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5.xml" ContentType="application/vnd.openxmlformats-officedocument.presentationml.notesSlide+xml"/>
  <Override PartName="/ppt/media/image67.jpg" ContentType="image/p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09" r:id="rId6"/>
    <p:sldMasterId id="2147483733" r:id="rId7"/>
  </p:sldMasterIdLst>
  <p:notesMasterIdLst>
    <p:notesMasterId r:id="rId59"/>
  </p:notesMasterIdLst>
  <p:sldIdLst>
    <p:sldId id="303" r:id="rId8"/>
    <p:sldId id="328" r:id="rId9"/>
    <p:sldId id="319" r:id="rId10"/>
    <p:sldId id="3343" r:id="rId11"/>
    <p:sldId id="509" r:id="rId12"/>
    <p:sldId id="505" r:id="rId13"/>
    <p:sldId id="506" r:id="rId14"/>
    <p:sldId id="305" r:id="rId15"/>
    <p:sldId id="504" r:id="rId16"/>
    <p:sldId id="3342" r:id="rId17"/>
    <p:sldId id="513" r:id="rId18"/>
    <p:sldId id="306" r:id="rId19"/>
    <p:sldId id="507" r:id="rId20"/>
    <p:sldId id="508" r:id="rId21"/>
    <p:sldId id="510" r:id="rId22"/>
    <p:sldId id="511" r:id="rId23"/>
    <p:sldId id="512" r:id="rId24"/>
    <p:sldId id="514" r:id="rId25"/>
    <p:sldId id="515" r:id="rId26"/>
    <p:sldId id="516" r:id="rId27"/>
    <p:sldId id="517" r:id="rId28"/>
    <p:sldId id="518" r:id="rId29"/>
    <p:sldId id="519" r:id="rId30"/>
    <p:sldId id="520" r:id="rId31"/>
    <p:sldId id="521" r:id="rId32"/>
    <p:sldId id="522" r:id="rId33"/>
    <p:sldId id="523" r:id="rId34"/>
    <p:sldId id="524" r:id="rId35"/>
    <p:sldId id="3331" r:id="rId36"/>
    <p:sldId id="525" r:id="rId37"/>
    <p:sldId id="263" r:id="rId38"/>
    <p:sldId id="277" r:id="rId39"/>
    <p:sldId id="289" r:id="rId40"/>
    <p:sldId id="279" r:id="rId41"/>
    <p:sldId id="280" r:id="rId42"/>
    <p:sldId id="290" r:id="rId43"/>
    <p:sldId id="282" r:id="rId44"/>
    <p:sldId id="284" r:id="rId45"/>
    <p:sldId id="291" r:id="rId46"/>
    <p:sldId id="286" r:id="rId47"/>
    <p:sldId id="270" r:id="rId48"/>
    <p:sldId id="287" r:id="rId49"/>
    <p:sldId id="3346" r:id="rId50"/>
    <p:sldId id="274" r:id="rId51"/>
    <p:sldId id="405" r:id="rId52"/>
    <p:sldId id="500" r:id="rId53"/>
    <p:sldId id="526" r:id="rId54"/>
    <p:sldId id="528" r:id="rId55"/>
    <p:sldId id="3345" r:id="rId56"/>
    <p:sldId id="323" r:id="rId57"/>
    <p:sldId id="473" r:id="rId58"/>
  </p:sldIdLst>
  <p:sldSz cx="12192000" cy="6858000"/>
  <p:notesSz cx="6858000" cy="91440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0000CC"/>
    <a:srgbClr val="B0F0FA"/>
    <a:srgbClr val="CEE5BF"/>
    <a:srgbClr val="C7E1B6"/>
    <a:srgbClr val="2CA1E6"/>
    <a:srgbClr val="E3EFFB"/>
    <a:srgbClr val="E2EFFC"/>
    <a:srgbClr val="CC0000"/>
    <a:srgbClr val="FFFC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4" autoAdjust="0"/>
    <p:restoredTop sz="94660"/>
  </p:normalViewPr>
  <p:slideViewPr>
    <p:cSldViewPr snapToGrid="0">
      <p:cViewPr varScale="1">
        <p:scale>
          <a:sx n="69" d="100"/>
          <a:sy n="69" d="100"/>
        </p:scale>
        <p:origin x="5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E6B74-BC79-412A-8852-C3A130704872}" type="datetimeFigureOut">
              <a:rPr lang="en-US" smtClean="0"/>
              <a:t>8/19/23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6F3B2-6113-4B18-BA9A-F618CF6E4816}" type="slidenum">
              <a:rPr lang="en-US" smtClean="0"/>
              <a:t>‹#›</a:t>
            </a:fld>
            <a:endParaRPr lang="en-US"/>
          </a:p>
        </p:txBody>
      </p:sp>
    </p:spTree>
    <p:extLst>
      <p:ext uri="{BB962C8B-B14F-4D97-AF65-F5344CB8AC3E}">
        <p14:creationId xmlns:p14="http://schemas.microsoft.com/office/powerpoint/2010/main" val="1455182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a:ln/>
        </p:spPr>
      </p:sp>
      <p:sp>
        <p:nvSpPr>
          <p:cNvPr id="14339"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4340"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i="1">
                <a:solidFill>
                  <a:srgbClr val="0A2068"/>
                </a:solidFill>
                <a:latin typeface="Times New Roman" panose="02020603050405020304" pitchFamily="18" charset="0"/>
              </a:defRPr>
            </a:lvl1pPr>
            <a:lvl2pPr marL="742950" indent="-285750">
              <a:defRPr b="1" i="1">
                <a:solidFill>
                  <a:srgbClr val="0A2068"/>
                </a:solidFill>
                <a:latin typeface="Times New Roman" panose="02020603050405020304" pitchFamily="18" charset="0"/>
              </a:defRPr>
            </a:lvl2pPr>
            <a:lvl3pPr marL="1143000" indent="-228600">
              <a:defRPr b="1" i="1">
                <a:solidFill>
                  <a:srgbClr val="0A2068"/>
                </a:solidFill>
                <a:latin typeface="Times New Roman" panose="02020603050405020304" pitchFamily="18" charset="0"/>
              </a:defRPr>
            </a:lvl3pPr>
            <a:lvl4pPr marL="1600200" indent="-228600">
              <a:defRPr b="1" i="1">
                <a:solidFill>
                  <a:srgbClr val="0A2068"/>
                </a:solidFill>
                <a:latin typeface="Times New Roman" panose="02020603050405020304" pitchFamily="18" charset="0"/>
              </a:defRPr>
            </a:lvl4pPr>
            <a:lvl5pPr marL="2057400" indent="-228600">
              <a:defRPr b="1" i="1">
                <a:solidFill>
                  <a:srgbClr val="0A2068"/>
                </a:solidFill>
                <a:latin typeface="Times New Roman" panose="02020603050405020304" pitchFamily="18" charset="0"/>
              </a:defRPr>
            </a:lvl5pPr>
            <a:lvl6pPr marL="2514600" indent="-228600" eaLnBrk="0" fontAlgn="base" hangingPunct="0">
              <a:spcBef>
                <a:spcPct val="0"/>
              </a:spcBef>
              <a:spcAft>
                <a:spcPct val="0"/>
              </a:spcAft>
              <a:defRPr b="1" i="1">
                <a:solidFill>
                  <a:srgbClr val="0A2068"/>
                </a:solidFill>
                <a:latin typeface="Times New Roman" panose="02020603050405020304" pitchFamily="18" charset="0"/>
              </a:defRPr>
            </a:lvl6pPr>
            <a:lvl7pPr marL="2971800" indent="-228600" eaLnBrk="0" fontAlgn="base" hangingPunct="0">
              <a:spcBef>
                <a:spcPct val="0"/>
              </a:spcBef>
              <a:spcAft>
                <a:spcPct val="0"/>
              </a:spcAft>
              <a:defRPr b="1" i="1">
                <a:solidFill>
                  <a:srgbClr val="0A2068"/>
                </a:solidFill>
                <a:latin typeface="Times New Roman" panose="02020603050405020304" pitchFamily="18" charset="0"/>
              </a:defRPr>
            </a:lvl7pPr>
            <a:lvl8pPr marL="3429000" indent="-228600" eaLnBrk="0" fontAlgn="base" hangingPunct="0">
              <a:spcBef>
                <a:spcPct val="0"/>
              </a:spcBef>
              <a:spcAft>
                <a:spcPct val="0"/>
              </a:spcAft>
              <a:defRPr b="1" i="1">
                <a:solidFill>
                  <a:srgbClr val="0A2068"/>
                </a:solidFill>
                <a:latin typeface="Times New Roman" panose="02020603050405020304" pitchFamily="18" charset="0"/>
              </a:defRPr>
            </a:lvl8pPr>
            <a:lvl9pPr marL="3886200" indent="-228600" eaLnBrk="0" fontAlgn="base" hangingPunct="0">
              <a:spcBef>
                <a:spcPct val="0"/>
              </a:spcBef>
              <a:spcAft>
                <a:spcPct val="0"/>
              </a:spcAft>
              <a:defRPr b="1" i="1">
                <a:solidFill>
                  <a:srgbClr val="0A2068"/>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1B747B0-7513-411E-8F8E-B1DCB054D3B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0227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123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935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880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368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570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950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676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213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254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27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81046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102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75956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23211-66F3-4E52-BE2E-D8A9E8DA1D0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8404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Cô</a:t>
            </a:r>
            <a:r>
              <a:rPr lang="en-US" altLang="zh-CN" dirty="0"/>
              <a:t> </a:t>
            </a:r>
            <a:r>
              <a:rPr lang="en-US" altLang="zh-CN" dirty="0" err="1"/>
              <a:t>chào</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Cô</a:t>
            </a:r>
            <a:r>
              <a:rPr lang="en-US" altLang="zh-CN" dirty="0"/>
              <a:t> </a:t>
            </a:r>
            <a:r>
              <a:rPr lang="en-US" altLang="zh-CN" dirty="0" err="1"/>
              <a:t>rất</a:t>
            </a:r>
            <a:r>
              <a:rPr lang="en-US" altLang="zh-CN" dirty="0"/>
              <a:t> </a:t>
            </a:r>
            <a:r>
              <a:rPr lang="en-US" altLang="zh-CN" dirty="0" err="1"/>
              <a:t>vui</a:t>
            </a:r>
            <a:r>
              <a:rPr lang="en-US" altLang="zh-CN" dirty="0"/>
              <a:t> </a:t>
            </a:r>
            <a:r>
              <a:rPr lang="en-US" altLang="zh-CN" dirty="0" err="1"/>
              <a:t>được</a:t>
            </a:r>
            <a:r>
              <a:rPr lang="en-US" altLang="zh-CN" dirty="0"/>
              <a:t> </a:t>
            </a:r>
            <a:r>
              <a:rPr lang="en-US" altLang="zh-CN" dirty="0" err="1"/>
              <a:t>gặp</a:t>
            </a:r>
            <a:r>
              <a:rPr lang="en-US" altLang="zh-CN" dirty="0"/>
              <a:t> </a:t>
            </a:r>
            <a:r>
              <a:rPr lang="en-US" altLang="zh-CN" dirty="0" err="1"/>
              <a:t>lại</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trong</a:t>
            </a:r>
            <a:r>
              <a:rPr lang="en-US" altLang="zh-CN" dirty="0"/>
              <a:t> </a:t>
            </a:r>
            <a:r>
              <a:rPr lang="en-US" altLang="zh-CN" dirty="0" err="1"/>
              <a:t>giờ</a:t>
            </a:r>
            <a:r>
              <a:rPr lang="en-US" altLang="zh-CN" dirty="0"/>
              <a:t> </a:t>
            </a:r>
            <a:r>
              <a:rPr lang="en-US" altLang="zh-CN" dirty="0" err="1"/>
              <a:t>học</a:t>
            </a:r>
            <a:r>
              <a:rPr lang="en-US" altLang="zh-CN" dirty="0"/>
              <a:t> </a:t>
            </a:r>
            <a:r>
              <a:rPr lang="en-US" altLang="zh-CN" dirty="0" err="1"/>
              <a:t>ngày</a:t>
            </a:r>
            <a:r>
              <a:rPr lang="en-US" altLang="zh-CN" dirty="0"/>
              <a:t> </a:t>
            </a:r>
            <a:r>
              <a:rPr lang="en-US" altLang="zh-CN" dirty="0" err="1"/>
              <a:t>hôm</a:t>
            </a:r>
            <a:r>
              <a:rPr lang="en-US" altLang="zh-CN" dirty="0"/>
              <a:t> nay.</a:t>
            </a:r>
          </a:p>
          <a:p>
            <a:r>
              <a:rPr lang="en-US" altLang="zh-CN" dirty="0"/>
              <a:t>Ở </a:t>
            </a:r>
            <a:r>
              <a:rPr lang="en-US" altLang="zh-CN" dirty="0" err="1"/>
              <a:t>tiết</a:t>
            </a:r>
            <a:r>
              <a:rPr lang="en-US" altLang="zh-CN" dirty="0"/>
              <a:t> Tin </a:t>
            </a:r>
            <a:r>
              <a:rPr lang="en-US" altLang="zh-CN" dirty="0" err="1"/>
              <a:t>học</a:t>
            </a:r>
            <a:r>
              <a:rPr lang="en-US" altLang="zh-CN" dirty="0"/>
              <a:t> </a:t>
            </a:r>
            <a:r>
              <a:rPr lang="en-US" altLang="zh-CN" dirty="0" err="1"/>
              <a:t>trước</a:t>
            </a:r>
            <a:r>
              <a:rPr lang="en-US" altLang="zh-CN" dirty="0"/>
              <a:t>, </a:t>
            </a:r>
            <a:r>
              <a:rPr lang="en-US" altLang="zh-CN" dirty="0" err="1"/>
              <a:t>chúng</a:t>
            </a:r>
            <a:r>
              <a:rPr lang="en-US" altLang="zh-CN" dirty="0"/>
              <a:t> </a:t>
            </a:r>
            <a:r>
              <a:rPr lang="en-US" altLang="zh-CN" dirty="0" err="1"/>
              <a:t>mình</a:t>
            </a:r>
            <a:r>
              <a:rPr lang="en-US" altLang="zh-CN" dirty="0"/>
              <a:t> </a:t>
            </a:r>
            <a:r>
              <a:rPr lang="en-US" altLang="zh-CN" dirty="0" err="1"/>
              <a:t>đã</a:t>
            </a:r>
            <a:r>
              <a:rPr lang="en-US" altLang="zh-CN" dirty="0"/>
              <a:t> </a:t>
            </a:r>
            <a:r>
              <a:rPr lang="en-US" altLang="zh-CN" dirty="0" err="1"/>
              <a:t>biết</a:t>
            </a:r>
            <a:r>
              <a:rPr lang="en-US" altLang="zh-CN" dirty="0"/>
              <a:t> </a:t>
            </a:r>
            <a:r>
              <a:rPr lang="en-US" altLang="zh-CN" dirty="0" err="1"/>
              <a:t>được</a:t>
            </a:r>
            <a:r>
              <a:rPr lang="en-US" altLang="zh-CN" dirty="0"/>
              <a:t> </a:t>
            </a:r>
            <a:r>
              <a:rPr lang="en-US" altLang="zh-CN" dirty="0" err="1"/>
              <a:t>các</a:t>
            </a:r>
            <a:r>
              <a:rPr lang="en-US" altLang="zh-CN" dirty="0"/>
              <a:t> </a:t>
            </a:r>
            <a:r>
              <a:rPr lang="en-US" altLang="zh-CN" dirty="0" err="1"/>
              <a:t>hoạt</a:t>
            </a:r>
            <a:r>
              <a:rPr lang="en-US" altLang="zh-CN" dirty="0"/>
              <a:t> </a:t>
            </a:r>
            <a:r>
              <a:rPr lang="en-US" altLang="zh-CN" dirty="0" err="1"/>
              <a:t>động</a:t>
            </a:r>
            <a:r>
              <a:rPr lang="en-US" altLang="zh-CN" dirty="0"/>
              <a:t> </a:t>
            </a:r>
            <a:r>
              <a:rPr lang="en-US" altLang="zh-CN" dirty="0" err="1"/>
              <a:t>xứ</a:t>
            </a:r>
            <a:r>
              <a:rPr lang="en-US" altLang="zh-CN" dirty="0"/>
              <a:t> </a:t>
            </a:r>
            <a:r>
              <a:rPr lang="en-US" altLang="zh-CN" dirty="0" err="1"/>
              <a:t>lý</a:t>
            </a:r>
            <a:r>
              <a:rPr lang="en-US" altLang="zh-CN" dirty="0"/>
              <a:t> </a:t>
            </a:r>
            <a:r>
              <a:rPr lang="en-US" altLang="zh-CN" dirty="0" err="1"/>
              <a:t>thông</a:t>
            </a:r>
            <a:r>
              <a:rPr lang="en-US" altLang="zh-CN" dirty="0"/>
              <a:t> tin </a:t>
            </a:r>
            <a:r>
              <a:rPr lang="en-US" altLang="zh-CN" dirty="0" err="1"/>
              <a:t>của</a:t>
            </a:r>
            <a:r>
              <a:rPr lang="en-US" altLang="zh-CN" dirty="0"/>
              <a:t> con </a:t>
            </a:r>
            <a:r>
              <a:rPr lang="en-US" altLang="zh-CN" dirty="0" err="1"/>
              <a:t>người</a:t>
            </a:r>
            <a:r>
              <a:rPr lang="en-US" altLang="zh-CN" dirty="0"/>
              <a:t> </a:t>
            </a:r>
            <a:r>
              <a:rPr lang="en-US" altLang="zh-CN" dirty="0" err="1"/>
              <a:t>và</a:t>
            </a:r>
            <a:r>
              <a:rPr lang="en-US" altLang="zh-CN" dirty="0"/>
              <a:t> </a:t>
            </a:r>
            <a:r>
              <a:rPr lang="en-US" altLang="zh-CN" dirty="0" err="1"/>
              <a:t>phân</a:t>
            </a:r>
            <a:r>
              <a:rPr lang="en-US" altLang="zh-CN" dirty="0"/>
              <a:t> </a:t>
            </a:r>
            <a:r>
              <a:rPr lang="en-US" altLang="zh-CN" dirty="0" err="1"/>
              <a:t>biệt</a:t>
            </a:r>
            <a:r>
              <a:rPr lang="en-US" altLang="zh-CN" dirty="0"/>
              <a:t> </a:t>
            </a:r>
            <a:r>
              <a:rPr lang="en-US" altLang="zh-CN" dirty="0" err="1"/>
              <a:t>được</a:t>
            </a:r>
            <a:r>
              <a:rPr lang="en-US" altLang="zh-CN" dirty="0"/>
              <a:t> </a:t>
            </a:r>
            <a:r>
              <a:rPr lang="en-US" altLang="zh-CN" dirty="0" err="1"/>
              <a:t>các</a:t>
            </a:r>
            <a:r>
              <a:rPr lang="en-US" altLang="zh-CN" dirty="0"/>
              <a:t> </a:t>
            </a:r>
            <a:r>
              <a:rPr lang="en-US" altLang="zh-CN" dirty="0" err="1"/>
              <a:t>công</a:t>
            </a:r>
            <a:r>
              <a:rPr lang="en-US" altLang="zh-CN" dirty="0"/>
              <a:t> </a:t>
            </a:r>
            <a:r>
              <a:rPr lang="en-US" altLang="zh-CN" dirty="0" err="1"/>
              <a:t>việc</a:t>
            </a:r>
            <a:r>
              <a:rPr lang="en-US" altLang="zh-CN" dirty="0"/>
              <a:t> </a:t>
            </a:r>
            <a:r>
              <a:rPr lang="en-US" altLang="zh-CN" dirty="0" err="1"/>
              <a:t>trong</a:t>
            </a:r>
            <a:r>
              <a:rPr lang="en-US" altLang="zh-CN" dirty="0"/>
              <a:t> </a:t>
            </a:r>
            <a:r>
              <a:rPr lang="en-US" altLang="zh-CN" dirty="0" err="1"/>
              <a:t>cuộc</a:t>
            </a:r>
            <a:r>
              <a:rPr lang="en-US" altLang="zh-CN" dirty="0"/>
              <a:t> </a:t>
            </a:r>
            <a:r>
              <a:rPr lang="en-US" altLang="zh-CN" dirty="0" err="1"/>
              <a:t>sống</a:t>
            </a:r>
            <a:r>
              <a:rPr lang="en-US" altLang="zh-CN" dirty="0"/>
              <a:t> </a:t>
            </a:r>
            <a:r>
              <a:rPr lang="en-US" altLang="zh-CN" dirty="0" err="1"/>
              <a:t>thuộc</a:t>
            </a:r>
            <a:r>
              <a:rPr lang="en-US" altLang="zh-CN" dirty="0"/>
              <a:t> </a:t>
            </a:r>
            <a:r>
              <a:rPr lang="en-US" altLang="zh-CN" dirty="0" err="1"/>
              <a:t>hoạt</a:t>
            </a:r>
            <a:r>
              <a:rPr lang="en-US" altLang="zh-CN" dirty="0"/>
              <a:t> </a:t>
            </a:r>
            <a:r>
              <a:rPr lang="en-US" altLang="zh-CN" dirty="0" err="1"/>
              <a:t>động</a:t>
            </a:r>
            <a:r>
              <a:rPr lang="en-US" altLang="zh-CN" dirty="0"/>
              <a:t> </a:t>
            </a:r>
            <a:r>
              <a:rPr lang="en-US" altLang="zh-CN" dirty="0" err="1"/>
              <a:t>nào</a:t>
            </a:r>
            <a:r>
              <a:rPr lang="en-US" altLang="zh-CN" dirty="0"/>
              <a:t> </a:t>
            </a:r>
            <a:r>
              <a:rPr lang="en-US" altLang="zh-CN" dirty="0" err="1"/>
              <a:t>của</a:t>
            </a:r>
            <a:r>
              <a:rPr lang="en-US" altLang="zh-CN" dirty="0"/>
              <a:t> </a:t>
            </a:r>
            <a:r>
              <a:rPr lang="en-US" altLang="zh-CN" dirty="0" err="1"/>
              <a:t>quá</a:t>
            </a:r>
            <a:r>
              <a:rPr lang="en-US" altLang="zh-CN" dirty="0"/>
              <a:t> </a:t>
            </a:r>
            <a:r>
              <a:rPr lang="en-US" altLang="zh-CN" dirty="0" err="1"/>
              <a:t>trình</a:t>
            </a:r>
            <a:r>
              <a:rPr lang="en-US" altLang="zh-CN" dirty="0"/>
              <a:t> </a:t>
            </a:r>
            <a:r>
              <a:rPr lang="en-US" altLang="zh-CN" dirty="0" err="1"/>
              <a:t>xử</a:t>
            </a:r>
            <a:r>
              <a:rPr lang="en-US" altLang="zh-CN" dirty="0"/>
              <a:t> </a:t>
            </a:r>
            <a:r>
              <a:rPr lang="en-US" altLang="zh-CN" dirty="0" err="1"/>
              <a:t>lý</a:t>
            </a:r>
            <a:r>
              <a:rPr lang="en-US" altLang="zh-CN" dirty="0"/>
              <a:t> </a:t>
            </a:r>
            <a:r>
              <a:rPr lang="en-US" altLang="zh-CN" dirty="0" err="1"/>
              <a:t>thông</a:t>
            </a:r>
            <a:r>
              <a:rPr lang="en-US" altLang="zh-CN" dirty="0"/>
              <a:t> tin.</a:t>
            </a:r>
          </a:p>
          <a:p>
            <a:r>
              <a:rPr lang="en-US" altLang="zh-CN" dirty="0" err="1"/>
              <a:t>Bây</a:t>
            </a:r>
            <a:r>
              <a:rPr lang="en-US" altLang="zh-CN" dirty="0"/>
              <a:t> </a:t>
            </a:r>
            <a:r>
              <a:rPr lang="en-US" altLang="zh-CN" dirty="0" err="1"/>
              <a:t>giờ</a:t>
            </a:r>
            <a:r>
              <a:rPr lang="en-US" altLang="zh-CN" dirty="0"/>
              <a:t> </a:t>
            </a:r>
            <a:r>
              <a:rPr lang="en-US" altLang="zh-CN" dirty="0" err="1"/>
              <a:t>cô</a:t>
            </a:r>
            <a:r>
              <a:rPr lang="en-US" altLang="zh-CN" dirty="0"/>
              <a:t> </a:t>
            </a:r>
            <a:r>
              <a:rPr lang="en-US" altLang="zh-CN" dirty="0" err="1"/>
              <a:t>trò</a:t>
            </a:r>
            <a:r>
              <a:rPr lang="en-US" altLang="zh-CN" dirty="0"/>
              <a:t> </a:t>
            </a:r>
            <a:r>
              <a:rPr lang="en-US" altLang="zh-CN" dirty="0" err="1"/>
              <a:t>mình</a:t>
            </a:r>
            <a:r>
              <a:rPr lang="en-US" altLang="zh-CN" dirty="0"/>
              <a:t> </a:t>
            </a:r>
            <a:r>
              <a:rPr lang="en-US" altLang="zh-CN" dirty="0" err="1"/>
              <a:t>cùng</a:t>
            </a:r>
            <a:r>
              <a:rPr lang="en-US" altLang="zh-CN" dirty="0"/>
              <a:t> </a:t>
            </a:r>
            <a:r>
              <a:rPr lang="en-US" altLang="zh-CN" dirty="0" err="1"/>
              <a:t>nhau</a:t>
            </a:r>
            <a:r>
              <a:rPr lang="en-US" altLang="zh-CN" dirty="0"/>
              <a:t> </a:t>
            </a:r>
            <a:r>
              <a:rPr lang="en-US" altLang="zh-CN" dirty="0" err="1"/>
              <a:t>ôn</a:t>
            </a:r>
            <a:r>
              <a:rPr lang="en-US" altLang="zh-CN" dirty="0"/>
              <a:t> </a:t>
            </a:r>
            <a:r>
              <a:rPr lang="en-US" altLang="zh-CN" dirty="0" err="1"/>
              <a:t>lại</a:t>
            </a:r>
            <a:r>
              <a:rPr lang="en-US" altLang="zh-CN" dirty="0"/>
              <a:t> </a:t>
            </a:r>
            <a:r>
              <a:rPr lang="en-US" altLang="zh-CN" dirty="0" err="1"/>
              <a:t>bài</a:t>
            </a:r>
            <a:r>
              <a:rPr lang="en-US" altLang="zh-CN" dirty="0"/>
              <a:t> </a:t>
            </a:r>
            <a:r>
              <a:rPr lang="en-US" altLang="zh-CN" dirty="0" err="1"/>
              <a:t>cũ</a:t>
            </a:r>
            <a:r>
              <a:rPr lang="en-US" altLang="zh-CN" dirty="0"/>
              <a:t> </a:t>
            </a:r>
            <a:r>
              <a:rPr lang="en-US" altLang="zh-CN" dirty="0" err="1"/>
              <a:t>nhé</a:t>
            </a:r>
            <a:r>
              <a:rPr lang="en-US" altLang="zh-CN" dirty="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29148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13004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99975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984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146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553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ABC1-A2F3-445D-ACAA-3B096B6ADB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2EACFF-BE3D-4FA6-A191-CA8EB131D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54E03F-8872-40FC-BF3F-390A45AFE8A0}"/>
              </a:ext>
            </a:extLst>
          </p:cNvPr>
          <p:cNvSpPr>
            <a:spLocks noGrp="1"/>
          </p:cNvSpPr>
          <p:nvPr>
            <p:ph type="dt" sz="half" idx="10"/>
          </p:nvPr>
        </p:nvSpPr>
        <p:spPr/>
        <p:txBody>
          <a:bodyPr/>
          <a:lstStyle/>
          <a:p>
            <a:fld id="{AE7BC832-A033-43C6-8A04-4C4FAE99409D}" type="datetimeFigureOut">
              <a:rPr lang="en-US" smtClean="0"/>
              <a:t>8/19/23</a:t>
            </a:fld>
            <a:endParaRPr lang="en-US"/>
          </a:p>
        </p:txBody>
      </p:sp>
      <p:sp>
        <p:nvSpPr>
          <p:cNvPr id="5" name="Footer Placeholder 4">
            <a:extLst>
              <a:ext uri="{FF2B5EF4-FFF2-40B4-BE49-F238E27FC236}">
                <a16:creationId xmlns:a16="http://schemas.microsoft.com/office/drawing/2014/main" id="{3DD84E4E-67A6-46D6-9D49-52F3D0869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7D615-BD81-4181-A277-D778B498441D}"/>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2949880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0F15D9-73F6-4F5C-A4FD-B7893613D0BB}"/>
              </a:ext>
            </a:extLst>
          </p:cNvPr>
          <p:cNvSpPr>
            <a:spLocks noGrp="1"/>
          </p:cNvSpPr>
          <p:nvPr>
            <p:ph type="dt" sz="half" idx="10"/>
          </p:nvPr>
        </p:nvSpPr>
        <p:spPr/>
        <p:txBody>
          <a:bodyPr/>
          <a:lstStyle/>
          <a:p>
            <a:fld id="{AE7BC832-A033-43C6-8A04-4C4FAE99409D}" type="datetimeFigureOut">
              <a:rPr lang="en-US" smtClean="0"/>
              <a:t>8/19/23</a:t>
            </a:fld>
            <a:endParaRPr lang="en-US"/>
          </a:p>
        </p:txBody>
      </p:sp>
      <p:sp>
        <p:nvSpPr>
          <p:cNvPr id="3" name="Footer Placeholder 2">
            <a:extLst>
              <a:ext uri="{FF2B5EF4-FFF2-40B4-BE49-F238E27FC236}">
                <a16:creationId xmlns:a16="http://schemas.microsoft.com/office/drawing/2014/main" id="{1B643FC4-0F89-4A15-AC6C-C2272F643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868063-19A5-463A-A81A-E897C5D9C9ED}"/>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213272767"/>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613509634"/>
      </p:ext>
    </p:extLst>
  </p:cSld>
  <p:clrMapOvr>
    <a:masterClrMapping/>
  </p:clrMapOvr>
  <p:transition spd="slow">
    <p:comb/>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2023/8/19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526703990"/>
      </p:ext>
    </p:extLst>
  </p:cSld>
  <p:clrMapOvr>
    <a:masterClrMapping/>
  </p:clrMapOvr>
  <p:transition spd="slow">
    <p:comb/>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2023/8/19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976267134"/>
      </p:ext>
    </p:extLst>
  </p:cSld>
  <p:clrMapOvr>
    <a:masterClrMapping/>
  </p:clrMapOvr>
  <p:transition spd="slow">
    <p:comb/>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03382567"/>
      </p:ext>
    </p:extLst>
  </p:cSld>
  <p:clrMapOvr>
    <a:masterClrMapping/>
  </p:clrMapOvr>
  <p:transition spd="slow">
    <p:comb/>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571096546"/>
      </p:ext>
    </p:extLst>
  </p:cSld>
  <p:clrMapOvr>
    <a:masterClrMapping/>
  </p:clrMapOvr>
  <p:transition spd="slow">
    <p:comb/>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208" name="Google Shape;208;p3"/>
          <p:cNvSpPr txBox="1">
            <a:spLocks noGrp="1"/>
          </p:cNvSpPr>
          <p:nvPr>
            <p:ph type="title"/>
          </p:nvPr>
        </p:nvSpPr>
        <p:spPr>
          <a:xfrm>
            <a:off x="3330498" y="2875458"/>
            <a:ext cx="5290800" cy="874801"/>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7"/>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4" y="1496600"/>
            <a:ext cx="1376801" cy="874801"/>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1" y="4193134"/>
            <a:ext cx="5995600" cy="874801"/>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230313179"/>
      </p:ext>
    </p:extLst>
  </p:cSld>
  <p:clrMapOvr>
    <a:masterClrMapping/>
  </p:clrMapOvr>
  <p:transition spd="slow">
    <p:comb/>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1" y="3602039"/>
            <a:ext cx="9144000" cy="1655762"/>
          </a:xfrm>
        </p:spPr>
        <p:txBody>
          <a:bodyPr/>
          <a:lstStyle>
            <a:lvl1pPr marL="0" indent="0" algn="ctr">
              <a:buNone/>
              <a:defRPr sz="2399"/>
            </a:lvl1pPr>
            <a:lvl2pPr marL="457173" indent="0" algn="ctr">
              <a:buNone/>
              <a:defRPr sz="1999"/>
            </a:lvl2pPr>
            <a:lvl3pPr marL="914347" indent="0" algn="ctr">
              <a:buNone/>
              <a:defRPr sz="1799"/>
            </a:lvl3pPr>
            <a:lvl4pPr marL="1371519" indent="0" algn="ctr">
              <a:buNone/>
              <a:defRPr sz="1599"/>
            </a:lvl4pPr>
            <a:lvl5pPr marL="1828693" indent="0" algn="ctr">
              <a:buNone/>
              <a:defRPr sz="1599"/>
            </a:lvl5pPr>
            <a:lvl6pPr marL="2285866" indent="0" algn="ctr">
              <a:buNone/>
              <a:defRPr sz="1599"/>
            </a:lvl6pPr>
            <a:lvl7pPr marL="2743040" indent="0" algn="ctr">
              <a:buNone/>
              <a:defRPr sz="1599"/>
            </a:lvl7pPr>
            <a:lvl8pPr marL="3200213" indent="0" algn="ctr">
              <a:buNone/>
              <a:defRPr sz="1599"/>
            </a:lvl8pPr>
            <a:lvl9pPr marL="3657387" indent="0" algn="ctr">
              <a:buNone/>
              <a:defRPr sz="15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914347" fontAlgn="base">
              <a:spcBef>
                <a:spcPct val="0"/>
              </a:spcBef>
              <a:spcAft>
                <a:spcPct val="0"/>
              </a:spcAft>
            </a:pPr>
            <a:fld id="{01D2CDEE-B44F-40D0-A94B-71A458232A0D}"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438503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914347" fontAlgn="base">
              <a:spcBef>
                <a:spcPct val="0"/>
              </a:spcBef>
              <a:spcAft>
                <a:spcPct val="0"/>
              </a:spcAft>
            </a:pPr>
            <a:fld id="{91257EB9-0E1B-4384-A04B-006BE92E21A6}"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197314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599"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599" cy="1500188"/>
          </a:xfr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914347" fontAlgn="base">
              <a:spcBef>
                <a:spcPct val="0"/>
              </a:spcBef>
              <a:spcAft>
                <a:spcPct val="0"/>
              </a:spcAft>
            </a:pPr>
            <a:fld id="{D7D8E925-3072-4103-A984-60049798CBED}"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901691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914347" fontAlgn="base">
              <a:spcBef>
                <a:spcPct val="0"/>
              </a:spcBef>
              <a:spcAft>
                <a:spcPct val="0"/>
              </a:spcAft>
            </a:pPr>
            <a:fld id="{86BDAFB1-17C0-4101-A698-C4F48E3BF680}"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137771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CAA71-51BE-42A3-8DDA-8E5ECFC91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6EDCCC-4868-481A-92D2-667F0068F4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A01B3B-FF05-4239-A8B6-0579A519EA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07481-62CA-43F2-8025-507123D91E3A}"/>
              </a:ext>
            </a:extLst>
          </p:cNvPr>
          <p:cNvSpPr>
            <a:spLocks noGrp="1"/>
          </p:cNvSpPr>
          <p:nvPr>
            <p:ph type="dt" sz="half" idx="10"/>
          </p:nvPr>
        </p:nvSpPr>
        <p:spPr/>
        <p:txBody>
          <a:bodyPr/>
          <a:lstStyle/>
          <a:p>
            <a:fld id="{AE7BC832-A033-43C6-8A04-4C4FAE99409D}" type="datetimeFigureOut">
              <a:rPr lang="en-US" smtClean="0"/>
              <a:t>8/19/23</a:t>
            </a:fld>
            <a:endParaRPr lang="en-US"/>
          </a:p>
        </p:txBody>
      </p:sp>
      <p:sp>
        <p:nvSpPr>
          <p:cNvPr id="6" name="Footer Placeholder 5">
            <a:extLst>
              <a:ext uri="{FF2B5EF4-FFF2-40B4-BE49-F238E27FC236}">
                <a16:creationId xmlns:a16="http://schemas.microsoft.com/office/drawing/2014/main" id="{B043F1AB-EFE9-461D-97B8-4335DC93C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D66E5E-00BE-4B45-832B-B85B44FA3437}"/>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11703327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599"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6" cy="823912"/>
          </a:xfrm>
        </p:spPr>
        <p:txBody>
          <a:bodyPr anchor="b"/>
          <a:lstStyle>
            <a:lvl1pPr marL="0" indent="0">
              <a:buNone/>
              <a:defRPr sz="2399" b="1"/>
            </a:lvl1pPr>
            <a:lvl2pPr marL="457173" indent="0">
              <a:buNone/>
              <a:defRPr sz="1999" b="1"/>
            </a:lvl2pPr>
            <a:lvl3pPr marL="914347" indent="0">
              <a:buNone/>
              <a:defRPr sz="1799" b="1"/>
            </a:lvl3pPr>
            <a:lvl4pPr marL="1371519" indent="0">
              <a:buNone/>
              <a:defRPr sz="1599" b="1"/>
            </a:lvl4pPr>
            <a:lvl5pPr marL="1828693" indent="0">
              <a:buNone/>
              <a:defRPr sz="1599" b="1"/>
            </a:lvl5pPr>
            <a:lvl6pPr marL="2285866" indent="0">
              <a:buNone/>
              <a:defRPr sz="1599" b="1"/>
            </a:lvl6pPr>
            <a:lvl7pPr marL="2743040" indent="0">
              <a:buNone/>
              <a:defRPr sz="1599" b="1"/>
            </a:lvl7pPr>
            <a:lvl8pPr marL="3200213" indent="0">
              <a:buNone/>
              <a:defRPr sz="1599" b="1"/>
            </a:lvl8pPr>
            <a:lvl9pPr marL="3657387" indent="0">
              <a:buNone/>
              <a:defRPr sz="1599" b="1"/>
            </a:lvl9pPr>
          </a:lstStyle>
          <a:p>
            <a:pPr lvl="0"/>
            <a:r>
              <a:rPr lang="en-US"/>
              <a:t>Edit Master text styles</a:t>
            </a:r>
          </a:p>
        </p:txBody>
      </p:sp>
      <p:sp>
        <p:nvSpPr>
          <p:cNvPr id="4" name="Content Placeholder 3"/>
          <p:cNvSpPr>
            <a:spLocks noGrp="1"/>
          </p:cNvSpPr>
          <p:nvPr>
            <p:ph sz="half" idx="2"/>
          </p:nvPr>
        </p:nvSpPr>
        <p:spPr>
          <a:xfrm>
            <a:off x="839789" y="2505074"/>
            <a:ext cx="515778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173" indent="0">
              <a:buNone/>
              <a:defRPr sz="1999" b="1"/>
            </a:lvl2pPr>
            <a:lvl3pPr marL="914347" indent="0">
              <a:buNone/>
              <a:defRPr sz="1799" b="1"/>
            </a:lvl3pPr>
            <a:lvl4pPr marL="1371519" indent="0">
              <a:buNone/>
              <a:defRPr sz="1599" b="1"/>
            </a:lvl4pPr>
            <a:lvl5pPr marL="1828693" indent="0">
              <a:buNone/>
              <a:defRPr sz="1599" b="1"/>
            </a:lvl5pPr>
            <a:lvl6pPr marL="2285866" indent="0">
              <a:buNone/>
              <a:defRPr sz="1599" b="1"/>
            </a:lvl6pPr>
            <a:lvl7pPr marL="2743040" indent="0">
              <a:buNone/>
              <a:defRPr sz="1599" b="1"/>
            </a:lvl7pPr>
            <a:lvl8pPr marL="3200213" indent="0">
              <a:buNone/>
              <a:defRPr sz="1599" b="1"/>
            </a:lvl8pPr>
            <a:lvl9pPr marL="3657387" indent="0">
              <a:buNone/>
              <a:defRPr sz="1599" b="1"/>
            </a:lvl9pPr>
          </a:lstStyle>
          <a:p>
            <a:pPr lvl="0"/>
            <a:r>
              <a:rPr lang="en-US"/>
              <a:t>Edit Master text styles</a:t>
            </a:r>
          </a:p>
        </p:txBody>
      </p:sp>
      <p:sp>
        <p:nvSpPr>
          <p:cNvPr id="6" name="Content Placeholder 5"/>
          <p:cNvSpPr>
            <a:spLocks noGrp="1"/>
          </p:cNvSpPr>
          <p:nvPr>
            <p:ph sz="quarter" idx="4"/>
          </p:nvPr>
        </p:nvSpPr>
        <p:spPr>
          <a:xfrm>
            <a:off x="6172200" y="2505074"/>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8" name="Footer Placeholder 7"/>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9" name="Slide Number Placeholder 8"/>
          <p:cNvSpPr>
            <a:spLocks noGrp="1"/>
          </p:cNvSpPr>
          <p:nvPr>
            <p:ph type="sldNum" sz="quarter" idx="12"/>
          </p:nvPr>
        </p:nvSpPr>
        <p:spPr/>
        <p:txBody>
          <a:bodyPr/>
          <a:lstStyle/>
          <a:p>
            <a:pPr defTabSz="914347" fontAlgn="base">
              <a:spcBef>
                <a:spcPct val="0"/>
              </a:spcBef>
              <a:spcAft>
                <a:spcPct val="0"/>
              </a:spcAft>
            </a:pPr>
            <a:fld id="{9905B381-3D88-4064-A967-3A975BDE3A4C}"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7956091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4" name="Footer Placeholder 3"/>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5" name="Slide Number Placeholder 4"/>
          <p:cNvSpPr>
            <a:spLocks noGrp="1"/>
          </p:cNvSpPr>
          <p:nvPr>
            <p:ph type="sldNum" sz="quarter" idx="12"/>
          </p:nvPr>
        </p:nvSpPr>
        <p:spPr/>
        <p:txBody>
          <a:bodyPr/>
          <a:lstStyle/>
          <a:p>
            <a:pPr defTabSz="914347" fontAlgn="base">
              <a:spcBef>
                <a:spcPct val="0"/>
              </a:spcBef>
              <a:spcAft>
                <a:spcPct val="0"/>
              </a:spcAft>
            </a:pPr>
            <a:fld id="{C08A34DC-4DD5-41C1-A161-69E979DF2560}"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494280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914347" fontAlgn="base">
              <a:spcBef>
                <a:spcPct val="0"/>
              </a:spcBef>
              <a:spcAft>
                <a:spcPct val="0"/>
              </a:spcAft>
            </a:pPr>
            <a:fld id="{3BB545AD-A82C-4FB7-A1EF-4E8FA743B045}"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754879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1"/>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9" y="987426"/>
            <a:ext cx="6172200" cy="4873625"/>
          </a:xfrm>
        </p:spPr>
        <p:txBody>
          <a:bodyPr/>
          <a:lstStyle>
            <a:lvl1pPr>
              <a:defRPr sz="3200"/>
            </a:lvl1pPr>
            <a:lvl2pPr>
              <a:defRPr sz="2800"/>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599"/>
            </a:lvl1pPr>
            <a:lvl2pPr marL="457173" indent="0">
              <a:buNone/>
              <a:defRPr sz="1400"/>
            </a:lvl2pPr>
            <a:lvl3pPr marL="914347" indent="0">
              <a:buNone/>
              <a:defRPr sz="1200"/>
            </a:lvl3pPr>
            <a:lvl4pPr marL="1371519" indent="0">
              <a:buNone/>
              <a:defRPr sz="1000"/>
            </a:lvl4pPr>
            <a:lvl5pPr marL="1828693" indent="0">
              <a:buNone/>
              <a:defRPr sz="1000"/>
            </a:lvl5pPr>
            <a:lvl6pPr marL="2285866" indent="0">
              <a:buNone/>
              <a:defRPr sz="1000"/>
            </a:lvl6pPr>
            <a:lvl7pPr marL="2743040" indent="0">
              <a:buNone/>
              <a:defRPr sz="1000"/>
            </a:lvl7pPr>
            <a:lvl8pPr marL="3200213" indent="0">
              <a:buNone/>
              <a:defRPr sz="1000"/>
            </a:lvl8pPr>
            <a:lvl9pPr marL="365738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914347" fontAlgn="base">
              <a:spcBef>
                <a:spcPct val="0"/>
              </a:spcBef>
              <a:spcAft>
                <a:spcPct val="0"/>
              </a:spcAft>
            </a:pPr>
            <a:fld id="{7665D65C-FF09-4549-87D6-C2EB0777F7E1}"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257336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1"/>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6"/>
            <a:ext cx="6172200" cy="4873625"/>
          </a:xfrm>
        </p:spPr>
        <p:txBody>
          <a:bodyPr anchor="t"/>
          <a:lstStyle>
            <a:lvl1pPr marL="0" indent="0">
              <a:buNone/>
              <a:defRPr sz="3200"/>
            </a:lvl1pPr>
            <a:lvl2pPr marL="457173" indent="0">
              <a:buNone/>
              <a:defRPr sz="2800"/>
            </a:lvl2pPr>
            <a:lvl3pPr marL="914347" indent="0">
              <a:buNone/>
              <a:defRPr sz="2399"/>
            </a:lvl3pPr>
            <a:lvl4pPr marL="1371519" indent="0">
              <a:buNone/>
              <a:defRPr sz="1999"/>
            </a:lvl4pPr>
            <a:lvl5pPr marL="1828693" indent="0">
              <a:buNone/>
              <a:defRPr sz="1999"/>
            </a:lvl5pPr>
            <a:lvl6pPr marL="2285866" indent="0">
              <a:buNone/>
              <a:defRPr sz="1999"/>
            </a:lvl6pPr>
            <a:lvl7pPr marL="2743040" indent="0">
              <a:buNone/>
              <a:defRPr sz="1999"/>
            </a:lvl7pPr>
            <a:lvl8pPr marL="3200213" indent="0">
              <a:buNone/>
              <a:defRPr sz="1999"/>
            </a:lvl8pPr>
            <a:lvl9pPr marL="3657387"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599"/>
            </a:lvl1pPr>
            <a:lvl2pPr marL="457173" indent="0">
              <a:buNone/>
              <a:defRPr sz="1400"/>
            </a:lvl2pPr>
            <a:lvl3pPr marL="914347" indent="0">
              <a:buNone/>
              <a:defRPr sz="1200"/>
            </a:lvl3pPr>
            <a:lvl4pPr marL="1371519" indent="0">
              <a:buNone/>
              <a:defRPr sz="1000"/>
            </a:lvl4pPr>
            <a:lvl5pPr marL="1828693" indent="0">
              <a:buNone/>
              <a:defRPr sz="1000"/>
            </a:lvl5pPr>
            <a:lvl6pPr marL="2285866" indent="0">
              <a:buNone/>
              <a:defRPr sz="1000"/>
            </a:lvl6pPr>
            <a:lvl7pPr marL="2743040" indent="0">
              <a:buNone/>
              <a:defRPr sz="1000"/>
            </a:lvl7pPr>
            <a:lvl8pPr marL="3200213" indent="0">
              <a:buNone/>
              <a:defRPr sz="1000"/>
            </a:lvl8pPr>
            <a:lvl9pPr marL="365738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914347" fontAlgn="base">
              <a:spcBef>
                <a:spcPct val="0"/>
              </a:spcBef>
              <a:spcAft>
                <a:spcPct val="0"/>
              </a:spcAft>
            </a:pPr>
            <a:fld id="{F5988B10-A9BD-4E63-BE82-AA3FB014E01B}"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6492715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914347" fontAlgn="base">
              <a:spcBef>
                <a:spcPct val="0"/>
              </a:spcBef>
              <a:spcAft>
                <a:spcPct val="0"/>
              </a:spcAft>
            </a:pPr>
            <a:fld id="{A973BB44-E0D1-485D-ABCD-660D61974E85}"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621867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4"/>
            <a:ext cx="262890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4"/>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914347" fontAlgn="base">
              <a:spcBef>
                <a:spcPct val="0"/>
              </a:spcBef>
              <a:spcAft>
                <a:spcPct val="0"/>
              </a:spcAft>
            </a:pPr>
            <a:fld id="{07F88807-791C-4860-9AE9-CA8C38FD4D5E}"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2435344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1" y="6356353"/>
            <a:ext cx="2844800" cy="365126"/>
          </a:xfrm>
          <a:prstGeom prst="rect">
            <a:avLst/>
          </a:prstGeom>
        </p:spPr>
        <p:txBody>
          <a:bodyPr/>
          <a:lstStyle/>
          <a:p>
            <a:endParaRPr lang="zh-CN" altLang="en-US"/>
          </a:p>
        </p:txBody>
      </p:sp>
      <p:sp>
        <p:nvSpPr>
          <p:cNvPr id="5" name="页脚占位符 4"/>
          <p:cNvSpPr>
            <a:spLocks noGrp="1"/>
          </p:cNvSpPr>
          <p:nvPr>
            <p:ph type="ftr" sz="quarter" idx="11"/>
          </p:nvPr>
        </p:nvSpPr>
        <p:spPr>
          <a:xfrm>
            <a:off x="4165601" y="6356353"/>
            <a:ext cx="3860799" cy="36512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48160" y="6382170"/>
            <a:ext cx="547804" cy="365126"/>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728015419"/>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208" name="Google Shape;208;p3"/>
          <p:cNvSpPr txBox="1">
            <a:spLocks noGrp="1"/>
          </p:cNvSpPr>
          <p:nvPr>
            <p:ph type="title"/>
          </p:nvPr>
        </p:nvSpPr>
        <p:spPr>
          <a:xfrm>
            <a:off x="3330498" y="2875458"/>
            <a:ext cx="5290800" cy="874801"/>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4"/>
            </a:lvl1pPr>
            <a:lvl2pPr lvl="1" algn="ctr">
              <a:spcBef>
                <a:spcPts val="0"/>
              </a:spcBef>
              <a:spcAft>
                <a:spcPts val="0"/>
              </a:spcAft>
              <a:buSzPts val="6000"/>
              <a:buNone/>
              <a:defRPr sz="7997"/>
            </a:lvl2pPr>
            <a:lvl3pPr lvl="2" algn="ctr">
              <a:spcBef>
                <a:spcPts val="0"/>
              </a:spcBef>
              <a:spcAft>
                <a:spcPts val="0"/>
              </a:spcAft>
              <a:buSzPts val="6000"/>
              <a:buNone/>
              <a:defRPr sz="7997"/>
            </a:lvl3pPr>
            <a:lvl4pPr lvl="3" algn="ctr">
              <a:spcBef>
                <a:spcPts val="0"/>
              </a:spcBef>
              <a:spcAft>
                <a:spcPts val="0"/>
              </a:spcAft>
              <a:buSzPts val="6000"/>
              <a:buNone/>
              <a:defRPr sz="7997"/>
            </a:lvl4pPr>
            <a:lvl5pPr lvl="4" algn="ctr">
              <a:spcBef>
                <a:spcPts val="0"/>
              </a:spcBef>
              <a:spcAft>
                <a:spcPts val="0"/>
              </a:spcAft>
              <a:buSzPts val="6000"/>
              <a:buNone/>
              <a:defRPr sz="7997"/>
            </a:lvl5pPr>
            <a:lvl6pPr lvl="5" algn="ctr">
              <a:spcBef>
                <a:spcPts val="0"/>
              </a:spcBef>
              <a:spcAft>
                <a:spcPts val="0"/>
              </a:spcAft>
              <a:buSzPts val="6000"/>
              <a:buNone/>
              <a:defRPr sz="7997"/>
            </a:lvl6pPr>
            <a:lvl7pPr lvl="6" algn="ctr">
              <a:spcBef>
                <a:spcPts val="0"/>
              </a:spcBef>
              <a:spcAft>
                <a:spcPts val="0"/>
              </a:spcAft>
              <a:buSzPts val="6000"/>
              <a:buNone/>
              <a:defRPr sz="7997"/>
            </a:lvl7pPr>
            <a:lvl8pPr lvl="7" algn="ctr">
              <a:spcBef>
                <a:spcPts val="0"/>
              </a:spcBef>
              <a:spcAft>
                <a:spcPts val="0"/>
              </a:spcAft>
              <a:buSzPts val="6000"/>
              <a:buNone/>
              <a:defRPr sz="7997"/>
            </a:lvl8pPr>
            <a:lvl9pPr lvl="8" algn="ctr">
              <a:spcBef>
                <a:spcPts val="0"/>
              </a:spcBef>
              <a:spcAft>
                <a:spcPts val="0"/>
              </a:spcAft>
              <a:buSzPts val="6000"/>
              <a:buNone/>
              <a:defRPr sz="7997"/>
            </a:lvl9pPr>
          </a:lstStyle>
          <a:p>
            <a:endParaRPr/>
          </a:p>
        </p:txBody>
      </p:sp>
      <p:sp>
        <p:nvSpPr>
          <p:cNvPr id="209" name="Google Shape;209;p3"/>
          <p:cNvSpPr txBox="1">
            <a:spLocks noGrp="1"/>
          </p:cNvSpPr>
          <p:nvPr>
            <p:ph type="title" idx="2" hasCustomPrompt="1"/>
          </p:nvPr>
        </p:nvSpPr>
        <p:spPr>
          <a:xfrm>
            <a:off x="5287534" y="1496600"/>
            <a:ext cx="1376801" cy="874801"/>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1">
                <a:solidFill>
                  <a:schemeClr val="accent1"/>
                </a:solidFill>
              </a:defRPr>
            </a:lvl1pPr>
            <a:lvl2pPr lvl="1" algn="ctr" rtl="0">
              <a:spcBef>
                <a:spcPts val="0"/>
              </a:spcBef>
              <a:spcAft>
                <a:spcPts val="0"/>
              </a:spcAft>
              <a:buClr>
                <a:schemeClr val="accent1"/>
              </a:buClr>
              <a:buSzPts val="7200"/>
              <a:buNone/>
              <a:defRPr sz="9597">
                <a:solidFill>
                  <a:schemeClr val="accent1"/>
                </a:solidFill>
              </a:defRPr>
            </a:lvl2pPr>
            <a:lvl3pPr lvl="2" algn="ctr" rtl="0">
              <a:spcBef>
                <a:spcPts val="0"/>
              </a:spcBef>
              <a:spcAft>
                <a:spcPts val="0"/>
              </a:spcAft>
              <a:buClr>
                <a:schemeClr val="accent1"/>
              </a:buClr>
              <a:buSzPts val="7200"/>
              <a:buNone/>
              <a:defRPr sz="9597">
                <a:solidFill>
                  <a:schemeClr val="accent1"/>
                </a:solidFill>
              </a:defRPr>
            </a:lvl3pPr>
            <a:lvl4pPr lvl="3" algn="ctr" rtl="0">
              <a:spcBef>
                <a:spcPts val="0"/>
              </a:spcBef>
              <a:spcAft>
                <a:spcPts val="0"/>
              </a:spcAft>
              <a:buClr>
                <a:schemeClr val="accent1"/>
              </a:buClr>
              <a:buSzPts val="7200"/>
              <a:buNone/>
              <a:defRPr sz="9597">
                <a:solidFill>
                  <a:schemeClr val="accent1"/>
                </a:solidFill>
              </a:defRPr>
            </a:lvl4pPr>
            <a:lvl5pPr lvl="4" algn="ctr" rtl="0">
              <a:spcBef>
                <a:spcPts val="0"/>
              </a:spcBef>
              <a:spcAft>
                <a:spcPts val="0"/>
              </a:spcAft>
              <a:buClr>
                <a:schemeClr val="accent1"/>
              </a:buClr>
              <a:buSzPts val="7200"/>
              <a:buNone/>
              <a:defRPr sz="9597">
                <a:solidFill>
                  <a:schemeClr val="accent1"/>
                </a:solidFill>
              </a:defRPr>
            </a:lvl5pPr>
            <a:lvl6pPr lvl="5" algn="ctr" rtl="0">
              <a:spcBef>
                <a:spcPts val="0"/>
              </a:spcBef>
              <a:spcAft>
                <a:spcPts val="0"/>
              </a:spcAft>
              <a:buClr>
                <a:schemeClr val="accent1"/>
              </a:buClr>
              <a:buSzPts val="7200"/>
              <a:buNone/>
              <a:defRPr sz="9597">
                <a:solidFill>
                  <a:schemeClr val="accent1"/>
                </a:solidFill>
              </a:defRPr>
            </a:lvl6pPr>
            <a:lvl7pPr lvl="6" algn="ctr" rtl="0">
              <a:spcBef>
                <a:spcPts val="0"/>
              </a:spcBef>
              <a:spcAft>
                <a:spcPts val="0"/>
              </a:spcAft>
              <a:buClr>
                <a:schemeClr val="accent1"/>
              </a:buClr>
              <a:buSzPts val="7200"/>
              <a:buNone/>
              <a:defRPr sz="9597">
                <a:solidFill>
                  <a:schemeClr val="accent1"/>
                </a:solidFill>
              </a:defRPr>
            </a:lvl7pPr>
            <a:lvl8pPr lvl="7" algn="ctr" rtl="0">
              <a:spcBef>
                <a:spcPts val="0"/>
              </a:spcBef>
              <a:spcAft>
                <a:spcPts val="0"/>
              </a:spcAft>
              <a:buClr>
                <a:schemeClr val="accent1"/>
              </a:buClr>
              <a:buSzPts val="7200"/>
              <a:buNone/>
              <a:defRPr sz="9597">
                <a:solidFill>
                  <a:schemeClr val="accent1"/>
                </a:solidFill>
              </a:defRPr>
            </a:lvl8pPr>
            <a:lvl9pPr lvl="8" algn="ctr" rtl="0">
              <a:spcBef>
                <a:spcPts val="0"/>
              </a:spcBef>
              <a:spcAft>
                <a:spcPts val="0"/>
              </a:spcAft>
              <a:buClr>
                <a:schemeClr val="accent1"/>
              </a:buClr>
              <a:buSzPts val="7200"/>
              <a:buNone/>
              <a:defRPr sz="9597">
                <a:solidFill>
                  <a:schemeClr val="accent1"/>
                </a:solidFill>
              </a:defRPr>
            </a:lvl9pPr>
          </a:lstStyle>
          <a:p>
            <a:r>
              <a:t>xx%</a:t>
            </a:r>
          </a:p>
        </p:txBody>
      </p:sp>
      <p:sp>
        <p:nvSpPr>
          <p:cNvPr id="210" name="Google Shape;210;p3"/>
          <p:cNvSpPr txBox="1">
            <a:spLocks noGrp="1"/>
          </p:cNvSpPr>
          <p:nvPr>
            <p:ph type="subTitle" idx="1"/>
          </p:nvPr>
        </p:nvSpPr>
        <p:spPr>
          <a:xfrm>
            <a:off x="2978101" y="4193134"/>
            <a:ext cx="5995600" cy="874801"/>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42433602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1" y="6356353"/>
            <a:ext cx="2844800" cy="365126"/>
          </a:xfrm>
          <a:prstGeom prst="rect">
            <a:avLst/>
          </a:prstGeom>
        </p:spPr>
        <p:txBody>
          <a:bodyPr/>
          <a:lstStyle/>
          <a:p>
            <a:endParaRPr lang="zh-CN" altLang="en-US"/>
          </a:p>
        </p:txBody>
      </p:sp>
      <p:sp>
        <p:nvSpPr>
          <p:cNvPr id="5" name="页脚占位符 4"/>
          <p:cNvSpPr>
            <a:spLocks noGrp="1"/>
          </p:cNvSpPr>
          <p:nvPr>
            <p:ph type="ftr" sz="quarter" idx="11"/>
          </p:nvPr>
        </p:nvSpPr>
        <p:spPr>
          <a:xfrm>
            <a:off x="4165601" y="6356353"/>
            <a:ext cx="3860799" cy="36512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48160" y="6382170"/>
            <a:ext cx="547804" cy="365126"/>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862472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71275-3038-42A1-B617-52F6CEFB5E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E1F4E8-ED67-45B0-A30D-E262824A84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F29E73-8CFA-4F39-82FF-79596A3EAC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F6B1FA-3773-4CB0-B798-B41BE9A38943}"/>
              </a:ext>
            </a:extLst>
          </p:cNvPr>
          <p:cNvSpPr>
            <a:spLocks noGrp="1"/>
          </p:cNvSpPr>
          <p:nvPr>
            <p:ph type="dt" sz="half" idx="10"/>
          </p:nvPr>
        </p:nvSpPr>
        <p:spPr/>
        <p:txBody>
          <a:bodyPr/>
          <a:lstStyle/>
          <a:p>
            <a:fld id="{AE7BC832-A033-43C6-8A04-4C4FAE99409D}" type="datetimeFigureOut">
              <a:rPr lang="en-US" smtClean="0"/>
              <a:t>8/19/23</a:t>
            </a:fld>
            <a:endParaRPr lang="en-US"/>
          </a:p>
        </p:txBody>
      </p:sp>
      <p:sp>
        <p:nvSpPr>
          <p:cNvPr id="6" name="Footer Placeholder 5">
            <a:extLst>
              <a:ext uri="{FF2B5EF4-FFF2-40B4-BE49-F238E27FC236}">
                <a16:creationId xmlns:a16="http://schemas.microsoft.com/office/drawing/2014/main" id="{1E332FC1-C655-407E-BF42-7229C55771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A7E445-2CDF-42D1-BEA2-86E466C52DAB}"/>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11090578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170080"/>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4CFD-3671-4E53-8957-0EE257E42A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FAF052-7061-4D68-BC41-FE6D5B5893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220F4-A488-45C6-B29A-6F9FE4E0F8B7}"/>
              </a:ext>
            </a:extLst>
          </p:cNvPr>
          <p:cNvSpPr>
            <a:spLocks noGrp="1"/>
          </p:cNvSpPr>
          <p:nvPr>
            <p:ph type="dt" sz="half" idx="10"/>
          </p:nvPr>
        </p:nvSpPr>
        <p:spPr/>
        <p:txBody>
          <a:bodyPr/>
          <a:lstStyle/>
          <a:p>
            <a:fld id="{AE7BC832-A033-43C6-8A04-4C4FAE99409D}" type="datetimeFigureOut">
              <a:rPr lang="en-US" smtClean="0"/>
              <a:t>8/19/23</a:t>
            </a:fld>
            <a:endParaRPr lang="en-US"/>
          </a:p>
        </p:txBody>
      </p:sp>
      <p:sp>
        <p:nvSpPr>
          <p:cNvPr id="5" name="Footer Placeholder 4">
            <a:extLst>
              <a:ext uri="{FF2B5EF4-FFF2-40B4-BE49-F238E27FC236}">
                <a16:creationId xmlns:a16="http://schemas.microsoft.com/office/drawing/2014/main" id="{B54A49B9-7E46-4593-85FA-B5E7E94D0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CB0746-0C04-493E-B84F-1D4AD80C827D}"/>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1871804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FD980A-5E3D-4440-8B30-114284AA6E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C5ABEF-C863-462F-ACBB-781DBE8231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C8FBF-4F38-4E2E-9B34-8561391F77B4}"/>
              </a:ext>
            </a:extLst>
          </p:cNvPr>
          <p:cNvSpPr>
            <a:spLocks noGrp="1"/>
          </p:cNvSpPr>
          <p:nvPr>
            <p:ph type="dt" sz="half" idx="10"/>
          </p:nvPr>
        </p:nvSpPr>
        <p:spPr/>
        <p:txBody>
          <a:bodyPr/>
          <a:lstStyle/>
          <a:p>
            <a:fld id="{AE7BC832-A033-43C6-8A04-4C4FAE99409D}" type="datetimeFigureOut">
              <a:rPr lang="en-US" smtClean="0"/>
              <a:t>8/19/23</a:t>
            </a:fld>
            <a:endParaRPr lang="en-US"/>
          </a:p>
        </p:txBody>
      </p:sp>
      <p:sp>
        <p:nvSpPr>
          <p:cNvPr id="5" name="Footer Placeholder 4">
            <a:extLst>
              <a:ext uri="{FF2B5EF4-FFF2-40B4-BE49-F238E27FC236}">
                <a16:creationId xmlns:a16="http://schemas.microsoft.com/office/drawing/2014/main" id="{EB843718-CFBF-4B0C-B20F-ED97968BF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A92BE-D34E-4557-B57F-D25DEBAC214E}"/>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1293077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8/19/23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960604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8/19/23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776383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8/19/23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35642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8/19/23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682109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8/19/23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34632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51D6-DD04-420C-90E1-44B99A7456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AE730-05A6-4B1A-A38C-94F96B2DAA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4AB5D-750C-4AD0-AD11-AE63B273C35D}"/>
              </a:ext>
            </a:extLst>
          </p:cNvPr>
          <p:cNvSpPr>
            <a:spLocks noGrp="1"/>
          </p:cNvSpPr>
          <p:nvPr>
            <p:ph type="dt" sz="half" idx="10"/>
          </p:nvPr>
        </p:nvSpPr>
        <p:spPr/>
        <p:txBody>
          <a:bodyPr/>
          <a:lstStyle/>
          <a:p>
            <a:fld id="{AE7BC832-A033-43C6-8A04-4C4FAE99409D}" type="datetimeFigureOut">
              <a:rPr lang="en-US" smtClean="0"/>
              <a:t>8/19/23</a:t>
            </a:fld>
            <a:endParaRPr lang="en-US"/>
          </a:p>
        </p:txBody>
      </p:sp>
      <p:sp>
        <p:nvSpPr>
          <p:cNvPr id="5" name="Footer Placeholder 4">
            <a:extLst>
              <a:ext uri="{FF2B5EF4-FFF2-40B4-BE49-F238E27FC236}">
                <a16:creationId xmlns:a16="http://schemas.microsoft.com/office/drawing/2014/main" id="{D191C219-DAD7-4C12-AE9A-66A5846FE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2CE3C-D422-4F3D-AABF-D683994BFA94}"/>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656798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8/19/23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907658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0750782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13547959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05181699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9359306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5780285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3365349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871665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3857419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899367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F5FC9-5DB7-44E7-AB7E-3A57066875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CDB95D-45D2-4045-8E16-7DB1A8B47B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26076E-96D0-43EE-9298-014EB2B1B5A3}"/>
              </a:ext>
            </a:extLst>
          </p:cNvPr>
          <p:cNvSpPr>
            <a:spLocks noGrp="1"/>
          </p:cNvSpPr>
          <p:nvPr>
            <p:ph type="dt" sz="half" idx="10"/>
          </p:nvPr>
        </p:nvSpPr>
        <p:spPr/>
        <p:txBody>
          <a:bodyPr/>
          <a:lstStyle/>
          <a:p>
            <a:fld id="{AE7BC832-A033-43C6-8A04-4C4FAE99409D}" type="datetimeFigureOut">
              <a:rPr lang="en-US" smtClean="0"/>
              <a:t>8/19/23</a:t>
            </a:fld>
            <a:endParaRPr lang="en-US"/>
          </a:p>
        </p:txBody>
      </p:sp>
      <p:sp>
        <p:nvSpPr>
          <p:cNvPr id="5" name="Footer Placeholder 4">
            <a:extLst>
              <a:ext uri="{FF2B5EF4-FFF2-40B4-BE49-F238E27FC236}">
                <a16:creationId xmlns:a16="http://schemas.microsoft.com/office/drawing/2014/main" id="{3EEB66E3-51C1-4244-9DE0-1D3D1C6118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C1DEA-56A4-4079-A347-95CA3A3B9E49}"/>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192985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90138231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8509368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6889309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5127251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5667927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6745423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44842067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11771469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32983462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757592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81E83-7D39-4D15-A095-864AF21F5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2E07A4-0C25-4374-834A-0612FBCE9B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628000-33BB-4BE4-BA40-B5137AEDCC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637BFD-2630-45CF-A0A4-0533D20B0D25}"/>
              </a:ext>
            </a:extLst>
          </p:cNvPr>
          <p:cNvSpPr>
            <a:spLocks noGrp="1"/>
          </p:cNvSpPr>
          <p:nvPr>
            <p:ph type="dt" sz="half" idx="10"/>
          </p:nvPr>
        </p:nvSpPr>
        <p:spPr/>
        <p:txBody>
          <a:bodyPr/>
          <a:lstStyle/>
          <a:p>
            <a:fld id="{AE7BC832-A033-43C6-8A04-4C4FAE99409D}" type="datetimeFigureOut">
              <a:rPr lang="en-US" smtClean="0"/>
              <a:t>8/19/23</a:t>
            </a:fld>
            <a:endParaRPr lang="en-US"/>
          </a:p>
        </p:txBody>
      </p:sp>
      <p:sp>
        <p:nvSpPr>
          <p:cNvPr id="6" name="Footer Placeholder 5">
            <a:extLst>
              <a:ext uri="{FF2B5EF4-FFF2-40B4-BE49-F238E27FC236}">
                <a16:creationId xmlns:a16="http://schemas.microsoft.com/office/drawing/2014/main" id="{193DB38A-2BA9-4AF2-AFD8-DA8EBF81B6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E86515-C035-4250-8B8B-A2CF6AD1F7FE}"/>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25247974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62844979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56905715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01848037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73404750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0034013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7491297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6634219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72790156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47645589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0102745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210D9-9D59-41A1-B2FF-D231ED479B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EBB3AF-6C97-48D8-83DE-709A4B838F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A1A54E-81B2-488A-BF27-ADE7583DDC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9C6377-D575-42EB-9524-C25A9151B7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D5C236-2F07-4A4C-8B28-EE295C2914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285654-C794-43C3-A555-93C288AAF954}"/>
              </a:ext>
            </a:extLst>
          </p:cNvPr>
          <p:cNvSpPr>
            <a:spLocks noGrp="1"/>
          </p:cNvSpPr>
          <p:nvPr>
            <p:ph type="dt" sz="half" idx="10"/>
          </p:nvPr>
        </p:nvSpPr>
        <p:spPr/>
        <p:txBody>
          <a:bodyPr/>
          <a:lstStyle/>
          <a:p>
            <a:fld id="{AE7BC832-A033-43C6-8A04-4C4FAE99409D}" type="datetimeFigureOut">
              <a:rPr lang="en-US" smtClean="0"/>
              <a:t>8/19/23</a:t>
            </a:fld>
            <a:endParaRPr lang="en-US"/>
          </a:p>
        </p:txBody>
      </p:sp>
      <p:sp>
        <p:nvSpPr>
          <p:cNvPr id="8" name="Footer Placeholder 7">
            <a:extLst>
              <a:ext uri="{FF2B5EF4-FFF2-40B4-BE49-F238E27FC236}">
                <a16:creationId xmlns:a16="http://schemas.microsoft.com/office/drawing/2014/main" id="{6601FCBE-339A-4B66-AEC2-16592DC715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27E4E5-00F1-4308-BA1F-D6A158372889}"/>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29374674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8/19/23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223294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8/19/23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44611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8/19/23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7486246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8/19/23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7242292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C5EC-9E60-47F4-A4DD-F68B6541A5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10C9A-1939-459F-B52E-F49DC0C57D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7496EF-09E3-43F0-9DF6-E50CA0EA6FA3}"/>
              </a:ext>
            </a:extLst>
          </p:cNvPr>
          <p:cNvSpPr>
            <a:spLocks noGrp="1"/>
          </p:cNvSpPr>
          <p:nvPr>
            <p:ph type="dt" sz="half" idx="10"/>
          </p:nvPr>
        </p:nvSpPr>
        <p:spPr/>
        <p:txBody>
          <a:bodyPr/>
          <a:lstStyle/>
          <a:p>
            <a:fld id="{B617CC22-86CA-46B0-A99F-D84065DF07E4}" type="datetimeFigureOut">
              <a:rPr lang="en-US" smtClean="0"/>
              <a:t>8/19/23</a:t>
            </a:fld>
            <a:endParaRPr lang="en-US"/>
          </a:p>
        </p:txBody>
      </p:sp>
      <p:sp>
        <p:nvSpPr>
          <p:cNvPr id="5" name="Footer Placeholder 4">
            <a:extLst>
              <a:ext uri="{FF2B5EF4-FFF2-40B4-BE49-F238E27FC236}">
                <a16:creationId xmlns:a16="http://schemas.microsoft.com/office/drawing/2014/main" id="{E67FCA93-AF08-4B83-BB34-8403E38087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7C967-22F7-4433-9638-07C901BAF765}"/>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39984657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7504-9A8D-4197-B556-2AF76C2885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1305FD-FDA9-472B-9351-BCAFBBEED6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2F405-DD2D-4EF6-88DF-8D05372E62F8}"/>
              </a:ext>
            </a:extLst>
          </p:cNvPr>
          <p:cNvSpPr>
            <a:spLocks noGrp="1"/>
          </p:cNvSpPr>
          <p:nvPr>
            <p:ph type="dt" sz="half" idx="10"/>
          </p:nvPr>
        </p:nvSpPr>
        <p:spPr/>
        <p:txBody>
          <a:bodyPr/>
          <a:lstStyle/>
          <a:p>
            <a:fld id="{B617CC22-86CA-46B0-A99F-D84065DF07E4}" type="datetimeFigureOut">
              <a:rPr lang="en-US" smtClean="0"/>
              <a:t>8/19/23</a:t>
            </a:fld>
            <a:endParaRPr lang="en-US"/>
          </a:p>
        </p:txBody>
      </p:sp>
      <p:sp>
        <p:nvSpPr>
          <p:cNvPr id="5" name="Footer Placeholder 4">
            <a:extLst>
              <a:ext uri="{FF2B5EF4-FFF2-40B4-BE49-F238E27FC236}">
                <a16:creationId xmlns:a16="http://schemas.microsoft.com/office/drawing/2014/main" id="{1A624EDA-BDFE-4B74-902C-8FEB9C342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B099D-4303-4D17-A6C8-E0798EFB8A79}"/>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34102468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415D5-6C06-4460-AE80-CD48F97441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DEE2E-396A-4A9B-9525-8E1A6A804F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761CCB-12AE-419E-A177-869444B72681}"/>
              </a:ext>
            </a:extLst>
          </p:cNvPr>
          <p:cNvSpPr>
            <a:spLocks noGrp="1"/>
          </p:cNvSpPr>
          <p:nvPr>
            <p:ph type="dt" sz="half" idx="10"/>
          </p:nvPr>
        </p:nvSpPr>
        <p:spPr/>
        <p:txBody>
          <a:bodyPr/>
          <a:lstStyle/>
          <a:p>
            <a:fld id="{B617CC22-86CA-46B0-A99F-D84065DF07E4}" type="datetimeFigureOut">
              <a:rPr lang="en-US" smtClean="0"/>
              <a:t>8/19/23</a:t>
            </a:fld>
            <a:endParaRPr lang="en-US"/>
          </a:p>
        </p:txBody>
      </p:sp>
      <p:sp>
        <p:nvSpPr>
          <p:cNvPr id="5" name="Footer Placeholder 4">
            <a:extLst>
              <a:ext uri="{FF2B5EF4-FFF2-40B4-BE49-F238E27FC236}">
                <a16:creationId xmlns:a16="http://schemas.microsoft.com/office/drawing/2014/main" id="{48128507-E2DC-47BE-8E87-D21192180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2CAB76-275A-4FBF-9BB3-D45C1B6979DC}"/>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1660355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E29A-1668-45AD-A745-CE0635D714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8D5840-14B8-4E34-9D9C-D5B79F1DE93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03730D-1A6B-4935-9D80-072F9D5E25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5C3ADA-2173-48C3-BF76-1CA570ED8C3B}"/>
              </a:ext>
            </a:extLst>
          </p:cNvPr>
          <p:cNvSpPr>
            <a:spLocks noGrp="1"/>
          </p:cNvSpPr>
          <p:nvPr>
            <p:ph type="dt" sz="half" idx="10"/>
          </p:nvPr>
        </p:nvSpPr>
        <p:spPr/>
        <p:txBody>
          <a:bodyPr/>
          <a:lstStyle/>
          <a:p>
            <a:fld id="{B617CC22-86CA-46B0-A99F-D84065DF07E4}" type="datetimeFigureOut">
              <a:rPr lang="en-US" smtClean="0"/>
              <a:t>8/19/23</a:t>
            </a:fld>
            <a:endParaRPr lang="en-US"/>
          </a:p>
        </p:txBody>
      </p:sp>
      <p:sp>
        <p:nvSpPr>
          <p:cNvPr id="6" name="Footer Placeholder 5">
            <a:extLst>
              <a:ext uri="{FF2B5EF4-FFF2-40B4-BE49-F238E27FC236}">
                <a16:creationId xmlns:a16="http://schemas.microsoft.com/office/drawing/2014/main" id="{779AFF96-5F19-4F0F-8F65-9DEC081604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25EC10-456B-4DC0-B1C2-33D8A825C3E6}"/>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10872305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042DA-E085-4C8F-8F65-E90F999F50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D0D3C6-A2AB-4A3C-BB3F-564DD9ED7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D4E79B2-803D-4147-AF95-DB94FA6229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0674A5-CA13-446D-9DB3-C15976677D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AE92EFA-21E9-47D5-9954-430150AB95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06ABD9-B779-4C9F-B362-448B6FAB5E32}"/>
              </a:ext>
            </a:extLst>
          </p:cNvPr>
          <p:cNvSpPr>
            <a:spLocks noGrp="1"/>
          </p:cNvSpPr>
          <p:nvPr>
            <p:ph type="dt" sz="half" idx="10"/>
          </p:nvPr>
        </p:nvSpPr>
        <p:spPr/>
        <p:txBody>
          <a:bodyPr/>
          <a:lstStyle/>
          <a:p>
            <a:fld id="{B617CC22-86CA-46B0-A99F-D84065DF07E4}" type="datetimeFigureOut">
              <a:rPr lang="en-US" smtClean="0"/>
              <a:t>8/19/23</a:t>
            </a:fld>
            <a:endParaRPr lang="en-US"/>
          </a:p>
        </p:txBody>
      </p:sp>
      <p:sp>
        <p:nvSpPr>
          <p:cNvPr id="8" name="Footer Placeholder 7">
            <a:extLst>
              <a:ext uri="{FF2B5EF4-FFF2-40B4-BE49-F238E27FC236}">
                <a16:creationId xmlns:a16="http://schemas.microsoft.com/office/drawing/2014/main" id="{DD132B9B-607E-40B0-AAD6-F24B02357F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9F42A4-26F6-4B22-B41C-8B1581FFEAFE}"/>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2755429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799B-2379-4F6B-89F2-EA43DD49EE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D6E496-7EA0-4B02-AB76-63336878B011}"/>
              </a:ext>
            </a:extLst>
          </p:cNvPr>
          <p:cNvSpPr>
            <a:spLocks noGrp="1"/>
          </p:cNvSpPr>
          <p:nvPr>
            <p:ph type="dt" sz="half" idx="10"/>
          </p:nvPr>
        </p:nvSpPr>
        <p:spPr/>
        <p:txBody>
          <a:bodyPr/>
          <a:lstStyle/>
          <a:p>
            <a:fld id="{B617CC22-86CA-46B0-A99F-D84065DF07E4}" type="datetimeFigureOut">
              <a:rPr lang="en-US" smtClean="0"/>
              <a:t>8/19/23</a:t>
            </a:fld>
            <a:endParaRPr lang="en-US"/>
          </a:p>
        </p:txBody>
      </p:sp>
      <p:sp>
        <p:nvSpPr>
          <p:cNvPr id="4" name="Footer Placeholder 3">
            <a:extLst>
              <a:ext uri="{FF2B5EF4-FFF2-40B4-BE49-F238E27FC236}">
                <a16:creationId xmlns:a16="http://schemas.microsoft.com/office/drawing/2014/main" id="{B3EE299B-ED32-4244-AF0D-5E9859F611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5DF39B-DB16-42FF-9E7C-D80A6DC8E356}"/>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1607645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337D-43AB-419C-A6A1-D8E281FBDC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7FD40E-9073-44F7-95FE-48A4503FCFA1}"/>
              </a:ext>
            </a:extLst>
          </p:cNvPr>
          <p:cNvSpPr>
            <a:spLocks noGrp="1"/>
          </p:cNvSpPr>
          <p:nvPr>
            <p:ph type="dt" sz="half" idx="10"/>
          </p:nvPr>
        </p:nvSpPr>
        <p:spPr/>
        <p:txBody>
          <a:bodyPr/>
          <a:lstStyle/>
          <a:p>
            <a:fld id="{AE7BC832-A033-43C6-8A04-4C4FAE99409D}" type="datetimeFigureOut">
              <a:rPr lang="en-US" smtClean="0"/>
              <a:t>8/19/23</a:t>
            </a:fld>
            <a:endParaRPr lang="en-US"/>
          </a:p>
        </p:txBody>
      </p:sp>
      <p:sp>
        <p:nvSpPr>
          <p:cNvPr id="4" name="Footer Placeholder 3">
            <a:extLst>
              <a:ext uri="{FF2B5EF4-FFF2-40B4-BE49-F238E27FC236}">
                <a16:creationId xmlns:a16="http://schemas.microsoft.com/office/drawing/2014/main" id="{37FA7CFB-F995-47C2-96B7-ACA336A49B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81D74F-AF2D-4C2F-BB48-2198492B516B}"/>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391560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785252-6BB9-4C21-8C83-A98C373E7CCC}"/>
              </a:ext>
            </a:extLst>
          </p:cNvPr>
          <p:cNvSpPr>
            <a:spLocks noGrp="1"/>
          </p:cNvSpPr>
          <p:nvPr>
            <p:ph type="dt" sz="half" idx="10"/>
          </p:nvPr>
        </p:nvSpPr>
        <p:spPr/>
        <p:txBody>
          <a:bodyPr/>
          <a:lstStyle/>
          <a:p>
            <a:fld id="{B617CC22-86CA-46B0-A99F-D84065DF07E4}" type="datetimeFigureOut">
              <a:rPr lang="en-US" smtClean="0"/>
              <a:t>8/19/23</a:t>
            </a:fld>
            <a:endParaRPr lang="en-US"/>
          </a:p>
        </p:txBody>
      </p:sp>
      <p:sp>
        <p:nvSpPr>
          <p:cNvPr id="3" name="Footer Placeholder 2">
            <a:extLst>
              <a:ext uri="{FF2B5EF4-FFF2-40B4-BE49-F238E27FC236}">
                <a16:creationId xmlns:a16="http://schemas.microsoft.com/office/drawing/2014/main" id="{2449CBD3-53AC-428D-A677-E995221FB6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407AC7-059A-4219-9CDD-66838FAA00A7}"/>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336251901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785252-6BB9-4C21-8C83-A98C373E7CCC}"/>
              </a:ext>
            </a:extLst>
          </p:cNvPr>
          <p:cNvSpPr>
            <a:spLocks noGrp="1"/>
          </p:cNvSpPr>
          <p:nvPr>
            <p:ph type="dt" sz="half" idx="10"/>
          </p:nvPr>
        </p:nvSpPr>
        <p:spPr/>
        <p:txBody>
          <a:bodyPr/>
          <a:lstStyle/>
          <a:p>
            <a:fld id="{B617CC22-86CA-46B0-A99F-D84065DF07E4}" type="datetimeFigureOut">
              <a:rPr lang="en-US" smtClean="0"/>
              <a:t>8/19/23</a:t>
            </a:fld>
            <a:endParaRPr lang="en-US"/>
          </a:p>
        </p:txBody>
      </p:sp>
      <p:sp>
        <p:nvSpPr>
          <p:cNvPr id="3" name="Footer Placeholder 2">
            <a:extLst>
              <a:ext uri="{FF2B5EF4-FFF2-40B4-BE49-F238E27FC236}">
                <a16:creationId xmlns:a16="http://schemas.microsoft.com/office/drawing/2014/main" id="{2449CBD3-53AC-428D-A677-E995221FB6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407AC7-059A-4219-9CDD-66838FAA00A7}"/>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305432740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785252-6BB9-4C21-8C83-A98C373E7CCC}"/>
              </a:ext>
            </a:extLst>
          </p:cNvPr>
          <p:cNvSpPr>
            <a:spLocks noGrp="1"/>
          </p:cNvSpPr>
          <p:nvPr>
            <p:ph type="dt" sz="half" idx="10"/>
          </p:nvPr>
        </p:nvSpPr>
        <p:spPr/>
        <p:txBody>
          <a:bodyPr/>
          <a:lstStyle/>
          <a:p>
            <a:fld id="{B617CC22-86CA-46B0-A99F-D84065DF07E4}" type="datetimeFigureOut">
              <a:rPr lang="en-US" smtClean="0"/>
              <a:t>8/19/23</a:t>
            </a:fld>
            <a:endParaRPr lang="en-US"/>
          </a:p>
        </p:txBody>
      </p:sp>
      <p:sp>
        <p:nvSpPr>
          <p:cNvPr id="3" name="Footer Placeholder 2">
            <a:extLst>
              <a:ext uri="{FF2B5EF4-FFF2-40B4-BE49-F238E27FC236}">
                <a16:creationId xmlns:a16="http://schemas.microsoft.com/office/drawing/2014/main" id="{2449CBD3-53AC-428D-A677-E995221FB6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407AC7-059A-4219-9CDD-66838FAA00A7}"/>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420765883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785252-6BB9-4C21-8C83-A98C373E7CCC}"/>
              </a:ext>
            </a:extLst>
          </p:cNvPr>
          <p:cNvSpPr>
            <a:spLocks noGrp="1"/>
          </p:cNvSpPr>
          <p:nvPr>
            <p:ph type="dt" sz="half" idx="10"/>
          </p:nvPr>
        </p:nvSpPr>
        <p:spPr/>
        <p:txBody>
          <a:bodyPr/>
          <a:lstStyle/>
          <a:p>
            <a:fld id="{B617CC22-86CA-46B0-A99F-D84065DF07E4}" type="datetimeFigureOut">
              <a:rPr lang="en-US" smtClean="0"/>
              <a:t>8/19/23</a:t>
            </a:fld>
            <a:endParaRPr lang="en-US"/>
          </a:p>
        </p:txBody>
      </p:sp>
      <p:sp>
        <p:nvSpPr>
          <p:cNvPr id="3" name="Footer Placeholder 2">
            <a:extLst>
              <a:ext uri="{FF2B5EF4-FFF2-40B4-BE49-F238E27FC236}">
                <a16:creationId xmlns:a16="http://schemas.microsoft.com/office/drawing/2014/main" id="{2449CBD3-53AC-428D-A677-E995221FB6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407AC7-059A-4219-9CDD-66838FAA00A7}"/>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179958371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FE08-A7B8-4502-89FE-D0EE90F32D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B37717-4731-4BB6-8A68-6A90A25043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5B9F3E-30B7-4C4B-A50E-15A81AEB1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BCCBAC-36D7-41CB-840F-F27649B60A4C}"/>
              </a:ext>
            </a:extLst>
          </p:cNvPr>
          <p:cNvSpPr>
            <a:spLocks noGrp="1"/>
          </p:cNvSpPr>
          <p:nvPr>
            <p:ph type="dt" sz="half" idx="10"/>
          </p:nvPr>
        </p:nvSpPr>
        <p:spPr/>
        <p:txBody>
          <a:bodyPr/>
          <a:lstStyle/>
          <a:p>
            <a:fld id="{B617CC22-86CA-46B0-A99F-D84065DF07E4}" type="datetimeFigureOut">
              <a:rPr lang="en-US" smtClean="0"/>
              <a:t>8/19/23</a:t>
            </a:fld>
            <a:endParaRPr lang="en-US"/>
          </a:p>
        </p:txBody>
      </p:sp>
      <p:sp>
        <p:nvSpPr>
          <p:cNvPr id="6" name="Footer Placeholder 5">
            <a:extLst>
              <a:ext uri="{FF2B5EF4-FFF2-40B4-BE49-F238E27FC236}">
                <a16:creationId xmlns:a16="http://schemas.microsoft.com/office/drawing/2014/main" id="{E3D57697-ED09-474E-9303-872ED2CF0E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458B2-7843-4791-9190-5F71DF94DE21}"/>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37714631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566E-9496-42F7-AB40-09FE9AF2C6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BA9F30-E9AA-4661-9347-EB99AA948B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00B45A-39F9-44C5-ABC0-0763E2632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6F6261-5F36-4B68-A830-F392B59EEE4D}"/>
              </a:ext>
            </a:extLst>
          </p:cNvPr>
          <p:cNvSpPr>
            <a:spLocks noGrp="1"/>
          </p:cNvSpPr>
          <p:nvPr>
            <p:ph type="dt" sz="half" idx="10"/>
          </p:nvPr>
        </p:nvSpPr>
        <p:spPr/>
        <p:txBody>
          <a:bodyPr/>
          <a:lstStyle/>
          <a:p>
            <a:fld id="{B617CC22-86CA-46B0-A99F-D84065DF07E4}" type="datetimeFigureOut">
              <a:rPr lang="en-US" smtClean="0"/>
              <a:t>8/19/23</a:t>
            </a:fld>
            <a:endParaRPr lang="en-US"/>
          </a:p>
        </p:txBody>
      </p:sp>
      <p:sp>
        <p:nvSpPr>
          <p:cNvPr id="6" name="Footer Placeholder 5">
            <a:extLst>
              <a:ext uri="{FF2B5EF4-FFF2-40B4-BE49-F238E27FC236}">
                <a16:creationId xmlns:a16="http://schemas.microsoft.com/office/drawing/2014/main" id="{17E341C9-5962-4580-B28A-B4BF1D6138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5AD909-CE05-4C56-8A31-079680E3F901}"/>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8309655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A5F2-4B51-4973-98BA-9A8A9AD16A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F38C4B-8763-4521-9032-6E447E7678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571A7-E359-4C9A-A2AC-5EA87842FDAA}"/>
              </a:ext>
            </a:extLst>
          </p:cNvPr>
          <p:cNvSpPr>
            <a:spLocks noGrp="1"/>
          </p:cNvSpPr>
          <p:nvPr>
            <p:ph type="dt" sz="half" idx="10"/>
          </p:nvPr>
        </p:nvSpPr>
        <p:spPr/>
        <p:txBody>
          <a:bodyPr/>
          <a:lstStyle/>
          <a:p>
            <a:fld id="{B617CC22-86CA-46B0-A99F-D84065DF07E4}" type="datetimeFigureOut">
              <a:rPr lang="en-US" smtClean="0"/>
              <a:t>8/19/23</a:t>
            </a:fld>
            <a:endParaRPr lang="en-US"/>
          </a:p>
        </p:txBody>
      </p:sp>
      <p:sp>
        <p:nvSpPr>
          <p:cNvPr id="5" name="Footer Placeholder 4">
            <a:extLst>
              <a:ext uri="{FF2B5EF4-FFF2-40B4-BE49-F238E27FC236}">
                <a16:creationId xmlns:a16="http://schemas.microsoft.com/office/drawing/2014/main" id="{F919D723-8C84-42DB-82B8-DC652D267A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70807-0F89-476E-8832-DDDC6476C9A2}"/>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8864206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434D9-6716-433C-9E67-124EC5AD6C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24F04E-B627-4162-98D4-F897E2592CA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885C7-B01D-451F-93EC-8BC0014CCAA7}"/>
              </a:ext>
            </a:extLst>
          </p:cNvPr>
          <p:cNvSpPr>
            <a:spLocks noGrp="1"/>
          </p:cNvSpPr>
          <p:nvPr>
            <p:ph type="dt" sz="half" idx="10"/>
          </p:nvPr>
        </p:nvSpPr>
        <p:spPr/>
        <p:txBody>
          <a:bodyPr/>
          <a:lstStyle/>
          <a:p>
            <a:fld id="{B617CC22-86CA-46B0-A99F-D84065DF07E4}" type="datetimeFigureOut">
              <a:rPr lang="en-US" smtClean="0"/>
              <a:t>8/19/23</a:t>
            </a:fld>
            <a:endParaRPr lang="en-US"/>
          </a:p>
        </p:txBody>
      </p:sp>
      <p:sp>
        <p:nvSpPr>
          <p:cNvPr id="5" name="Footer Placeholder 4">
            <a:extLst>
              <a:ext uri="{FF2B5EF4-FFF2-40B4-BE49-F238E27FC236}">
                <a16:creationId xmlns:a16="http://schemas.microsoft.com/office/drawing/2014/main" id="{39042EAF-0901-48B9-85C1-7017AD1090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C5C5C4-992B-4D07-A19C-25B600FF974B}"/>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2186771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E55B15-60B1-4DF6-B0CA-89876D1A7FD9}" type="datetimeFigureOut">
              <a:rPr lang="en-US" smtClean="0"/>
              <a:t>8/19/23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7B35B-44DD-45DF-B45C-55815F063B92}" type="slidenum">
              <a:rPr lang="en-US" smtClean="0"/>
              <a:t>‹#›</a:t>
            </a:fld>
            <a:endParaRPr lang="en-US"/>
          </a:p>
        </p:txBody>
      </p:sp>
    </p:spTree>
    <p:extLst>
      <p:ext uri="{BB962C8B-B14F-4D97-AF65-F5344CB8AC3E}">
        <p14:creationId xmlns:p14="http://schemas.microsoft.com/office/powerpoint/2010/main" val="392876188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E55B15-60B1-4DF6-B0CA-89876D1A7FD9}" type="datetimeFigureOut">
              <a:rPr lang="en-US" smtClean="0"/>
              <a:t>8/19/23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7B35B-44DD-45DF-B45C-55815F063B92}" type="slidenum">
              <a:rPr lang="en-US" smtClean="0"/>
              <a:t>‹#›</a:t>
            </a:fld>
            <a:endParaRPr lang="en-US"/>
          </a:p>
        </p:txBody>
      </p:sp>
    </p:spTree>
    <p:extLst>
      <p:ext uri="{BB962C8B-B14F-4D97-AF65-F5344CB8AC3E}">
        <p14:creationId xmlns:p14="http://schemas.microsoft.com/office/powerpoint/2010/main" val="3956907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0F15D9-73F6-4F5C-A4FD-B7893613D0BB}"/>
              </a:ext>
            </a:extLst>
          </p:cNvPr>
          <p:cNvSpPr>
            <a:spLocks noGrp="1"/>
          </p:cNvSpPr>
          <p:nvPr>
            <p:ph type="dt" sz="half" idx="10"/>
          </p:nvPr>
        </p:nvSpPr>
        <p:spPr/>
        <p:txBody>
          <a:bodyPr/>
          <a:lstStyle/>
          <a:p>
            <a:fld id="{AE7BC832-A033-43C6-8A04-4C4FAE99409D}" type="datetimeFigureOut">
              <a:rPr lang="en-US" smtClean="0"/>
              <a:t>8/19/23</a:t>
            </a:fld>
            <a:endParaRPr lang="en-US"/>
          </a:p>
        </p:txBody>
      </p:sp>
      <p:sp>
        <p:nvSpPr>
          <p:cNvPr id="3" name="Footer Placeholder 2">
            <a:extLst>
              <a:ext uri="{FF2B5EF4-FFF2-40B4-BE49-F238E27FC236}">
                <a16:creationId xmlns:a16="http://schemas.microsoft.com/office/drawing/2014/main" id="{1B643FC4-0F89-4A15-AC6C-C2272F643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868063-19A5-463A-A81A-E897C5D9C9ED}"/>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107475138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E55B15-60B1-4DF6-B0CA-89876D1A7FD9}" type="datetimeFigureOut">
              <a:rPr lang="en-US" smtClean="0"/>
              <a:t>8/19/23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7B35B-44DD-45DF-B45C-55815F063B92}" type="slidenum">
              <a:rPr lang="en-US" smtClean="0"/>
              <a:t>‹#›</a:t>
            </a:fld>
            <a:endParaRPr lang="en-US"/>
          </a:p>
        </p:txBody>
      </p:sp>
    </p:spTree>
    <p:extLst>
      <p:ext uri="{BB962C8B-B14F-4D97-AF65-F5344CB8AC3E}">
        <p14:creationId xmlns:p14="http://schemas.microsoft.com/office/powerpoint/2010/main" val="2404663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E55B15-60B1-4DF6-B0CA-89876D1A7FD9}" type="datetimeFigureOut">
              <a:rPr lang="en-US" smtClean="0"/>
              <a:t>8/19/23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87B35B-44DD-45DF-B45C-55815F063B92}" type="slidenum">
              <a:rPr lang="en-US" smtClean="0"/>
              <a:t>‹#›</a:t>
            </a:fld>
            <a:endParaRPr lang="en-US"/>
          </a:p>
        </p:txBody>
      </p:sp>
    </p:spTree>
    <p:extLst>
      <p:ext uri="{BB962C8B-B14F-4D97-AF65-F5344CB8AC3E}">
        <p14:creationId xmlns:p14="http://schemas.microsoft.com/office/powerpoint/2010/main" val="30094415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E55B15-60B1-4DF6-B0CA-89876D1A7FD9}" type="datetimeFigureOut">
              <a:rPr lang="en-US" smtClean="0"/>
              <a:t>8/19/23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87B35B-44DD-45DF-B45C-55815F063B92}" type="slidenum">
              <a:rPr lang="en-US" smtClean="0"/>
              <a:t>‹#›</a:t>
            </a:fld>
            <a:endParaRPr lang="en-US"/>
          </a:p>
        </p:txBody>
      </p:sp>
    </p:spTree>
    <p:extLst>
      <p:ext uri="{BB962C8B-B14F-4D97-AF65-F5344CB8AC3E}">
        <p14:creationId xmlns:p14="http://schemas.microsoft.com/office/powerpoint/2010/main" val="27269339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E55B15-60B1-4DF6-B0CA-89876D1A7FD9}" type="datetimeFigureOut">
              <a:rPr lang="en-US" smtClean="0"/>
              <a:t>8/19/23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87B35B-44DD-45DF-B45C-55815F063B92}" type="slidenum">
              <a:rPr lang="en-US" smtClean="0"/>
              <a:t>‹#›</a:t>
            </a:fld>
            <a:endParaRPr lang="en-US"/>
          </a:p>
        </p:txBody>
      </p:sp>
    </p:spTree>
    <p:extLst>
      <p:ext uri="{BB962C8B-B14F-4D97-AF65-F5344CB8AC3E}">
        <p14:creationId xmlns:p14="http://schemas.microsoft.com/office/powerpoint/2010/main" val="33437471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E55B15-60B1-4DF6-B0CA-89876D1A7FD9}" type="datetimeFigureOut">
              <a:rPr lang="en-US" smtClean="0"/>
              <a:t>8/19/23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87B35B-44DD-45DF-B45C-55815F063B92}" type="slidenum">
              <a:rPr lang="en-US" smtClean="0"/>
              <a:t>‹#›</a:t>
            </a:fld>
            <a:endParaRPr lang="en-US"/>
          </a:p>
        </p:txBody>
      </p:sp>
    </p:spTree>
    <p:extLst>
      <p:ext uri="{BB962C8B-B14F-4D97-AF65-F5344CB8AC3E}">
        <p14:creationId xmlns:p14="http://schemas.microsoft.com/office/powerpoint/2010/main" val="15079621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4E55B15-60B1-4DF6-B0CA-89876D1A7FD9}" type="datetimeFigureOut">
              <a:rPr lang="en-US" smtClean="0"/>
              <a:t>8/19/23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87B35B-44DD-45DF-B45C-55815F063B92}" type="slidenum">
              <a:rPr lang="en-US" smtClean="0"/>
              <a:t>‹#›</a:t>
            </a:fld>
            <a:endParaRPr lang="en-US"/>
          </a:p>
        </p:txBody>
      </p:sp>
    </p:spTree>
    <p:extLst>
      <p:ext uri="{BB962C8B-B14F-4D97-AF65-F5344CB8AC3E}">
        <p14:creationId xmlns:p14="http://schemas.microsoft.com/office/powerpoint/2010/main" val="17225470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4E55B15-60B1-4DF6-B0CA-89876D1A7FD9}" type="datetimeFigureOut">
              <a:rPr lang="en-US" smtClean="0"/>
              <a:t>8/19/23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87B35B-44DD-45DF-B45C-55815F063B92}" type="slidenum">
              <a:rPr lang="en-US" smtClean="0"/>
              <a:t>‹#›</a:t>
            </a:fld>
            <a:endParaRPr lang="en-US"/>
          </a:p>
        </p:txBody>
      </p:sp>
    </p:spTree>
    <p:extLst>
      <p:ext uri="{BB962C8B-B14F-4D97-AF65-F5344CB8AC3E}">
        <p14:creationId xmlns:p14="http://schemas.microsoft.com/office/powerpoint/2010/main" val="6829665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E55B15-60B1-4DF6-B0CA-89876D1A7FD9}" type="datetimeFigureOut">
              <a:rPr lang="en-US" smtClean="0"/>
              <a:t>8/19/23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7B35B-44DD-45DF-B45C-55815F063B92}" type="slidenum">
              <a:rPr lang="en-US" smtClean="0"/>
              <a:t>‹#›</a:t>
            </a:fld>
            <a:endParaRPr lang="en-US"/>
          </a:p>
        </p:txBody>
      </p:sp>
    </p:spTree>
    <p:extLst>
      <p:ext uri="{BB962C8B-B14F-4D97-AF65-F5344CB8AC3E}">
        <p14:creationId xmlns:p14="http://schemas.microsoft.com/office/powerpoint/2010/main" val="10869017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E55B15-60B1-4DF6-B0CA-89876D1A7FD9}" type="datetimeFigureOut">
              <a:rPr lang="en-US" smtClean="0"/>
              <a:t>8/19/23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7B35B-44DD-45DF-B45C-55815F063B92}" type="slidenum">
              <a:rPr lang="en-US" smtClean="0"/>
              <a:t>‹#›</a:t>
            </a:fld>
            <a:endParaRPr lang="en-US"/>
          </a:p>
        </p:txBody>
      </p:sp>
    </p:spTree>
    <p:extLst>
      <p:ext uri="{BB962C8B-B14F-4D97-AF65-F5344CB8AC3E}">
        <p14:creationId xmlns:p14="http://schemas.microsoft.com/office/powerpoint/2010/main" val="869362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rtlCol="0">
            <a:normAutofit/>
          </a:bodyPr>
          <a:lstStyle/>
          <a:p>
            <a:pPr lvl="0"/>
            <a:endParaRPr lang="vi-VN" noProof="0"/>
          </a:p>
        </p:txBody>
      </p:sp>
      <p:sp>
        <p:nvSpPr>
          <p:cNvPr id="4" name="Date Placeholder 3"/>
          <p:cNvSpPr>
            <a:spLocks noGrp="1"/>
          </p:cNvSpPr>
          <p:nvPr>
            <p:ph type="dt" sz="half" idx="10"/>
          </p:nvPr>
        </p:nvSpPr>
        <p:spPr>
          <a:xfrm>
            <a:off x="609600" y="6245225"/>
            <a:ext cx="2844800" cy="476251"/>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4165600" y="6245225"/>
            <a:ext cx="3860800" cy="476251"/>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245225"/>
            <a:ext cx="2844800" cy="476251"/>
          </a:xfrm>
        </p:spPr>
        <p:txBody>
          <a:bodyPr/>
          <a:lstStyle>
            <a:lvl1pPr>
              <a:defRPr/>
            </a:lvl1pPr>
          </a:lstStyle>
          <a:p>
            <a:pPr>
              <a:defRPr/>
            </a:pPr>
            <a:fld id="{35DBCE57-8E12-44FC-A2B4-B8373700D372}" type="slidenum">
              <a:rPr lang="en-US"/>
              <a:pPr>
                <a:defRPr/>
              </a:pPr>
              <a:t>‹#›</a:t>
            </a:fld>
            <a:endParaRPr lang="en-US"/>
          </a:p>
        </p:txBody>
      </p:sp>
    </p:spTree>
    <p:extLst>
      <p:ext uri="{BB962C8B-B14F-4D97-AF65-F5344CB8AC3E}">
        <p14:creationId xmlns:p14="http://schemas.microsoft.com/office/powerpoint/2010/main" val="722820812"/>
      </p:ext>
    </p:extLst>
  </p:cSld>
  <p:clrMapOvr>
    <a:masterClrMapping/>
  </p:clrMapOvr>
  <p:transition spd="med">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0F15D9-73F6-4F5C-A4FD-B7893613D0BB}"/>
              </a:ext>
            </a:extLst>
          </p:cNvPr>
          <p:cNvSpPr>
            <a:spLocks noGrp="1"/>
          </p:cNvSpPr>
          <p:nvPr>
            <p:ph type="dt" sz="half" idx="10"/>
          </p:nvPr>
        </p:nvSpPr>
        <p:spPr/>
        <p:txBody>
          <a:bodyPr/>
          <a:lstStyle/>
          <a:p>
            <a:fld id="{AE7BC832-A033-43C6-8A04-4C4FAE99409D}" type="datetimeFigureOut">
              <a:rPr lang="en-US" smtClean="0"/>
              <a:t>8/19/23</a:t>
            </a:fld>
            <a:endParaRPr lang="en-US"/>
          </a:p>
        </p:txBody>
      </p:sp>
      <p:sp>
        <p:nvSpPr>
          <p:cNvPr id="3" name="Footer Placeholder 2">
            <a:extLst>
              <a:ext uri="{FF2B5EF4-FFF2-40B4-BE49-F238E27FC236}">
                <a16:creationId xmlns:a16="http://schemas.microsoft.com/office/drawing/2014/main" id="{1B643FC4-0F89-4A15-AC6C-C2272F643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868063-19A5-463A-A81A-E897C5D9C9ED}"/>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40981218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2023/8/19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10184398"/>
      </p:ext>
    </p:extLst>
  </p:cSld>
  <p:clrMapOvr>
    <a:masterClrMapping/>
  </p:clrMapOvr>
  <p:transition spd="slow">
    <p:comb/>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2023/8/19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26564200"/>
      </p:ext>
    </p:extLst>
  </p:cSld>
  <p:clrMapOvr>
    <a:masterClrMapping/>
  </p:clrMapOvr>
  <p:transition spd="slow">
    <p:comb/>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2023/8/19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04831284"/>
      </p:ext>
    </p:extLst>
  </p:cSld>
  <p:clrMapOvr>
    <a:masterClrMapping/>
  </p:clrMapOvr>
  <p:transition spd="slow">
    <p:comb/>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2023/8/19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679358498"/>
      </p:ext>
    </p:extLst>
  </p:cSld>
  <p:clrMapOvr>
    <a:masterClrMapping/>
  </p:clrMapOvr>
  <p:transition spd="slow">
    <p:comb/>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FCB49F5-E295-4CA3-AAB8-6147C82D97E7}" type="datetimeFigureOut">
              <a:rPr lang="zh-CN" altLang="en-US" smtClean="0"/>
              <a:t>2023/8/19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352388389"/>
      </p:ext>
    </p:extLst>
  </p:cSld>
  <p:clrMapOvr>
    <a:masterClrMapping/>
  </p:clrMapOvr>
  <p:transition spd="slow">
    <p:comb/>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FCB49F5-E295-4CA3-AAB8-6147C82D97E7}" type="datetimeFigureOut">
              <a:rPr lang="zh-CN" altLang="en-US" smtClean="0"/>
              <a:t>2023/8/19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82226755"/>
      </p:ext>
    </p:extLst>
  </p:cSld>
  <p:clrMapOvr>
    <a:masterClrMapping/>
  </p:clrMapOvr>
  <p:transition spd="slow">
    <p:comb/>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FCB49F5-E295-4CA3-AAB8-6147C82D97E7}" type="datetimeFigureOut">
              <a:rPr lang="zh-CN" altLang="en-US" smtClean="0"/>
              <a:t>2023/8/19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895699324"/>
      </p:ext>
    </p:extLst>
  </p:cSld>
  <p:clrMapOvr>
    <a:masterClrMapping/>
  </p:clrMapOvr>
  <p:transition spd="slow">
    <p:comb/>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2023/8/19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21093903"/>
      </p:ext>
    </p:extLst>
  </p:cSld>
  <p:clrMapOvr>
    <a:masterClrMapping/>
  </p:clrMapOvr>
  <p:transition spd="slow">
    <p:comb/>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2023/8/19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270173474"/>
      </p:ext>
    </p:extLst>
  </p:cSld>
  <p:clrMapOvr>
    <a:masterClrMapping/>
  </p:clrMapOvr>
  <p:transition spd="slow">
    <p:comb/>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2023/8/19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353335448"/>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0F15D9-73F6-4F5C-A4FD-B7893613D0BB}"/>
              </a:ext>
            </a:extLst>
          </p:cNvPr>
          <p:cNvSpPr>
            <a:spLocks noGrp="1"/>
          </p:cNvSpPr>
          <p:nvPr>
            <p:ph type="dt" sz="half" idx="10"/>
          </p:nvPr>
        </p:nvSpPr>
        <p:spPr/>
        <p:txBody>
          <a:bodyPr/>
          <a:lstStyle/>
          <a:p>
            <a:fld id="{AE7BC832-A033-43C6-8A04-4C4FAE99409D}" type="datetimeFigureOut">
              <a:rPr lang="en-US" smtClean="0"/>
              <a:t>8/19/23</a:t>
            </a:fld>
            <a:endParaRPr lang="en-US"/>
          </a:p>
        </p:txBody>
      </p:sp>
      <p:sp>
        <p:nvSpPr>
          <p:cNvPr id="3" name="Footer Placeholder 2">
            <a:extLst>
              <a:ext uri="{FF2B5EF4-FFF2-40B4-BE49-F238E27FC236}">
                <a16:creationId xmlns:a16="http://schemas.microsoft.com/office/drawing/2014/main" id="{1B643FC4-0F89-4A15-AC6C-C2272F643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868063-19A5-463A-A81A-E897C5D9C9ED}"/>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2640419059"/>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2023/8/19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874810196"/>
      </p:ext>
    </p:extLst>
  </p:cSld>
  <p:clrMapOvr>
    <a:masterClrMapping/>
  </p:clrMapOvr>
  <p:transition spd="slow">
    <p:comb/>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144630083"/>
      </p:ext>
    </p:extLst>
  </p:cSld>
  <p:clrMapOvr>
    <a:masterClrMapping/>
  </p:clrMapOvr>
  <p:transition spd="slow">
    <p:comb/>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55909496"/>
      </p:ext>
    </p:extLst>
  </p:cSld>
  <p:clrMapOvr>
    <a:masterClrMapping/>
  </p:clrMapOvr>
  <p:transition spd="slow">
    <p:comb/>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2023/8/19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86581208"/>
      </p:ext>
    </p:extLst>
  </p:cSld>
  <p:clrMapOvr>
    <a:masterClrMapping/>
  </p:clrMapOvr>
  <p:transition spd="slow">
    <p:comb/>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2023/8/19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167096055"/>
      </p:ext>
    </p:extLst>
  </p:cSld>
  <p:clrMapOvr>
    <a:masterClrMapping/>
  </p:clrMapOvr>
  <p:transition spd="slow">
    <p:comb/>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2023/8/19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488682522"/>
      </p:ext>
    </p:extLst>
  </p:cSld>
  <p:clrMapOvr>
    <a:masterClrMapping/>
  </p:clrMapOvr>
  <p:transition spd="slow">
    <p:comb/>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2023/8/19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476653247"/>
      </p:ext>
    </p:extLst>
  </p:cSld>
  <p:clrMapOvr>
    <a:masterClrMapping/>
  </p:clrMapOvr>
  <p:transition spd="slow">
    <p:comb/>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2023/8/19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381600480"/>
      </p:ext>
    </p:extLst>
  </p:cSld>
  <p:clrMapOvr>
    <a:masterClrMapping/>
  </p:clrMapOvr>
  <p:transition spd="slow">
    <p:comb/>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2023/8/19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397698361"/>
      </p:ext>
    </p:extLst>
  </p:cSld>
  <p:clrMapOvr>
    <a:masterClrMapping/>
  </p:clrMapOvr>
  <p:transition spd="slow">
    <p:comb/>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2023/8/19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0797" y="4581149"/>
            <a:ext cx="824569" cy="1279433"/>
          </a:xfrm>
          <a:prstGeom prst="rect">
            <a:avLst/>
          </a:prstGeom>
        </p:spPr>
      </p:pic>
    </p:spTree>
    <p:extLst>
      <p:ext uri="{BB962C8B-B14F-4D97-AF65-F5344CB8AC3E}">
        <p14:creationId xmlns:p14="http://schemas.microsoft.com/office/powerpoint/2010/main" val="2198671036"/>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3.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4.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5.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6" Type="http://schemas.openxmlformats.org/officeDocument/2006/relationships/theme" Target="../theme/theme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6" Type="http://schemas.openxmlformats.org/officeDocument/2006/relationships/theme" Target="../theme/theme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00210D-ED7F-4727-87F4-ABF4DE28EF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ED0432-7B14-45C5-9BD2-B0D788D5F7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D568E4-86F9-426D-8C4F-485A563D06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BC832-A033-43C6-8A04-4C4FAE99409D}" type="datetimeFigureOut">
              <a:rPr lang="en-US" smtClean="0"/>
              <a:t>8/19/23</a:t>
            </a:fld>
            <a:endParaRPr lang="en-US"/>
          </a:p>
        </p:txBody>
      </p:sp>
      <p:sp>
        <p:nvSpPr>
          <p:cNvPr id="5" name="Footer Placeholder 4">
            <a:extLst>
              <a:ext uri="{FF2B5EF4-FFF2-40B4-BE49-F238E27FC236}">
                <a16:creationId xmlns:a16="http://schemas.microsoft.com/office/drawing/2014/main" id="{9109D481-A56C-4044-89B8-64C88D298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B6CCD9-3372-4FF5-8754-C21CA7EB38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B11090-165A-4057-8C6A-22CD730EC56F}" type="slidenum">
              <a:rPr lang="en-US" smtClean="0"/>
              <a:t>‹#›</a:t>
            </a:fld>
            <a:endParaRPr lang="en-US"/>
          </a:p>
        </p:txBody>
      </p:sp>
    </p:spTree>
    <p:extLst>
      <p:ext uri="{BB962C8B-B14F-4D97-AF65-F5344CB8AC3E}">
        <p14:creationId xmlns:p14="http://schemas.microsoft.com/office/powerpoint/2010/main" val="815128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807" r:id="rId8"/>
    <p:sldLayoutId id="2147483794" r:id="rId9"/>
    <p:sldLayoutId id="2147483778"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t>8/19/23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840850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805" r:id="rId8"/>
    <p:sldLayoutId id="2147483804" r:id="rId9"/>
    <p:sldLayoutId id="2147483803" r:id="rId10"/>
    <p:sldLayoutId id="2147483801" r:id="rId11"/>
    <p:sldLayoutId id="2147483800" r:id="rId12"/>
    <p:sldLayoutId id="2147483799" r:id="rId13"/>
    <p:sldLayoutId id="2147483798" r:id="rId14"/>
    <p:sldLayoutId id="2147483797" r:id="rId15"/>
    <p:sldLayoutId id="2147483796" r:id="rId16"/>
    <p:sldLayoutId id="2147483795" r:id="rId17"/>
    <p:sldLayoutId id="2147483793" r:id="rId18"/>
    <p:sldLayoutId id="2147483792" r:id="rId19"/>
    <p:sldLayoutId id="2147483791" r:id="rId20"/>
    <p:sldLayoutId id="2147483790" r:id="rId21"/>
    <p:sldLayoutId id="2147483789" r:id="rId22"/>
    <p:sldLayoutId id="2147483788" r:id="rId23"/>
    <p:sldLayoutId id="2147483787" r:id="rId24"/>
    <p:sldLayoutId id="2147483786" r:id="rId25"/>
    <p:sldLayoutId id="2147483785" r:id="rId26"/>
    <p:sldLayoutId id="2147483784" r:id="rId27"/>
    <p:sldLayoutId id="2147483783" r:id="rId28"/>
    <p:sldLayoutId id="2147483782" r:id="rId29"/>
    <p:sldLayoutId id="2147483781" r:id="rId30"/>
    <p:sldLayoutId id="2147483780" r:id="rId31"/>
    <p:sldLayoutId id="2147483779" r:id="rId32"/>
    <p:sldLayoutId id="2147483777" r:id="rId33"/>
    <p:sldLayoutId id="2147483776" r:id="rId34"/>
    <p:sldLayoutId id="2147483775" r:id="rId35"/>
    <p:sldLayoutId id="2147483668" r:id="rId36"/>
    <p:sldLayoutId id="2147483669" r:id="rId37"/>
    <p:sldLayoutId id="2147483670" r:id="rId38"/>
    <p:sldLayoutId id="2147483671"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324737-913F-4F59-8D98-974A58A02B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D8B8D0-81B1-4B02-BA29-1354740B01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DA18CF-EF20-45C5-87E6-61789F12BB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7CC22-86CA-46B0-A99F-D84065DF07E4}" type="datetimeFigureOut">
              <a:rPr lang="en-US" smtClean="0"/>
              <a:t>8/19/23</a:t>
            </a:fld>
            <a:endParaRPr lang="en-US"/>
          </a:p>
        </p:txBody>
      </p:sp>
      <p:sp>
        <p:nvSpPr>
          <p:cNvPr id="5" name="Footer Placeholder 4">
            <a:extLst>
              <a:ext uri="{FF2B5EF4-FFF2-40B4-BE49-F238E27FC236}">
                <a16:creationId xmlns:a16="http://schemas.microsoft.com/office/drawing/2014/main" id="{0ECF329B-2C01-457B-B5C2-EAD412413D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1416D8-5D4F-4C2D-A5A6-5D1C5CBC30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F2C55-3727-46E4-888A-6845A3655498}" type="slidenum">
              <a:rPr lang="en-US" smtClean="0"/>
              <a:t>‹#›</a:t>
            </a:fld>
            <a:endParaRPr lang="en-US"/>
          </a:p>
        </p:txBody>
      </p:sp>
    </p:spTree>
    <p:extLst>
      <p:ext uri="{BB962C8B-B14F-4D97-AF65-F5344CB8AC3E}">
        <p14:creationId xmlns:p14="http://schemas.microsoft.com/office/powerpoint/2010/main" val="9651774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810" r:id="rId8"/>
    <p:sldLayoutId id="2147483809" r:id="rId9"/>
    <p:sldLayoutId id="2147483808" r:id="rId10"/>
    <p:sldLayoutId id="2147483680" r:id="rId11"/>
    <p:sldLayoutId id="2147483681" r:id="rId12"/>
    <p:sldLayoutId id="2147483682" r:id="rId13"/>
    <p:sldLayoutId id="214748368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4E55B15-60B1-4DF6-B0CA-89876D1A7FD9}" type="datetimeFigureOut">
              <a:rPr lang="en-US" smtClean="0"/>
              <a:t>8/19/23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287B35B-44DD-45DF-B45C-55815F063B92}" type="slidenum">
              <a:rPr lang="en-US" smtClean="0"/>
              <a:t>‹#›</a:t>
            </a:fld>
            <a:endParaRPr lang="en-US"/>
          </a:p>
        </p:txBody>
      </p:sp>
    </p:spTree>
    <p:extLst>
      <p:ext uri="{BB962C8B-B14F-4D97-AF65-F5344CB8AC3E}">
        <p14:creationId xmlns:p14="http://schemas.microsoft.com/office/powerpoint/2010/main" val="42295631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B49F5-E295-4CA3-AAB8-6147C82D97E7}" type="datetimeFigureOut">
              <a:rPr lang="zh-CN" altLang="en-US" smtClean="0"/>
              <a:t>2023/8/19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35921592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82ED4-375F-4F08-A54B-E5C986F28C77}" type="datetimeFigureOut">
              <a:rPr lang="zh-CN" altLang="en-US" smtClean="0"/>
              <a:t>2023/8/19</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5718315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806" r:id="rId7"/>
    <p:sldLayoutId id="2147483802" r:id="rId8"/>
    <p:sldLayoutId id="2147483717" r:id="rId9"/>
    <p:sldLayoutId id="2147483720" r:id="rId10"/>
    <p:sldLayoutId id="2147483728" r:id="rId11"/>
    <p:sldLayoutId id="2147483729" r:id="rId12"/>
    <p:sldLayoutId id="2147483730" r:id="rId13"/>
    <p:sldLayoutId id="2147483731" r:id="rId14"/>
    <p:sldLayoutId id="2147483732" r:id="rId15"/>
  </p:sldLayoutIdLst>
  <p:transition spd="slow">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599"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6"/>
            <a:ext cx="10515599"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199"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47">
              <a:defRPr/>
            </a:pPr>
            <a:fld id="{D10F2C41-D146-4299-8CF7-AAADEF542A8B}" type="datetimeFigureOut">
              <a:rPr lang="en-GB" smtClean="0"/>
              <a:pPr defTabSz="914347">
                <a:defRPr/>
              </a:pPr>
              <a:t>19/08/2023</a:t>
            </a:fld>
            <a:endParaRPr lang="en-GB"/>
          </a:p>
        </p:txBody>
      </p:sp>
      <p:sp>
        <p:nvSpPr>
          <p:cNvPr id="5" name="Footer Placeholder 4"/>
          <p:cNvSpPr>
            <a:spLocks noGrp="1"/>
          </p:cNvSpPr>
          <p:nvPr>
            <p:ph type="ftr" sz="quarter" idx="3"/>
          </p:nvPr>
        </p:nvSpPr>
        <p:spPr>
          <a:xfrm>
            <a:off x="4038600" y="6356351"/>
            <a:ext cx="411480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47">
              <a:defRPr/>
            </a:pPr>
            <a:endParaRPr lang="en-GB"/>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47">
              <a:defRPr/>
            </a:pPr>
            <a:fld id="{16F86329-3CF8-4C14-BDA1-626E503EBA06}" type="slidenum">
              <a:rPr lang="en-GB" smtClean="0"/>
              <a:pPr defTabSz="914347">
                <a:defRPr/>
              </a:pPr>
              <a:t>‹#›</a:t>
            </a:fld>
            <a:endParaRPr lang="en-GB"/>
          </a:p>
        </p:txBody>
      </p:sp>
    </p:spTree>
    <p:extLst>
      <p:ext uri="{BB962C8B-B14F-4D97-AF65-F5344CB8AC3E}">
        <p14:creationId xmlns:p14="http://schemas.microsoft.com/office/powerpoint/2010/main" val="297442209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43" r:id="rId3"/>
    <p:sldLayoutId id="2147483744" r:id="rId4"/>
    <p:sldLayoutId id="2147483745" r:id="rId5"/>
    <p:sldLayoutId id="2147483746" r:id="rId6"/>
    <p:sldLayoutId id="2147483747" r:id="rId7"/>
    <p:sldLayoutId id="2147483749" r:id="rId8"/>
    <p:sldLayoutId id="2147483750" r:id="rId9"/>
    <p:sldLayoutId id="2147483751" r:id="rId10"/>
    <p:sldLayoutId id="2147483752" r:id="rId11"/>
    <p:sldLayoutId id="2147483753" r:id="rId12"/>
    <p:sldLayoutId id="2147483760" r:id="rId13"/>
    <p:sldLayoutId id="2147483773" r:id="rId14"/>
    <p:sldLayoutId id="2147483774" r:id="rId15"/>
  </p:sldLayoutIdLs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1.xml"/><Relationship Id="rId7"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5.jpg"/><Relationship Id="rId7"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96.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86.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hyperlink" Target="https://nld.com.vn/thoi-su/bao-cao-nhanh-vu-clip-gay-bao-mang-lien-quan-nu-sinh-o-binh-phuoc-20230313200024751.htm" TargetMode="External"/><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hyperlink" Target="https://youtu.be/XPWZeC57qmU"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63.jpg"/><Relationship Id="rId11" Type="http://schemas.openxmlformats.org/officeDocument/2006/relationships/image" Target="../media/image68.jpg"/><Relationship Id="rId5" Type="http://schemas.openxmlformats.org/officeDocument/2006/relationships/image" Target="../media/image62.jpg"/><Relationship Id="rId10" Type="http://schemas.openxmlformats.org/officeDocument/2006/relationships/image" Target="../media/image67.jpg"/><Relationship Id="rId4" Type="http://schemas.openxmlformats.org/officeDocument/2006/relationships/image" Target="../media/image61.jpg"/><Relationship Id="rId9" Type="http://schemas.openxmlformats.org/officeDocument/2006/relationships/image" Target="../media/image66.jpg"/></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5.jpg"/><Relationship Id="rId7"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96.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21.xml"/><Relationship Id="rId7" Type="http://schemas.openxmlformats.org/officeDocument/2006/relationships/image" Target="../media/image7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9.jpg"/><Relationship Id="rId11" Type="http://schemas.openxmlformats.org/officeDocument/2006/relationships/image" Target="../media/image74.png"/><Relationship Id="rId5" Type="http://schemas.openxmlformats.org/officeDocument/2006/relationships/audio" Target="../media/audio1.wav"/><Relationship Id="rId10" Type="http://schemas.openxmlformats.org/officeDocument/2006/relationships/image" Target="../media/image73.png"/><Relationship Id="rId4" Type="http://schemas.openxmlformats.org/officeDocument/2006/relationships/notesSlide" Target="../notesSlides/notesSlide7.xml"/><Relationship Id="rId9" Type="http://schemas.openxmlformats.org/officeDocument/2006/relationships/image" Target="../media/image72.png"/></Relationships>
</file>

<file path=ppt/slides/_rels/slide32.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slide" Target="slide38.xm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76.png"/><Relationship Id="rId11" Type="http://schemas.openxmlformats.org/officeDocument/2006/relationships/slide" Target="slide34.xml"/><Relationship Id="rId5" Type="http://schemas.openxmlformats.org/officeDocument/2006/relationships/image" Target="../media/image75.jpg"/><Relationship Id="rId15" Type="http://schemas.openxmlformats.org/officeDocument/2006/relationships/image" Target="../media/image81.png"/><Relationship Id="rId10" Type="http://schemas.openxmlformats.org/officeDocument/2006/relationships/image" Target="../media/image79.png"/><Relationship Id="rId4" Type="http://schemas.openxmlformats.org/officeDocument/2006/relationships/audio" Target="../media/audio1.wav"/><Relationship Id="rId9" Type="http://schemas.openxmlformats.org/officeDocument/2006/relationships/image" Target="../media/image78.png"/><Relationship Id="rId14"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82.jpg"/><Relationship Id="rId13" Type="http://schemas.openxmlformats.org/officeDocument/2006/relationships/slide" Target="slide32.xml"/><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7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9.xml"/><Relationship Id="rId11" Type="http://schemas.openxmlformats.org/officeDocument/2006/relationships/image" Target="../media/image85.png"/><Relationship Id="rId5" Type="http://schemas.openxmlformats.org/officeDocument/2006/relationships/slideLayout" Target="../slideLayouts/slideLayout21.xml"/><Relationship Id="rId10" Type="http://schemas.openxmlformats.org/officeDocument/2006/relationships/image" Target="../media/image84.png"/><Relationship Id="rId4" Type="http://schemas.openxmlformats.org/officeDocument/2006/relationships/audio" Target="../media/media4.mp3"/><Relationship Id="rId9" Type="http://schemas.openxmlformats.org/officeDocument/2006/relationships/image" Target="../media/image83.png"/><Relationship Id="rId14" Type="http://schemas.openxmlformats.org/officeDocument/2006/relationships/image" Target="../media/image86.png"/></Relationships>
</file>

<file path=ppt/slides/_rels/slide34.xml.rels><?xml version="1.0" encoding="UTF-8" standalone="yes"?>
<Relationships xmlns="http://schemas.openxmlformats.org/package/2006/relationships"><Relationship Id="rId8" Type="http://schemas.openxmlformats.org/officeDocument/2006/relationships/image" Target="../media/image82.jpg"/><Relationship Id="rId13" Type="http://schemas.openxmlformats.org/officeDocument/2006/relationships/slide" Target="slide35.xml"/><Relationship Id="rId3" Type="http://schemas.microsoft.com/office/2007/relationships/media" Target="../media/media6.mp3"/><Relationship Id="rId7" Type="http://schemas.openxmlformats.org/officeDocument/2006/relationships/audio" Target="../media/audio1.wav"/><Relationship Id="rId12" Type="http://schemas.openxmlformats.org/officeDocument/2006/relationships/image" Target="../media/image71.png"/><Relationship Id="rId2" Type="http://schemas.openxmlformats.org/officeDocument/2006/relationships/audio" Target="../media/media5.mp3"/><Relationship Id="rId16" Type="http://schemas.openxmlformats.org/officeDocument/2006/relationships/image" Target="../media/image81.png"/><Relationship Id="rId1" Type="http://schemas.microsoft.com/office/2007/relationships/media" Target="../media/media5.mp3"/><Relationship Id="rId6" Type="http://schemas.openxmlformats.org/officeDocument/2006/relationships/notesSlide" Target="../notesSlides/notesSlide10.xml"/><Relationship Id="rId11" Type="http://schemas.openxmlformats.org/officeDocument/2006/relationships/image" Target="../media/image89.png"/><Relationship Id="rId5" Type="http://schemas.openxmlformats.org/officeDocument/2006/relationships/slideLayout" Target="../slideLayouts/slideLayout21.xml"/><Relationship Id="rId15" Type="http://schemas.openxmlformats.org/officeDocument/2006/relationships/image" Target="../media/image91.png"/><Relationship Id="rId10" Type="http://schemas.openxmlformats.org/officeDocument/2006/relationships/image" Target="../media/image88.png"/><Relationship Id="rId4" Type="http://schemas.openxmlformats.org/officeDocument/2006/relationships/audio" Target="../media/media6.mp3"/><Relationship Id="rId9" Type="http://schemas.openxmlformats.org/officeDocument/2006/relationships/image" Target="../media/image87.png"/><Relationship Id="rId14"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openxmlformats.org/officeDocument/2006/relationships/slide" Target="slide36.xml"/><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76.png"/><Relationship Id="rId11" Type="http://schemas.openxmlformats.org/officeDocument/2006/relationships/image" Target="../media/image79.png"/><Relationship Id="rId5" Type="http://schemas.openxmlformats.org/officeDocument/2006/relationships/image" Target="../media/image75.jpg"/><Relationship Id="rId10" Type="http://schemas.openxmlformats.org/officeDocument/2006/relationships/slide" Target="slide37.xml"/><Relationship Id="rId4" Type="http://schemas.openxmlformats.org/officeDocument/2006/relationships/audio" Target="../media/audio1.wav"/><Relationship Id="rId9" Type="http://schemas.openxmlformats.org/officeDocument/2006/relationships/image" Target="../media/image78.png"/><Relationship Id="rId14" Type="http://schemas.openxmlformats.org/officeDocument/2006/relationships/image" Target="../media/image81.png"/></Relationships>
</file>

<file path=ppt/slides/_rels/slide36.xml.rels><?xml version="1.0" encoding="UTF-8" standalone="yes"?>
<Relationships xmlns="http://schemas.openxmlformats.org/package/2006/relationships"><Relationship Id="rId8" Type="http://schemas.openxmlformats.org/officeDocument/2006/relationships/image" Target="../media/image82.jpg"/><Relationship Id="rId13" Type="http://schemas.openxmlformats.org/officeDocument/2006/relationships/slide" Target="slide35.xml"/><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7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2.xml"/><Relationship Id="rId11" Type="http://schemas.openxmlformats.org/officeDocument/2006/relationships/image" Target="../media/image85.png"/><Relationship Id="rId5" Type="http://schemas.openxmlformats.org/officeDocument/2006/relationships/slideLayout" Target="../slideLayouts/slideLayout21.xml"/><Relationship Id="rId10" Type="http://schemas.openxmlformats.org/officeDocument/2006/relationships/image" Target="../media/image84.png"/><Relationship Id="rId4" Type="http://schemas.openxmlformats.org/officeDocument/2006/relationships/audio" Target="../media/media4.mp3"/><Relationship Id="rId9" Type="http://schemas.openxmlformats.org/officeDocument/2006/relationships/image" Target="../media/image83.png"/><Relationship Id="rId14" Type="http://schemas.openxmlformats.org/officeDocument/2006/relationships/image" Target="../media/image86.png"/></Relationships>
</file>

<file path=ppt/slides/_rels/slide37.xml.rels><?xml version="1.0" encoding="UTF-8" standalone="yes"?>
<Relationships xmlns="http://schemas.openxmlformats.org/package/2006/relationships"><Relationship Id="rId8" Type="http://schemas.openxmlformats.org/officeDocument/2006/relationships/image" Target="../media/image82.jpg"/><Relationship Id="rId13" Type="http://schemas.openxmlformats.org/officeDocument/2006/relationships/slide" Target="slide38.xml"/><Relationship Id="rId3" Type="http://schemas.microsoft.com/office/2007/relationships/media" Target="../media/media6.mp3"/><Relationship Id="rId7" Type="http://schemas.openxmlformats.org/officeDocument/2006/relationships/audio" Target="../media/audio1.wav"/><Relationship Id="rId12" Type="http://schemas.openxmlformats.org/officeDocument/2006/relationships/image" Target="../media/image71.png"/><Relationship Id="rId2" Type="http://schemas.openxmlformats.org/officeDocument/2006/relationships/audio" Target="../media/media5.mp3"/><Relationship Id="rId16" Type="http://schemas.openxmlformats.org/officeDocument/2006/relationships/image" Target="../media/image81.png"/><Relationship Id="rId1" Type="http://schemas.microsoft.com/office/2007/relationships/media" Target="../media/media5.mp3"/><Relationship Id="rId6" Type="http://schemas.openxmlformats.org/officeDocument/2006/relationships/notesSlide" Target="../notesSlides/notesSlide13.xml"/><Relationship Id="rId11" Type="http://schemas.openxmlformats.org/officeDocument/2006/relationships/image" Target="../media/image89.png"/><Relationship Id="rId5" Type="http://schemas.openxmlformats.org/officeDocument/2006/relationships/slideLayout" Target="../slideLayouts/slideLayout21.xml"/><Relationship Id="rId15" Type="http://schemas.openxmlformats.org/officeDocument/2006/relationships/image" Target="../media/image91.png"/><Relationship Id="rId10" Type="http://schemas.openxmlformats.org/officeDocument/2006/relationships/image" Target="../media/image88.png"/><Relationship Id="rId4" Type="http://schemas.openxmlformats.org/officeDocument/2006/relationships/audio" Target="../media/media6.mp3"/><Relationship Id="rId9" Type="http://schemas.openxmlformats.org/officeDocument/2006/relationships/image" Target="../media/image87.png"/><Relationship Id="rId14" Type="http://schemas.openxmlformats.org/officeDocument/2006/relationships/image" Target="../media/image90.png"/></Relationships>
</file>

<file path=ppt/slides/_rels/slide38.xml.rels><?xml version="1.0" encoding="UTF-8" standalone="yes"?>
<Relationships xmlns="http://schemas.openxmlformats.org/package/2006/relationships"><Relationship Id="rId8" Type="http://schemas.openxmlformats.org/officeDocument/2006/relationships/slide" Target="slide40.xml"/><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76.png"/><Relationship Id="rId11" Type="http://schemas.openxmlformats.org/officeDocument/2006/relationships/image" Target="../media/image79.png"/><Relationship Id="rId5" Type="http://schemas.openxmlformats.org/officeDocument/2006/relationships/image" Target="../media/image75.jpg"/><Relationship Id="rId15" Type="http://schemas.openxmlformats.org/officeDocument/2006/relationships/slide" Target="slide32.xml"/><Relationship Id="rId10" Type="http://schemas.openxmlformats.org/officeDocument/2006/relationships/slide" Target="slide39.xml"/><Relationship Id="rId4" Type="http://schemas.openxmlformats.org/officeDocument/2006/relationships/audio" Target="../media/audio1.wav"/><Relationship Id="rId9" Type="http://schemas.openxmlformats.org/officeDocument/2006/relationships/image" Target="../media/image78.png"/><Relationship Id="rId14" Type="http://schemas.openxmlformats.org/officeDocument/2006/relationships/image" Target="../media/image81.png"/></Relationships>
</file>

<file path=ppt/slides/_rels/slide39.xml.rels><?xml version="1.0" encoding="UTF-8" standalone="yes"?>
<Relationships xmlns="http://schemas.openxmlformats.org/package/2006/relationships"><Relationship Id="rId8" Type="http://schemas.openxmlformats.org/officeDocument/2006/relationships/image" Target="../media/image82.jpg"/><Relationship Id="rId13" Type="http://schemas.openxmlformats.org/officeDocument/2006/relationships/slide" Target="slide38.xml"/><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7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5.xml"/><Relationship Id="rId11" Type="http://schemas.openxmlformats.org/officeDocument/2006/relationships/image" Target="../media/image85.png"/><Relationship Id="rId5" Type="http://schemas.openxmlformats.org/officeDocument/2006/relationships/slideLayout" Target="../slideLayouts/slideLayout21.xml"/><Relationship Id="rId10" Type="http://schemas.openxmlformats.org/officeDocument/2006/relationships/image" Target="../media/image84.png"/><Relationship Id="rId4" Type="http://schemas.openxmlformats.org/officeDocument/2006/relationships/audio" Target="../media/media4.mp3"/><Relationship Id="rId9" Type="http://schemas.openxmlformats.org/officeDocument/2006/relationships/image" Target="../media/image83.png"/><Relationship Id="rId1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5.jpg"/><Relationship Id="rId7"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96.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40.xml.rels><?xml version="1.0" encoding="UTF-8" standalone="yes"?>
<Relationships xmlns="http://schemas.openxmlformats.org/package/2006/relationships"><Relationship Id="rId8" Type="http://schemas.openxmlformats.org/officeDocument/2006/relationships/image" Target="../media/image82.jpg"/><Relationship Id="rId13" Type="http://schemas.openxmlformats.org/officeDocument/2006/relationships/slide" Target="slide41.xml"/><Relationship Id="rId3" Type="http://schemas.microsoft.com/office/2007/relationships/media" Target="../media/media6.mp3"/><Relationship Id="rId7" Type="http://schemas.openxmlformats.org/officeDocument/2006/relationships/audio" Target="../media/audio1.wav"/><Relationship Id="rId12" Type="http://schemas.openxmlformats.org/officeDocument/2006/relationships/image" Target="../media/image71.png"/><Relationship Id="rId2" Type="http://schemas.openxmlformats.org/officeDocument/2006/relationships/audio" Target="../media/media5.mp3"/><Relationship Id="rId16" Type="http://schemas.openxmlformats.org/officeDocument/2006/relationships/image" Target="../media/image81.png"/><Relationship Id="rId1" Type="http://schemas.microsoft.com/office/2007/relationships/media" Target="../media/media5.mp3"/><Relationship Id="rId6" Type="http://schemas.openxmlformats.org/officeDocument/2006/relationships/notesSlide" Target="../notesSlides/notesSlide16.xml"/><Relationship Id="rId11" Type="http://schemas.openxmlformats.org/officeDocument/2006/relationships/image" Target="../media/image89.png"/><Relationship Id="rId5" Type="http://schemas.openxmlformats.org/officeDocument/2006/relationships/slideLayout" Target="../slideLayouts/slideLayout21.xml"/><Relationship Id="rId15" Type="http://schemas.openxmlformats.org/officeDocument/2006/relationships/image" Target="../media/image91.png"/><Relationship Id="rId10" Type="http://schemas.openxmlformats.org/officeDocument/2006/relationships/image" Target="../media/image88.png"/><Relationship Id="rId4" Type="http://schemas.openxmlformats.org/officeDocument/2006/relationships/audio" Target="../media/media6.mp3"/><Relationship Id="rId9" Type="http://schemas.openxmlformats.org/officeDocument/2006/relationships/image" Target="../media/image87.png"/><Relationship Id="rId14" Type="http://schemas.openxmlformats.org/officeDocument/2006/relationships/image" Target="../media/image90.png"/></Relationships>
</file>

<file path=ppt/slides/_rels/slide41.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76.png"/><Relationship Id="rId11" Type="http://schemas.openxmlformats.org/officeDocument/2006/relationships/slide" Target="slide42.xml"/><Relationship Id="rId5" Type="http://schemas.openxmlformats.org/officeDocument/2006/relationships/image" Target="../media/image75.jpg"/><Relationship Id="rId15" Type="http://schemas.openxmlformats.org/officeDocument/2006/relationships/slide" Target="slide43.xml"/><Relationship Id="rId10" Type="http://schemas.openxmlformats.org/officeDocument/2006/relationships/image" Target="../media/image80.png"/><Relationship Id="rId4" Type="http://schemas.openxmlformats.org/officeDocument/2006/relationships/audio" Target="../media/audio1.wav"/><Relationship Id="rId9" Type="http://schemas.openxmlformats.org/officeDocument/2006/relationships/image" Target="../media/image79.png"/><Relationship Id="rId14" Type="http://schemas.microsoft.com/office/2007/relationships/hdphoto" Target="../media/hdphoto1.wdp"/></Relationships>
</file>

<file path=ppt/slides/_rels/slide42.xml.rels><?xml version="1.0" encoding="UTF-8" standalone="yes"?>
<Relationships xmlns="http://schemas.openxmlformats.org/package/2006/relationships"><Relationship Id="rId8" Type="http://schemas.openxmlformats.org/officeDocument/2006/relationships/image" Target="../media/image82.jpg"/><Relationship Id="rId13" Type="http://schemas.openxmlformats.org/officeDocument/2006/relationships/slide" Target="slide41.xml"/><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7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8.xml"/><Relationship Id="rId11" Type="http://schemas.openxmlformats.org/officeDocument/2006/relationships/image" Target="../media/image85.png"/><Relationship Id="rId5" Type="http://schemas.openxmlformats.org/officeDocument/2006/relationships/slideLayout" Target="../slideLayouts/slideLayout21.xml"/><Relationship Id="rId10" Type="http://schemas.openxmlformats.org/officeDocument/2006/relationships/image" Target="../media/image84.png"/><Relationship Id="rId4" Type="http://schemas.openxmlformats.org/officeDocument/2006/relationships/audio" Target="../media/media4.mp3"/><Relationship Id="rId9" Type="http://schemas.openxmlformats.org/officeDocument/2006/relationships/image" Target="../media/image83.png"/><Relationship Id="rId14" Type="http://schemas.openxmlformats.org/officeDocument/2006/relationships/image" Target="../media/image86.png"/></Relationships>
</file>

<file path=ppt/slides/_rels/slide43.xml.rels><?xml version="1.0" encoding="UTF-8" standalone="yes"?>
<Relationships xmlns="http://schemas.openxmlformats.org/package/2006/relationships"><Relationship Id="rId8" Type="http://schemas.openxmlformats.org/officeDocument/2006/relationships/image" Target="../media/image82.jpg"/><Relationship Id="rId13" Type="http://schemas.openxmlformats.org/officeDocument/2006/relationships/slide" Target="slide41.xml"/><Relationship Id="rId3" Type="http://schemas.microsoft.com/office/2007/relationships/media" Target="../media/media6.mp3"/><Relationship Id="rId7" Type="http://schemas.openxmlformats.org/officeDocument/2006/relationships/audio" Target="../media/audio1.wav"/><Relationship Id="rId12" Type="http://schemas.openxmlformats.org/officeDocument/2006/relationships/image" Target="../media/image71.png"/><Relationship Id="rId2" Type="http://schemas.openxmlformats.org/officeDocument/2006/relationships/audio" Target="../media/media5.mp3"/><Relationship Id="rId16" Type="http://schemas.openxmlformats.org/officeDocument/2006/relationships/image" Target="../media/image81.png"/><Relationship Id="rId1" Type="http://schemas.microsoft.com/office/2007/relationships/media" Target="../media/media5.mp3"/><Relationship Id="rId6" Type="http://schemas.openxmlformats.org/officeDocument/2006/relationships/notesSlide" Target="../notesSlides/notesSlide19.xml"/><Relationship Id="rId11" Type="http://schemas.openxmlformats.org/officeDocument/2006/relationships/image" Target="../media/image89.png"/><Relationship Id="rId5" Type="http://schemas.openxmlformats.org/officeDocument/2006/relationships/slideLayout" Target="../slideLayouts/slideLayout21.xml"/><Relationship Id="rId15" Type="http://schemas.openxmlformats.org/officeDocument/2006/relationships/image" Target="../media/image91.png"/><Relationship Id="rId10" Type="http://schemas.openxmlformats.org/officeDocument/2006/relationships/image" Target="../media/image88.png"/><Relationship Id="rId4" Type="http://schemas.openxmlformats.org/officeDocument/2006/relationships/audio" Target="../media/media6.mp3"/><Relationship Id="rId9" Type="http://schemas.openxmlformats.org/officeDocument/2006/relationships/image" Target="../media/image87.png"/><Relationship Id="rId14" Type="http://schemas.openxmlformats.org/officeDocument/2006/relationships/image" Target="../media/image90.png"/></Relationships>
</file>

<file path=ppt/slides/_rels/slide44.xml.rels><?xml version="1.0" encoding="UTF-8" standalone="yes"?>
<Relationships xmlns="http://schemas.openxmlformats.org/package/2006/relationships"><Relationship Id="rId8" Type="http://schemas.openxmlformats.org/officeDocument/2006/relationships/image" Target="../media/image82.jpg"/><Relationship Id="rId13" Type="http://schemas.openxmlformats.org/officeDocument/2006/relationships/slide" Target="slide45.xml"/><Relationship Id="rId3" Type="http://schemas.microsoft.com/office/2007/relationships/media" Target="../media/media6.mp3"/><Relationship Id="rId7" Type="http://schemas.openxmlformats.org/officeDocument/2006/relationships/audio" Target="../media/audio1.wav"/><Relationship Id="rId12" Type="http://schemas.openxmlformats.org/officeDocument/2006/relationships/image" Target="../media/image71.png"/><Relationship Id="rId2" Type="http://schemas.openxmlformats.org/officeDocument/2006/relationships/audio" Target="../media/media5.mp3"/><Relationship Id="rId16" Type="http://schemas.openxmlformats.org/officeDocument/2006/relationships/image" Target="../media/image81.png"/><Relationship Id="rId1" Type="http://schemas.microsoft.com/office/2007/relationships/media" Target="../media/media5.mp3"/><Relationship Id="rId6" Type="http://schemas.openxmlformats.org/officeDocument/2006/relationships/notesSlide" Target="../notesSlides/notesSlide20.xml"/><Relationship Id="rId11" Type="http://schemas.openxmlformats.org/officeDocument/2006/relationships/image" Target="../media/image89.png"/><Relationship Id="rId5" Type="http://schemas.openxmlformats.org/officeDocument/2006/relationships/slideLayout" Target="../slideLayouts/slideLayout21.xml"/><Relationship Id="rId15" Type="http://schemas.openxmlformats.org/officeDocument/2006/relationships/image" Target="../media/image91.png"/><Relationship Id="rId10" Type="http://schemas.openxmlformats.org/officeDocument/2006/relationships/image" Target="../media/image88.png"/><Relationship Id="rId4" Type="http://schemas.openxmlformats.org/officeDocument/2006/relationships/audio" Target="../media/media6.mp3"/><Relationship Id="rId9" Type="http://schemas.openxmlformats.org/officeDocument/2006/relationships/image" Target="../media/image87.png"/><Relationship Id="rId14" Type="http://schemas.openxmlformats.org/officeDocument/2006/relationships/image" Target="../media/image90.png"/></Relationships>
</file>

<file path=ppt/slides/_rels/slide4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5.jpg"/><Relationship Id="rId7"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96.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15.jpg"/><Relationship Id="rId1" Type="http://schemas.openxmlformats.org/officeDocument/2006/relationships/slideLayout" Target="../slideLayouts/slideLayout60.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4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5.jpg"/><Relationship Id="rId1" Type="http://schemas.openxmlformats.org/officeDocument/2006/relationships/slideLayout" Target="../slideLayouts/slideLayout60.xml"/><Relationship Id="rId6" Type="http://schemas.openxmlformats.org/officeDocument/2006/relationships/image" Target="../media/image108.png"/><Relationship Id="rId11" Type="http://schemas.openxmlformats.org/officeDocument/2006/relationships/image" Target="../media/image104.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92.png"/><Relationship Id="rId1" Type="http://schemas.openxmlformats.org/officeDocument/2006/relationships/slideLayout" Target="../slideLayouts/slideLayout60.xml"/><Relationship Id="rId4" Type="http://schemas.openxmlformats.org/officeDocument/2006/relationships/image" Target="../media/image114.gif"/></Relationships>
</file>

<file path=ppt/slides/_rels/slide5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tags" Target="../tags/tag28.xml"/><Relationship Id="rId39" Type="http://schemas.openxmlformats.org/officeDocument/2006/relationships/tags" Target="../tags/tag41.xml"/><Relationship Id="rId21" Type="http://schemas.openxmlformats.org/officeDocument/2006/relationships/tags" Target="../tags/tag23.xml"/><Relationship Id="rId34" Type="http://schemas.openxmlformats.org/officeDocument/2006/relationships/tags" Target="../tags/tag36.xml"/><Relationship Id="rId42" Type="http://schemas.openxmlformats.org/officeDocument/2006/relationships/tags" Target="../tags/tag44.xml"/><Relationship Id="rId47" Type="http://schemas.openxmlformats.org/officeDocument/2006/relationships/slideLayout" Target="../slideLayouts/slideLayout7.xml"/><Relationship Id="rId50" Type="http://schemas.openxmlformats.org/officeDocument/2006/relationships/image" Target="../media/image32.jpeg"/><Relationship Id="rId55" Type="http://schemas.openxmlformats.org/officeDocument/2006/relationships/slide" Target="slide34.xml"/><Relationship Id="rId7" Type="http://schemas.openxmlformats.org/officeDocument/2006/relationships/tags" Target="../tags/tag9.xml"/><Relationship Id="rId2" Type="http://schemas.openxmlformats.org/officeDocument/2006/relationships/tags" Target="../tags/tag4.xml"/><Relationship Id="rId16" Type="http://schemas.openxmlformats.org/officeDocument/2006/relationships/tags" Target="../tags/tag18.xml"/><Relationship Id="rId29" Type="http://schemas.openxmlformats.org/officeDocument/2006/relationships/tags" Target="../tags/tag31.xml"/><Relationship Id="rId11" Type="http://schemas.openxmlformats.org/officeDocument/2006/relationships/tags" Target="../tags/tag13.xml"/><Relationship Id="rId24" Type="http://schemas.openxmlformats.org/officeDocument/2006/relationships/tags" Target="../tags/tag26.xml"/><Relationship Id="rId32" Type="http://schemas.openxmlformats.org/officeDocument/2006/relationships/tags" Target="../tags/tag34.xml"/><Relationship Id="rId37" Type="http://schemas.openxmlformats.org/officeDocument/2006/relationships/tags" Target="../tags/tag39.xml"/><Relationship Id="rId40" Type="http://schemas.openxmlformats.org/officeDocument/2006/relationships/tags" Target="../tags/tag42.xml"/><Relationship Id="rId45" Type="http://schemas.openxmlformats.org/officeDocument/2006/relationships/tags" Target="../tags/tag47.xml"/><Relationship Id="rId53" Type="http://schemas.openxmlformats.org/officeDocument/2006/relationships/image" Target="../media/image33.jpeg"/><Relationship Id="rId5" Type="http://schemas.openxmlformats.org/officeDocument/2006/relationships/tags" Target="../tags/tag7.xml"/><Relationship Id="rId10" Type="http://schemas.openxmlformats.org/officeDocument/2006/relationships/tags" Target="../tags/tag12.xml"/><Relationship Id="rId19" Type="http://schemas.openxmlformats.org/officeDocument/2006/relationships/tags" Target="../tags/tag21.xml"/><Relationship Id="rId31" Type="http://schemas.openxmlformats.org/officeDocument/2006/relationships/tags" Target="../tags/tag33.xml"/><Relationship Id="rId44" Type="http://schemas.openxmlformats.org/officeDocument/2006/relationships/tags" Target="../tags/tag46.xml"/><Relationship Id="rId52" Type="http://schemas.openxmlformats.org/officeDocument/2006/relationships/hyperlink" Target="file:///G:\tin%208\TTDD2.ppt" TargetMode="Externa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tags" Target="../tags/tag29.xml"/><Relationship Id="rId30" Type="http://schemas.openxmlformats.org/officeDocument/2006/relationships/tags" Target="../tags/tag32.xml"/><Relationship Id="rId35" Type="http://schemas.openxmlformats.org/officeDocument/2006/relationships/tags" Target="../tags/tag37.xml"/><Relationship Id="rId43" Type="http://schemas.openxmlformats.org/officeDocument/2006/relationships/tags" Target="../tags/tag45.xml"/><Relationship Id="rId48" Type="http://schemas.openxmlformats.org/officeDocument/2006/relationships/image" Target="../media/image15.jpg"/><Relationship Id="rId8" Type="http://schemas.openxmlformats.org/officeDocument/2006/relationships/tags" Target="../tags/tag10.xml"/><Relationship Id="rId51" Type="http://schemas.openxmlformats.org/officeDocument/2006/relationships/hyperlink" Target="file:///G:\tin%208\TTDD1.ppt" TargetMode="External"/><Relationship Id="rId3" Type="http://schemas.openxmlformats.org/officeDocument/2006/relationships/tags" Target="../tags/tag5.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tags" Target="../tags/tag27.xml"/><Relationship Id="rId33" Type="http://schemas.openxmlformats.org/officeDocument/2006/relationships/tags" Target="../tags/tag35.xml"/><Relationship Id="rId38" Type="http://schemas.openxmlformats.org/officeDocument/2006/relationships/tags" Target="../tags/tag40.xml"/><Relationship Id="rId46" Type="http://schemas.openxmlformats.org/officeDocument/2006/relationships/tags" Target="../tags/tag48.xml"/><Relationship Id="rId20" Type="http://schemas.openxmlformats.org/officeDocument/2006/relationships/tags" Target="../tags/tag22.xml"/><Relationship Id="rId41" Type="http://schemas.openxmlformats.org/officeDocument/2006/relationships/tags" Target="../tags/tag43.xml"/><Relationship Id="rId54" Type="http://schemas.openxmlformats.org/officeDocument/2006/relationships/image" Target="../media/image34.emf"/><Relationship Id="rId1" Type="http://schemas.openxmlformats.org/officeDocument/2006/relationships/tags" Target="../tags/tag3.xml"/><Relationship Id="rId6" Type="http://schemas.openxmlformats.org/officeDocument/2006/relationships/tags" Target="../tags/tag8.xml"/><Relationship Id="rId15" Type="http://schemas.openxmlformats.org/officeDocument/2006/relationships/tags" Target="../tags/tag17.xml"/><Relationship Id="rId23" Type="http://schemas.openxmlformats.org/officeDocument/2006/relationships/tags" Target="../tags/tag25.xml"/><Relationship Id="rId28" Type="http://schemas.openxmlformats.org/officeDocument/2006/relationships/tags" Target="../tags/tag30.xml"/><Relationship Id="rId36" Type="http://schemas.openxmlformats.org/officeDocument/2006/relationships/tags" Target="../tags/tag38.xml"/><Relationship Id="rId49"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0"/>
            <a:ext cx="12191999"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
          <p:cNvPicPr>
            <a:picLocks noChangeAspect="1"/>
          </p:cNvPicPr>
          <p:nvPr/>
        </p:nvPicPr>
        <p:blipFill>
          <a:blip r:embed="rId5" cstate="print">
            <a:extLst>
              <a:ext uri="{28A0092B-C50C-407E-A947-70E740481C1C}">
                <a14:useLocalDpi xmlns:a14="http://schemas.microsoft.com/office/drawing/2010/main" val="0"/>
              </a:ext>
            </a:extLst>
          </a:blip>
          <a:srcRect b="3773"/>
          <a:stretch>
            <a:fillRect/>
          </a:stretch>
        </p:blipFill>
        <p:spPr bwMode="auto">
          <a:xfrm>
            <a:off x="106181" y="4267200"/>
            <a:ext cx="2331565" cy="125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077" descr="2"/>
          <p:cNvPicPr>
            <a:picLocks noChangeAspect="1"/>
          </p:cNvPicPr>
          <p:nvPr/>
        </p:nvPicPr>
        <p:blipFill>
          <a:blip r:embed="rId6"/>
          <a:stretch>
            <a:fillRect/>
          </a:stretch>
        </p:blipFill>
        <p:spPr>
          <a:xfrm>
            <a:off x="951604" y="821790"/>
            <a:ext cx="1681894" cy="560106"/>
          </a:xfrm>
          <a:prstGeom prst="rect">
            <a:avLst/>
          </a:prstGeom>
          <a:noFill/>
          <a:ln w="9525">
            <a:noFill/>
          </a:ln>
        </p:spPr>
      </p:pic>
      <p:pic>
        <p:nvPicPr>
          <p:cNvPr id="16" name="图片 2087" descr="1-16"/>
          <p:cNvPicPr>
            <a:picLocks noChangeAspect="1"/>
          </p:cNvPicPr>
          <p:nvPr/>
        </p:nvPicPr>
        <p:blipFill>
          <a:blip r:embed="rId7"/>
          <a:stretch>
            <a:fillRect/>
          </a:stretch>
        </p:blipFill>
        <p:spPr>
          <a:xfrm>
            <a:off x="9702618" y="384907"/>
            <a:ext cx="1884344" cy="873766"/>
          </a:xfrm>
          <a:prstGeom prst="rect">
            <a:avLst/>
          </a:prstGeom>
          <a:noFill/>
          <a:ln w="9525">
            <a:noFill/>
          </a:ln>
        </p:spPr>
      </p:pic>
      <p:sp>
        <p:nvSpPr>
          <p:cNvPr id="18" name="WordArt 5"/>
          <p:cNvSpPr>
            <a:spLocks noChangeArrowheads="1" noChangeShapeType="1" noTextEdit="1"/>
          </p:cNvSpPr>
          <p:nvPr/>
        </p:nvSpPr>
        <p:spPr bwMode="auto">
          <a:xfrm>
            <a:off x="1142089" y="1765700"/>
            <a:ext cx="9745263" cy="4379596"/>
          </a:xfrm>
          <a:prstGeom prst="rect">
            <a:avLst/>
          </a:prstGeom>
        </p:spPr>
        <p:txBody>
          <a:bodyPr spcFirstLastPara="1" wrap="none" fromWordArt="1">
            <a:prstTxWarp prst="textArchUp">
              <a:avLst>
                <a:gd name="adj" fmla="val 1080000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0" cap="none" spc="0" normalizeH="0" baseline="0" noProof="0" dirty="0">
                <a:ln w="19050">
                  <a:solidFill>
                    <a:srgbClr val="FF6600"/>
                  </a:solidFill>
                  <a:round/>
                  <a:headEnd/>
                  <a:tailEnd/>
                </a:ln>
                <a:gradFill rotWithShape="1">
                  <a:gsLst>
                    <a:gs pos="0">
                      <a:srgbClr val="0000FF"/>
                    </a:gs>
                    <a:gs pos="100000">
                      <a:srgbClr val="FF0000"/>
                    </a:gs>
                  </a:gsLst>
                  <a:lin ang="5400000" scaled="1"/>
                </a:gra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rPr>
              <a:t>   CHÀO MỪNG CÁC THẦY CÔ GIÁO VỀ DỰ GIỜ !</a:t>
            </a:r>
          </a:p>
        </p:txBody>
      </p:sp>
      <p:sp>
        <p:nvSpPr>
          <p:cNvPr id="9" name="Rectangle 2">
            <a:extLst>
              <a:ext uri="{FF2B5EF4-FFF2-40B4-BE49-F238E27FC236}">
                <a16:creationId xmlns:a16="http://schemas.microsoft.com/office/drawing/2014/main" id="{0DEAA69E-BFC7-4EFB-83AB-6E34BDAF9DCD}"/>
              </a:ext>
            </a:extLst>
          </p:cNvPr>
          <p:cNvSpPr txBox="1">
            <a:spLocks noChangeArrowheads="1"/>
          </p:cNvSpPr>
          <p:nvPr/>
        </p:nvSpPr>
        <p:spPr>
          <a:xfrm>
            <a:off x="844420" y="122602"/>
            <a:ext cx="10244667" cy="1017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UBND HUYỆN</a:t>
            </a:r>
            <a:br>
              <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br>
            <a:r>
              <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TRƯỜNG THCS</a:t>
            </a:r>
            <a:endPar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mj-cs"/>
            </a:endParaRPr>
          </a:p>
        </p:txBody>
      </p:sp>
      <p:pic>
        <p:nvPicPr>
          <p:cNvPr id="11" name="Picture 8" descr="Kết quả hình ảnh cho mạng internet">
            <a:extLst>
              <a:ext uri="{FF2B5EF4-FFF2-40B4-BE49-F238E27FC236}">
                <a16:creationId xmlns:a16="http://schemas.microsoft.com/office/drawing/2014/main" id="{DFA17964-5FFF-4228-ACA6-75D6DDF6422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3" r="1"/>
          <a:stretch/>
        </p:blipFill>
        <p:spPr bwMode="auto">
          <a:xfrm>
            <a:off x="4174573" y="2053925"/>
            <a:ext cx="3584360" cy="23641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5388FA-5617-462F-BBCA-421FC194172F}"/>
              </a:ext>
            </a:extLst>
          </p:cNvPr>
          <p:cNvSpPr txBox="1"/>
          <p:nvPr/>
        </p:nvSpPr>
        <p:spPr>
          <a:xfrm>
            <a:off x="3657599" y="4397722"/>
            <a:ext cx="48768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MÔN: TIN – </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LỚP 8</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8783CD96-E041-44AA-BE9D-8C57C3D50954}"/>
              </a:ext>
            </a:extLst>
          </p:cNvPr>
          <p:cNvSpPr txBox="1"/>
          <p:nvPr/>
        </p:nvSpPr>
        <p:spPr>
          <a:xfrm>
            <a:off x="2895600" y="5077239"/>
            <a:ext cx="6807018"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GV: </a:t>
            </a:r>
          </a:p>
        </p:txBody>
      </p:sp>
    </p:spTree>
    <p:custDataLst>
      <p:tags r:id="rId1"/>
    </p:custDataLst>
    <p:extLst>
      <p:ext uri="{BB962C8B-B14F-4D97-AF65-F5344CB8AC3E}">
        <p14:creationId xmlns:p14="http://schemas.microsoft.com/office/powerpoint/2010/main" val="3883395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8B3129D-F236-4298-87C7-B58D43A9C090}"/>
              </a:ext>
            </a:extLst>
          </p:cNvPr>
          <p:cNvPicPr>
            <a:picLocks noChangeAspect="1"/>
          </p:cNvPicPr>
          <p:nvPr/>
        </p:nvPicPr>
        <p:blipFill rotWithShape="1">
          <a:blip r:embed="rId4"/>
          <a:srcRect t="24673" r="17857"/>
          <a:stretch/>
        </p:blipFill>
        <p:spPr>
          <a:xfrm>
            <a:off x="10191366" y="266578"/>
            <a:ext cx="1752984" cy="1473610"/>
          </a:xfrm>
          <a:prstGeom prst="rect">
            <a:avLst/>
          </a:prstGeom>
        </p:spPr>
      </p:pic>
      <p:pic>
        <p:nvPicPr>
          <p:cNvPr id="5" name="图片 4">
            <a:extLst>
              <a:ext uri="{FF2B5EF4-FFF2-40B4-BE49-F238E27FC236}">
                <a16:creationId xmlns:a16="http://schemas.microsoft.com/office/drawing/2014/main" id="{DEA551C9-A24D-4F6F-AE60-DF7D6B83A414}"/>
              </a:ext>
            </a:extLst>
          </p:cNvPr>
          <p:cNvPicPr>
            <a:picLocks noChangeAspect="1"/>
          </p:cNvPicPr>
          <p:nvPr/>
        </p:nvPicPr>
        <p:blipFill>
          <a:blip r:embed="rId5"/>
          <a:stretch>
            <a:fillRect/>
          </a:stretch>
        </p:blipFill>
        <p:spPr>
          <a:xfrm>
            <a:off x="4498110" y="1571593"/>
            <a:ext cx="3214254" cy="1295719"/>
          </a:xfrm>
          <a:prstGeom prst="rect">
            <a:avLst/>
          </a:prstGeom>
        </p:spPr>
      </p:pic>
      <p:pic>
        <p:nvPicPr>
          <p:cNvPr id="6" name="图片 5">
            <a:extLst>
              <a:ext uri="{FF2B5EF4-FFF2-40B4-BE49-F238E27FC236}">
                <a16:creationId xmlns:a16="http://schemas.microsoft.com/office/drawing/2014/main" id="{CAB5FC26-484F-44C8-9E7E-13BEAD0DDF94}"/>
              </a:ext>
            </a:extLst>
          </p:cNvPr>
          <p:cNvPicPr>
            <a:picLocks noChangeAspect="1"/>
          </p:cNvPicPr>
          <p:nvPr/>
        </p:nvPicPr>
        <p:blipFill>
          <a:blip r:embed="rId6"/>
          <a:stretch>
            <a:fillRect/>
          </a:stretch>
        </p:blipFill>
        <p:spPr>
          <a:xfrm>
            <a:off x="4168615" y="3618414"/>
            <a:ext cx="3583710" cy="1333504"/>
          </a:xfrm>
          <a:prstGeom prst="rect">
            <a:avLst/>
          </a:prstGeom>
        </p:spPr>
      </p:pic>
      <p:pic>
        <p:nvPicPr>
          <p:cNvPr id="7" name="图片 6">
            <a:extLst>
              <a:ext uri="{FF2B5EF4-FFF2-40B4-BE49-F238E27FC236}">
                <a16:creationId xmlns:a16="http://schemas.microsoft.com/office/drawing/2014/main" id="{36FD5E1D-C2C7-42A1-9B7D-4E592583096B}"/>
              </a:ext>
            </a:extLst>
          </p:cNvPr>
          <p:cNvPicPr>
            <a:picLocks noChangeAspect="1"/>
          </p:cNvPicPr>
          <p:nvPr/>
        </p:nvPicPr>
        <p:blipFill>
          <a:blip r:embed="rId7"/>
          <a:stretch>
            <a:fillRect/>
          </a:stretch>
        </p:blipFill>
        <p:spPr>
          <a:xfrm>
            <a:off x="275505" y="266578"/>
            <a:ext cx="3417049" cy="2032500"/>
          </a:xfrm>
          <a:prstGeom prst="rect">
            <a:avLst/>
          </a:prstGeom>
        </p:spPr>
      </p:pic>
      <p:pic>
        <p:nvPicPr>
          <p:cNvPr id="14" name="图片 13">
            <a:extLst>
              <a:ext uri="{FF2B5EF4-FFF2-40B4-BE49-F238E27FC236}">
                <a16:creationId xmlns:a16="http://schemas.microsoft.com/office/drawing/2014/main" id="{3C54711A-3FCA-4330-8ED9-451489857129}"/>
              </a:ext>
            </a:extLst>
          </p:cNvPr>
          <p:cNvPicPr>
            <a:picLocks noChangeAspect="1"/>
          </p:cNvPicPr>
          <p:nvPr/>
        </p:nvPicPr>
        <p:blipFill>
          <a:blip r:embed="rId8"/>
          <a:stretch>
            <a:fillRect/>
          </a:stretch>
        </p:blipFill>
        <p:spPr>
          <a:xfrm flipH="1">
            <a:off x="8438382" y="4304859"/>
            <a:ext cx="3505968" cy="2324672"/>
          </a:xfrm>
          <a:prstGeom prst="rect">
            <a:avLst/>
          </a:prstGeom>
        </p:spPr>
      </p:pic>
      <p:grpSp>
        <p:nvGrpSpPr>
          <p:cNvPr id="24" name="组合 23">
            <a:extLst>
              <a:ext uri="{FF2B5EF4-FFF2-40B4-BE49-F238E27FC236}">
                <a16:creationId xmlns:a16="http://schemas.microsoft.com/office/drawing/2014/main"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id="{06A4829A-448B-41B0-9C1C-1C2555B14416}"/>
                </a:ext>
              </a:extLst>
            </p:cNvPr>
            <p:cNvPicPr>
              <a:picLocks noChangeAspect="1"/>
            </p:cNvPicPr>
            <p:nvPr/>
          </p:nvPicPr>
          <p:blipFill>
            <a:blip r:embed="rId9"/>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id="{8BE1F7BB-409C-40CC-8724-58B453F69760}"/>
                </a:ext>
              </a:extLst>
            </p:cNvPr>
            <p:cNvPicPr>
              <a:picLocks noChangeAspect="1"/>
            </p:cNvPicPr>
            <p:nvPr/>
          </p:nvPicPr>
          <p:blipFill>
            <a:blip r:embed="rId10"/>
            <a:stretch>
              <a:fillRect/>
            </a:stretch>
          </p:blipFill>
          <p:spPr>
            <a:xfrm>
              <a:off x="355595" y="3741685"/>
              <a:ext cx="1220293" cy="1340179"/>
            </a:xfrm>
            <a:prstGeom prst="rect">
              <a:avLst/>
            </a:prstGeom>
          </p:spPr>
        </p:pic>
      </p:grpSp>
      <p:pic>
        <p:nvPicPr>
          <p:cNvPr id="21" name="图片 20">
            <a:extLst>
              <a:ext uri="{FF2B5EF4-FFF2-40B4-BE49-F238E27FC236}">
                <a16:creationId xmlns:a16="http://schemas.microsoft.com/office/drawing/2014/main" id="{1DA3AB1B-5B08-4AFC-9C1D-FDA4273D2A2C}"/>
              </a:ext>
            </a:extLst>
          </p:cNvPr>
          <p:cNvPicPr>
            <a:picLocks noChangeAspect="1"/>
          </p:cNvPicPr>
          <p:nvPr/>
        </p:nvPicPr>
        <p:blipFill>
          <a:blip r:embed="rId11"/>
          <a:stretch>
            <a:fillRect/>
          </a:stretch>
        </p:blipFill>
        <p:spPr>
          <a:xfrm>
            <a:off x="3692554" y="2198115"/>
            <a:ext cx="990229" cy="822266"/>
          </a:xfrm>
          <a:prstGeom prst="rect">
            <a:avLst/>
          </a:prstGeom>
        </p:spPr>
      </p:pic>
      <p:sp>
        <p:nvSpPr>
          <p:cNvPr id="2" name="文本框 1">
            <a:extLst>
              <a:ext uri="{FF2B5EF4-FFF2-40B4-BE49-F238E27FC236}">
                <a16:creationId xmlns:a16="http://schemas.microsoft.com/office/drawing/2014/main" id="{7E239560-31E7-472A-8D5D-3B96D95E9ED3}"/>
              </a:ext>
            </a:extLst>
          </p:cNvPr>
          <p:cNvSpPr txBox="1"/>
          <p:nvPr/>
        </p:nvSpPr>
        <p:spPr>
          <a:xfrm>
            <a:off x="3795171" y="2842114"/>
            <a:ext cx="415010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Hình thành kiến thức</a:t>
            </a:r>
            <a:endParaRPr kumimoji="0" lang="zh-C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sp>
        <p:nvSpPr>
          <p:cNvPr id="3" name="TextBox 2"/>
          <p:cNvSpPr txBox="1"/>
          <p:nvPr/>
        </p:nvSpPr>
        <p:spPr>
          <a:xfrm>
            <a:off x="5519528" y="1929746"/>
            <a:ext cx="84189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omic Sans MS" pitchFamily="66" charset="0"/>
                <a:ea typeface="+mn-ea"/>
                <a:cs typeface="+mn-cs"/>
              </a:rPr>
              <a:t>02</a:t>
            </a:r>
          </a:p>
        </p:txBody>
      </p:sp>
    </p:spTree>
    <p:extLst>
      <p:ext uri="{BB962C8B-B14F-4D97-AF65-F5344CB8AC3E}">
        <p14:creationId xmlns:p14="http://schemas.microsoft.com/office/powerpoint/2010/main" val="922473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16B771-DA1E-55D3-4D88-E084C9D25498}"/>
              </a:ext>
            </a:extLst>
          </p:cNvPr>
          <p:cNvSpPr txBox="1"/>
          <p:nvPr/>
        </p:nvSpPr>
        <p:spPr>
          <a:xfrm>
            <a:off x="206476" y="196645"/>
            <a:ext cx="11985523" cy="646331"/>
          </a:xfrm>
          <a:prstGeom prst="rect">
            <a:avLst/>
          </a:prstGeom>
          <a:noFill/>
        </p:spPr>
        <p:txBody>
          <a:bodyPr wrap="square" rtlCol="0">
            <a:spAutoFit/>
          </a:bodyPr>
          <a:lstStyle/>
          <a:p>
            <a:r>
              <a:rPr lang="en-US" sz="3600" b="1" i="1">
                <a:solidFill>
                  <a:srgbClr val="0000CC"/>
                </a:solidFill>
                <a:latin typeface="Times New Roman" panose="02020603050405020304" pitchFamily="18" charset="0"/>
                <a:cs typeface="Times New Roman" panose="02020603050405020304" pitchFamily="18" charset="0"/>
              </a:rPr>
              <a:t>1. Biểu hiện vi phạm khi sử dụng công nghệ kĩ thuật số</a:t>
            </a:r>
          </a:p>
        </p:txBody>
      </p:sp>
      <p:sp>
        <p:nvSpPr>
          <p:cNvPr id="3" name="TextBox 2">
            <a:extLst>
              <a:ext uri="{FF2B5EF4-FFF2-40B4-BE49-F238E27FC236}">
                <a16:creationId xmlns:a16="http://schemas.microsoft.com/office/drawing/2014/main" id="{3BC2B625-9FFE-D3F4-D73B-0BB5910958B6}"/>
              </a:ext>
            </a:extLst>
          </p:cNvPr>
          <p:cNvSpPr txBox="1"/>
          <p:nvPr/>
        </p:nvSpPr>
        <p:spPr>
          <a:xfrm>
            <a:off x="3202510" y="1072315"/>
            <a:ext cx="8684690" cy="5690789"/>
          </a:xfrm>
          <a:prstGeom prst="rect">
            <a:avLst/>
          </a:prstGeom>
          <a:noFill/>
        </p:spPr>
        <p:txBody>
          <a:bodyPr wrap="square" rtlCol="0">
            <a:spAutoFit/>
          </a:bodyPr>
          <a:lstStyle/>
          <a:p>
            <a:pPr algn="ctr">
              <a:lnSpc>
                <a:spcPct val="115000"/>
              </a:lnSpc>
              <a:spcBef>
                <a:spcPts val="600"/>
              </a:spcBef>
              <a:spcAft>
                <a:spcPts val="600"/>
              </a:spcAft>
            </a:pPr>
            <a:r>
              <a:rPr lang="vi-VN" sz="3200" b="1">
                <a:solidFill>
                  <a:srgbClr val="FF0000"/>
                </a:solidFill>
                <a:effectLst/>
                <a:latin typeface="Times New Roman" panose="02020603050405020304" pitchFamily="18" charset="0"/>
                <a:ea typeface="Calibri" panose="020F0502020204030204" pitchFamily="34" charset="0"/>
              </a:rPr>
              <a:t>GV chia lớp thành 4 nhóm, yêu c</a:t>
            </a:r>
            <a:r>
              <a:rPr lang="en-US" sz="3200" b="1">
                <a:solidFill>
                  <a:srgbClr val="FF0000"/>
                </a:solidFill>
                <a:effectLst/>
                <a:latin typeface="Times New Roman" panose="02020603050405020304" pitchFamily="18" charset="0"/>
                <a:ea typeface="Calibri" panose="020F0502020204030204" pitchFamily="34" charset="0"/>
              </a:rPr>
              <a:t>ầ</a:t>
            </a:r>
            <a:r>
              <a:rPr lang="vi-VN" sz="3200" b="1">
                <a:solidFill>
                  <a:srgbClr val="FF0000"/>
                </a:solidFill>
                <a:effectLst/>
                <a:latin typeface="Times New Roman" panose="02020603050405020304" pitchFamily="18" charset="0"/>
                <a:ea typeface="Calibri" panose="020F0502020204030204" pitchFamily="34" charset="0"/>
              </a:rPr>
              <a:t>u các nhóm thảo luận và trả lời các câu hỏi:</a:t>
            </a:r>
            <a:endParaRPr lang="en-US" sz="3200" b="1">
              <a:solidFill>
                <a:srgbClr val="FF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b="1" i="1">
                <a:solidFill>
                  <a:srgbClr val="000000"/>
                </a:solidFill>
                <a:effectLst/>
                <a:latin typeface="Times New Roman" panose="02020603050405020304" pitchFamily="18" charset="0"/>
                <a:ea typeface="Calibri" panose="020F0502020204030204" pitchFamily="34" charset="0"/>
              </a:rPr>
              <a:t>Câu 1: Từ hiểu biết của em, hãy thảo luận với các bạn về một vài biểu hiện vi phạm đạo đức và pháp luật hay biểu hiện thiếu văn hóa khi sử dụng công nghệ kĩ thuật số.</a:t>
            </a:r>
            <a:endParaRPr lang="en-US" sz="3200" b="1">
              <a:solidFill>
                <a:srgbClr val="000000"/>
              </a:solidFill>
              <a:effectLst/>
              <a:latin typeface="Times New Roman" panose="02020603050405020304" pitchFamily="18" charset="0"/>
              <a:ea typeface="Calibri" panose="020F0502020204030204" pitchFamily="34" charset="0"/>
            </a:endParaRPr>
          </a:p>
          <a:p>
            <a:r>
              <a:rPr lang="vi-VN" sz="3200" b="1" i="1">
                <a:effectLst/>
                <a:latin typeface="Times New Roman" panose="02020603050405020304" pitchFamily="18" charset="0"/>
                <a:ea typeface="Calibri" panose="020F0502020204030204" pitchFamily="34" charset="0"/>
              </a:rPr>
              <a:t>Câu 2: Để phòng tránh các biểu hiện vi phạm pháp luật, vi phạm đạo đức, vi phạm văn hóa khi sử dụng công nghệ kĩ thuật số, chúng ta nên làm gì?</a:t>
            </a:r>
            <a:endParaRPr lang="en-US" sz="3200" b="1"/>
          </a:p>
        </p:txBody>
      </p:sp>
      <p:grpSp>
        <p:nvGrpSpPr>
          <p:cNvPr id="4" name="组合 13">
            <a:extLst>
              <a:ext uri="{FF2B5EF4-FFF2-40B4-BE49-F238E27FC236}">
                <a16:creationId xmlns:a16="http://schemas.microsoft.com/office/drawing/2014/main" id="{072849A1-BF44-9A34-5FB5-83011CDDDB43}"/>
              </a:ext>
            </a:extLst>
          </p:cNvPr>
          <p:cNvGrpSpPr/>
          <p:nvPr/>
        </p:nvGrpSpPr>
        <p:grpSpPr>
          <a:xfrm>
            <a:off x="426986" y="1507787"/>
            <a:ext cx="2358367" cy="2272597"/>
            <a:chOff x="2067317" y="1810431"/>
            <a:chExt cx="2488837" cy="2293259"/>
          </a:xfrm>
          <a:effectLst>
            <a:outerShdw blurRad="139700" dist="63500" dir="2700000" algn="tl" rotWithShape="0">
              <a:prstClr val="black">
                <a:alpha val="40000"/>
              </a:prstClr>
            </a:outerShdw>
          </a:effectLst>
        </p:grpSpPr>
        <p:sp>
          <p:nvSpPr>
            <p:cNvPr id="5" name="圆角矩形 14">
              <a:extLst>
                <a:ext uri="{FF2B5EF4-FFF2-40B4-BE49-F238E27FC236}">
                  <a16:creationId xmlns:a16="http://schemas.microsoft.com/office/drawing/2014/main" id="{339BF33A-A707-70D5-E723-04FF6C3DE2C2}"/>
                </a:ext>
              </a:extLst>
            </p:cNvPr>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8804">
                <a:defRPr/>
              </a:pP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sp>
          <p:nvSpPr>
            <p:cNvPr id="6" name="圆角矩形 15">
              <a:extLst>
                <a:ext uri="{FF2B5EF4-FFF2-40B4-BE49-F238E27FC236}">
                  <a16:creationId xmlns:a16="http://schemas.microsoft.com/office/drawing/2014/main" id="{104E60F8-467D-76E1-8666-4BA55686EC2E}"/>
                </a:ext>
              </a:extLst>
            </p:cNvPr>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Times New Roman" panose="02020603050405020304" pitchFamily="18" charset="0"/>
                  <a:ea typeface="微软雅黑" panose="020B0503020204020204" pitchFamily="34" charset="-122"/>
                  <a:cs typeface="+mn-ea"/>
                  <a:sym typeface="+mn-lt"/>
                </a:rPr>
                <a:t> </a:t>
              </a: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grpSp>
      <p:pic>
        <p:nvPicPr>
          <p:cNvPr id="7" name="Picture 6" descr="A picture containing toy, doll&#10;&#10;Description automatically generated">
            <a:extLst>
              <a:ext uri="{FF2B5EF4-FFF2-40B4-BE49-F238E27FC236}">
                <a16:creationId xmlns:a16="http://schemas.microsoft.com/office/drawing/2014/main" id="{8B57D2CE-6969-FBBF-52D0-6639231F6C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312" y="1316162"/>
            <a:ext cx="1806387" cy="1806387"/>
          </a:xfrm>
          <a:prstGeom prst="rect">
            <a:avLst/>
          </a:prstGeom>
        </p:spPr>
      </p:pic>
    </p:spTree>
    <p:extLst>
      <p:ext uri="{BB962C8B-B14F-4D97-AF65-F5344CB8AC3E}">
        <p14:creationId xmlns:p14="http://schemas.microsoft.com/office/powerpoint/2010/main" val="77848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ppt_w</p:attrName>
                                        </p:attrNameLst>
                                      </p:cBhvr>
                                      <p:tavLst>
                                        <p:tav tm="0" fmla="#ppt_w*sin(2.5*pi*$)">
                                          <p:val>
                                            <p:fltVal val="0"/>
                                          </p:val>
                                        </p:tav>
                                        <p:tav tm="100000">
                                          <p:val>
                                            <p:fltVal val="1"/>
                                          </p:val>
                                        </p:tav>
                                      </p:tavLst>
                                    </p:anim>
                                    <p:anim calcmode="lin" valueType="num">
                                      <p:cBhvr>
                                        <p:cTn id="13" dur="2000" fill="hold"/>
                                        <p:tgtEl>
                                          <p:spTgt spid="4"/>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anim calcmode="lin" valueType="num">
                                      <p:cBhvr>
                                        <p:cTn id="17" dur="2000" fill="hold"/>
                                        <p:tgtEl>
                                          <p:spTgt spid="7"/>
                                        </p:tgtEl>
                                        <p:attrNameLst>
                                          <p:attrName>ppt_w</p:attrName>
                                        </p:attrNameLst>
                                      </p:cBhvr>
                                      <p:tavLst>
                                        <p:tav tm="0" fmla="#ppt_w*sin(2.5*pi*$)">
                                          <p:val>
                                            <p:fltVal val="0"/>
                                          </p:val>
                                        </p:tav>
                                        <p:tav tm="100000">
                                          <p:val>
                                            <p:fltVal val="1"/>
                                          </p:val>
                                        </p:tav>
                                      </p:tavLst>
                                    </p:anim>
                                    <p:anim calcmode="lin" valueType="num">
                                      <p:cBhvr>
                                        <p:cTn id="18"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9B7337F-791C-7E7B-BA37-10387D694D56}"/>
              </a:ext>
            </a:extLst>
          </p:cNvPr>
          <p:cNvGrpSpPr/>
          <p:nvPr/>
        </p:nvGrpSpPr>
        <p:grpSpPr>
          <a:xfrm>
            <a:off x="1059792" y="1054595"/>
            <a:ext cx="599768" cy="919145"/>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id="{039CCCDA-F55F-427A-3F56-8E96656B46EC}"/>
              </a:ext>
            </a:extLst>
          </p:cNvPr>
          <p:cNvSpPr txBox="1"/>
          <p:nvPr/>
        </p:nvSpPr>
        <p:spPr>
          <a:xfrm>
            <a:off x="78657" y="127819"/>
            <a:ext cx="9717095" cy="1077218"/>
          </a:xfrm>
          <a:prstGeom prst="rect">
            <a:avLst/>
          </a:prstGeom>
          <a:solidFill>
            <a:srgbClr val="FFFF00"/>
          </a:solidFill>
        </p:spPr>
        <p:txBody>
          <a:bodyPr wrap="square" rtlCol="0">
            <a:spAutoFit/>
          </a:bodyPr>
          <a:lstStyle/>
          <a:p>
            <a:r>
              <a:rPr lang="en-US" sz="32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id="{C014A3F8-9762-4EB2-9A81-E2945E497E2F}"/>
              </a:ext>
            </a:extLst>
          </p:cNvPr>
          <p:cNvSpPr/>
          <p:nvPr/>
        </p:nvSpPr>
        <p:spPr>
          <a:xfrm>
            <a:off x="1659559" y="1632978"/>
            <a:ext cx="5568089" cy="589933"/>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b="1" i="1">
                <a:solidFill>
                  <a:srgbClr val="FF0000"/>
                </a:solidFill>
                <a:latin typeface="+mj-lt"/>
              </a:rPr>
              <a:t>Quay phim trong rạp chiếu phim</a:t>
            </a:r>
          </a:p>
        </p:txBody>
      </p:sp>
      <p:pic>
        <p:nvPicPr>
          <p:cNvPr id="1026" name="Picture 2" descr="Quay lén phim chiếu rạp phát tán lên mạng xã hội bị xử phạt như thế nào?">
            <a:extLst>
              <a:ext uri="{FF2B5EF4-FFF2-40B4-BE49-F238E27FC236}">
                <a16:creationId xmlns:a16="http://schemas.microsoft.com/office/drawing/2014/main" id="{B9D99AE4-2946-F2E1-9622-26587DAB8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753" y="2466025"/>
            <a:ext cx="7519481" cy="4264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96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9B7337F-791C-7E7B-BA37-10387D694D56}"/>
              </a:ext>
            </a:extLst>
          </p:cNvPr>
          <p:cNvGrpSpPr/>
          <p:nvPr/>
        </p:nvGrpSpPr>
        <p:grpSpPr>
          <a:xfrm>
            <a:off x="865239" y="958816"/>
            <a:ext cx="599768" cy="663507"/>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id="{039CCCDA-F55F-427A-3F56-8E96656B46EC}"/>
              </a:ext>
            </a:extLst>
          </p:cNvPr>
          <p:cNvSpPr txBox="1"/>
          <p:nvPr/>
        </p:nvSpPr>
        <p:spPr>
          <a:xfrm>
            <a:off x="78657" y="127819"/>
            <a:ext cx="11954457"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id="{C014A3F8-9762-4EB2-9A81-E2945E497E2F}"/>
              </a:ext>
            </a:extLst>
          </p:cNvPr>
          <p:cNvSpPr/>
          <p:nvPr/>
        </p:nvSpPr>
        <p:spPr>
          <a:xfrm>
            <a:off x="1465006" y="1273104"/>
            <a:ext cx="5324899" cy="589933"/>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000" b="1" i="1">
                <a:solidFill>
                  <a:srgbClr val="FF0000"/>
                </a:solidFill>
                <a:latin typeface="+mj-lt"/>
              </a:rPr>
              <a:t>Chụp ảnh ở nơi không cho phép</a:t>
            </a:r>
          </a:p>
        </p:txBody>
      </p:sp>
      <p:pic>
        <p:nvPicPr>
          <p:cNvPr id="2050" name="Picture 2" descr="Cấm quay phim chụp hình">
            <a:extLst>
              <a:ext uri="{FF2B5EF4-FFF2-40B4-BE49-F238E27FC236}">
                <a16:creationId xmlns:a16="http://schemas.microsoft.com/office/drawing/2014/main" id="{B927E375-C2FB-0919-BCA9-EF4B37E0E2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226"/>
          <a:stretch/>
        </p:blipFill>
        <p:spPr bwMode="auto">
          <a:xfrm>
            <a:off x="4016152" y="2271251"/>
            <a:ext cx="3987210" cy="35396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áo Quân Khu 7 Online">
            <a:extLst>
              <a:ext uri="{FF2B5EF4-FFF2-40B4-BE49-F238E27FC236}">
                <a16:creationId xmlns:a16="http://schemas.microsoft.com/office/drawing/2014/main" id="{C20F38FF-C7CD-D95D-85F3-8A06916E54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407" y="2021481"/>
            <a:ext cx="3309851" cy="22065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p 3+ rạp chiếu phim hiện đại, không gian lớn nhất ở Quận 2 - Sài Gòn Plus">
            <a:extLst>
              <a:ext uri="{FF2B5EF4-FFF2-40B4-BE49-F238E27FC236}">
                <a16:creationId xmlns:a16="http://schemas.microsoft.com/office/drawing/2014/main" id="{F050C8AE-A7CD-2FB1-E230-32B3A562303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342256" y="1978745"/>
            <a:ext cx="3482337" cy="220656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iển lãm nghệ thuật đặc biệt &quot;Ego - Người&quot; ở Bảo tàng Hà Nội - Báo Người  lao động">
            <a:extLst>
              <a:ext uri="{FF2B5EF4-FFF2-40B4-BE49-F238E27FC236}">
                <a16:creationId xmlns:a16="http://schemas.microsoft.com/office/drawing/2014/main" id="{5CD0D8BB-B93B-1564-62DC-DFE49444CD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407" y="4574889"/>
            <a:ext cx="3309850" cy="202001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Đại giới đàn Thiện Hoa 2022 thu hút hàng vạn lượt Phật tử">
            <a:extLst>
              <a:ext uri="{FF2B5EF4-FFF2-40B4-BE49-F238E27FC236}">
                <a16:creationId xmlns:a16="http://schemas.microsoft.com/office/drawing/2014/main" id="{EC01E871-5B91-FD95-E10A-00EFB4BE98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2256" y="4535970"/>
            <a:ext cx="3482337" cy="2058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23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barn(inVertical)">
                                      <p:cBhvr>
                                        <p:cTn id="20" dur="500"/>
                                        <p:tgtEl>
                                          <p:spTgt spid="205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barn(inVertical)">
                                      <p:cBhvr>
                                        <p:cTn id="25" dur="500"/>
                                        <p:tgtEl>
                                          <p:spTgt spid="2054"/>
                                        </p:tgtEl>
                                      </p:cBhvr>
                                    </p:animEffect>
                                  </p:childTnLst>
                                </p:cTn>
                              </p:par>
                              <p:par>
                                <p:cTn id="26" presetID="16" presetClass="entr" presetSubtype="21" fill="hold" nodeType="withEffect">
                                  <p:stCondLst>
                                    <p:cond delay="0"/>
                                  </p:stCondLst>
                                  <p:childTnLst>
                                    <p:set>
                                      <p:cBhvr>
                                        <p:cTn id="27" dur="1" fill="hold">
                                          <p:stCondLst>
                                            <p:cond delay="0"/>
                                          </p:stCondLst>
                                        </p:cTn>
                                        <p:tgtEl>
                                          <p:spTgt spid="2056"/>
                                        </p:tgtEl>
                                        <p:attrNameLst>
                                          <p:attrName>style.visibility</p:attrName>
                                        </p:attrNameLst>
                                      </p:cBhvr>
                                      <p:to>
                                        <p:strVal val="visible"/>
                                      </p:to>
                                    </p:set>
                                    <p:animEffect transition="in" filter="barn(inVertical)">
                                      <p:cBhvr>
                                        <p:cTn id="28" dur="500"/>
                                        <p:tgtEl>
                                          <p:spTgt spid="2056"/>
                                        </p:tgtEl>
                                      </p:cBhvr>
                                    </p:animEffect>
                                  </p:childTnLst>
                                </p:cTn>
                              </p:par>
                              <p:par>
                                <p:cTn id="29" presetID="16" presetClass="entr" presetSubtype="21" fill="hold" nodeType="withEffect">
                                  <p:stCondLst>
                                    <p:cond delay="0"/>
                                  </p:stCondLst>
                                  <p:childTnLst>
                                    <p:set>
                                      <p:cBhvr>
                                        <p:cTn id="30" dur="1" fill="hold">
                                          <p:stCondLst>
                                            <p:cond delay="0"/>
                                          </p:stCondLst>
                                        </p:cTn>
                                        <p:tgtEl>
                                          <p:spTgt spid="2058"/>
                                        </p:tgtEl>
                                        <p:attrNameLst>
                                          <p:attrName>style.visibility</p:attrName>
                                        </p:attrNameLst>
                                      </p:cBhvr>
                                      <p:to>
                                        <p:strVal val="visible"/>
                                      </p:to>
                                    </p:set>
                                    <p:animEffect transition="in" filter="barn(inVertical)">
                                      <p:cBhvr>
                                        <p:cTn id="31"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9CCCDA-F55F-427A-3F56-8E96656B46EC}"/>
              </a:ext>
            </a:extLst>
          </p:cNvPr>
          <p:cNvSpPr txBox="1"/>
          <p:nvPr/>
        </p:nvSpPr>
        <p:spPr>
          <a:xfrm>
            <a:off x="78657" y="127819"/>
            <a:ext cx="11248103" cy="1077218"/>
          </a:xfrm>
          <a:prstGeom prst="rect">
            <a:avLst/>
          </a:prstGeom>
          <a:solidFill>
            <a:srgbClr val="FFFF00"/>
          </a:solidFill>
        </p:spPr>
        <p:txBody>
          <a:bodyPr wrap="square" rtlCol="0">
            <a:spAutoFit/>
          </a:bodyPr>
          <a:lstStyle/>
          <a:p>
            <a:r>
              <a:rPr lang="en-US" sz="32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grpSp>
        <p:nvGrpSpPr>
          <p:cNvPr id="19" name="Group 18">
            <a:extLst>
              <a:ext uri="{FF2B5EF4-FFF2-40B4-BE49-F238E27FC236}">
                <a16:creationId xmlns:a16="http://schemas.microsoft.com/office/drawing/2014/main" id="{09B7337F-791C-7E7B-BA37-10387D694D56}"/>
              </a:ext>
            </a:extLst>
          </p:cNvPr>
          <p:cNvGrpSpPr/>
          <p:nvPr/>
        </p:nvGrpSpPr>
        <p:grpSpPr>
          <a:xfrm>
            <a:off x="865238" y="1199530"/>
            <a:ext cx="599768" cy="663507"/>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20" name="Rectangle 19">
            <a:extLst>
              <a:ext uri="{FF2B5EF4-FFF2-40B4-BE49-F238E27FC236}">
                <a16:creationId xmlns:a16="http://schemas.microsoft.com/office/drawing/2014/main" id="{C014A3F8-9762-4EB2-9A81-E2945E497E2F}"/>
              </a:ext>
            </a:extLst>
          </p:cNvPr>
          <p:cNvSpPr/>
          <p:nvPr/>
        </p:nvSpPr>
        <p:spPr>
          <a:xfrm>
            <a:off x="1465006" y="1420983"/>
            <a:ext cx="7007783" cy="589933"/>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b="1" i="1">
                <a:solidFill>
                  <a:srgbClr val="FF0000"/>
                </a:solidFill>
                <a:latin typeface="+mj-lt"/>
              </a:rPr>
              <a:t>Ghi âm trái phép các cuộc nói chuyện</a:t>
            </a:r>
          </a:p>
        </p:txBody>
      </p:sp>
      <p:pic>
        <p:nvPicPr>
          <p:cNvPr id="4" name="Picture 3">
            <a:extLst>
              <a:ext uri="{FF2B5EF4-FFF2-40B4-BE49-F238E27FC236}">
                <a16:creationId xmlns:a16="http://schemas.microsoft.com/office/drawing/2014/main" id="{8CFCCD5D-5FE1-22AD-3BA9-ABBB9887F1B4}"/>
              </a:ext>
            </a:extLst>
          </p:cNvPr>
          <p:cNvPicPr>
            <a:picLocks noChangeAspect="1"/>
          </p:cNvPicPr>
          <p:nvPr/>
        </p:nvPicPr>
        <p:blipFill rotWithShape="1">
          <a:blip r:embed="rId3">
            <a:extLst>
              <a:ext uri="{28A0092B-C50C-407E-A947-70E740481C1C}">
                <a14:useLocalDpi xmlns:a14="http://schemas.microsoft.com/office/drawing/2010/main" val="0"/>
              </a:ext>
            </a:extLst>
          </a:blip>
          <a:srcRect l="16210" t="31749" r="19919" b="7670"/>
          <a:stretch/>
        </p:blipFill>
        <p:spPr>
          <a:xfrm>
            <a:off x="2645923" y="2331987"/>
            <a:ext cx="8243624" cy="4398194"/>
          </a:xfrm>
          <a:prstGeom prst="rect">
            <a:avLst/>
          </a:prstGeom>
        </p:spPr>
      </p:pic>
    </p:spTree>
    <p:extLst>
      <p:ext uri="{BB962C8B-B14F-4D97-AF65-F5344CB8AC3E}">
        <p14:creationId xmlns:p14="http://schemas.microsoft.com/office/powerpoint/2010/main" val="419644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9B7337F-791C-7E7B-BA37-10387D694D56}"/>
              </a:ext>
            </a:extLst>
          </p:cNvPr>
          <p:cNvGrpSpPr/>
          <p:nvPr/>
        </p:nvGrpSpPr>
        <p:grpSpPr>
          <a:xfrm>
            <a:off x="229472" y="919086"/>
            <a:ext cx="599768" cy="663507"/>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id="{039CCCDA-F55F-427A-3F56-8E96656B46EC}"/>
              </a:ext>
            </a:extLst>
          </p:cNvPr>
          <p:cNvSpPr txBox="1"/>
          <p:nvPr/>
        </p:nvSpPr>
        <p:spPr>
          <a:xfrm>
            <a:off x="78657" y="127819"/>
            <a:ext cx="12003095"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id="{C014A3F8-9762-4EB2-9A81-E2945E497E2F}"/>
              </a:ext>
            </a:extLst>
          </p:cNvPr>
          <p:cNvSpPr/>
          <p:nvPr/>
        </p:nvSpPr>
        <p:spPr>
          <a:xfrm>
            <a:off x="531613" y="1288112"/>
            <a:ext cx="11662643" cy="588961"/>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3000" b="1" i="1">
                <a:solidFill>
                  <a:srgbClr val="FF0000"/>
                </a:solidFill>
                <a:latin typeface="+mj-lt"/>
              </a:rPr>
              <a:t>Tải về và sử dụng các bài hát và video có bản quyền mà chưa được cho phép</a:t>
            </a:r>
          </a:p>
        </p:txBody>
      </p:sp>
      <p:pic>
        <p:nvPicPr>
          <p:cNvPr id="8" name="Picture 2" descr="Vector de pantalla de portátil. Computadora: vector de stock (libre de  regalías) 1756181237 | Shutterstock">
            <a:extLst>
              <a:ext uri="{FF2B5EF4-FFF2-40B4-BE49-F238E27FC236}">
                <a16:creationId xmlns:a16="http://schemas.microsoft.com/office/drawing/2014/main" id="{35833E82-820A-4E4A-78BC-0A3688754695}"/>
              </a:ext>
            </a:extLst>
          </p:cNvPr>
          <p:cNvPicPr>
            <a:picLocks noChangeAspect="1" noChangeArrowheads="1"/>
          </p:cNvPicPr>
          <p:nvPr/>
        </p:nvPicPr>
        <p:blipFill rotWithShape="1">
          <a:blip r:embed="rId5">
            <a:clrChange>
              <a:clrFrom>
                <a:srgbClr val="32B3EC"/>
              </a:clrFrom>
              <a:clrTo>
                <a:srgbClr val="32B3EC">
                  <a:alpha val="0"/>
                </a:srgbClr>
              </a:clrTo>
            </a:clrChange>
            <a:extLst>
              <a:ext uri="{28A0092B-C50C-407E-A947-70E740481C1C}">
                <a14:useLocalDpi xmlns:a14="http://schemas.microsoft.com/office/drawing/2010/main" val="0"/>
              </a:ext>
            </a:extLst>
          </a:blip>
          <a:srcRect l="5798" t="6912" r="6328" b="12792"/>
          <a:stretch/>
        </p:blipFill>
        <p:spPr bwMode="auto">
          <a:xfrm>
            <a:off x="394246" y="5209165"/>
            <a:ext cx="2318500" cy="15210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F5119E1-6B35-F345-0132-EDFF764C5823}"/>
              </a:ext>
            </a:extLst>
          </p:cNvPr>
          <p:cNvPicPr>
            <a:picLocks noChangeAspect="1"/>
          </p:cNvPicPr>
          <p:nvPr/>
        </p:nvPicPr>
        <p:blipFill rotWithShape="1">
          <a:blip r:embed="rId6">
            <a:extLst>
              <a:ext uri="{28A0092B-C50C-407E-A947-70E740481C1C}">
                <a14:useLocalDpi xmlns:a14="http://schemas.microsoft.com/office/drawing/2010/main" val="0"/>
              </a:ext>
            </a:extLst>
          </a:blip>
          <a:srcRect l="29559" t="31029" r="31705" b="30830"/>
          <a:stretch/>
        </p:blipFill>
        <p:spPr>
          <a:xfrm>
            <a:off x="3805608" y="2093208"/>
            <a:ext cx="5114655" cy="2832732"/>
          </a:xfrm>
          <a:prstGeom prst="rect">
            <a:avLst/>
          </a:prstGeom>
        </p:spPr>
      </p:pic>
      <p:pic>
        <p:nvPicPr>
          <p:cNvPr id="10" name="Tom và Jerry - Giấc ngủ trưa của con mèo(Cat Napping, Viet sub)">
            <a:hlinkClick r:id="" action="ppaction://media"/>
            <a:extLst>
              <a:ext uri="{FF2B5EF4-FFF2-40B4-BE49-F238E27FC236}">
                <a16:creationId xmlns:a16="http://schemas.microsoft.com/office/drawing/2014/main" id="{9B6E97C7-3DCF-BC64-C2C5-7CF5C9EA9845}"/>
              </a:ext>
            </a:extLst>
          </p:cNvPr>
          <p:cNvPicPr>
            <a:picLocks noChangeAspect="1"/>
          </p:cNvPicPr>
          <p:nvPr>
            <a:videoFile r:link="rId1"/>
            <p:extLst>
              <p:ext uri="{DAA4B4D4-6D71-4841-9C94-3DE7FCFB9230}">
                <p14:media xmlns:p14="http://schemas.microsoft.com/office/powerpoint/2010/main" r:embed="rId2">
                  <p14:trim st="212340" end="201927"/>
                </p14:media>
              </p:ext>
            </p:extLst>
          </p:nvPr>
        </p:nvPicPr>
        <p:blipFill>
          <a:blip r:embed="rId7"/>
          <a:stretch>
            <a:fillRect/>
          </a:stretch>
        </p:blipFill>
        <p:spPr>
          <a:xfrm>
            <a:off x="5325157" y="2725578"/>
            <a:ext cx="1177892" cy="896370"/>
          </a:xfrm>
          <a:prstGeom prst="rect">
            <a:avLst/>
          </a:prstGeom>
        </p:spPr>
      </p:pic>
      <p:pic>
        <p:nvPicPr>
          <p:cNvPr id="4" name="Picture 2" descr="Vector de pantalla de portátil. Computadora: vector de stock (libre de  regalías) 1756181237 | Shutterstock">
            <a:extLst>
              <a:ext uri="{FF2B5EF4-FFF2-40B4-BE49-F238E27FC236}">
                <a16:creationId xmlns:a16="http://schemas.microsoft.com/office/drawing/2014/main" id="{58D3FDFE-AE7A-B719-3016-F5B3535E0FD9}"/>
              </a:ext>
            </a:extLst>
          </p:cNvPr>
          <p:cNvPicPr>
            <a:picLocks noChangeAspect="1" noChangeArrowheads="1"/>
          </p:cNvPicPr>
          <p:nvPr/>
        </p:nvPicPr>
        <p:blipFill rotWithShape="1">
          <a:blip r:embed="rId5">
            <a:clrChange>
              <a:clrFrom>
                <a:srgbClr val="32B3EC"/>
              </a:clrFrom>
              <a:clrTo>
                <a:srgbClr val="32B3EC">
                  <a:alpha val="0"/>
                </a:srgbClr>
              </a:clrTo>
            </a:clrChange>
            <a:extLst>
              <a:ext uri="{28A0092B-C50C-407E-A947-70E740481C1C}">
                <a14:useLocalDpi xmlns:a14="http://schemas.microsoft.com/office/drawing/2010/main" val="0"/>
              </a:ext>
            </a:extLst>
          </a:blip>
          <a:srcRect l="5798" t="6912" r="6328" b="12792"/>
          <a:stretch/>
        </p:blipFill>
        <p:spPr bwMode="auto">
          <a:xfrm>
            <a:off x="4774519" y="5209165"/>
            <a:ext cx="2318500" cy="15210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ector de pantalla de portátil. Computadora: vector de stock (libre de  regalías) 1756181237 | Shutterstock">
            <a:extLst>
              <a:ext uri="{FF2B5EF4-FFF2-40B4-BE49-F238E27FC236}">
                <a16:creationId xmlns:a16="http://schemas.microsoft.com/office/drawing/2014/main" id="{319CFDE6-DE85-3B59-30C4-A19492F2303E}"/>
              </a:ext>
            </a:extLst>
          </p:cNvPr>
          <p:cNvPicPr>
            <a:picLocks noChangeAspect="1" noChangeArrowheads="1"/>
          </p:cNvPicPr>
          <p:nvPr/>
        </p:nvPicPr>
        <p:blipFill rotWithShape="1">
          <a:blip r:embed="rId5">
            <a:clrChange>
              <a:clrFrom>
                <a:srgbClr val="32B3EC"/>
              </a:clrFrom>
              <a:clrTo>
                <a:srgbClr val="32B3EC">
                  <a:alpha val="0"/>
                </a:srgbClr>
              </a:clrTo>
            </a:clrChange>
            <a:extLst>
              <a:ext uri="{28A0092B-C50C-407E-A947-70E740481C1C}">
                <a14:useLocalDpi xmlns:a14="http://schemas.microsoft.com/office/drawing/2010/main" val="0"/>
              </a:ext>
            </a:extLst>
          </a:blip>
          <a:srcRect l="5798" t="6912" r="6328" b="12792"/>
          <a:stretch/>
        </p:blipFill>
        <p:spPr bwMode="auto">
          <a:xfrm>
            <a:off x="9326854" y="5209165"/>
            <a:ext cx="2318500" cy="1521016"/>
          </a:xfrm>
          <a:prstGeom prst="rect">
            <a:avLst/>
          </a:prstGeom>
          <a:noFill/>
          <a:extLst>
            <a:ext uri="{909E8E84-426E-40DD-AFC4-6F175D3DCCD1}">
              <a14:hiddenFill xmlns:a14="http://schemas.microsoft.com/office/drawing/2010/main">
                <a:solidFill>
                  <a:srgbClr val="FFFFFF"/>
                </a:solidFill>
              </a14:hiddenFill>
            </a:ext>
          </a:extLst>
        </p:spPr>
      </p:pic>
      <p:pic>
        <p:nvPicPr>
          <p:cNvPr id="2" name="Tom và Jerry - Giấc ngủ trưa của con mèo(Cat Napping, Viet sub)">
            <a:hlinkClick r:id="" action="ppaction://media"/>
            <a:extLst>
              <a:ext uri="{FF2B5EF4-FFF2-40B4-BE49-F238E27FC236}">
                <a16:creationId xmlns:a16="http://schemas.microsoft.com/office/drawing/2014/main" id="{EA4242F3-76B0-9DC9-B6F5-9813B76DBBD5}"/>
              </a:ext>
            </a:extLst>
          </p:cNvPr>
          <p:cNvPicPr>
            <a:picLocks noChangeAspect="1"/>
          </p:cNvPicPr>
          <p:nvPr>
            <a:videoFile r:link="rId1"/>
            <p:extLst>
              <p:ext uri="{DAA4B4D4-6D71-4841-9C94-3DE7FCFB9230}">
                <p14:media xmlns:p14="http://schemas.microsoft.com/office/powerpoint/2010/main" r:embed="rId2">
                  <p14:trim st="212340" end="201927"/>
                </p14:media>
              </p:ext>
            </p:extLst>
          </p:nvPr>
        </p:nvPicPr>
        <p:blipFill>
          <a:blip r:embed="rId7"/>
          <a:stretch>
            <a:fillRect/>
          </a:stretch>
        </p:blipFill>
        <p:spPr>
          <a:xfrm>
            <a:off x="6282811" y="2725578"/>
            <a:ext cx="1177892" cy="896370"/>
          </a:xfrm>
          <a:prstGeom prst="rect">
            <a:avLst/>
          </a:prstGeom>
        </p:spPr>
      </p:pic>
      <p:pic>
        <p:nvPicPr>
          <p:cNvPr id="7" name="Tom và Jerry - Giấc ngủ trưa của con mèo(Cat Napping, Viet sub)">
            <a:hlinkClick r:id="" action="ppaction://media"/>
            <a:extLst>
              <a:ext uri="{FF2B5EF4-FFF2-40B4-BE49-F238E27FC236}">
                <a16:creationId xmlns:a16="http://schemas.microsoft.com/office/drawing/2014/main" id="{77442AF2-B8C2-E767-F832-A7CE09EC0DE1}"/>
              </a:ext>
            </a:extLst>
          </p:cNvPr>
          <p:cNvPicPr>
            <a:picLocks noChangeAspect="1"/>
          </p:cNvPicPr>
          <p:nvPr>
            <a:videoFile r:link="rId1"/>
            <p:extLst>
              <p:ext uri="{DAA4B4D4-6D71-4841-9C94-3DE7FCFB9230}">
                <p14:media xmlns:p14="http://schemas.microsoft.com/office/powerpoint/2010/main" r:embed="rId2">
                  <p14:trim st="212340" end="201927"/>
                </p14:media>
              </p:ext>
            </p:extLst>
          </p:nvPr>
        </p:nvPicPr>
        <p:blipFill>
          <a:blip r:embed="rId7"/>
          <a:stretch>
            <a:fillRect/>
          </a:stretch>
        </p:blipFill>
        <p:spPr>
          <a:xfrm>
            <a:off x="6647597" y="2725578"/>
            <a:ext cx="1177892" cy="896370"/>
          </a:xfrm>
          <a:prstGeom prst="rect">
            <a:avLst/>
          </a:prstGeom>
        </p:spPr>
      </p:pic>
    </p:spTree>
    <p:extLst>
      <p:ext uri="{BB962C8B-B14F-4D97-AF65-F5344CB8AC3E}">
        <p14:creationId xmlns:p14="http://schemas.microsoft.com/office/powerpoint/2010/main" val="154879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1" presetClass="path" presetSubtype="0" accel="50000" decel="50000" fill="hold" nodeType="clickEffect">
                                  <p:stCondLst>
                                    <p:cond delay="0"/>
                                  </p:stCondLst>
                                  <p:childTnLst>
                                    <p:animMotion origin="layout" path="M 3.95833E-6 0.00972 C -0.0069 -0.00347 -0.03021 -0.01597 -0.03868 -0.01597 C -0.09076 -0.01597 -0.1444 0.18542 -0.1444 0.38681 C -0.1444 0.28519 -0.17136 0.18542 -0.19649 0.18542 C -0.22331 0.18542 -0.24844 0.28681 -0.24844 0.38681 C -0.24844 0.33681 -0.26172 0.28519 -0.27526 0.28519 C -0.28855 0.28519 -0.30209 0.33519 -0.30209 0.38681 C -0.30209 0.36088 -0.30886 0.33681 -0.3155 0.33681 C -0.32227 0.33681 -0.32878 0.3625 -0.32878 0.38681 C -0.32878 0.37361 -0.33204 0.36088 -0.33555 0.36088 C -0.33724 0.36088 -0.34232 0.37408 -0.34232 0.38681 C -0.34232 0.38033 -0.34401 0.37361 -0.34558 0.37361 C -0.34558 0.37222 -0.34883 0.38009 -0.34883 0.38681 C -0.34883 0.38333 -0.34883 0.38033 -0.35065 0.38033 C -0.35065 0.38195 -0.35235 0.3838 -0.35235 0.38681 C -0.35235 0.38519 -0.35235 0.38333 -0.35235 0.38195 C -0.35417 0.38195 -0.35417 0.38333 -0.35417 0.38519 C -0.35586 0.38519 -0.35586 0.3838 -0.35586 0.38195 C -0.35756 0.38195 -0.35756 0.38333 -0.35756 0.38519 " pathEditMode="relative" rAng="0" ptsTypes="AAAAAAAAAAAAAAAAAAA">
                                      <p:cBhvr>
                                        <p:cTn id="32" dur="2000" fill="hold"/>
                                        <p:tgtEl>
                                          <p:spTgt spid="10"/>
                                        </p:tgtEl>
                                        <p:attrNameLst>
                                          <p:attrName>ppt_x</p:attrName>
                                          <p:attrName>ppt_y</p:attrName>
                                        </p:attrNameLst>
                                      </p:cBhvr>
                                      <p:rCtr x="-17878" y="17569"/>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51" presetClass="path" presetSubtype="0" accel="50000" decel="50000" fill="hold" nodeType="clickEffect">
                                  <p:stCondLst>
                                    <p:cond delay="0"/>
                                  </p:stCondLst>
                                  <p:childTnLst>
                                    <p:animMotion origin="layout" path="M -0.07903 -1.48148E-6 L -0.06054 0.10162 C -0.05651 0.12292 -0.05403 0.15509 -0.05403 0.18843 C -0.05403 0.22639 -0.05651 0.25671 -0.06054 0.27801 L -0.07903 0.37986 " pathEditMode="relative" rAng="0" ptsTypes="AAAAA">
                                      <p:cBhvr>
                                        <p:cTn id="40" dur="2000" fill="hold"/>
                                        <p:tgtEl>
                                          <p:spTgt spid="2"/>
                                        </p:tgtEl>
                                        <p:attrNameLst>
                                          <p:attrName>ppt_x</p:attrName>
                                          <p:attrName>ppt_y</p:attrName>
                                        </p:attrNameLst>
                                      </p:cBhvr>
                                      <p:rCtr x="1250" y="18981"/>
                                    </p:animMotion>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9" presetClass="path" presetSubtype="0" accel="50000" decel="50000" fill="hold" nodeType="clickEffect">
                                  <p:stCondLst>
                                    <p:cond delay="0"/>
                                  </p:stCondLst>
                                  <p:childTnLst>
                                    <p:animMotion origin="layout" path="M 4.16667E-7 -1.48148E-6 L 0.27383 0.38056 " pathEditMode="relative" rAng="0" ptsTypes="AA">
                                      <p:cBhvr>
                                        <p:cTn id="48" dur="2000" fill="hold"/>
                                        <p:tgtEl>
                                          <p:spTgt spid="7"/>
                                        </p:tgtEl>
                                        <p:attrNameLst>
                                          <p:attrName>ppt_x</p:attrName>
                                          <p:attrName>ppt_y</p:attrName>
                                        </p:attrNameLst>
                                      </p:cBhvr>
                                      <p:rCtr x="13685" y="19028"/>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10"/>
                </p:tgtEl>
              </p:cMediaNode>
            </p:video>
            <p:video>
              <p:cMediaNode vol="80000">
                <p:cTn id="50" fill="hold" display="0">
                  <p:stCondLst>
                    <p:cond delay="indefinite"/>
                  </p:stCondLst>
                </p:cTn>
                <p:tgtEl>
                  <p:spTgt spid="2"/>
                </p:tgtEl>
              </p:cMediaNode>
            </p:video>
            <p:video>
              <p:cMediaNode vol="80000">
                <p:cTn id="51" fill="hold" display="0">
                  <p:stCondLst>
                    <p:cond delay="indefinite"/>
                  </p:stCondLst>
                </p:cTn>
                <p:tgtEl>
                  <p:spTgt spid="7"/>
                </p:tgtEl>
              </p:cMediaNode>
            </p:video>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9B7337F-791C-7E7B-BA37-10387D694D56}"/>
              </a:ext>
            </a:extLst>
          </p:cNvPr>
          <p:cNvGrpSpPr/>
          <p:nvPr/>
        </p:nvGrpSpPr>
        <p:grpSpPr>
          <a:xfrm>
            <a:off x="1219670" y="1027990"/>
            <a:ext cx="599768" cy="663507"/>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id="{039CCCDA-F55F-427A-3F56-8E96656B46EC}"/>
              </a:ext>
            </a:extLst>
          </p:cNvPr>
          <p:cNvSpPr txBox="1"/>
          <p:nvPr/>
        </p:nvSpPr>
        <p:spPr>
          <a:xfrm>
            <a:off x="192460" y="38911"/>
            <a:ext cx="11830921"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id="{C014A3F8-9762-4EB2-9A81-E2945E497E2F}"/>
              </a:ext>
            </a:extLst>
          </p:cNvPr>
          <p:cNvSpPr/>
          <p:nvPr/>
        </p:nvSpPr>
        <p:spPr>
          <a:xfrm>
            <a:off x="1819438" y="1302071"/>
            <a:ext cx="9834296" cy="588961"/>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3200" b="1" i="1">
                <a:solidFill>
                  <a:srgbClr val="FF0000"/>
                </a:solidFill>
                <a:latin typeface="+mj-lt"/>
              </a:rPr>
              <a:t>Sao chép thông tin từ một trang web và coi đó là của mình</a:t>
            </a:r>
          </a:p>
        </p:txBody>
      </p:sp>
      <p:pic>
        <p:nvPicPr>
          <p:cNvPr id="2050" name="Picture 2" descr="Facebook không hiển thị bài đăng của bạn bè">
            <a:extLst>
              <a:ext uri="{FF2B5EF4-FFF2-40B4-BE49-F238E27FC236}">
                <a16:creationId xmlns:a16="http://schemas.microsoft.com/office/drawing/2014/main" id="{AE8F04A8-F823-B7F1-5AA5-027C179D03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4464" y="1971020"/>
            <a:ext cx="5408577" cy="41289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F6AD428-F430-9BD7-0136-EC45FAC42DC9}"/>
              </a:ext>
            </a:extLst>
          </p:cNvPr>
          <p:cNvPicPr>
            <a:picLocks noChangeAspect="1"/>
          </p:cNvPicPr>
          <p:nvPr/>
        </p:nvPicPr>
        <p:blipFill rotWithShape="1">
          <a:blip r:embed="rId4">
            <a:extLst>
              <a:ext uri="{28A0092B-C50C-407E-A947-70E740481C1C}">
                <a14:useLocalDpi xmlns:a14="http://schemas.microsoft.com/office/drawing/2010/main" val="0"/>
              </a:ext>
            </a:extLst>
          </a:blip>
          <a:srcRect l="11659" t="7488" r="10214" b="10192"/>
          <a:stretch/>
        </p:blipFill>
        <p:spPr>
          <a:xfrm>
            <a:off x="78657" y="1971020"/>
            <a:ext cx="5806571" cy="4128923"/>
          </a:xfrm>
          <a:prstGeom prst="rect">
            <a:avLst/>
          </a:prstGeom>
        </p:spPr>
      </p:pic>
      <p:pic>
        <p:nvPicPr>
          <p:cNvPr id="12" name="Picture 11">
            <a:extLst>
              <a:ext uri="{FF2B5EF4-FFF2-40B4-BE49-F238E27FC236}">
                <a16:creationId xmlns:a16="http://schemas.microsoft.com/office/drawing/2014/main" id="{BDB6B5CC-5CDE-26BF-796E-337CF27D5403}"/>
              </a:ext>
            </a:extLst>
          </p:cNvPr>
          <p:cNvPicPr>
            <a:picLocks noChangeAspect="1"/>
          </p:cNvPicPr>
          <p:nvPr/>
        </p:nvPicPr>
        <p:blipFill rotWithShape="1">
          <a:blip r:embed="rId4">
            <a:extLst>
              <a:ext uri="{28A0092B-C50C-407E-A947-70E740481C1C}">
                <a14:useLocalDpi xmlns:a14="http://schemas.microsoft.com/office/drawing/2010/main" val="0"/>
              </a:ext>
            </a:extLst>
          </a:blip>
          <a:srcRect l="11659" t="10850" r="52185" b="26493"/>
          <a:stretch/>
        </p:blipFill>
        <p:spPr>
          <a:xfrm>
            <a:off x="78657" y="2071291"/>
            <a:ext cx="2687240" cy="3142734"/>
          </a:xfrm>
          <a:prstGeom prst="rect">
            <a:avLst/>
          </a:prstGeom>
        </p:spPr>
      </p:pic>
    </p:spTree>
    <p:extLst>
      <p:ext uri="{BB962C8B-B14F-4D97-AF65-F5344CB8AC3E}">
        <p14:creationId xmlns:p14="http://schemas.microsoft.com/office/powerpoint/2010/main" val="219505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barn(inVertical)">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44" presetClass="path" presetSubtype="0" accel="50000" decel="50000" fill="hold" nodeType="clickEffect">
                                  <p:stCondLst>
                                    <p:cond delay="0"/>
                                  </p:stCondLst>
                                  <p:childTnLst>
                                    <p:animMotion origin="layout" path="M 3.33333E-6 0.09583 L 0.1595 -0.01551 C 0.19271 -0.04051 0.24257 -0.05394 0.29492 -0.05394 C 0.35442 -0.05394 0.40221 -0.04051 0.43541 -0.01551 L 0.59505 0.09583 " pathEditMode="relative" rAng="0" ptsTypes="AAAAA">
                                      <p:cBhvr>
                                        <p:cTn id="27" dur="2000" fill="hold"/>
                                        <p:tgtEl>
                                          <p:spTgt spid="12"/>
                                        </p:tgtEl>
                                        <p:attrNameLst>
                                          <p:attrName>ppt_x</p:attrName>
                                          <p:attrName>ppt_y</p:attrName>
                                        </p:attrNameLst>
                                      </p:cBhvr>
                                      <p:rCtr x="29753" y="-7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9B7337F-791C-7E7B-BA37-10387D694D56}"/>
              </a:ext>
            </a:extLst>
          </p:cNvPr>
          <p:cNvGrpSpPr/>
          <p:nvPr/>
        </p:nvGrpSpPr>
        <p:grpSpPr>
          <a:xfrm>
            <a:off x="803159" y="1060311"/>
            <a:ext cx="599768" cy="663507"/>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id="{039CCCDA-F55F-427A-3F56-8E96656B46EC}"/>
              </a:ext>
            </a:extLst>
          </p:cNvPr>
          <p:cNvSpPr txBox="1"/>
          <p:nvPr/>
        </p:nvSpPr>
        <p:spPr>
          <a:xfrm>
            <a:off x="141677" y="44648"/>
            <a:ext cx="11949799"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id="{C014A3F8-9762-4EB2-9A81-E2945E497E2F}"/>
              </a:ext>
            </a:extLst>
          </p:cNvPr>
          <p:cNvSpPr/>
          <p:nvPr/>
        </p:nvSpPr>
        <p:spPr>
          <a:xfrm>
            <a:off x="1402927" y="1338466"/>
            <a:ext cx="5017328" cy="588961"/>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3200" b="1" i="1">
                <a:solidFill>
                  <a:srgbClr val="FF0000"/>
                </a:solidFill>
                <a:latin typeface="+mj-lt"/>
              </a:rPr>
              <a:t>Sử dụng phần mềm bẻ khóa</a:t>
            </a:r>
          </a:p>
        </p:txBody>
      </p:sp>
      <p:pic>
        <p:nvPicPr>
          <p:cNvPr id="4" name="Picture 3">
            <a:extLst>
              <a:ext uri="{FF2B5EF4-FFF2-40B4-BE49-F238E27FC236}">
                <a16:creationId xmlns:a16="http://schemas.microsoft.com/office/drawing/2014/main" id="{047737CD-1BC8-19B9-6B85-B6A82C1BAD87}"/>
              </a:ext>
            </a:extLst>
          </p:cNvPr>
          <p:cNvPicPr>
            <a:picLocks noChangeAspect="1"/>
          </p:cNvPicPr>
          <p:nvPr/>
        </p:nvPicPr>
        <p:blipFill rotWithShape="1">
          <a:blip r:embed="rId3">
            <a:extLst>
              <a:ext uri="{28A0092B-C50C-407E-A947-70E740481C1C}">
                <a14:useLocalDpi xmlns:a14="http://schemas.microsoft.com/office/drawing/2010/main" val="0"/>
              </a:ext>
            </a:extLst>
          </a:blip>
          <a:srcRect l="13325" t="34536" r="53005" b="26588"/>
          <a:stretch/>
        </p:blipFill>
        <p:spPr>
          <a:xfrm>
            <a:off x="442451" y="2263983"/>
            <a:ext cx="5243207" cy="4387062"/>
          </a:xfrm>
          <a:prstGeom prst="rect">
            <a:avLst/>
          </a:prstGeom>
        </p:spPr>
      </p:pic>
      <p:pic>
        <p:nvPicPr>
          <p:cNvPr id="6" name="Picture 5">
            <a:extLst>
              <a:ext uri="{FF2B5EF4-FFF2-40B4-BE49-F238E27FC236}">
                <a16:creationId xmlns:a16="http://schemas.microsoft.com/office/drawing/2014/main" id="{BCA6BE87-2622-A95E-9ADA-2D0CB6604243}"/>
              </a:ext>
            </a:extLst>
          </p:cNvPr>
          <p:cNvPicPr>
            <a:picLocks noChangeAspect="1"/>
          </p:cNvPicPr>
          <p:nvPr/>
        </p:nvPicPr>
        <p:blipFill rotWithShape="1">
          <a:blip r:embed="rId3">
            <a:extLst>
              <a:ext uri="{28A0092B-C50C-407E-A947-70E740481C1C}">
                <a14:useLocalDpi xmlns:a14="http://schemas.microsoft.com/office/drawing/2010/main" val="0"/>
              </a:ext>
            </a:extLst>
          </a:blip>
          <a:srcRect l="51782" t="34363" r="14867" b="23651"/>
          <a:stretch/>
        </p:blipFill>
        <p:spPr>
          <a:xfrm>
            <a:off x="6420255" y="2257851"/>
            <a:ext cx="5243206" cy="4387061"/>
          </a:xfrm>
          <a:prstGeom prst="rect">
            <a:avLst/>
          </a:prstGeom>
        </p:spPr>
      </p:pic>
      <p:sp>
        <p:nvSpPr>
          <p:cNvPr id="2" name="Multiplication Sign 1">
            <a:extLst>
              <a:ext uri="{FF2B5EF4-FFF2-40B4-BE49-F238E27FC236}">
                <a16:creationId xmlns:a16="http://schemas.microsoft.com/office/drawing/2014/main" id="{7E1D0C74-B6AE-3717-6AAF-59BF9AB6146F}"/>
              </a:ext>
            </a:extLst>
          </p:cNvPr>
          <p:cNvSpPr/>
          <p:nvPr/>
        </p:nvSpPr>
        <p:spPr>
          <a:xfrm>
            <a:off x="7081079" y="1987217"/>
            <a:ext cx="4247911" cy="466344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272054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9B7337F-791C-7E7B-BA37-10387D694D56}"/>
              </a:ext>
            </a:extLst>
          </p:cNvPr>
          <p:cNvGrpSpPr/>
          <p:nvPr/>
        </p:nvGrpSpPr>
        <p:grpSpPr>
          <a:xfrm>
            <a:off x="953728" y="1109586"/>
            <a:ext cx="599768" cy="663507"/>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id="{039CCCDA-F55F-427A-3F56-8E96656B46EC}"/>
              </a:ext>
            </a:extLst>
          </p:cNvPr>
          <p:cNvSpPr txBox="1"/>
          <p:nvPr/>
        </p:nvSpPr>
        <p:spPr>
          <a:xfrm>
            <a:off x="107004" y="93923"/>
            <a:ext cx="11670890"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id="{C014A3F8-9762-4EB2-9A81-E2945E497E2F}"/>
              </a:ext>
            </a:extLst>
          </p:cNvPr>
          <p:cNvSpPr/>
          <p:nvPr/>
        </p:nvSpPr>
        <p:spPr>
          <a:xfrm>
            <a:off x="1553496" y="1378333"/>
            <a:ext cx="10224398" cy="594674"/>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3000" b="1" i="1">
                <a:solidFill>
                  <a:srgbClr val="FF0000"/>
                </a:solidFill>
                <a:latin typeface="+mj-lt"/>
              </a:rPr>
              <a:t>Phát trực tiếp (livestream) hoặc chia sẻ các vụ bạo lực học đường</a:t>
            </a:r>
          </a:p>
        </p:txBody>
      </p:sp>
      <p:pic>
        <p:nvPicPr>
          <p:cNvPr id="1026" name="Picture 2" descr="Bạo lực học đường: Bộ GD&amp;ĐT thực hiện 7 giải pháp phòng tránh">
            <a:extLst>
              <a:ext uri="{FF2B5EF4-FFF2-40B4-BE49-F238E27FC236}">
                <a16:creationId xmlns:a16="http://schemas.microsoft.com/office/drawing/2014/main" id="{2212EB36-7BF1-E547-AF51-5A6017AFF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975" y="2241755"/>
            <a:ext cx="7176921" cy="37559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F7DD448-9AF2-620A-3BD9-F56BEF7F310B}"/>
              </a:ext>
            </a:extLst>
          </p:cNvPr>
          <p:cNvPicPr>
            <a:picLocks noChangeAspect="1"/>
          </p:cNvPicPr>
          <p:nvPr/>
        </p:nvPicPr>
        <p:blipFill rotWithShape="1">
          <a:blip r:embed="rId4">
            <a:clrChange>
              <a:clrFrom>
                <a:srgbClr val="E0EFFB"/>
              </a:clrFrom>
              <a:clrTo>
                <a:srgbClr val="E0EFFB">
                  <a:alpha val="0"/>
                </a:srgbClr>
              </a:clrTo>
            </a:clrChange>
            <a:extLst>
              <a:ext uri="{28A0092B-C50C-407E-A947-70E740481C1C}">
                <a14:useLocalDpi xmlns:a14="http://schemas.microsoft.com/office/drawing/2010/main" val="0"/>
              </a:ext>
            </a:extLst>
          </a:blip>
          <a:srcRect l="10684" t="49125" r="69625" b="3501"/>
          <a:stretch/>
        </p:blipFill>
        <p:spPr>
          <a:xfrm>
            <a:off x="1641986" y="3961895"/>
            <a:ext cx="2045531" cy="2768286"/>
          </a:xfrm>
          <a:prstGeom prst="rect">
            <a:avLst/>
          </a:prstGeom>
          <a:solidFill>
            <a:srgbClr val="E3EFFB"/>
          </a:solidFill>
        </p:spPr>
      </p:pic>
    </p:spTree>
    <p:extLst>
      <p:ext uri="{BB962C8B-B14F-4D97-AF65-F5344CB8AC3E}">
        <p14:creationId xmlns:p14="http://schemas.microsoft.com/office/powerpoint/2010/main" val="204733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9B7337F-791C-7E7B-BA37-10387D694D56}"/>
              </a:ext>
            </a:extLst>
          </p:cNvPr>
          <p:cNvGrpSpPr/>
          <p:nvPr/>
        </p:nvGrpSpPr>
        <p:grpSpPr>
          <a:xfrm>
            <a:off x="376451" y="1077716"/>
            <a:ext cx="599768" cy="663507"/>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id="{039CCCDA-F55F-427A-3F56-8E96656B46EC}"/>
              </a:ext>
            </a:extLst>
          </p:cNvPr>
          <p:cNvSpPr txBox="1"/>
          <p:nvPr/>
        </p:nvSpPr>
        <p:spPr>
          <a:xfrm>
            <a:off x="144659" y="62053"/>
            <a:ext cx="11670890"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id="{C014A3F8-9762-4EB2-9A81-E2945E497E2F}"/>
              </a:ext>
            </a:extLst>
          </p:cNvPr>
          <p:cNvSpPr/>
          <p:nvPr/>
        </p:nvSpPr>
        <p:spPr>
          <a:xfrm>
            <a:off x="976219" y="1362171"/>
            <a:ext cx="11215781" cy="461665"/>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3000" b="1" i="1">
                <a:solidFill>
                  <a:srgbClr val="FF0000"/>
                </a:solidFill>
                <a:latin typeface="+mj-lt"/>
              </a:rPr>
              <a:t>Đưa lên mạng thông tin cá nhân của người khác mà chưa được cho phép</a:t>
            </a:r>
          </a:p>
        </p:txBody>
      </p:sp>
      <p:pic>
        <p:nvPicPr>
          <p:cNvPr id="2050" name="Picture 2" descr="Ảnh bàn tay Nữ cầm điện thoại di động thông minh màu đen với màn hình trống  | Thư viện stock vector đẹp miễn phí | Điện thoại di �động, Điện thoại,">
            <a:extLst>
              <a:ext uri="{FF2B5EF4-FFF2-40B4-BE49-F238E27FC236}">
                <a16:creationId xmlns:a16="http://schemas.microsoft.com/office/drawing/2014/main" id="{D946D53A-49E6-DDF0-7BD4-C92F30D11EB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358" t="12187" r="9358" b="31924"/>
          <a:stretch/>
        </p:blipFill>
        <p:spPr bwMode="auto">
          <a:xfrm>
            <a:off x="5001447" y="1741224"/>
            <a:ext cx="6096534" cy="5150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ADED07C-820A-4720-389F-68DEF2739EE1}"/>
              </a:ext>
            </a:extLst>
          </p:cNvPr>
          <p:cNvPicPr>
            <a:picLocks noChangeAspect="1"/>
          </p:cNvPicPr>
          <p:nvPr/>
        </p:nvPicPr>
        <p:blipFill rotWithShape="1">
          <a:blip r:embed="rId4">
            <a:extLst>
              <a:ext uri="{28A0092B-C50C-407E-A947-70E740481C1C}">
                <a14:useLocalDpi xmlns:a14="http://schemas.microsoft.com/office/drawing/2010/main" val="0"/>
              </a:ext>
            </a:extLst>
          </a:blip>
          <a:srcRect l="22207" t="29636" r="21927" b="13133"/>
          <a:stretch/>
        </p:blipFill>
        <p:spPr>
          <a:xfrm>
            <a:off x="360013" y="2830748"/>
            <a:ext cx="3698103" cy="2434247"/>
          </a:xfrm>
          <a:prstGeom prst="rect">
            <a:avLst/>
          </a:prstGeom>
        </p:spPr>
      </p:pic>
    </p:spTree>
    <p:extLst>
      <p:ext uri="{BB962C8B-B14F-4D97-AF65-F5344CB8AC3E}">
        <p14:creationId xmlns:p14="http://schemas.microsoft.com/office/powerpoint/2010/main" val="355977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0.0099 0.00301 L 0.47292 0.01991 " pathEditMode="relative" rAng="0" ptsTypes="AA">
                                      <p:cBhvr>
                                        <p:cTn id="24" dur="2000" fill="hold"/>
                                        <p:tgtEl>
                                          <p:spTgt spid="4"/>
                                        </p:tgtEl>
                                        <p:attrNameLst>
                                          <p:attrName>ppt_x</p:attrName>
                                          <p:attrName>ppt_y</p:attrName>
                                        </p:attrNameLst>
                                      </p:cBhvr>
                                      <p:rCtr x="24141"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58928" t="64821" r="20360" b="-295"/>
          <a:stretch/>
        </p:blipFill>
        <p:spPr>
          <a:xfrm>
            <a:off x="119742" y="101600"/>
            <a:ext cx="1025450" cy="878115"/>
          </a:xfrm>
          <a:prstGeom prst="rect">
            <a:avLst/>
          </a:prstGeom>
        </p:spPr>
      </p:pic>
      <p:grpSp>
        <p:nvGrpSpPr>
          <p:cNvPr id="5" name="组合 4"/>
          <p:cNvGrpSpPr/>
          <p:nvPr/>
        </p:nvGrpSpPr>
        <p:grpSpPr>
          <a:xfrm>
            <a:off x="4006356" y="1534488"/>
            <a:ext cx="4297821" cy="4000221"/>
            <a:chOff x="974092" y="1272064"/>
            <a:chExt cx="3736975" cy="3478213"/>
          </a:xfrm>
          <a:solidFill>
            <a:srgbClr val="EAEAEA"/>
          </a:solidFill>
        </p:grpSpPr>
        <p:sp>
          <p:nvSpPr>
            <p:cNvPr id="6" name="Freeform 6"/>
            <p:cNvSpPr>
              <a:spLocks noEditPoints="1"/>
            </p:cNvSpPr>
            <p:nvPr/>
          </p:nvSpPr>
          <p:spPr bwMode="auto">
            <a:xfrm>
              <a:off x="2077405" y="1719739"/>
              <a:ext cx="1001713" cy="658813"/>
            </a:xfrm>
            <a:custGeom>
              <a:avLst/>
              <a:gdLst>
                <a:gd name="T0" fmla="*/ 16 w 336"/>
                <a:gd name="T1" fmla="*/ 49 h 221"/>
                <a:gd name="T2" fmla="*/ 87 w 336"/>
                <a:gd name="T3" fmla="*/ 0 h 221"/>
                <a:gd name="T4" fmla="*/ 173 w 336"/>
                <a:gd name="T5" fmla="*/ 216 h 221"/>
                <a:gd name="T6" fmla="*/ 77 w 336"/>
                <a:gd name="T7" fmla="*/ 128 h 221"/>
                <a:gd name="T8" fmla="*/ 16 w 336"/>
                <a:gd name="T9" fmla="*/ 49 h 221"/>
                <a:gd name="T10" fmla="*/ 202 w 336"/>
                <a:gd name="T11" fmla="*/ 39 h 221"/>
                <a:gd name="T12" fmla="*/ 187 w 336"/>
                <a:gd name="T13" fmla="*/ 54 h 221"/>
                <a:gd name="T14" fmla="*/ 202 w 336"/>
                <a:gd name="T15" fmla="*/ 69 h 221"/>
                <a:gd name="T16" fmla="*/ 216 w 336"/>
                <a:gd name="T17" fmla="*/ 54 h 221"/>
                <a:gd name="T18" fmla="*/ 202 w 336"/>
                <a:gd name="T19" fmla="*/ 39 h 221"/>
                <a:gd name="T20" fmla="*/ 235 w 336"/>
                <a:gd name="T21" fmla="*/ 97 h 221"/>
                <a:gd name="T22" fmla="*/ 216 w 336"/>
                <a:gd name="T23" fmla="*/ 78 h 221"/>
                <a:gd name="T24" fmla="*/ 197 w 336"/>
                <a:gd name="T25" fmla="*/ 97 h 221"/>
                <a:gd name="T26" fmla="*/ 216 w 336"/>
                <a:gd name="T27" fmla="*/ 117 h 221"/>
                <a:gd name="T28" fmla="*/ 235 w 336"/>
                <a:gd name="T29" fmla="*/ 97 h 221"/>
                <a:gd name="T30" fmla="*/ 203 w 336"/>
                <a:gd name="T31" fmla="*/ 168 h 221"/>
                <a:gd name="T32" fmla="*/ 225 w 336"/>
                <a:gd name="T33" fmla="*/ 145 h 221"/>
                <a:gd name="T34" fmla="*/ 203 w 336"/>
                <a:gd name="T35" fmla="*/ 123 h 221"/>
                <a:gd name="T36" fmla="*/ 181 w 336"/>
                <a:gd name="T37" fmla="*/ 145 h 221"/>
                <a:gd name="T38" fmla="*/ 203 w 336"/>
                <a:gd name="T39" fmla="*/ 168 h 221"/>
                <a:gd name="T40" fmla="*/ 163 w 336"/>
                <a:gd name="T41" fmla="*/ 205 h 221"/>
                <a:gd name="T42" fmla="*/ 187 w 336"/>
                <a:gd name="T43" fmla="*/ 181 h 221"/>
                <a:gd name="T44" fmla="*/ 163 w 336"/>
                <a:gd name="T45" fmla="*/ 157 h 221"/>
                <a:gd name="T46" fmla="*/ 139 w 336"/>
                <a:gd name="T47" fmla="*/ 181 h 221"/>
                <a:gd name="T48" fmla="*/ 163 w 336"/>
                <a:gd name="T49" fmla="*/ 205 h 221"/>
                <a:gd name="T50" fmla="*/ 65 w 336"/>
                <a:gd name="T51" fmla="*/ 94 h 221"/>
                <a:gd name="T52" fmla="*/ 94 w 336"/>
                <a:gd name="T53" fmla="*/ 65 h 221"/>
                <a:gd name="T54" fmla="*/ 65 w 336"/>
                <a:gd name="T55" fmla="*/ 36 h 221"/>
                <a:gd name="T56" fmla="*/ 36 w 336"/>
                <a:gd name="T57" fmla="*/ 65 h 221"/>
                <a:gd name="T58" fmla="*/ 65 w 336"/>
                <a:gd name="T59" fmla="*/ 9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6" h="221">
                  <a:moveTo>
                    <a:pt x="16" y="49"/>
                  </a:moveTo>
                  <a:cubicBezTo>
                    <a:pt x="32" y="5"/>
                    <a:pt x="87" y="0"/>
                    <a:pt x="87" y="0"/>
                  </a:cubicBezTo>
                  <a:cubicBezTo>
                    <a:pt x="336" y="4"/>
                    <a:pt x="237" y="212"/>
                    <a:pt x="173" y="216"/>
                  </a:cubicBezTo>
                  <a:cubicBezTo>
                    <a:pt x="108" y="221"/>
                    <a:pt x="118" y="144"/>
                    <a:pt x="77" y="128"/>
                  </a:cubicBezTo>
                  <a:cubicBezTo>
                    <a:pt x="36" y="111"/>
                    <a:pt x="0" y="92"/>
                    <a:pt x="16" y="49"/>
                  </a:cubicBezTo>
                  <a:close/>
                  <a:moveTo>
                    <a:pt x="202" y="39"/>
                  </a:moveTo>
                  <a:cubicBezTo>
                    <a:pt x="194" y="39"/>
                    <a:pt x="187" y="46"/>
                    <a:pt x="187" y="54"/>
                  </a:cubicBezTo>
                  <a:cubicBezTo>
                    <a:pt x="187" y="62"/>
                    <a:pt x="194" y="69"/>
                    <a:pt x="202" y="69"/>
                  </a:cubicBezTo>
                  <a:cubicBezTo>
                    <a:pt x="210" y="69"/>
                    <a:pt x="216" y="62"/>
                    <a:pt x="216" y="54"/>
                  </a:cubicBezTo>
                  <a:cubicBezTo>
                    <a:pt x="216" y="46"/>
                    <a:pt x="210" y="39"/>
                    <a:pt x="202" y="39"/>
                  </a:cubicBezTo>
                  <a:close/>
                  <a:moveTo>
                    <a:pt x="235" y="97"/>
                  </a:moveTo>
                  <a:cubicBezTo>
                    <a:pt x="235" y="87"/>
                    <a:pt x="227" y="78"/>
                    <a:pt x="216" y="78"/>
                  </a:cubicBezTo>
                  <a:cubicBezTo>
                    <a:pt x="205" y="78"/>
                    <a:pt x="197" y="87"/>
                    <a:pt x="197" y="97"/>
                  </a:cubicBezTo>
                  <a:cubicBezTo>
                    <a:pt x="197" y="108"/>
                    <a:pt x="205" y="117"/>
                    <a:pt x="216" y="117"/>
                  </a:cubicBezTo>
                  <a:cubicBezTo>
                    <a:pt x="227" y="117"/>
                    <a:pt x="235" y="108"/>
                    <a:pt x="235" y="97"/>
                  </a:cubicBezTo>
                  <a:close/>
                  <a:moveTo>
                    <a:pt x="203" y="168"/>
                  </a:moveTo>
                  <a:cubicBezTo>
                    <a:pt x="215" y="168"/>
                    <a:pt x="225" y="158"/>
                    <a:pt x="225" y="145"/>
                  </a:cubicBezTo>
                  <a:cubicBezTo>
                    <a:pt x="225" y="133"/>
                    <a:pt x="215" y="123"/>
                    <a:pt x="203" y="123"/>
                  </a:cubicBezTo>
                  <a:cubicBezTo>
                    <a:pt x="190" y="123"/>
                    <a:pt x="181" y="133"/>
                    <a:pt x="181" y="145"/>
                  </a:cubicBezTo>
                  <a:cubicBezTo>
                    <a:pt x="181" y="158"/>
                    <a:pt x="190" y="168"/>
                    <a:pt x="203" y="168"/>
                  </a:cubicBezTo>
                  <a:close/>
                  <a:moveTo>
                    <a:pt x="163" y="205"/>
                  </a:moveTo>
                  <a:cubicBezTo>
                    <a:pt x="176" y="205"/>
                    <a:pt x="187" y="195"/>
                    <a:pt x="187" y="181"/>
                  </a:cubicBezTo>
                  <a:cubicBezTo>
                    <a:pt x="187" y="168"/>
                    <a:pt x="176" y="157"/>
                    <a:pt x="163" y="157"/>
                  </a:cubicBezTo>
                  <a:cubicBezTo>
                    <a:pt x="150" y="157"/>
                    <a:pt x="139" y="168"/>
                    <a:pt x="139" y="181"/>
                  </a:cubicBezTo>
                  <a:cubicBezTo>
                    <a:pt x="139" y="195"/>
                    <a:pt x="150" y="205"/>
                    <a:pt x="163" y="205"/>
                  </a:cubicBezTo>
                  <a:close/>
                  <a:moveTo>
                    <a:pt x="65" y="94"/>
                  </a:moveTo>
                  <a:cubicBezTo>
                    <a:pt x="81" y="94"/>
                    <a:pt x="94" y="81"/>
                    <a:pt x="94" y="65"/>
                  </a:cubicBezTo>
                  <a:cubicBezTo>
                    <a:pt x="94" y="49"/>
                    <a:pt x="81" y="36"/>
                    <a:pt x="65" y="36"/>
                  </a:cubicBezTo>
                  <a:cubicBezTo>
                    <a:pt x="49" y="36"/>
                    <a:pt x="36" y="49"/>
                    <a:pt x="36" y="65"/>
                  </a:cubicBezTo>
                  <a:cubicBezTo>
                    <a:pt x="36" y="81"/>
                    <a:pt x="49" y="94"/>
                    <a:pt x="65"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p:nvPr/>
          </p:nvSpPr>
          <p:spPr bwMode="auto">
            <a:xfrm>
              <a:off x="2691767" y="1272064"/>
              <a:ext cx="450850" cy="200025"/>
            </a:xfrm>
            <a:custGeom>
              <a:avLst/>
              <a:gdLst>
                <a:gd name="T0" fmla="*/ 143 w 284"/>
                <a:gd name="T1" fmla="*/ 126 h 126"/>
                <a:gd name="T2" fmla="*/ 284 w 284"/>
                <a:gd name="T3" fmla="*/ 64 h 126"/>
                <a:gd name="T4" fmla="*/ 139 w 284"/>
                <a:gd name="T5" fmla="*/ 0 h 126"/>
                <a:gd name="T6" fmla="*/ 0 w 284"/>
                <a:gd name="T7" fmla="*/ 62 h 126"/>
                <a:gd name="T8" fmla="*/ 143 w 284"/>
                <a:gd name="T9" fmla="*/ 126 h 126"/>
              </a:gdLst>
              <a:ahLst/>
              <a:cxnLst>
                <a:cxn ang="0">
                  <a:pos x="T0" y="T1"/>
                </a:cxn>
                <a:cxn ang="0">
                  <a:pos x="T2" y="T3"/>
                </a:cxn>
                <a:cxn ang="0">
                  <a:pos x="T4" y="T5"/>
                </a:cxn>
                <a:cxn ang="0">
                  <a:pos x="T6" y="T7"/>
                </a:cxn>
                <a:cxn ang="0">
                  <a:pos x="T8" y="T9"/>
                </a:cxn>
              </a:cxnLst>
              <a:rect l="0" t="0" r="r" b="b"/>
              <a:pathLst>
                <a:path w="284" h="126">
                  <a:moveTo>
                    <a:pt x="143" y="126"/>
                  </a:moveTo>
                  <a:lnTo>
                    <a:pt x="284" y="64"/>
                  </a:lnTo>
                  <a:lnTo>
                    <a:pt x="139" y="0"/>
                  </a:lnTo>
                  <a:lnTo>
                    <a:pt x="0" y="62"/>
                  </a:lnTo>
                  <a:lnTo>
                    <a:pt x="143" y="1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Rectangle 8"/>
            <p:cNvSpPr>
              <a:spLocks noChangeArrowheads="1"/>
            </p:cNvSpPr>
            <p:nvPr/>
          </p:nvSpPr>
          <p:spPr bwMode="auto">
            <a:xfrm>
              <a:off x="2698117" y="1367314"/>
              <a:ext cx="14288" cy="146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 name="Oval 9"/>
            <p:cNvSpPr>
              <a:spLocks noChangeArrowheads="1"/>
            </p:cNvSpPr>
            <p:nvPr/>
          </p:nvSpPr>
          <p:spPr bwMode="auto">
            <a:xfrm>
              <a:off x="2682242" y="1495902"/>
              <a:ext cx="46038" cy="44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 name="Freeform 10"/>
            <p:cNvSpPr/>
            <p:nvPr/>
          </p:nvSpPr>
          <p:spPr bwMode="auto">
            <a:xfrm>
              <a:off x="2701292" y="1522889"/>
              <a:ext cx="31750" cy="98425"/>
            </a:xfrm>
            <a:custGeom>
              <a:avLst/>
              <a:gdLst>
                <a:gd name="T0" fmla="*/ 5 w 11"/>
                <a:gd name="T1" fmla="*/ 1 h 33"/>
                <a:gd name="T2" fmla="*/ 8 w 11"/>
                <a:gd name="T3" fmla="*/ 33 h 33"/>
                <a:gd name="T4" fmla="*/ 0 w 11"/>
                <a:gd name="T5" fmla="*/ 33 h 33"/>
                <a:gd name="T6" fmla="*/ 0 w 11"/>
                <a:gd name="T7" fmla="*/ 0 h 33"/>
                <a:gd name="T8" fmla="*/ 5 w 11"/>
                <a:gd name="T9" fmla="*/ 1 h 33"/>
              </a:gdLst>
              <a:ahLst/>
              <a:cxnLst>
                <a:cxn ang="0">
                  <a:pos x="T0" y="T1"/>
                </a:cxn>
                <a:cxn ang="0">
                  <a:pos x="T2" y="T3"/>
                </a:cxn>
                <a:cxn ang="0">
                  <a:pos x="T4" y="T5"/>
                </a:cxn>
                <a:cxn ang="0">
                  <a:pos x="T6" y="T7"/>
                </a:cxn>
                <a:cxn ang="0">
                  <a:pos x="T8" y="T9"/>
                </a:cxn>
              </a:cxnLst>
              <a:rect l="0" t="0" r="r" b="b"/>
              <a:pathLst>
                <a:path w="11" h="33">
                  <a:moveTo>
                    <a:pt x="5" y="1"/>
                  </a:moveTo>
                  <a:cubicBezTo>
                    <a:pt x="5" y="1"/>
                    <a:pt x="11" y="14"/>
                    <a:pt x="8" y="33"/>
                  </a:cubicBezTo>
                  <a:cubicBezTo>
                    <a:pt x="0" y="33"/>
                    <a:pt x="0" y="33"/>
                    <a:pt x="0" y="33"/>
                  </a:cubicBezTo>
                  <a:cubicBezTo>
                    <a:pt x="0" y="0"/>
                    <a:pt x="0" y="0"/>
                    <a:pt x="0" y="0"/>
                  </a:cubicBezTo>
                  <a:cubicBezTo>
                    <a:pt x="0" y="0"/>
                    <a:pt x="5" y="2"/>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1" name="Freeform 11"/>
            <p:cNvSpPr/>
            <p:nvPr/>
          </p:nvSpPr>
          <p:spPr bwMode="auto">
            <a:xfrm>
              <a:off x="2674305" y="1522889"/>
              <a:ext cx="33338" cy="98425"/>
            </a:xfrm>
            <a:custGeom>
              <a:avLst/>
              <a:gdLst>
                <a:gd name="T0" fmla="*/ 6 w 11"/>
                <a:gd name="T1" fmla="*/ 1 h 33"/>
                <a:gd name="T2" fmla="*/ 3 w 11"/>
                <a:gd name="T3" fmla="*/ 33 h 33"/>
                <a:gd name="T4" fmla="*/ 11 w 11"/>
                <a:gd name="T5" fmla="*/ 33 h 33"/>
                <a:gd name="T6" fmla="*/ 11 w 11"/>
                <a:gd name="T7" fmla="*/ 0 h 33"/>
                <a:gd name="T8" fmla="*/ 6 w 11"/>
                <a:gd name="T9" fmla="*/ 1 h 33"/>
              </a:gdLst>
              <a:ahLst/>
              <a:cxnLst>
                <a:cxn ang="0">
                  <a:pos x="T0" y="T1"/>
                </a:cxn>
                <a:cxn ang="0">
                  <a:pos x="T2" y="T3"/>
                </a:cxn>
                <a:cxn ang="0">
                  <a:pos x="T4" y="T5"/>
                </a:cxn>
                <a:cxn ang="0">
                  <a:pos x="T6" y="T7"/>
                </a:cxn>
                <a:cxn ang="0">
                  <a:pos x="T8" y="T9"/>
                </a:cxn>
              </a:cxnLst>
              <a:rect l="0" t="0" r="r" b="b"/>
              <a:pathLst>
                <a:path w="11" h="33">
                  <a:moveTo>
                    <a:pt x="6" y="1"/>
                  </a:moveTo>
                  <a:cubicBezTo>
                    <a:pt x="6" y="1"/>
                    <a:pt x="0" y="14"/>
                    <a:pt x="3" y="33"/>
                  </a:cubicBezTo>
                  <a:cubicBezTo>
                    <a:pt x="11" y="33"/>
                    <a:pt x="11" y="33"/>
                    <a:pt x="11" y="33"/>
                  </a:cubicBezTo>
                  <a:cubicBezTo>
                    <a:pt x="11" y="0"/>
                    <a:pt x="11" y="0"/>
                    <a:pt x="11" y="0"/>
                  </a:cubicBezTo>
                  <a:cubicBezTo>
                    <a:pt x="11" y="0"/>
                    <a:pt x="6" y="2"/>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Freeform 12"/>
            <p:cNvSpPr/>
            <p:nvPr/>
          </p:nvSpPr>
          <p:spPr bwMode="auto">
            <a:xfrm>
              <a:off x="2793367" y="1433989"/>
              <a:ext cx="258763" cy="193675"/>
            </a:xfrm>
            <a:custGeom>
              <a:avLst/>
              <a:gdLst>
                <a:gd name="T0" fmla="*/ 0 w 87"/>
                <a:gd name="T1" fmla="*/ 0 h 65"/>
                <a:gd name="T2" fmla="*/ 43 w 87"/>
                <a:gd name="T3" fmla="*/ 20 h 65"/>
                <a:gd name="T4" fmla="*/ 87 w 87"/>
                <a:gd name="T5" fmla="*/ 0 h 65"/>
                <a:gd name="T6" fmla="*/ 87 w 87"/>
                <a:gd name="T7" fmla="*/ 50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0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0"/>
                    <a:pt x="36" y="17"/>
                    <a:pt x="43" y="20"/>
                  </a:cubicBezTo>
                  <a:cubicBezTo>
                    <a:pt x="50" y="17"/>
                    <a:pt x="87" y="0"/>
                    <a:pt x="87" y="0"/>
                  </a:cubicBezTo>
                  <a:cubicBezTo>
                    <a:pt x="87" y="50"/>
                    <a:pt x="87" y="50"/>
                    <a:pt x="87" y="50"/>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3" name="Freeform 13"/>
            <p:cNvSpPr/>
            <p:nvPr/>
          </p:nvSpPr>
          <p:spPr bwMode="auto">
            <a:xfrm>
              <a:off x="3485517" y="2167414"/>
              <a:ext cx="450850" cy="203200"/>
            </a:xfrm>
            <a:custGeom>
              <a:avLst/>
              <a:gdLst>
                <a:gd name="T0" fmla="*/ 143 w 284"/>
                <a:gd name="T1" fmla="*/ 128 h 128"/>
                <a:gd name="T2" fmla="*/ 284 w 284"/>
                <a:gd name="T3" fmla="*/ 64 h 128"/>
                <a:gd name="T4" fmla="*/ 139 w 284"/>
                <a:gd name="T5" fmla="*/ 0 h 128"/>
                <a:gd name="T6" fmla="*/ 0 w 284"/>
                <a:gd name="T7" fmla="*/ 62 h 128"/>
                <a:gd name="T8" fmla="*/ 143 w 284"/>
                <a:gd name="T9" fmla="*/ 128 h 128"/>
              </a:gdLst>
              <a:ahLst/>
              <a:cxnLst>
                <a:cxn ang="0">
                  <a:pos x="T0" y="T1"/>
                </a:cxn>
                <a:cxn ang="0">
                  <a:pos x="T2" y="T3"/>
                </a:cxn>
                <a:cxn ang="0">
                  <a:pos x="T4" y="T5"/>
                </a:cxn>
                <a:cxn ang="0">
                  <a:pos x="T6" y="T7"/>
                </a:cxn>
                <a:cxn ang="0">
                  <a:pos x="T8" y="T9"/>
                </a:cxn>
              </a:cxnLst>
              <a:rect l="0" t="0" r="r" b="b"/>
              <a:pathLst>
                <a:path w="284" h="128">
                  <a:moveTo>
                    <a:pt x="143" y="128"/>
                  </a:moveTo>
                  <a:lnTo>
                    <a:pt x="284" y="64"/>
                  </a:lnTo>
                  <a:lnTo>
                    <a:pt x="139" y="0"/>
                  </a:lnTo>
                  <a:lnTo>
                    <a:pt x="0" y="62"/>
                  </a:lnTo>
                  <a:lnTo>
                    <a:pt x="143"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4" name="Rectangle 14"/>
            <p:cNvSpPr>
              <a:spLocks noChangeArrowheads="1"/>
            </p:cNvSpPr>
            <p:nvPr/>
          </p:nvSpPr>
          <p:spPr bwMode="auto">
            <a:xfrm>
              <a:off x="3491867" y="2262664"/>
              <a:ext cx="14288"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5" name="Oval 15"/>
            <p:cNvSpPr>
              <a:spLocks noChangeArrowheads="1"/>
            </p:cNvSpPr>
            <p:nvPr/>
          </p:nvSpPr>
          <p:spPr bwMode="auto">
            <a:xfrm>
              <a:off x="3475992" y="2394427"/>
              <a:ext cx="44450" cy="44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6" name="Freeform 16"/>
            <p:cNvSpPr/>
            <p:nvPr/>
          </p:nvSpPr>
          <p:spPr bwMode="auto">
            <a:xfrm>
              <a:off x="3495042" y="2418239"/>
              <a:ext cx="31750" cy="98425"/>
            </a:xfrm>
            <a:custGeom>
              <a:avLst/>
              <a:gdLst>
                <a:gd name="T0" fmla="*/ 5 w 11"/>
                <a:gd name="T1" fmla="*/ 2 h 33"/>
                <a:gd name="T2" fmla="*/ 8 w 11"/>
                <a:gd name="T3" fmla="*/ 33 h 33"/>
                <a:gd name="T4" fmla="*/ 0 w 11"/>
                <a:gd name="T5" fmla="*/ 33 h 33"/>
                <a:gd name="T6" fmla="*/ 0 w 11"/>
                <a:gd name="T7" fmla="*/ 0 h 33"/>
                <a:gd name="T8" fmla="*/ 5 w 11"/>
                <a:gd name="T9" fmla="*/ 2 h 33"/>
              </a:gdLst>
              <a:ahLst/>
              <a:cxnLst>
                <a:cxn ang="0">
                  <a:pos x="T0" y="T1"/>
                </a:cxn>
                <a:cxn ang="0">
                  <a:pos x="T2" y="T3"/>
                </a:cxn>
                <a:cxn ang="0">
                  <a:pos x="T4" y="T5"/>
                </a:cxn>
                <a:cxn ang="0">
                  <a:pos x="T6" y="T7"/>
                </a:cxn>
                <a:cxn ang="0">
                  <a:pos x="T8" y="T9"/>
                </a:cxn>
              </a:cxnLst>
              <a:rect l="0" t="0" r="r" b="b"/>
              <a:pathLst>
                <a:path w="11" h="33">
                  <a:moveTo>
                    <a:pt x="5" y="2"/>
                  </a:moveTo>
                  <a:cubicBezTo>
                    <a:pt x="5" y="2"/>
                    <a:pt x="11" y="14"/>
                    <a:pt x="8" y="33"/>
                  </a:cubicBezTo>
                  <a:cubicBezTo>
                    <a:pt x="0" y="33"/>
                    <a:pt x="0" y="33"/>
                    <a:pt x="0" y="33"/>
                  </a:cubicBezTo>
                  <a:cubicBezTo>
                    <a:pt x="0" y="0"/>
                    <a:pt x="0" y="0"/>
                    <a:pt x="0" y="0"/>
                  </a:cubicBezTo>
                  <a:cubicBezTo>
                    <a:pt x="0" y="0"/>
                    <a:pt x="5"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7" name="Freeform 17"/>
            <p:cNvSpPr/>
            <p:nvPr/>
          </p:nvSpPr>
          <p:spPr bwMode="auto">
            <a:xfrm>
              <a:off x="3468055" y="2418239"/>
              <a:ext cx="31750" cy="98425"/>
            </a:xfrm>
            <a:custGeom>
              <a:avLst/>
              <a:gdLst>
                <a:gd name="T0" fmla="*/ 6 w 11"/>
                <a:gd name="T1" fmla="*/ 2 h 33"/>
                <a:gd name="T2" fmla="*/ 3 w 11"/>
                <a:gd name="T3" fmla="*/ 33 h 33"/>
                <a:gd name="T4" fmla="*/ 11 w 11"/>
                <a:gd name="T5" fmla="*/ 33 h 33"/>
                <a:gd name="T6" fmla="*/ 11 w 11"/>
                <a:gd name="T7" fmla="*/ 0 h 33"/>
                <a:gd name="T8" fmla="*/ 6 w 11"/>
                <a:gd name="T9" fmla="*/ 2 h 33"/>
              </a:gdLst>
              <a:ahLst/>
              <a:cxnLst>
                <a:cxn ang="0">
                  <a:pos x="T0" y="T1"/>
                </a:cxn>
                <a:cxn ang="0">
                  <a:pos x="T2" y="T3"/>
                </a:cxn>
                <a:cxn ang="0">
                  <a:pos x="T4" y="T5"/>
                </a:cxn>
                <a:cxn ang="0">
                  <a:pos x="T6" y="T7"/>
                </a:cxn>
                <a:cxn ang="0">
                  <a:pos x="T8" y="T9"/>
                </a:cxn>
              </a:cxnLst>
              <a:rect l="0" t="0" r="r" b="b"/>
              <a:pathLst>
                <a:path w="11" h="33">
                  <a:moveTo>
                    <a:pt x="6" y="2"/>
                  </a:moveTo>
                  <a:cubicBezTo>
                    <a:pt x="6" y="2"/>
                    <a:pt x="0" y="14"/>
                    <a:pt x="3" y="33"/>
                  </a:cubicBezTo>
                  <a:cubicBezTo>
                    <a:pt x="11" y="33"/>
                    <a:pt x="11" y="33"/>
                    <a:pt x="11" y="33"/>
                  </a:cubicBezTo>
                  <a:cubicBezTo>
                    <a:pt x="11" y="0"/>
                    <a:pt x="11" y="0"/>
                    <a:pt x="11" y="0"/>
                  </a:cubicBezTo>
                  <a:cubicBezTo>
                    <a:pt x="11" y="0"/>
                    <a:pt x="6" y="3"/>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8" name="Freeform 18"/>
            <p:cNvSpPr/>
            <p:nvPr/>
          </p:nvSpPr>
          <p:spPr bwMode="auto">
            <a:xfrm>
              <a:off x="3587117" y="2327752"/>
              <a:ext cx="258763" cy="193675"/>
            </a:xfrm>
            <a:custGeom>
              <a:avLst/>
              <a:gdLst>
                <a:gd name="T0" fmla="*/ 0 w 87"/>
                <a:gd name="T1" fmla="*/ 0 h 65"/>
                <a:gd name="T2" fmla="*/ 43 w 87"/>
                <a:gd name="T3" fmla="*/ 21 h 65"/>
                <a:gd name="T4" fmla="*/ 87 w 87"/>
                <a:gd name="T5" fmla="*/ 0 h 65"/>
                <a:gd name="T6" fmla="*/ 87 w 87"/>
                <a:gd name="T7" fmla="*/ 51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1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1"/>
                    <a:pt x="36" y="18"/>
                    <a:pt x="43" y="21"/>
                  </a:cubicBezTo>
                  <a:cubicBezTo>
                    <a:pt x="50" y="18"/>
                    <a:pt x="87" y="1"/>
                    <a:pt x="87" y="0"/>
                  </a:cubicBezTo>
                  <a:cubicBezTo>
                    <a:pt x="87" y="51"/>
                    <a:pt x="87" y="51"/>
                    <a:pt x="87" y="51"/>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9" name="Freeform 19"/>
            <p:cNvSpPr>
              <a:spLocks noEditPoints="1"/>
            </p:cNvSpPr>
            <p:nvPr/>
          </p:nvSpPr>
          <p:spPr bwMode="auto">
            <a:xfrm>
              <a:off x="3676017" y="3137377"/>
              <a:ext cx="325438" cy="323850"/>
            </a:xfrm>
            <a:custGeom>
              <a:avLst/>
              <a:gdLst>
                <a:gd name="T0" fmla="*/ 39 w 109"/>
                <a:gd name="T1" fmla="*/ 53 h 109"/>
                <a:gd name="T2" fmla="*/ 42 w 109"/>
                <a:gd name="T3" fmla="*/ 46 h 109"/>
                <a:gd name="T4" fmla="*/ 42 w 109"/>
                <a:gd name="T5" fmla="*/ 21 h 109"/>
                <a:gd name="T6" fmla="*/ 39 w 109"/>
                <a:gd name="T7" fmla="*/ 17 h 109"/>
                <a:gd name="T8" fmla="*/ 39 w 109"/>
                <a:gd name="T9" fmla="*/ 17 h 109"/>
                <a:gd name="T10" fmla="*/ 39 w 109"/>
                <a:gd name="T11" fmla="*/ 6 h 109"/>
                <a:gd name="T12" fmla="*/ 39 w 109"/>
                <a:gd name="T13" fmla="*/ 6 h 109"/>
                <a:gd name="T14" fmla="*/ 39 w 109"/>
                <a:gd name="T15" fmla="*/ 6 h 109"/>
                <a:gd name="T16" fmla="*/ 55 w 109"/>
                <a:gd name="T17" fmla="*/ 0 h 109"/>
                <a:gd name="T18" fmla="*/ 70 w 109"/>
                <a:gd name="T19" fmla="*/ 6 h 109"/>
                <a:gd name="T20" fmla="*/ 70 w 109"/>
                <a:gd name="T21" fmla="*/ 6 h 109"/>
                <a:gd name="T22" fmla="*/ 71 w 109"/>
                <a:gd name="T23" fmla="*/ 6 h 109"/>
                <a:gd name="T24" fmla="*/ 71 w 109"/>
                <a:gd name="T25" fmla="*/ 17 h 109"/>
                <a:gd name="T26" fmla="*/ 70 w 109"/>
                <a:gd name="T27" fmla="*/ 17 h 109"/>
                <a:gd name="T28" fmla="*/ 66 w 109"/>
                <a:gd name="T29" fmla="*/ 21 h 109"/>
                <a:gd name="T30" fmla="*/ 66 w 109"/>
                <a:gd name="T31" fmla="*/ 46 h 109"/>
                <a:gd name="T32" fmla="*/ 69 w 109"/>
                <a:gd name="T33" fmla="*/ 53 h 109"/>
                <a:gd name="T34" fmla="*/ 94 w 109"/>
                <a:gd name="T35" fmla="*/ 100 h 109"/>
                <a:gd name="T36" fmla="*/ 55 w 109"/>
                <a:gd name="T37" fmla="*/ 109 h 109"/>
                <a:gd name="T38" fmla="*/ 15 w 109"/>
                <a:gd name="T39" fmla="*/ 100 h 109"/>
                <a:gd name="T40" fmla="*/ 39 w 109"/>
                <a:gd name="T41" fmla="*/ 53 h 109"/>
                <a:gd name="T42" fmla="*/ 40 w 109"/>
                <a:gd name="T43" fmla="*/ 101 h 109"/>
                <a:gd name="T44" fmla="*/ 23 w 109"/>
                <a:gd name="T45" fmla="*/ 89 h 109"/>
                <a:gd name="T46" fmla="*/ 38 w 109"/>
                <a:gd name="T47" fmla="*/ 63 h 109"/>
                <a:gd name="T48" fmla="*/ 17 w 109"/>
                <a:gd name="T49" fmla="*/ 90 h 109"/>
                <a:gd name="T50" fmla="*/ 40 w 109"/>
                <a:gd name="T51" fmla="*/ 10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09">
                  <a:moveTo>
                    <a:pt x="39" y="53"/>
                  </a:moveTo>
                  <a:cubicBezTo>
                    <a:pt x="39" y="53"/>
                    <a:pt x="42" y="51"/>
                    <a:pt x="42" y="46"/>
                  </a:cubicBezTo>
                  <a:cubicBezTo>
                    <a:pt x="42" y="42"/>
                    <a:pt x="42" y="26"/>
                    <a:pt x="42" y="21"/>
                  </a:cubicBezTo>
                  <a:cubicBezTo>
                    <a:pt x="40" y="20"/>
                    <a:pt x="39" y="19"/>
                    <a:pt x="39" y="17"/>
                  </a:cubicBezTo>
                  <a:cubicBezTo>
                    <a:pt x="39" y="17"/>
                    <a:pt x="39" y="17"/>
                    <a:pt x="39" y="17"/>
                  </a:cubicBezTo>
                  <a:cubicBezTo>
                    <a:pt x="39" y="6"/>
                    <a:pt x="39" y="6"/>
                    <a:pt x="39" y="6"/>
                  </a:cubicBezTo>
                  <a:cubicBezTo>
                    <a:pt x="39" y="6"/>
                    <a:pt x="39" y="6"/>
                    <a:pt x="39" y="6"/>
                  </a:cubicBezTo>
                  <a:cubicBezTo>
                    <a:pt x="39" y="6"/>
                    <a:pt x="39" y="6"/>
                    <a:pt x="39" y="6"/>
                  </a:cubicBezTo>
                  <a:cubicBezTo>
                    <a:pt x="39" y="2"/>
                    <a:pt x="46" y="0"/>
                    <a:pt x="55" y="0"/>
                  </a:cubicBezTo>
                  <a:cubicBezTo>
                    <a:pt x="63" y="0"/>
                    <a:pt x="70" y="2"/>
                    <a:pt x="70" y="6"/>
                  </a:cubicBezTo>
                  <a:cubicBezTo>
                    <a:pt x="70" y="6"/>
                    <a:pt x="70" y="6"/>
                    <a:pt x="70" y="6"/>
                  </a:cubicBezTo>
                  <a:cubicBezTo>
                    <a:pt x="71" y="6"/>
                    <a:pt x="71" y="6"/>
                    <a:pt x="71" y="6"/>
                  </a:cubicBezTo>
                  <a:cubicBezTo>
                    <a:pt x="71" y="17"/>
                    <a:pt x="71" y="17"/>
                    <a:pt x="71" y="17"/>
                  </a:cubicBezTo>
                  <a:cubicBezTo>
                    <a:pt x="70" y="17"/>
                    <a:pt x="70" y="17"/>
                    <a:pt x="70" y="17"/>
                  </a:cubicBezTo>
                  <a:cubicBezTo>
                    <a:pt x="70" y="19"/>
                    <a:pt x="69" y="20"/>
                    <a:pt x="66" y="21"/>
                  </a:cubicBezTo>
                  <a:cubicBezTo>
                    <a:pt x="66" y="26"/>
                    <a:pt x="66" y="42"/>
                    <a:pt x="66" y="46"/>
                  </a:cubicBezTo>
                  <a:cubicBezTo>
                    <a:pt x="66" y="51"/>
                    <a:pt x="69" y="53"/>
                    <a:pt x="69" y="53"/>
                  </a:cubicBezTo>
                  <a:cubicBezTo>
                    <a:pt x="75" y="56"/>
                    <a:pt x="109" y="90"/>
                    <a:pt x="94" y="100"/>
                  </a:cubicBezTo>
                  <a:cubicBezTo>
                    <a:pt x="81" y="109"/>
                    <a:pt x="59" y="109"/>
                    <a:pt x="55" y="109"/>
                  </a:cubicBezTo>
                  <a:cubicBezTo>
                    <a:pt x="50" y="109"/>
                    <a:pt x="28" y="109"/>
                    <a:pt x="15" y="100"/>
                  </a:cubicBezTo>
                  <a:cubicBezTo>
                    <a:pt x="0" y="90"/>
                    <a:pt x="34" y="56"/>
                    <a:pt x="39" y="53"/>
                  </a:cubicBezTo>
                  <a:close/>
                  <a:moveTo>
                    <a:pt x="40" y="101"/>
                  </a:moveTo>
                  <a:cubicBezTo>
                    <a:pt x="40" y="101"/>
                    <a:pt x="24" y="97"/>
                    <a:pt x="23" y="89"/>
                  </a:cubicBezTo>
                  <a:cubicBezTo>
                    <a:pt x="22" y="80"/>
                    <a:pt x="38" y="63"/>
                    <a:pt x="38" y="63"/>
                  </a:cubicBezTo>
                  <a:cubicBezTo>
                    <a:pt x="38" y="63"/>
                    <a:pt x="17" y="79"/>
                    <a:pt x="17" y="90"/>
                  </a:cubicBezTo>
                  <a:cubicBezTo>
                    <a:pt x="18" y="101"/>
                    <a:pt x="40" y="101"/>
                    <a:pt x="40"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0" name="Freeform 20"/>
            <p:cNvSpPr>
              <a:spLocks noEditPoints="1"/>
            </p:cNvSpPr>
            <p:nvPr/>
          </p:nvSpPr>
          <p:spPr bwMode="auto">
            <a:xfrm>
              <a:off x="4218942" y="2242027"/>
              <a:ext cx="403225" cy="404813"/>
            </a:xfrm>
            <a:custGeom>
              <a:avLst/>
              <a:gdLst>
                <a:gd name="T0" fmla="*/ 67 w 135"/>
                <a:gd name="T1" fmla="*/ 0 h 136"/>
                <a:gd name="T2" fmla="*/ 135 w 135"/>
                <a:gd name="T3" fmla="*/ 68 h 136"/>
                <a:gd name="T4" fmla="*/ 67 w 135"/>
                <a:gd name="T5" fmla="*/ 136 h 136"/>
                <a:gd name="T6" fmla="*/ 0 w 135"/>
                <a:gd name="T7" fmla="*/ 68 h 136"/>
                <a:gd name="T8" fmla="*/ 67 w 135"/>
                <a:gd name="T9" fmla="*/ 0 h 136"/>
                <a:gd name="T10" fmla="*/ 67 w 135"/>
                <a:gd name="T11" fmla="*/ 133 h 136"/>
                <a:gd name="T12" fmla="*/ 132 w 135"/>
                <a:gd name="T13" fmla="*/ 68 h 136"/>
                <a:gd name="T14" fmla="*/ 67 w 135"/>
                <a:gd name="T15" fmla="*/ 3 h 136"/>
                <a:gd name="T16" fmla="*/ 3 w 135"/>
                <a:gd name="T17" fmla="*/ 68 h 136"/>
                <a:gd name="T18" fmla="*/ 67 w 135"/>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67" y="0"/>
                  </a:moveTo>
                  <a:cubicBezTo>
                    <a:pt x="105" y="0"/>
                    <a:pt x="135" y="30"/>
                    <a:pt x="135" y="68"/>
                  </a:cubicBezTo>
                  <a:cubicBezTo>
                    <a:pt x="135" y="105"/>
                    <a:pt x="105" y="136"/>
                    <a:pt x="67" y="136"/>
                  </a:cubicBezTo>
                  <a:cubicBezTo>
                    <a:pt x="30" y="136"/>
                    <a:pt x="0" y="105"/>
                    <a:pt x="0" y="68"/>
                  </a:cubicBezTo>
                  <a:cubicBezTo>
                    <a:pt x="0" y="30"/>
                    <a:pt x="30" y="0"/>
                    <a:pt x="67" y="0"/>
                  </a:cubicBezTo>
                  <a:close/>
                  <a:moveTo>
                    <a:pt x="67" y="133"/>
                  </a:moveTo>
                  <a:cubicBezTo>
                    <a:pt x="103" y="133"/>
                    <a:pt x="132" y="104"/>
                    <a:pt x="132" y="68"/>
                  </a:cubicBezTo>
                  <a:cubicBezTo>
                    <a:pt x="132" y="32"/>
                    <a:pt x="103" y="3"/>
                    <a:pt x="67" y="3"/>
                  </a:cubicBezTo>
                  <a:cubicBezTo>
                    <a:pt x="32" y="3"/>
                    <a:pt x="3" y="32"/>
                    <a:pt x="3" y="68"/>
                  </a:cubicBezTo>
                  <a:cubicBezTo>
                    <a:pt x="3" y="104"/>
                    <a:pt x="32" y="133"/>
                    <a:pt x="67"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1" name="Freeform 21"/>
            <p:cNvSpPr/>
            <p:nvPr/>
          </p:nvSpPr>
          <p:spPr bwMode="auto">
            <a:xfrm>
              <a:off x="4180842" y="2249964"/>
              <a:ext cx="452438" cy="396875"/>
            </a:xfrm>
            <a:custGeom>
              <a:avLst/>
              <a:gdLst>
                <a:gd name="T0" fmla="*/ 108 w 152"/>
                <a:gd name="T1" fmla="*/ 10 h 133"/>
                <a:gd name="T2" fmla="*/ 111 w 152"/>
                <a:gd name="T3" fmla="*/ 15 h 133"/>
                <a:gd name="T4" fmla="*/ 114 w 152"/>
                <a:gd name="T5" fmla="*/ 19 h 133"/>
                <a:gd name="T6" fmla="*/ 116 w 152"/>
                <a:gd name="T7" fmla="*/ 17 h 133"/>
                <a:gd name="T8" fmla="*/ 117 w 152"/>
                <a:gd name="T9" fmla="*/ 21 h 133"/>
                <a:gd name="T10" fmla="*/ 124 w 152"/>
                <a:gd name="T11" fmla="*/ 23 h 133"/>
                <a:gd name="T12" fmla="*/ 128 w 152"/>
                <a:gd name="T13" fmla="*/ 27 h 133"/>
                <a:gd name="T14" fmla="*/ 134 w 152"/>
                <a:gd name="T15" fmla="*/ 35 h 133"/>
                <a:gd name="T16" fmla="*/ 137 w 152"/>
                <a:gd name="T17" fmla="*/ 41 h 133"/>
                <a:gd name="T18" fmla="*/ 134 w 152"/>
                <a:gd name="T19" fmla="*/ 44 h 133"/>
                <a:gd name="T20" fmla="*/ 134 w 152"/>
                <a:gd name="T21" fmla="*/ 46 h 133"/>
                <a:gd name="T22" fmla="*/ 137 w 152"/>
                <a:gd name="T23" fmla="*/ 44 h 133"/>
                <a:gd name="T24" fmla="*/ 139 w 152"/>
                <a:gd name="T25" fmla="*/ 40 h 133"/>
                <a:gd name="T26" fmla="*/ 141 w 152"/>
                <a:gd name="T27" fmla="*/ 46 h 133"/>
                <a:gd name="T28" fmla="*/ 140 w 152"/>
                <a:gd name="T29" fmla="*/ 55 h 133"/>
                <a:gd name="T30" fmla="*/ 136 w 152"/>
                <a:gd name="T31" fmla="*/ 53 h 133"/>
                <a:gd name="T32" fmla="*/ 130 w 152"/>
                <a:gd name="T33" fmla="*/ 59 h 133"/>
                <a:gd name="T34" fmla="*/ 124 w 152"/>
                <a:gd name="T35" fmla="*/ 65 h 133"/>
                <a:gd name="T36" fmla="*/ 118 w 152"/>
                <a:gd name="T37" fmla="*/ 70 h 133"/>
                <a:gd name="T38" fmla="*/ 111 w 152"/>
                <a:gd name="T39" fmla="*/ 78 h 133"/>
                <a:gd name="T40" fmla="*/ 113 w 152"/>
                <a:gd name="T41" fmla="*/ 90 h 133"/>
                <a:gd name="T42" fmla="*/ 119 w 152"/>
                <a:gd name="T43" fmla="*/ 103 h 133"/>
                <a:gd name="T44" fmla="*/ 117 w 152"/>
                <a:gd name="T45" fmla="*/ 113 h 133"/>
                <a:gd name="T46" fmla="*/ 121 w 152"/>
                <a:gd name="T47" fmla="*/ 114 h 133"/>
                <a:gd name="T48" fmla="*/ 130 w 152"/>
                <a:gd name="T49" fmla="*/ 99 h 133"/>
                <a:gd name="T50" fmla="*/ 141 w 152"/>
                <a:gd name="T51" fmla="*/ 75 h 133"/>
                <a:gd name="T52" fmla="*/ 144 w 152"/>
                <a:gd name="T53" fmla="*/ 58 h 133"/>
                <a:gd name="T54" fmla="*/ 103 w 152"/>
                <a:gd name="T55" fmla="*/ 122 h 133"/>
                <a:gd name="T56" fmla="*/ 92 w 152"/>
                <a:gd name="T57" fmla="*/ 121 h 133"/>
                <a:gd name="T58" fmla="*/ 78 w 152"/>
                <a:gd name="T59" fmla="*/ 119 h 133"/>
                <a:gd name="T60" fmla="*/ 79 w 152"/>
                <a:gd name="T61" fmla="*/ 125 h 133"/>
                <a:gd name="T62" fmla="*/ 71 w 152"/>
                <a:gd name="T63" fmla="*/ 124 h 133"/>
                <a:gd name="T64" fmla="*/ 59 w 152"/>
                <a:gd name="T65" fmla="*/ 123 h 133"/>
                <a:gd name="T66" fmla="*/ 60 w 152"/>
                <a:gd name="T67" fmla="*/ 1 h 133"/>
                <a:gd name="T68" fmla="*/ 20 w 152"/>
                <a:gd name="T69" fmla="*/ 42 h 133"/>
                <a:gd name="T70" fmla="*/ 26 w 152"/>
                <a:gd name="T71" fmla="*/ 39 h 133"/>
                <a:gd name="T72" fmla="*/ 31 w 152"/>
                <a:gd name="T73" fmla="*/ 49 h 133"/>
                <a:gd name="T74" fmla="*/ 38 w 152"/>
                <a:gd name="T75" fmla="*/ 39 h 133"/>
                <a:gd name="T76" fmla="*/ 35 w 152"/>
                <a:gd name="T77" fmla="*/ 50 h 133"/>
                <a:gd name="T78" fmla="*/ 28 w 152"/>
                <a:gd name="T79" fmla="*/ 52 h 133"/>
                <a:gd name="T80" fmla="*/ 31 w 152"/>
                <a:gd name="T81" fmla="*/ 67 h 133"/>
                <a:gd name="T82" fmla="*/ 35 w 152"/>
                <a:gd name="T83" fmla="*/ 82 h 133"/>
                <a:gd name="T84" fmla="*/ 40 w 152"/>
                <a:gd name="T85" fmla="*/ 91 h 133"/>
                <a:gd name="T86" fmla="*/ 54 w 152"/>
                <a:gd name="T87" fmla="*/ 103 h 133"/>
                <a:gd name="T88" fmla="*/ 57 w 152"/>
                <a:gd name="T89" fmla="*/ 93 h 133"/>
                <a:gd name="T90" fmla="*/ 57 w 152"/>
                <a:gd name="T91" fmla="*/ 80 h 133"/>
                <a:gd name="T92" fmla="*/ 62 w 152"/>
                <a:gd name="T93" fmla="*/ 67 h 133"/>
                <a:gd name="T94" fmla="*/ 68 w 152"/>
                <a:gd name="T95" fmla="*/ 60 h 133"/>
                <a:gd name="T96" fmla="*/ 86 w 152"/>
                <a:gd name="T97" fmla="*/ 60 h 133"/>
                <a:gd name="T98" fmla="*/ 92 w 152"/>
                <a:gd name="T99" fmla="*/ 51 h 133"/>
                <a:gd name="T100" fmla="*/ 85 w 152"/>
                <a:gd name="T101" fmla="*/ 33 h 133"/>
                <a:gd name="T102" fmla="*/ 72 w 152"/>
                <a:gd name="T103" fmla="*/ 27 h 133"/>
                <a:gd name="T104" fmla="*/ 65 w 152"/>
                <a:gd name="T105" fmla="*/ 31 h 133"/>
                <a:gd name="T106" fmla="*/ 54 w 152"/>
                <a:gd name="T107" fmla="*/ 31 h 133"/>
                <a:gd name="T108" fmla="*/ 44 w 152"/>
                <a:gd name="T109" fmla="*/ 29 h 133"/>
                <a:gd name="T110" fmla="*/ 53 w 152"/>
                <a:gd name="T111" fmla="*/ 25 h 133"/>
                <a:gd name="T112" fmla="*/ 54 w 152"/>
                <a:gd name="T113" fmla="*/ 21 h 133"/>
                <a:gd name="T114" fmla="*/ 67 w 152"/>
                <a:gd name="T115" fmla="*/ 21 h 133"/>
                <a:gd name="T116" fmla="*/ 78 w 152"/>
                <a:gd name="T117" fmla="*/ 25 h 133"/>
                <a:gd name="T118" fmla="*/ 80 w 152"/>
                <a:gd name="T119" fmla="*/ 14 h 133"/>
                <a:gd name="T120" fmla="*/ 88 w 152"/>
                <a:gd name="T121" fmla="*/ 7 h 133"/>
                <a:gd name="T122" fmla="*/ 79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0" y="0"/>
                  </a:moveTo>
                  <a:cubicBezTo>
                    <a:pt x="90" y="0"/>
                    <a:pt x="113" y="3"/>
                    <a:pt x="128" y="21"/>
                  </a:cubicBezTo>
                  <a:cubicBezTo>
                    <a:pt x="128" y="21"/>
                    <a:pt x="117" y="8"/>
                    <a:pt x="109" y="8"/>
                  </a:cubicBezTo>
                  <a:cubicBezTo>
                    <a:pt x="108" y="9"/>
                    <a:pt x="108" y="9"/>
                    <a:pt x="108" y="9"/>
                  </a:cubicBezTo>
                  <a:cubicBezTo>
                    <a:pt x="108" y="9"/>
                    <a:pt x="108" y="10"/>
                    <a:pt x="108" y="10"/>
                  </a:cubicBezTo>
                  <a:cubicBezTo>
                    <a:pt x="108" y="10"/>
                    <a:pt x="109" y="11"/>
                    <a:pt x="109" y="12"/>
                  </a:cubicBezTo>
                  <a:cubicBezTo>
                    <a:pt x="109" y="12"/>
                    <a:pt x="109" y="13"/>
                    <a:pt x="109" y="13"/>
                  </a:cubicBezTo>
                  <a:cubicBezTo>
                    <a:pt x="110" y="14"/>
                    <a:pt x="110" y="14"/>
                    <a:pt x="110" y="14"/>
                  </a:cubicBezTo>
                  <a:cubicBezTo>
                    <a:pt x="110" y="14"/>
                    <a:pt x="110" y="14"/>
                    <a:pt x="110" y="14"/>
                  </a:cubicBezTo>
                  <a:cubicBezTo>
                    <a:pt x="111" y="15"/>
                    <a:pt x="111" y="15"/>
                    <a:pt x="111" y="15"/>
                  </a:cubicBezTo>
                  <a:cubicBezTo>
                    <a:pt x="111" y="16"/>
                    <a:pt x="111" y="16"/>
                    <a:pt x="111" y="16"/>
                  </a:cubicBezTo>
                  <a:cubicBezTo>
                    <a:pt x="111" y="18"/>
                    <a:pt x="111" y="18"/>
                    <a:pt x="111" y="18"/>
                  </a:cubicBezTo>
                  <a:cubicBezTo>
                    <a:pt x="111" y="18"/>
                    <a:pt x="111" y="18"/>
                    <a:pt x="111" y="18"/>
                  </a:cubicBezTo>
                  <a:cubicBezTo>
                    <a:pt x="112" y="19"/>
                    <a:pt x="112" y="19"/>
                    <a:pt x="112" y="19"/>
                  </a:cubicBezTo>
                  <a:cubicBezTo>
                    <a:pt x="112" y="19"/>
                    <a:pt x="113" y="19"/>
                    <a:pt x="114" y="19"/>
                  </a:cubicBezTo>
                  <a:cubicBezTo>
                    <a:pt x="114" y="19"/>
                    <a:pt x="114" y="18"/>
                    <a:pt x="114" y="18"/>
                  </a:cubicBezTo>
                  <a:cubicBezTo>
                    <a:pt x="113" y="17"/>
                    <a:pt x="113" y="17"/>
                    <a:pt x="113" y="17"/>
                  </a:cubicBezTo>
                  <a:cubicBezTo>
                    <a:pt x="113" y="17"/>
                    <a:pt x="113" y="17"/>
                    <a:pt x="113" y="17"/>
                  </a:cubicBezTo>
                  <a:cubicBezTo>
                    <a:pt x="114" y="16"/>
                    <a:pt x="113" y="16"/>
                    <a:pt x="114" y="16"/>
                  </a:cubicBezTo>
                  <a:cubicBezTo>
                    <a:pt x="115" y="16"/>
                    <a:pt x="116" y="17"/>
                    <a:pt x="116" y="17"/>
                  </a:cubicBezTo>
                  <a:cubicBezTo>
                    <a:pt x="117" y="18"/>
                    <a:pt x="117" y="18"/>
                    <a:pt x="117" y="18"/>
                  </a:cubicBezTo>
                  <a:cubicBezTo>
                    <a:pt x="117" y="18"/>
                    <a:pt x="118" y="19"/>
                    <a:pt x="117" y="19"/>
                  </a:cubicBezTo>
                  <a:cubicBezTo>
                    <a:pt x="117" y="19"/>
                    <a:pt x="117" y="19"/>
                    <a:pt x="117" y="19"/>
                  </a:cubicBezTo>
                  <a:cubicBezTo>
                    <a:pt x="117" y="19"/>
                    <a:pt x="116" y="20"/>
                    <a:pt x="116" y="20"/>
                  </a:cubicBezTo>
                  <a:cubicBezTo>
                    <a:pt x="116" y="21"/>
                    <a:pt x="117" y="21"/>
                    <a:pt x="117" y="21"/>
                  </a:cubicBezTo>
                  <a:cubicBezTo>
                    <a:pt x="117" y="21"/>
                    <a:pt x="117" y="22"/>
                    <a:pt x="118" y="22"/>
                  </a:cubicBezTo>
                  <a:cubicBezTo>
                    <a:pt x="119" y="21"/>
                    <a:pt x="119" y="21"/>
                    <a:pt x="120" y="21"/>
                  </a:cubicBezTo>
                  <a:cubicBezTo>
                    <a:pt x="120" y="21"/>
                    <a:pt x="121" y="21"/>
                    <a:pt x="121" y="21"/>
                  </a:cubicBezTo>
                  <a:cubicBezTo>
                    <a:pt x="122" y="21"/>
                    <a:pt x="122" y="21"/>
                    <a:pt x="122" y="21"/>
                  </a:cubicBezTo>
                  <a:cubicBezTo>
                    <a:pt x="122" y="22"/>
                    <a:pt x="124" y="23"/>
                    <a:pt x="124" y="23"/>
                  </a:cubicBezTo>
                  <a:cubicBezTo>
                    <a:pt x="124" y="23"/>
                    <a:pt x="124" y="23"/>
                    <a:pt x="124" y="23"/>
                  </a:cubicBezTo>
                  <a:cubicBezTo>
                    <a:pt x="124" y="23"/>
                    <a:pt x="125" y="25"/>
                    <a:pt x="125" y="25"/>
                  </a:cubicBezTo>
                  <a:cubicBezTo>
                    <a:pt x="125" y="25"/>
                    <a:pt x="125" y="25"/>
                    <a:pt x="126" y="25"/>
                  </a:cubicBezTo>
                  <a:cubicBezTo>
                    <a:pt x="127" y="26"/>
                    <a:pt x="127" y="26"/>
                    <a:pt x="127" y="26"/>
                  </a:cubicBezTo>
                  <a:cubicBezTo>
                    <a:pt x="128" y="27"/>
                    <a:pt x="128" y="27"/>
                    <a:pt x="128" y="27"/>
                  </a:cubicBezTo>
                  <a:cubicBezTo>
                    <a:pt x="128" y="27"/>
                    <a:pt x="129" y="28"/>
                    <a:pt x="129" y="28"/>
                  </a:cubicBezTo>
                  <a:cubicBezTo>
                    <a:pt x="130" y="29"/>
                    <a:pt x="131" y="30"/>
                    <a:pt x="132" y="30"/>
                  </a:cubicBezTo>
                  <a:cubicBezTo>
                    <a:pt x="132" y="30"/>
                    <a:pt x="132" y="31"/>
                    <a:pt x="133" y="32"/>
                  </a:cubicBezTo>
                  <a:cubicBezTo>
                    <a:pt x="133" y="32"/>
                    <a:pt x="133" y="33"/>
                    <a:pt x="133" y="34"/>
                  </a:cubicBezTo>
                  <a:cubicBezTo>
                    <a:pt x="133" y="34"/>
                    <a:pt x="134" y="35"/>
                    <a:pt x="134" y="35"/>
                  </a:cubicBezTo>
                  <a:cubicBezTo>
                    <a:pt x="134" y="36"/>
                    <a:pt x="134" y="37"/>
                    <a:pt x="135" y="37"/>
                  </a:cubicBezTo>
                  <a:cubicBezTo>
                    <a:pt x="135" y="37"/>
                    <a:pt x="135" y="38"/>
                    <a:pt x="136" y="38"/>
                  </a:cubicBezTo>
                  <a:cubicBezTo>
                    <a:pt x="136" y="38"/>
                    <a:pt x="137" y="38"/>
                    <a:pt x="138" y="39"/>
                  </a:cubicBezTo>
                  <a:cubicBezTo>
                    <a:pt x="138" y="39"/>
                    <a:pt x="138" y="40"/>
                    <a:pt x="138" y="40"/>
                  </a:cubicBezTo>
                  <a:cubicBezTo>
                    <a:pt x="138" y="40"/>
                    <a:pt x="138" y="41"/>
                    <a:pt x="137" y="41"/>
                  </a:cubicBezTo>
                  <a:cubicBezTo>
                    <a:pt x="137" y="41"/>
                    <a:pt x="136" y="41"/>
                    <a:pt x="136" y="41"/>
                  </a:cubicBezTo>
                  <a:cubicBezTo>
                    <a:pt x="136" y="41"/>
                    <a:pt x="136" y="42"/>
                    <a:pt x="136" y="42"/>
                  </a:cubicBezTo>
                  <a:cubicBezTo>
                    <a:pt x="136" y="43"/>
                    <a:pt x="137" y="44"/>
                    <a:pt x="136" y="44"/>
                  </a:cubicBezTo>
                  <a:cubicBezTo>
                    <a:pt x="136" y="44"/>
                    <a:pt x="135" y="44"/>
                    <a:pt x="135" y="44"/>
                  </a:cubicBezTo>
                  <a:cubicBezTo>
                    <a:pt x="134" y="44"/>
                    <a:pt x="134" y="44"/>
                    <a:pt x="134" y="44"/>
                  </a:cubicBezTo>
                  <a:cubicBezTo>
                    <a:pt x="133" y="45"/>
                    <a:pt x="133" y="45"/>
                    <a:pt x="133" y="45"/>
                  </a:cubicBezTo>
                  <a:cubicBezTo>
                    <a:pt x="132" y="45"/>
                    <a:pt x="132" y="45"/>
                    <a:pt x="132" y="45"/>
                  </a:cubicBezTo>
                  <a:cubicBezTo>
                    <a:pt x="132" y="45"/>
                    <a:pt x="132" y="46"/>
                    <a:pt x="133" y="46"/>
                  </a:cubicBezTo>
                  <a:cubicBezTo>
                    <a:pt x="133" y="47"/>
                    <a:pt x="133" y="47"/>
                    <a:pt x="133" y="47"/>
                  </a:cubicBezTo>
                  <a:cubicBezTo>
                    <a:pt x="134" y="47"/>
                    <a:pt x="133" y="47"/>
                    <a:pt x="134" y="46"/>
                  </a:cubicBezTo>
                  <a:cubicBezTo>
                    <a:pt x="134" y="46"/>
                    <a:pt x="134" y="46"/>
                    <a:pt x="134" y="46"/>
                  </a:cubicBezTo>
                  <a:cubicBezTo>
                    <a:pt x="135" y="45"/>
                    <a:pt x="135" y="46"/>
                    <a:pt x="136" y="46"/>
                  </a:cubicBezTo>
                  <a:cubicBezTo>
                    <a:pt x="136" y="46"/>
                    <a:pt x="136" y="46"/>
                    <a:pt x="137" y="45"/>
                  </a:cubicBezTo>
                  <a:cubicBezTo>
                    <a:pt x="137" y="45"/>
                    <a:pt x="137" y="46"/>
                    <a:pt x="137" y="45"/>
                  </a:cubicBezTo>
                  <a:cubicBezTo>
                    <a:pt x="137" y="44"/>
                    <a:pt x="137" y="44"/>
                    <a:pt x="137" y="44"/>
                  </a:cubicBezTo>
                  <a:cubicBezTo>
                    <a:pt x="137" y="43"/>
                    <a:pt x="137" y="43"/>
                    <a:pt x="138" y="43"/>
                  </a:cubicBezTo>
                  <a:cubicBezTo>
                    <a:pt x="138" y="43"/>
                    <a:pt x="138" y="43"/>
                    <a:pt x="138" y="43"/>
                  </a:cubicBezTo>
                  <a:cubicBezTo>
                    <a:pt x="139" y="42"/>
                    <a:pt x="139" y="42"/>
                    <a:pt x="139" y="42"/>
                  </a:cubicBezTo>
                  <a:cubicBezTo>
                    <a:pt x="139" y="42"/>
                    <a:pt x="140" y="42"/>
                    <a:pt x="140" y="42"/>
                  </a:cubicBezTo>
                  <a:cubicBezTo>
                    <a:pt x="140" y="41"/>
                    <a:pt x="139" y="40"/>
                    <a:pt x="139" y="40"/>
                  </a:cubicBezTo>
                  <a:cubicBezTo>
                    <a:pt x="139" y="40"/>
                    <a:pt x="139" y="39"/>
                    <a:pt x="139" y="39"/>
                  </a:cubicBezTo>
                  <a:cubicBezTo>
                    <a:pt x="139" y="38"/>
                    <a:pt x="139" y="36"/>
                    <a:pt x="139" y="36"/>
                  </a:cubicBezTo>
                  <a:cubicBezTo>
                    <a:pt x="139" y="36"/>
                    <a:pt x="141" y="41"/>
                    <a:pt x="142" y="44"/>
                  </a:cubicBezTo>
                  <a:cubicBezTo>
                    <a:pt x="142" y="44"/>
                    <a:pt x="141" y="44"/>
                    <a:pt x="141" y="44"/>
                  </a:cubicBezTo>
                  <a:cubicBezTo>
                    <a:pt x="141" y="45"/>
                    <a:pt x="141" y="45"/>
                    <a:pt x="141" y="46"/>
                  </a:cubicBezTo>
                  <a:cubicBezTo>
                    <a:pt x="141" y="46"/>
                    <a:pt x="141" y="46"/>
                    <a:pt x="141" y="48"/>
                  </a:cubicBezTo>
                  <a:cubicBezTo>
                    <a:pt x="141" y="49"/>
                    <a:pt x="140" y="50"/>
                    <a:pt x="141" y="50"/>
                  </a:cubicBezTo>
                  <a:cubicBezTo>
                    <a:pt x="141" y="51"/>
                    <a:pt x="141" y="52"/>
                    <a:pt x="141" y="52"/>
                  </a:cubicBezTo>
                  <a:cubicBezTo>
                    <a:pt x="141" y="53"/>
                    <a:pt x="141" y="54"/>
                    <a:pt x="141" y="55"/>
                  </a:cubicBezTo>
                  <a:cubicBezTo>
                    <a:pt x="140" y="55"/>
                    <a:pt x="140" y="55"/>
                    <a:pt x="140" y="55"/>
                  </a:cubicBezTo>
                  <a:cubicBezTo>
                    <a:pt x="140" y="56"/>
                    <a:pt x="141" y="57"/>
                    <a:pt x="140" y="56"/>
                  </a:cubicBezTo>
                  <a:cubicBezTo>
                    <a:pt x="139" y="54"/>
                    <a:pt x="139" y="54"/>
                    <a:pt x="139" y="54"/>
                  </a:cubicBezTo>
                  <a:cubicBezTo>
                    <a:pt x="138" y="53"/>
                    <a:pt x="138" y="53"/>
                    <a:pt x="138" y="53"/>
                  </a:cubicBezTo>
                  <a:cubicBezTo>
                    <a:pt x="138" y="53"/>
                    <a:pt x="138" y="52"/>
                    <a:pt x="137" y="53"/>
                  </a:cubicBezTo>
                  <a:cubicBezTo>
                    <a:pt x="136" y="53"/>
                    <a:pt x="136" y="53"/>
                    <a:pt x="136" y="53"/>
                  </a:cubicBezTo>
                  <a:cubicBezTo>
                    <a:pt x="135" y="53"/>
                    <a:pt x="136" y="55"/>
                    <a:pt x="136" y="55"/>
                  </a:cubicBezTo>
                  <a:cubicBezTo>
                    <a:pt x="135" y="55"/>
                    <a:pt x="133" y="54"/>
                    <a:pt x="133" y="54"/>
                  </a:cubicBezTo>
                  <a:cubicBezTo>
                    <a:pt x="133" y="54"/>
                    <a:pt x="132" y="54"/>
                    <a:pt x="132" y="55"/>
                  </a:cubicBezTo>
                  <a:cubicBezTo>
                    <a:pt x="132" y="56"/>
                    <a:pt x="131" y="57"/>
                    <a:pt x="131" y="57"/>
                  </a:cubicBezTo>
                  <a:cubicBezTo>
                    <a:pt x="131" y="57"/>
                    <a:pt x="131" y="58"/>
                    <a:pt x="130" y="59"/>
                  </a:cubicBezTo>
                  <a:cubicBezTo>
                    <a:pt x="130" y="59"/>
                    <a:pt x="129" y="60"/>
                    <a:pt x="129" y="60"/>
                  </a:cubicBezTo>
                  <a:cubicBezTo>
                    <a:pt x="128" y="60"/>
                    <a:pt x="127" y="60"/>
                    <a:pt x="126" y="60"/>
                  </a:cubicBezTo>
                  <a:cubicBezTo>
                    <a:pt x="126" y="60"/>
                    <a:pt x="126" y="61"/>
                    <a:pt x="126" y="61"/>
                  </a:cubicBezTo>
                  <a:cubicBezTo>
                    <a:pt x="125" y="62"/>
                    <a:pt x="124" y="63"/>
                    <a:pt x="124" y="63"/>
                  </a:cubicBezTo>
                  <a:cubicBezTo>
                    <a:pt x="124" y="63"/>
                    <a:pt x="124" y="65"/>
                    <a:pt x="124" y="65"/>
                  </a:cubicBezTo>
                  <a:cubicBezTo>
                    <a:pt x="125" y="66"/>
                    <a:pt x="124" y="66"/>
                    <a:pt x="124" y="66"/>
                  </a:cubicBezTo>
                  <a:cubicBezTo>
                    <a:pt x="123" y="66"/>
                    <a:pt x="122" y="67"/>
                    <a:pt x="122" y="67"/>
                  </a:cubicBezTo>
                  <a:cubicBezTo>
                    <a:pt x="122" y="67"/>
                    <a:pt x="123" y="68"/>
                    <a:pt x="122" y="68"/>
                  </a:cubicBezTo>
                  <a:cubicBezTo>
                    <a:pt x="121" y="69"/>
                    <a:pt x="119" y="69"/>
                    <a:pt x="119" y="69"/>
                  </a:cubicBezTo>
                  <a:cubicBezTo>
                    <a:pt x="119" y="69"/>
                    <a:pt x="120" y="70"/>
                    <a:pt x="118" y="70"/>
                  </a:cubicBezTo>
                  <a:cubicBezTo>
                    <a:pt x="117" y="70"/>
                    <a:pt x="116" y="70"/>
                    <a:pt x="115" y="70"/>
                  </a:cubicBezTo>
                  <a:cubicBezTo>
                    <a:pt x="115" y="71"/>
                    <a:pt x="115" y="72"/>
                    <a:pt x="114" y="73"/>
                  </a:cubicBezTo>
                  <a:cubicBezTo>
                    <a:pt x="112" y="74"/>
                    <a:pt x="111" y="74"/>
                    <a:pt x="111" y="74"/>
                  </a:cubicBezTo>
                  <a:cubicBezTo>
                    <a:pt x="110" y="74"/>
                    <a:pt x="110" y="74"/>
                    <a:pt x="110" y="75"/>
                  </a:cubicBezTo>
                  <a:cubicBezTo>
                    <a:pt x="110" y="77"/>
                    <a:pt x="110" y="77"/>
                    <a:pt x="111" y="78"/>
                  </a:cubicBezTo>
                  <a:cubicBezTo>
                    <a:pt x="112" y="78"/>
                    <a:pt x="112" y="80"/>
                    <a:pt x="113" y="81"/>
                  </a:cubicBezTo>
                  <a:cubicBezTo>
                    <a:pt x="113" y="81"/>
                    <a:pt x="114" y="82"/>
                    <a:pt x="113" y="83"/>
                  </a:cubicBezTo>
                  <a:cubicBezTo>
                    <a:pt x="113" y="84"/>
                    <a:pt x="112" y="85"/>
                    <a:pt x="112" y="85"/>
                  </a:cubicBezTo>
                  <a:cubicBezTo>
                    <a:pt x="112" y="86"/>
                    <a:pt x="112" y="87"/>
                    <a:pt x="112" y="88"/>
                  </a:cubicBezTo>
                  <a:cubicBezTo>
                    <a:pt x="113" y="89"/>
                    <a:pt x="113" y="90"/>
                    <a:pt x="113" y="90"/>
                  </a:cubicBezTo>
                  <a:cubicBezTo>
                    <a:pt x="113" y="90"/>
                    <a:pt x="112" y="91"/>
                    <a:pt x="113" y="91"/>
                  </a:cubicBezTo>
                  <a:cubicBezTo>
                    <a:pt x="114" y="92"/>
                    <a:pt x="115" y="93"/>
                    <a:pt x="116" y="93"/>
                  </a:cubicBezTo>
                  <a:cubicBezTo>
                    <a:pt x="116" y="94"/>
                    <a:pt x="118" y="95"/>
                    <a:pt x="118" y="95"/>
                  </a:cubicBezTo>
                  <a:cubicBezTo>
                    <a:pt x="118" y="95"/>
                    <a:pt x="117" y="97"/>
                    <a:pt x="118" y="98"/>
                  </a:cubicBezTo>
                  <a:cubicBezTo>
                    <a:pt x="118" y="98"/>
                    <a:pt x="120" y="103"/>
                    <a:pt x="119" y="103"/>
                  </a:cubicBezTo>
                  <a:cubicBezTo>
                    <a:pt x="118" y="104"/>
                    <a:pt x="118" y="105"/>
                    <a:pt x="118" y="106"/>
                  </a:cubicBezTo>
                  <a:cubicBezTo>
                    <a:pt x="119" y="107"/>
                    <a:pt x="119" y="107"/>
                    <a:pt x="119" y="107"/>
                  </a:cubicBezTo>
                  <a:cubicBezTo>
                    <a:pt x="119" y="108"/>
                    <a:pt x="121" y="107"/>
                    <a:pt x="120" y="109"/>
                  </a:cubicBezTo>
                  <a:cubicBezTo>
                    <a:pt x="119" y="110"/>
                    <a:pt x="119" y="110"/>
                    <a:pt x="118" y="111"/>
                  </a:cubicBezTo>
                  <a:cubicBezTo>
                    <a:pt x="118" y="112"/>
                    <a:pt x="118" y="112"/>
                    <a:pt x="117" y="113"/>
                  </a:cubicBezTo>
                  <a:cubicBezTo>
                    <a:pt x="117" y="114"/>
                    <a:pt x="116" y="115"/>
                    <a:pt x="116" y="116"/>
                  </a:cubicBezTo>
                  <a:cubicBezTo>
                    <a:pt x="115" y="116"/>
                    <a:pt x="114" y="117"/>
                    <a:pt x="114" y="117"/>
                  </a:cubicBezTo>
                  <a:cubicBezTo>
                    <a:pt x="114" y="118"/>
                    <a:pt x="112" y="120"/>
                    <a:pt x="114" y="118"/>
                  </a:cubicBezTo>
                  <a:cubicBezTo>
                    <a:pt x="116" y="117"/>
                    <a:pt x="115" y="118"/>
                    <a:pt x="117" y="116"/>
                  </a:cubicBezTo>
                  <a:cubicBezTo>
                    <a:pt x="119" y="114"/>
                    <a:pt x="120" y="115"/>
                    <a:pt x="121" y="114"/>
                  </a:cubicBezTo>
                  <a:cubicBezTo>
                    <a:pt x="122" y="113"/>
                    <a:pt x="120" y="117"/>
                    <a:pt x="122" y="112"/>
                  </a:cubicBezTo>
                  <a:cubicBezTo>
                    <a:pt x="124" y="107"/>
                    <a:pt x="125" y="107"/>
                    <a:pt x="125" y="106"/>
                  </a:cubicBezTo>
                  <a:cubicBezTo>
                    <a:pt x="126" y="105"/>
                    <a:pt x="126" y="106"/>
                    <a:pt x="127" y="104"/>
                  </a:cubicBezTo>
                  <a:cubicBezTo>
                    <a:pt x="128" y="101"/>
                    <a:pt x="127" y="103"/>
                    <a:pt x="128" y="101"/>
                  </a:cubicBezTo>
                  <a:cubicBezTo>
                    <a:pt x="130" y="99"/>
                    <a:pt x="130" y="102"/>
                    <a:pt x="130" y="99"/>
                  </a:cubicBezTo>
                  <a:cubicBezTo>
                    <a:pt x="131" y="96"/>
                    <a:pt x="131" y="98"/>
                    <a:pt x="132" y="94"/>
                  </a:cubicBezTo>
                  <a:cubicBezTo>
                    <a:pt x="133" y="91"/>
                    <a:pt x="131" y="91"/>
                    <a:pt x="133" y="89"/>
                  </a:cubicBezTo>
                  <a:cubicBezTo>
                    <a:pt x="135" y="87"/>
                    <a:pt x="135" y="88"/>
                    <a:pt x="136" y="87"/>
                  </a:cubicBezTo>
                  <a:cubicBezTo>
                    <a:pt x="136" y="86"/>
                    <a:pt x="135" y="87"/>
                    <a:pt x="137" y="84"/>
                  </a:cubicBezTo>
                  <a:cubicBezTo>
                    <a:pt x="139" y="81"/>
                    <a:pt x="141" y="80"/>
                    <a:pt x="141" y="75"/>
                  </a:cubicBezTo>
                  <a:cubicBezTo>
                    <a:pt x="141" y="70"/>
                    <a:pt x="141" y="69"/>
                    <a:pt x="141" y="69"/>
                  </a:cubicBezTo>
                  <a:cubicBezTo>
                    <a:pt x="141" y="69"/>
                    <a:pt x="143" y="67"/>
                    <a:pt x="142" y="64"/>
                  </a:cubicBezTo>
                  <a:cubicBezTo>
                    <a:pt x="142" y="61"/>
                    <a:pt x="141" y="62"/>
                    <a:pt x="142" y="61"/>
                  </a:cubicBezTo>
                  <a:cubicBezTo>
                    <a:pt x="142" y="61"/>
                    <a:pt x="142" y="61"/>
                    <a:pt x="143" y="60"/>
                  </a:cubicBezTo>
                  <a:cubicBezTo>
                    <a:pt x="144" y="58"/>
                    <a:pt x="144" y="59"/>
                    <a:pt x="144" y="58"/>
                  </a:cubicBezTo>
                  <a:cubicBezTo>
                    <a:pt x="144" y="57"/>
                    <a:pt x="145" y="56"/>
                    <a:pt x="145" y="56"/>
                  </a:cubicBezTo>
                  <a:cubicBezTo>
                    <a:pt x="145" y="56"/>
                    <a:pt x="145" y="56"/>
                    <a:pt x="145" y="56"/>
                  </a:cubicBezTo>
                  <a:cubicBezTo>
                    <a:pt x="145" y="56"/>
                    <a:pt x="152" y="122"/>
                    <a:pt x="87" y="131"/>
                  </a:cubicBezTo>
                  <a:cubicBezTo>
                    <a:pt x="87" y="131"/>
                    <a:pt x="102" y="128"/>
                    <a:pt x="103" y="125"/>
                  </a:cubicBezTo>
                  <a:cubicBezTo>
                    <a:pt x="103" y="125"/>
                    <a:pt x="103" y="122"/>
                    <a:pt x="103" y="122"/>
                  </a:cubicBezTo>
                  <a:cubicBezTo>
                    <a:pt x="102" y="122"/>
                    <a:pt x="101" y="123"/>
                    <a:pt x="100" y="122"/>
                  </a:cubicBezTo>
                  <a:cubicBezTo>
                    <a:pt x="99" y="121"/>
                    <a:pt x="98" y="120"/>
                    <a:pt x="98" y="120"/>
                  </a:cubicBezTo>
                  <a:cubicBezTo>
                    <a:pt x="98" y="121"/>
                    <a:pt x="98" y="121"/>
                    <a:pt x="98" y="121"/>
                  </a:cubicBezTo>
                  <a:cubicBezTo>
                    <a:pt x="98" y="121"/>
                    <a:pt x="99" y="122"/>
                    <a:pt x="96" y="121"/>
                  </a:cubicBezTo>
                  <a:cubicBezTo>
                    <a:pt x="93" y="121"/>
                    <a:pt x="93" y="121"/>
                    <a:pt x="92" y="121"/>
                  </a:cubicBezTo>
                  <a:cubicBezTo>
                    <a:pt x="91" y="120"/>
                    <a:pt x="90" y="118"/>
                    <a:pt x="89" y="119"/>
                  </a:cubicBezTo>
                  <a:cubicBezTo>
                    <a:pt x="88" y="121"/>
                    <a:pt x="90" y="120"/>
                    <a:pt x="88" y="121"/>
                  </a:cubicBezTo>
                  <a:cubicBezTo>
                    <a:pt x="87" y="121"/>
                    <a:pt x="84" y="120"/>
                    <a:pt x="84" y="120"/>
                  </a:cubicBezTo>
                  <a:cubicBezTo>
                    <a:pt x="84" y="120"/>
                    <a:pt x="80" y="121"/>
                    <a:pt x="79" y="120"/>
                  </a:cubicBezTo>
                  <a:cubicBezTo>
                    <a:pt x="79" y="120"/>
                    <a:pt x="79" y="119"/>
                    <a:pt x="78" y="119"/>
                  </a:cubicBezTo>
                  <a:cubicBezTo>
                    <a:pt x="77" y="119"/>
                    <a:pt x="77" y="120"/>
                    <a:pt x="77" y="120"/>
                  </a:cubicBezTo>
                  <a:cubicBezTo>
                    <a:pt x="79" y="122"/>
                    <a:pt x="79" y="122"/>
                    <a:pt x="79" y="122"/>
                  </a:cubicBezTo>
                  <a:cubicBezTo>
                    <a:pt x="82" y="123"/>
                    <a:pt x="82" y="123"/>
                    <a:pt x="82" y="123"/>
                  </a:cubicBezTo>
                  <a:cubicBezTo>
                    <a:pt x="82" y="123"/>
                    <a:pt x="83" y="124"/>
                    <a:pt x="82" y="124"/>
                  </a:cubicBezTo>
                  <a:cubicBezTo>
                    <a:pt x="81" y="125"/>
                    <a:pt x="80" y="125"/>
                    <a:pt x="79" y="125"/>
                  </a:cubicBezTo>
                  <a:cubicBezTo>
                    <a:pt x="78" y="125"/>
                    <a:pt x="76" y="127"/>
                    <a:pt x="75" y="126"/>
                  </a:cubicBezTo>
                  <a:cubicBezTo>
                    <a:pt x="74" y="124"/>
                    <a:pt x="74" y="124"/>
                    <a:pt x="74" y="123"/>
                  </a:cubicBezTo>
                  <a:cubicBezTo>
                    <a:pt x="73" y="123"/>
                    <a:pt x="73" y="122"/>
                    <a:pt x="72" y="122"/>
                  </a:cubicBezTo>
                  <a:cubicBezTo>
                    <a:pt x="71" y="122"/>
                    <a:pt x="70" y="122"/>
                    <a:pt x="70" y="122"/>
                  </a:cubicBezTo>
                  <a:cubicBezTo>
                    <a:pt x="71" y="124"/>
                    <a:pt x="71" y="124"/>
                    <a:pt x="71" y="124"/>
                  </a:cubicBezTo>
                  <a:cubicBezTo>
                    <a:pt x="71" y="124"/>
                    <a:pt x="69" y="124"/>
                    <a:pt x="69" y="124"/>
                  </a:cubicBezTo>
                  <a:cubicBezTo>
                    <a:pt x="68" y="124"/>
                    <a:pt x="68" y="125"/>
                    <a:pt x="67" y="124"/>
                  </a:cubicBezTo>
                  <a:cubicBezTo>
                    <a:pt x="65" y="123"/>
                    <a:pt x="65" y="123"/>
                    <a:pt x="64" y="123"/>
                  </a:cubicBezTo>
                  <a:cubicBezTo>
                    <a:pt x="63" y="123"/>
                    <a:pt x="62" y="122"/>
                    <a:pt x="61" y="122"/>
                  </a:cubicBezTo>
                  <a:cubicBezTo>
                    <a:pt x="61" y="123"/>
                    <a:pt x="60" y="123"/>
                    <a:pt x="59" y="123"/>
                  </a:cubicBezTo>
                  <a:cubicBezTo>
                    <a:pt x="59" y="123"/>
                    <a:pt x="56" y="124"/>
                    <a:pt x="56" y="124"/>
                  </a:cubicBezTo>
                  <a:cubicBezTo>
                    <a:pt x="55" y="124"/>
                    <a:pt x="53" y="124"/>
                    <a:pt x="53" y="124"/>
                  </a:cubicBezTo>
                  <a:cubicBezTo>
                    <a:pt x="53" y="124"/>
                    <a:pt x="60" y="131"/>
                    <a:pt x="76" y="131"/>
                  </a:cubicBezTo>
                  <a:cubicBezTo>
                    <a:pt x="76" y="131"/>
                    <a:pt x="40" y="133"/>
                    <a:pt x="20" y="98"/>
                  </a:cubicBezTo>
                  <a:cubicBezTo>
                    <a:pt x="0" y="62"/>
                    <a:pt x="14" y="17"/>
                    <a:pt x="60" y="1"/>
                  </a:cubicBezTo>
                  <a:cubicBezTo>
                    <a:pt x="60" y="1"/>
                    <a:pt x="26" y="14"/>
                    <a:pt x="16" y="48"/>
                  </a:cubicBezTo>
                  <a:cubicBezTo>
                    <a:pt x="17" y="48"/>
                    <a:pt x="17" y="48"/>
                    <a:pt x="17" y="48"/>
                  </a:cubicBezTo>
                  <a:cubicBezTo>
                    <a:pt x="18" y="47"/>
                    <a:pt x="18" y="48"/>
                    <a:pt x="18" y="46"/>
                  </a:cubicBezTo>
                  <a:cubicBezTo>
                    <a:pt x="19" y="45"/>
                    <a:pt x="19" y="45"/>
                    <a:pt x="19" y="44"/>
                  </a:cubicBezTo>
                  <a:cubicBezTo>
                    <a:pt x="20" y="43"/>
                    <a:pt x="20" y="44"/>
                    <a:pt x="20" y="42"/>
                  </a:cubicBezTo>
                  <a:cubicBezTo>
                    <a:pt x="21" y="41"/>
                    <a:pt x="21" y="42"/>
                    <a:pt x="22" y="41"/>
                  </a:cubicBezTo>
                  <a:cubicBezTo>
                    <a:pt x="23" y="40"/>
                    <a:pt x="23" y="38"/>
                    <a:pt x="24" y="38"/>
                  </a:cubicBezTo>
                  <a:cubicBezTo>
                    <a:pt x="24" y="37"/>
                    <a:pt x="26" y="37"/>
                    <a:pt x="26" y="37"/>
                  </a:cubicBezTo>
                  <a:cubicBezTo>
                    <a:pt x="27" y="37"/>
                    <a:pt x="26" y="36"/>
                    <a:pt x="27" y="37"/>
                  </a:cubicBezTo>
                  <a:cubicBezTo>
                    <a:pt x="27" y="37"/>
                    <a:pt x="26" y="39"/>
                    <a:pt x="26" y="39"/>
                  </a:cubicBezTo>
                  <a:cubicBezTo>
                    <a:pt x="26" y="41"/>
                    <a:pt x="26" y="41"/>
                    <a:pt x="26" y="41"/>
                  </a:cubicBezTo>
                  <a:cubicBezTo>
                    <a:pt x="26" y="41"/>
                    <a:pt x="25" y="43"/>
                    <a:pt x="25" y="44"/>
                  </a:cubicBezTo>
                  <a:cubicBezTo>
                    <a:pt x="25" y="45"/>
                    <a:pt x="26" y="46"/>
                    <a:pt x="26" y="46"/>
                  </a:cubicBezTo>
                  <a:cubicBezTo>
                    <a:pt x="26" y="46"/>
                    <a:pt x="26" y="48"/>
                    <a:pt x="27" y="49"/>
                  </a:cubicBezTo>
                  <a:cubicBezTo>
                    <a:pt x="27" y="49"/>
                    <a:pt x="31" y="49"/>
                    <a:pt x="31" y="49"/>
                  </a:cubicBezTo>
                  <a:cubicBezTo>
                    <a:pt x="31" y="49"/>
                    <a:pt x="32" y="48"/>
                    <a:pt x="33" y="47"/>
                  </a:cubicBezTo>
                  <a:cubicBezTo>
                    <a:pt x="33" y="46"/>
                    <a:pt x="35" y="46"/>
                    <a:pt x="35" y="45"/>
                  </a:cubicBezTo>
                  <a:cubicBezTo>
                    <a:pt x="36" y="45"/>
                    <a:pt x="35" y="44"/>
                    <a:pt x="36" y="43"/>
                  </a:cubicBezTo>
                  <a:cubicBezTo>
                    <a:pt x="37" y="41"/>
                    <a:pt x="36" y="42"/>
                    <a:pt x="37" y="41"/>
                  </a:cubicBezTo>
                  <a:cubicBezTo>
                    <a:pt x="38" y="39"/>
                    <a:pt x="38" y="39"/>
                    <a:pt x="38" y="39"/>
                  </a:cubicBezTo>
                  <a:cubicBezTo>
                    <a:pt x="38" y="39"/>
                    <a:pt x="41" y="39"/>
                    <a:pt x="40" y="40"/>
                  </a:cubicBezTo>
                  <a:cubicBezTo>
                    <a:pt x="39" y="42"/>
                    <a:pt x="40" y="43"/>
                    <a:pt x="40" y="44"/>
                  </a:cubicBezTo>
                  <a:cubicBezTo>
                    <a:pt x="39" y="44"/>
                    <a:pt x="38" y="43"/>
                    <a:pt x="38" y="44"/>
                  </a:cubicBezTo>
                  <a:cubicBezTo>
                    <a:pt x="37" y="46"/>
                    <a:pt x="37" y="46"/>
                    <a:pt x="37" y="47"/>
                  </a:cubicBezTo>
                  <a:cubicBezTo>
                    <a:pt x="36" y="47"/>
                    <a:pt x="36" y="49"/>
                    <a:pt x="35" y="50"/>
                  </a:cubicBezTo>
                  <a:cubicBezTo>
                    <a:pt x="35" y="50"/>
                    <a:pt x="33" y="50"/>
                    <a:pt x="33" y="50"/>
                  </a:cubicBezTo>
                  <a:cubicBezTo>
                    <a:pt x="33" y="51"/>
                    <a:pt x="34" y="52"/>
                    <a:pt x="33" y="53"/>
                  </a:cubicBezTo>
                  <a:cubicBezTo>
                    <a:pt x="32" y="53"/>
                    <a:pt x="32" y="53"/>
                    <a:pt x="31" y="53"/>
                  </a:cubicBezTo>
                  <a:cubicBezTo>
                    <a:pt x="31" y="53"/>
                    <a:pt x="31" y="53"/>
                    <a:pt x="30" y="53"/>
                  </a:cubicBezTo>
                  <a:cubicBezTo>
                    <a:pt x="29" y="52"/>
                    <a:pt x="28" y="52"/>
                    <a:pt x="28" y="52"/>
                  </a:cubicBezTo>
                  <a:cubicBezTo>
                    <a:pt x="28" y="52"/>
                    <a:pt x="26" y="53"/>
                    <a:pt x="26" y="54"/>
                  </a:cubicBezTo>
                  <a:cubicBezTo>
                    <a:pt x="26" y="54"/>
                    <a:pt x="27" y="57"/>
                    <a:pt x="27" y="57"/>
                  </a:cubicBezTo>
                  <a:cubicBezTo>
                    <a:pt x="28" y="60"/>
                    <a:pt x="28" y="60"/>
                    <a:pt x="28" y="60"/>
                  </a:cubicBezTo>
                  <a:cubicBezTo>
                    <a:pt x="28" y="60"/>
                    <a:pt x="28" y="64"/>
                    <a:pt x="29" y="64"/>
                  </a:cubicBezTo>
                  <a:cubicBezTo>
                    <a:pt x="29" y="64"/>
                    <a:pt x="30" y="66"/>
                    <a:pt x="31" y="67"/>
                  </a:cubicBezTo>
                  <a:cubicBezTo>
                    <a:pt x="31" y="67"/>
                    <a:pt x="31" y="70"/>
                    <a:pt x="31" y="70"/>
                  </a:cubicBezTo>
                  <a:cubicBezTo>
                    <a:pt x="33" y="72"/>
                    <a:pt x="33" y="72"/>
                    <a:pt x="33" y="72"/>
                  </a:cubicBezTo>
                  <a:cubicBezTo>
                    <a:pt x="33" y="72"/>
                    <a:pt x="33" y="74"/>
                    <a:pt x="33" y="75"/>
                  </a:cubicBezTo>
                  <a:cubicBezTo>
                    <a:pt x="33" y="75"/>
                    <a:pt x="32" y="78"/>
                    <a:pt x="33" y="79"/>
                  </a:cubicBezTo>
                  <a:cubicBezTo>
                    <a:pt x="33" y="80"/>
                    <a:pt x="35" y="82"/>
                    <a:pt x="35" y="82"/>
                  </a:cubicBezTo>
                  <a:cubicBezTo>
                    <a:pt x="35" y="82"/>
                    <a:pt x="32" y="84"/>
                    <a:pt x="34" y="84"/>
                  </a:cubicBezTo>
                  <a:cubicBezTo>
                    <a:pt x="35" y="84"/>
                    <a:pt x="36" y="86"/>
                    <a:pt x="36" y="87"/>
                  </a:cubicBezTo>
                  <a:cubicBezTo>
                    <a:pt x="37" y="87"/>
                    <a:pt x="37" y="88"/>
                    <a:pt x="37" y="88"/>
                  </a:cubicBezTo>
                  <a:cubicBezTo>
                    <a:pt x="38" y="88"/>
                    <a:pt x="40" y="89"/>
                    <a:pt x="40" y="89"/>
                  </a:cubicBezTo>
                  <a:cubicBezTo>
                    <a:pt x="40" y="90"/>
                    <a:pt x="40" y="91"/>
                    <a:pt x="40" y="91"/>
                  </a:cubicBezTo>
                  <a:cubicBezTo>
                    <a:pt x="42" y="95"/>
                    <a:pt x="42" y="95"/>
                    <a:pt x="42" y="95"/>
                  </a:cubicBezTo>
                  <a:cubicBezTo>
                    <a:pt x="45" y="98"/>
                    <a:pt x="45" y="98"/>
                    <a:pt x="45" y="98"/>
                  </a:cubicBezTo>
                  <a:cubicBezTo>
                    <a:pt x="45" y="98"/>
                    <a:pt x="45" y="99"/>
                    <a:pt x="46" y="99"/>
                  </a:cubicBezTo>
                  <a:cubicBezTo>
                    <a:pt x="46" y="100"/>
                    <a:pt x="50" y="101"/>
                    <a:pt x="50" y="101"/>
                  </a:cubicBezTo>
                  <a:cubicBezTo>
                    <a:pt x="51" y="102"/>
                    <a:pt x="53" y="103"/>
                    <a:pt x="54" y="103"/>
                  </a:cubicBezTo>
                  <a:cubicBezTo>
                    <a:pt x="54" y="103"/>
                    <a:pt x="53" y="105"/>
                    <a:pt x="54" y="103"/>
                  </a:cubicBezTo>
                  <a:cubicBezTo>
                    <a:pt x="56" y="101"/>
                    <a:pt x="55" y="102"/>
                    <a:pt x="56" y="100"/>
                  </a:cubicBezTo>
                  <a:cubicBezTo>
                    <a:pt x="57" y="97"/>
                    <a:pt x="57" y="99"/>
                    <a:pt x="57" y="97"/>
                  </a:cubicBezTo>
                  <a:cubicBezTo>
                    <a:pt x="57" y="95"/>
                    <a:pt x="57" y="97"/>
                    <a:pt x="57" y="95"/>
                  </a:cubicBezTo>
                  <a:cubicBezTo>
                    <a:pt x="57" y="93"/>
                    <a:pt x="56" y="95"/>
                    <a:pt x="57" y="93"/>
                  </a:cubicBezTo>
                  <a:cubicBezTo>
                    <a:pt x="58" y="91"/>
                    <a:pt x="58" y="91"/>
                    <a:pt x="59" y="90"/>
                  </a:cubicBezTo>
                  <a:cubicBezTo>
                    <a:pt x="61" y="89"/>
                    <a:pt x="62" y="90"/>
                    <a:pt x="61" y="88"/>
                  </a:cubicBezTo>
                  <a:cubicBezTo>
                    <a:pt x="60" y="86"/>
                    <a:pt x="60" y="88"/>
                    <a:pt x="60" y="86"/>
                  </a:cubicBezTo>
                  <a:cubicBezTo>
                    <a:pt x="60" y="84"/>
                    <a:pt x="60" y="84"/>
                    <a:pt x="59" y="83"/>
                  </a:cubicBezTo>
                  <a:cubicBezTo>
                    <a:pt x="58" y="82"/>
                    <a:pt x="57" y="82"/>
                    <a:pt x="57" y="80"/>
                  </a:cubicBezTo>
                  <a:cubicBezTo>
                    <a:pt x="57" y="79"/>
                    <a:pt x="57" y="79"/>
                    <a:pt x="57" y="78"/>
                  </a:cubicBezTo>
                  <a:cubicBezTo>
                    <a:pt x="58" y="77"/>
                    <a:pt x="59" y="76"/>
                    <a:pt x="59" y="75"/>
                  </a:cubicBezTo>
                  <a:cubicBezTo>
                    <a:pt x="59" y="75"/>
                    <a:pt x="59" y="75"/>
                    <a:pt x="60" y="74"/>
                  </a:cubicBezTo>
                  <a:cubicBezTo>
                    <a:pt x="61" y="72"/>
                    <a:pt x="62" y="72"/>
                    <a:pt x="62" y="72"/>
                  </a:cubicBezTo>
                  <a:cubicBezTo>
                    <a:pt x="62" y="72"/>
                    <a:pt x="62" y="68"/>
                    <a:pt x="62" y="67"/>
                  </a:cubicBezTo>
                  <a:cubicBezTo>
                    <a:pt x="62" y="66"/>
                    <a:pt x="62" y="68"/>
                    <a:pt x="62" y="66"/>
                  </a:cubicBezTo>
                  <a:cubicBezTo>
                    <a:pt x="61" y="64"/>
                    <a:pt x="61" y="63"/>
                    <a:pt x="61" y="63"/>
                  </a:cubicBezTo>
                  <a:cubicBezTo>
                    <a:pt x="61" y="63"/>
                    <a:pt x="64" y="61"/>
                    <a:pt x="64" y="61"/>
                  </a:cubicBezTo>
                  <a:cubicBezTo>
                    <a:pt x="65" y="61"/>
                    <a:pt x="65" y="63"/>
                    <a:pt x="67" y="62"/>
                  </a:cubicBezTo>
                  <a:cubicBezTo>
                    <a:pt x="68" y="61"/>
                    <a:pt x="68" y="60"/>
                    <a:pt x="68" y="60"/>
                  </a:cubicBezTo>
                  <a:cubicBezTo>
                    <a:pt x="69" y="59"/>
                    <a:pt x="70" y="59"/>
                    <a:pt x="70" y="60"/>
                  </a:cubicBezTo>
                  <a:cubicBezTo>
                    <a:pt x="71" y="60"/>
                    <a:pt x="73" y="60"/>
                    <a:pt x="74" y="61"/>
                  </a:cubicBezTo>
                  <a:cubicBezTo>
                    <a:pt x="76" y="62"/>
                    <a:pt x="76" y="61"/>
                    <a:pt x="78" y="61"/>
                  </a:cubicBezTo>
                  <a:cubicBezTo>
                    <a:pt x="80" y="61"/>
                    <a:pt x="82" y="62"/>
                    <a:pt x="83" y="61"/>
                  </a:cubicBezTo>
                  <a:cubicBezTo>
                    <a:pt x="85" y="60"/>
                    <a:pt x="85" y="62"/>
                    <a:pt x="86" y="60"/>
                  </a:cubicBezTo>
                  <a:cubicBezTo>
                    <a:pt x="86" y="58"/>
                    <a:pt x="86" y="59"/>
                    <a:pt x="87" y="58"/>
                  </a:cubicBezTo>
                  <a:cubicBezTo>
                    <a:pt x="88" y="57"/>
                    <a:pt x="89" y="58"/>
                    <a:pt x="89" y="56"/>
                  </a:cubicBezTo>
                  <a:cubicBezTo>
                    <a:pt x="89" y="55"/>
                    <a:pt x="88" y="55"/>
                    <a:pt x="89" y="54"/>
                  </a:cubicBezTo>
                  <a:cubicBezTo>
                    <a:pt x="90" y="53"/>
                    <a:pt x="89" y="55"/>
                    <a:pt x="90" y="53"/>
                  </a:cubicBezTo>
                  <a:cubicBezTo>
                    <a:pt x="92" y="51"/>
                    <a:pt x="93" y="52"/>
                    <a:pt x="92" y="51"/>
                  </a:cubicBezTo>
                  <a:cubicBezTo>
                    <a:pt x="92" y="49"/>
                    <a:pt x="91" y="50"/>
                    <a:pt x="91" y="48"/>
                  </a:cubicBezTo>
                  <a:cubicBezTo>
                    <a:pt x="91" y="46"/>
                    <a:pt x="88" y="49"/>
                    <a:pt x="90" y="45"/>
                  </a:cubicBezTo>
                  <a:cubicBezTo>
                    <a:pt x="92" y="42"/>
                    <a:pt x="92" y="42"/>
                    <a:pt x="90" y="40"/>
                  </a:cubicBezTo>
                  <a:cubicBezTo>
                    <a:pt x="89" y="37"/>
                    <a:pt x="87" y="36"/>
                    <a:pt x="87" y="35"/>
                  </a:cubicBezTo>
                  <a:cubicBezTo>
                    <a:pt x="86" y="35"/>
                    <a:pt x="86" y="33"/>
                    <a:pt x="85" y="33"/>
                  </a:cubicBezTo>
                  <a:cubicBezTo>
                    <a:pt x="84" y="32"/>
                    <a:pt x="85" y="32"/>
                    <a:pt x="83" y="32"/>
                  </a:cubicBezTo>
                  <a:cubicBezTo>
                    <a:pt x="82" y="32"/>
                    <a:pt x="80" y="31"/>
                    <a:pt x="80" y="30"/>
                  </a:cubicBezTo>
                  <a:cubicBezTo>
                    <a:pt x="79" y="30"/>
                    <a:pt x="77" y="28"/>
                    <a:pt x="77" y="28"/>
                  </a:cubicBezTo>
                  <a:cubicBezTo>
                    <a:pt x="76" y="28"/>
                    <a:pt x="76" y="28"/>
                    <a:pt x="75" y="28"/>
                  </a:cubicBezTo>
                  <a:cubicBezTo>
                    <a:pt x="74" y="28"/>
                    <a:pt x="73" y="27"/>
                    <a:pt x="72" y="27"/>
                  </a:cubicBezTo>
                  <a:cubicBezTo>
                    <a:pt x="71" y="27"/>
                    <a:pt x="73" y="28"/>
                    <a:pt x="71" y="27"/>
                  </a:cubicBezTo>
                  <a:cubicBezTo>
                    <a:pt x="68" y="27"/>
                    <a:pt x="69" y="27"/>
                    <a:pt x="68" y="27"/>
                  </a:cubicBezTo>
                  <a:cubicBezTo>
                    <a:pt x="67" y="27"/>
                    <a:pt x="68" y="27"/>
                    <a:pt x="67" y="27"/>
                  </a:cubicBezTo>
                  <a:cubicBezTo>
                    <a:pt x="66" y="27"/>
                    <a:pt x="66" y="25"/>
                    <a:pt x="66" y="27"/>
                  </a:cubicBezTo>
                  <a:cubicBezTo>
                    <a:pt x="65" y="30"/>
                    <a:pt x="67" y="31"/>
                    <a:pt x="65" y="31"/>
                  </a:cubicBezTo>
                  <a:cubicBezTo>
                    <a:pt x="63" y="31"/>
                    <a:pt x="65" y="31"/>
                    <a:pt x="63" y="31"/>
                  </a:cubicBezTo>
                  <a:cubicBezTo>
                    <a:pt x="61" y="31"/>
                    <a:pt x="61" y="31"/>
                    <a:pt x="60" y="32"/>
                  </a:cubicBezTo>
                  <a:cubicBezTo>
                    <a:pt x="60" y="32"/>
                    <a:pt x="59" y="33"/>
                    <a:pt x="58" y="33"/>
                  </a:cubicBezTo>
                  <a:cubicBezTo>
                    <a:pt x="56" y="33"/>
                    <a:pt x="58" y="35"/>
                    <a:pt x="56" y="33"/>
                  </a:cubicBezTo>
                  <a:cubicBezTo>
                    <a:pt x="54" y="31"/>
                    <a:pt x="58" y="30"/>
                    <a:pt x="54" y="31"/>
                  </a:cubicBezTo>
                  <a:cubicBezTo>
                    <a:pt x="51" y="31"/>
                    <a:pt x="50" y="32"/>
                    <a:pt x="50" y="32"/>
                  </a:cubicBezTo>
                  <a:cubicBezTo>
                    <a:pt x="49" y="31"/>
                    <a:pt x="49" y="32"/>
                    <a:pt x="47" y="31"/>
                  </a:cubicBezTo>
                  <a:cubicBezTo>
                    <a:pt x="46" y="30"/>
                    <a:pt x="46" y="30"/>
                    <a:pt x="45" y="31"/>
                  </a:cubicBezTo>
                  <a:cubicBezTo>
                    <a:pt x="44" y="31"/>
                    <a:pt x="44" y="32"/>
                    <a:pt x="44" y="31"/>
                  </a:cubicBezTo>
                  <a:cubicBezTo>
                    <a:pt x="43" y="30"/>
                    <a:pt x="42" y="30"/>
                    <a:pt x="44" y="29"/>
                  </a:cubicBezTo>
                  <a:cubicBezTo>
                    <a:pt x="46" y="28"/>
                    <a:pt x="46" y="29"/>
                    <a:pt x="46" y="28"/>
                  </a:cubicBezTo>
                  <a:cubicBezTo>
                    <a:pt x="47" y="27"/>
                    <a:pt x="45" y="27"/>
                    <a:pt x="47" y="27"/>
                  </a:cubicBezTo>
                  <a:cubicBezTo>
                    <a:pt x="49" y="26"/>
                    <a:pt x="48" y="26"/>
                    <a:pt x="50" y="26"/>
                  </a:cubicBezTo>
                  <a:cubicBezTo>
                    <a:pt x="51" y="25"/>
                    <a:pt x="53" y="27"/>
                    <a:pt x="53" y="26"/>
                  </a:cubicBezTo>
                  <a:cubicBezTo>
                    <a:pt x="53" y="25"/>
                    <a:pt x="56" y="27"/>
                    <a:pt x="53" y="25"/>
                  </a:cubicBezTo>
                  <a:cubicBezTo>
                    <a:pt x="51" y="22"/>
                    <a:pt x="52" y="21"/>
                    <a:pt x="50" y="22"/>
                  </a:cubicBezTo>
                  <a:cubicBezTo>
                    <a:pt x="49" y="22"/>
                    <a:pt x="49" y="24"/>
                    <a:pt x="48" y="23"/>
                  </a:cubicBezTo>
                  <a:cubicBezTo>
                    <a:pt x="47" y="22"/>
                    <a:pt x="45" y="21"/>
                    <a:pt x="47" y="20"/>
                  </a:cubicBezTo>
                  <a:cubicBezTo>
                    <a:pt x="49" y="18"/>
                    <a:pt x="47" y="19"/>
                    <a:pt x="49" y="18"/>
                  </a:cubicBezTo>
                  <a:cubicBezTo>
                    <a:pt x="51" y="17"/>
                    <a:pt x="53" y="22"/>
                    <a:pt x="54" y="21"/>
                  </a:cubicBezTo>
                  <a:cubicBezTo>
                    <a:pt x="55" y="21"/>
                    <a:pt x="56" y="20"/>
                    <a:pt x="56" y="20"/>
                  </a:cubicBezTo>
                  <a:cubicBezTo>
                    <a:pt x="57" y="21"/>
                    <a:pt x="57" y="22"/>
                    <a:pt x="57" y="24"/>
                  </a:cubicBezTo>
                  <a:cubicBezTo>
                    <a:pt x="57" y="25"/>
                    <a:pt x="56" y="25"/>
                    <a:pt x="58" y="24"/>
                  </a:cubicBezTo>
                  <a:cubicBezTo>
                    <a:pt x="60" y="23"/>
                    <a:pt x="56" y="24"/>
                    <a:pt x="60" y="22"/>
                  </a:cubicBezTo>
                  <a:cubicBezTo>
                    <a:pt x="65" y="20"/>
                    <a:pt x="66" y="21"/>
                    <a:pt x="67" y="21"/>
                  </a:cubicBezTo>
                  <a:cubicBezTo>
                    <a:pt x="68" y="22"/>
                    <a:pt x="69" y="22"/>
                    <a:pt x="69" y="22"/>
                  </a:cubicBezTo>
                  <a:cubicBezTo>
                    <a:pt x="69" y="23"/>
                    <a:pt x="68" y="24"/>
                    <a:pt x="69" y="23"/>
                  </a:cubicBezTo>
                  <a:cubicBezTo>
                    <a:pt x="71" y="22"/>
                    <a:pt x="73" y="23"/>
                    <a:pt x="73" y="23"/>
                  </a:cubicBezTo>
                  <a:cubicBezTo>
                    <a:pt x="73" y="23"/>
                    <a:pt x="74" y="23"/>
                    <a:pt x="75" y="24"/>
                  </a:cubicBezTo>
                  <a:cubicBezTo>
                    <a:pt x="75" y="24"/>
                    <a:pt x="77" y="25"/>
                    <a:pt x="78" y="25"/>
                  </a:cubicBezTo>
                  <a:cubicBezTo>
                    <a:pt x="79" y="24"/>
                    <a:pt x="81" y="25"/>
                    <a:pt x="79" y="23"/>
                  </a:cubicBezTo>
                  <a:cubicBezTo>
                    <a:pt x="77" y="21"/>
                    <a:pt x="79" y="22"/>
                    <a:pt x="76" y="21"/>
                  </a:cubicBezTo>
                  <a:cubicBezTo>
                    <a:pt x="73" y="20"/>
                    <a:pt x="69" y="19"/>
                    <a:pt x="73" y="19"/>
                  </a:cubicBezTo>
                  <a:cubicBezTo>
                    <a:pt x="76" y="18"/>
                    <a:pt x="71" y="18"/>
                    <a:pt x="76" y="16"/>
                  </a:cubicBezTo>
                  <a:cubicBezTo>
                    <a:pt x="80" y="14"/>
                    <a:pt x="80" y="16"/>
                    <a:pt x="80" y="14"/>
                  </a:cubicBezTo>
                  <a:cubicBezTo>
                    <a:pt x="80" y="11"/>
                    <a:pt x="80" y="10"/>
                    <a:pt x="81" y="11"/>
                  </a:cubicBezTo>
                  <a:cubicBezTo>
                    <a:pt x="82" y="11"/>
                    <a:pt x="85" y="11"/>
                    <a:pt x="86" y="11"/>
                  </a:cubicBezTo>
                  <a:cubicBezTo>
                    <a:pt x="87" y="12"/>
                    <a:pt x="86" y="13"/>
                    <a:pt x="88" y="11"/>
                  </a:cubicBezTo>
                  <a:cubicBezTo>
                    <a:pt x="90" y="10"/>
                    <a:pt x="91" y="12"/>
                    <a:pt x="90" y="10"/>
                  </a:cubicBezTo>
                  <a:cubicBezTo>
                    <a:pt x="89" y="8"/>
                    <a:pt x="89" y="8"/>
                    <a:pt x="88" y="7"/>
                  </a:cubicBezTo>
                  <a:cubicBezTo>
                    <a:pt x="87" y="6"/>
                    <a:pt x="87" y="2"/>
                    <a:pt x="84" y="3"/>
                  </a:cubicBezTo>
                  <a:cubicBezTo>
                    <a:pt x="81" y="5"/>
                    <a:pt x="82" y="4"/>
                    <a:pt x="79" y="4"/>
                  </a:cubicBezTo>
                  <a:cubicBezTo>
                    <a:pt x="77" y="5"/>
                    <a:pt x="76" y="4"/>
                    <a:pt x="76" y="4"/>
                  </a:cubicBezTo>
                  <a:cubicBezTo>
                    <a:pt x="76" y="3"/>
                    <a:pt x="79" y="2"/>
                    <a:pt x="79" y="2"/>
                  </a:cubicBezTo>
                  <a:cubicBezTo>
                    <a:pt x="79" y="2"/>
                    <a:pt x="80" y="2"/>
                    <a:pt x="79" y="2"/>
                  </a:cubicBezTo>
                  <a:cubicBezTo>
                    <a:pt x="79" y="1"/>
                    <a:pt x="78" y="0"/>
                    <a:pt x="78" y="0"/>
                  </a:cubicBezTo>
                  <a:cubicBezTo>
                    <a:pt x="79" y="0"/>
                    <a:pt x="79" y="0"/>
                    <a:pt x="79" y="0"/>
                  </a:cubicBezTo>
                  <a:cubicBezTo>
                    <a:pt x="79" y="0"/>
                    <a:pt x="88" y="0"/>
                    <a:pt x="9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2" name="Freeform 22"/>
            <p:cNvSpPr>
              <a:spLocks noEditPoints="1"/>
            </p:cNvSpPr>
            <p:nvPr/>
          </p:nvSpPr>
          <p:spPr bwMode="auto">
            <a:xfrm>
              <a:off x="1105855" y="3437414"/>
              <a:ext cx="404813" cy="406400"/>
            </a:xfrm>
            <a:custGeom>
              <a:avLst/>
              <a:gdLst>
                <a:gd name="T0" fmla="*/ 68 w 136"/>
                <a:gd name="T1" fmla="*/ 0 h 136"/>
                <a:gd name="T2" fmla="*/ 136 w 136"/>
                <a:gd name="T3" fmla="*/ 68 h 136"/>
                <a:gd name="T4" fmla="*/ 68 w 136"/>
                <a:gd name="T5" fmla="*/ 136 h 136"/>
                <a:gd name="T6" fmla="*/ 0 w 136"/>
                <a:gd name="T7" fmla="*/ 68 h 136"/>
                <a:gd name="T8" fmla="*/ 68 w 136"/>
                <a:gd name="T9" fmla="*/ 0 h 136"/>
                <a:gd name="T10" fmla="*/ 68 w 136"/>
                <a:gd name="T11" fmla="*/ 133 h 136"/>
                <a:gd name="T12" fmla="*/ 133 w 136"/>
                <a:gd name="T13" fmla="*/ 68 h 136"/>
                <a:gd name="T14" fmla="*/ 68 w 136"/>
                <a:gd name="T15" fmla="*/ 3 h 136"/>
                <a:gd name="T16" fmla="*/ 3 w 136"/>
                <a:gd name="T17" fmla="*/ 68 h 136"/>
                <a:gd name="T18" fmla="*/ 68 w 136"/>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0"/>
                  </a:moveTo>
                  <a:cubicBezTo>
                    <a:pt x="105" y="0"/>
                    <a:pt x="136" y="31"/>
                    <a:pt x="136" y="68"/>
                  </a:cubicBezTo>
                  <a:cubicBezTo>
                    <a:pt x="136" y="106"/>
                    <a:pt x="105" y="136"/>
                    <a:pt x="68" y="136"/>
                  </a:cubicBezTo>
                  <a:cubicBezTo>
                    <a:pt x="31" y="136"/>
                    <a:pt x="0" y="106"/>
                    <a:pt x="0" y="68"/>
                  </a:cubicBezTo>
                  <a:cubicBezTo>
                    <a:pt x="0" y="31"/>
                    <a:pt x="31" y="0"/>
                    <a:pt x="68" y="0"/>
                  </a:cubicBezTo>
                  <a:close/>
                  <a:moveTo>
                    <a:pt x="68" y="133"/>
                  </a:moveTo>
                  <a:cubicBezTo>
                    <a:pt x="104" y="133"/>
                    <a:pt x="133" y="104"/>
                    <a:pt x="133" y="68"/>
                  </a:cubicBezTo>
                  <a:cubicBezTo>
                    <a:pt x="133" y="32"/>
                    <a:pt x="104" y="3"/>
                    <a:pt x="68" y="3"/>
                  </a:cubicBezTo>
                  <a:cubicBezTo>
                    <a:pt x="32" y="3"/>
                    <a:pt x="3" y="32"/>
                    <a:pt x="3" y="68"/>
                  </a:cubicBezTo>
                  <a:cubicBezTo>
                    <a:pt x="3" y="104"/>
                    <a:pt x="32" y="133"/>
                    <a:pt x="68"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3" name="Freeform 23"/>
            <p:cNvSpPr/>
            <p:nvPr/>
          </p:nvSpPr>
          <p:spPr bwMode="auto">
            <a:xfrm>
              <a:off x="1066167" y="3446939"/>
              <a:ext cx="454025" cy="396875"/>
            </a:xfrm>
            <a:custGeom>
              <a:avLst/>
              <a:gdLst>
                <a:gd name="T0" fmla="*/ 109 w 152"/>
                <a:gd name="T1" fmla="*/ 10 h 133"/>
                <a:gd name="T2" fmla="*/ 111 w 152"/>
                <a:gd name="T3" fmla="*/ 15 h 133"/>
                <a:gd name="T4" fmla="*/ 114 w 152"/>
                <a:gd name="T5" fmla="*/ 19 h 133"/>
                <a:gd name="T6" fmla="*/ 117 w 152"/>
                <a:gd name="T7" fmla="*/ 17 h 133"/>
                <a:gd name="T8" fmla="*/ 117 w 152"/>
                <a:gd name="T9" fmla="*/ 22 h 133"/>
                <a:gd name="T10" fmla="*/ 124 w 152"/>
                <a:gd name="T11" fmla="*/ 23 h 133"/>
                <a:gd name="T12" fmla="*/ 128 w 152"/>
                <a:gd name="T13" fmla="*/ 27 h 133"/>
                <a:gd name="T14" fmla="*/ 134 w 152"/>
                <a:gd name="T15" fmla="*/ 36 h 133"/>
                <a:gd name="T16" fmla="*/ 138 w 152"/>
                <a:gd name="T17" fmla="*/ 41 h 133"/>
                <a:gd name="T18" fmla="*/ 135 w 152"/>
                <a:gd name="T19" fmla="*/ 45 h 133"/>
                <a:gd name="T20" fmla="*/ 134 w 152"/>
                <a:gd name="T21" fmla="*/ 47 h 133"/>
                <a:gd name="T22" fmla="*/ 137 w 152"/>
                <a:gd name="T23" fmla="*/ 44 h 133"/>
                <a:gd name="T24" fmla="*/ 140 w 152"/>
                <a:gd name="T25" fmla="*/ 40 h 133"/>
                <a:gd name="T26" fmla="*/ 141 w 152"/>
                <a:gd name="T27" fmla="*/ 46 h 133"/>
                <a:gd name="T28" fmla="*/ 141 w 152"/>
                <a:gd name="T29" fmla="*/ 56 h 133"/>
                <a:gd name="T30" fmla="*/ 136 w 152"/>
                <a:gd name="T31" fmla="*/ 53 h 133"/>
                <a:gd name="T32" fmla="*/ 131 w 152"/>
                <a:gd name="T33" fmla="*/ 59 h 133"/>
                <a:gd name="T34" fmla="*/ 125 w 152"/>
                <a:gd name="T35" fmla="*/ 65 h 133"/>
                <a:gd name="T36" fmla="*/ 119 w 152"/>
                <a:gd name="T37" fmla="*/ 71 h 133"/>
                <a:gd name="T38" fmla="*/ 111 w 152"/>
                <a:gd name="T39" fmla="*/ 78 h 133"/>
                <a:gd name="T40" fmla="*/ 114 w 152"/>
                <a:gd name="T41" fmla="*/ 90 h 133"/>
                <a:gd name="T42" fmla="*/ 120 w 152"/>
                <a:gd name="T43" fmla="*/ 104 h 133"/>
                <a:gd name="T44" fmla="*/ 118 w 152"/>
                <a:gd name="T45" fmla="*/ 114 h 133"/>
                <a:gd name="T46" fmla="*/ 122 w 152"/>
                <a:gd name="T47" fmla="*/ 114 h 133"/>
                <a:gd name="T48" fmla="*/ 131 w 152"/>
                <a:gd name="T49" fmla="*/ 99 h 133"/>
                <a:gd name="T50" fmla="*/ 141 w 152"/>
                <a:gd name="T51" fmla="*/ 75 h 133"/>
                <a:gd name="T52" fmla="*/ 145 w 152"/>
                <a:gd name="T53" fmla="*/ 58 h 133"/>
                <a:gd name="T54" fmla="*/ 103 w 152"/>
                <a:gd name="T55" fmla="*/ 123 h 133"/>
                <a:gd name="T56" fmla="*/ 93 w 152"/>
                <a:gd name="T57" fmla="*/ 121 h 133"/>
                <a:gd name="T58" fmla="*/ 79 w 152"/>
                <a:gd name="T59" fmla="*/ 119 h 133"/>
                <a:gd name="T60" fmla="*/ 80 w 152"/>
                <a:gd name="T61" fmla="*/ 125 h 133"/>
                <a:gd name="T62" fmla="*/ 72 w 152"/>
                <a:gd name="T63" fmla="*/ 124 h 133"/>
                <a:gd name="T64" fmla="*/ 60 w 152"/>
                <a:gd name="T65" fmla="*/ 123 h 133"/>
                <a:gd name="T66" fmla="*/ 61 w 152"/>
                <a:gd name="T67" fmla="*/ 2 h 133"/>
                <a:gd name="T68" fmla="*/ 21 w 152"/>
                <a:gd name="T69" fmla="*/ 43 h 133"/>
                <a:gd name="T70" fmla="*/ 26 w 152"/>
                <a:gd name="T71" fmla="*/ 39 h 133"/>
                <a:gd name="T72" fmla="*/ 31 w 152"/>
                <a:gd name="T73" fmla="*/ 50 h 133"/>
                <a:gd name="T74" fmla="*/ 39 w 152"/>
                <a:gd name="T75" fmla="*/ 40 h 133"/>
                <a:gd name="T76" fmla="*/ 36 w 152"/>
                <a:gd name="T77" fmla="*/ 50 h 133"/>
                <a:gd name="T78" fmla="*/ 28 w 152"/>
                <a:gd name="T79" fmla="*/ 53 h 133"/>
                <a:gd name="T80" fmla="*/ 31 w 152"/>
                <a:gd name="T81" fmla="*/ 67 h 133"/>
                <a:gd name="T82" fmla="*/ 35 w 152"/>
                <a:gd name="T83" fmla="*/ 82 h 133"/>
                <a:gd name="T84" fmla="*/ 40 w 152"/>
                <a:gd name="T85" fmla="*/ 92 h 133"/>
                <a:gd name="T86" fmla="*/ 54 w 152"/>
                <a:gd name="T87" fmla="*/ 103 h 133"/>
                <a:gd name="T88" fmla="*/ 58 w 152"/>
                <a:gd name="T89" fmla="*/ 93 h 133"/>
                <a:gd name="T90" fmla="*/ 57 w 152"/>
                <a:gd name="T91" fmla="*/ 81 h 133"/>
                <a:gd name="T92" fmla="*/ 62 w 152"/>
                <a:gd name="T93" fmla="*/ 68 h 133"/>
                <a:gd name="T94" fmla="*/ 69 w 152"/>
                <a:gd name="T95" fmla="*/ 60 h 133"/>
                <a:gd name="T96" fmla="*/ 86 w 152"/>
                <a:gd name="T97" fmla="*/ 60 h 133"/>
                <a:gd name="T98" fmla="*/ 93 w 152"/>
                <a:gd name="T99" fmla="*/ 51 h 133"/>
                <a:gd name="T100" fmla="*/ 86 w 152"/>
                <a:gd name="T101" fmla="*/ 33 h 133"/>
                <a:gd name="T102" fmla="*/ 73 w 152"/>
                <a:gd name="T103" fmla="*/ 28 h 133"/>
                <a:gd name="T104" fmla="*/ 65 w 152"/>
                <a:gd name="T105" fmla="*/ 31 h 133"/>
                <a:gd name="T106" fmla="*/ 55 w 152"/>
                <a:gd name="T107" fmla="*/ 31 h 133"/>
                <a:gd name="T108" fmla="*/ 44 w 152"/>
                <a:gd name="T109" fmla="*/ 29 h 133"/>
                <a:gd name="T110" fmla="*/ 54 w 152"/>
                <a:gd name="T111" fmla="*/ 25 h 133"/>
                <a:gd name="T112" fmla="*/ 55 w 152"/>
                <a:gd name="T113" fmla="*/ 21 h 133"/>
                <a:gd name="T114" fmla="*/ 68 w 152"/>
                <a:gd name="T115" fmla="*/ 22 h 133"/>
                <a:gd name="T116" fmla="*/ 78 w 152"/>
                <a:gd name="T117" fmla="*/ 25 h 133"/>
                <a:gd name="T118" fmla="*/ 81 w 152"/>
                <a:gd name="T119" fmla="*/ 14 h 133"/>
                <a:gd name="T120" fmla="*/ 88 w 152"/>
                <a:gd name="T121" fmla="*/ 7 h 133"/>
                <a:gd name="T122" fmla="*/ 80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1" y="0"/>
                  </a:moveTo>
                  <a:cubicBezTo>
                    <a:pt x="91" y="0"/>
                    <a:pt x="113" y="3"/>
                    <a:pt x="129" y="21"/>
                  </a:cubicBezTo>
                  <a:cubicBezTo>
                    <a:pt x="129" y="21"/>
                    <a:pt x="117" y="9"/>
                    <a:pt x="110" y="9"/>
                  </a:cubicBezTo>
                  <a:cubicBezTo>
                    <a:pt x="108" y="9"/>
                    <a:pt x="108" y="9"/>
                    <a:pt x="108" y="9"/>
                  </a:cubicBezTo>
                  <a:cubicBezTo>
                    <a:pt x="108" y="9"/>
                    <a:pt x="108" y="10"/>
                    <a:pt x="109" y="10"/>
                  </a:cubicBezTo>
                  <a:cubicBezTo>
                    <a:pt x="109" y="11"/>
                    <a:pt x="110" y="12"/>
                    <a:pt x="110" y="12"/>
                  </a:cubicBezTo>
                  <a:cubicBezTo>
                    <a:pt x="110" y="12"/>
                    <a:pt x="110" y="13"/>
                    <a:pt x="110" y="13"/>
                  </a:cubicBezTo>
                  <a:cubicBezTo>
                    <a:pt x="110" y="14"/>
                    <a:pt x="110" y="14"/>
                    <a:pt x="110" y="14"/>
                  </a:cubicBezTo>
                  <a:cubicBezTo>
                    <a:pt x="110" y="14"/>
                    <a:pt x="111" y="14"/>
                    <a:pt x="111" y="15"/>
                  </a:cubicBezTo>
                  <a:cubicBezTo>
                    <a:pt x="111" y="15"/>
                    <a:pt x="111" y="15"/>
                    <a:pt x="111" y="15"/>
                  </a:cubicBezTo>
                  <a:cubicBezTo>
                    <a:pt x="111" y="16"/>
                    <a:pt x="111" y="17"/>
                    <a:pt x="111" y="17"/>
                  </a:cubicBezTo>
                  <a:cubicBezTo>
                    <a:pt x="111" y="18"/>
                    <a:pt x="111" y="18"/>
                    <a:pt x="111" y="18"/>
                  </a:cubicBezTo>
                  <a:cubicBezTo>
                    <a:pt x="112" y="19"/>
                    <a:pt x="112" y="19"/>
                    <a:pt x="112" y="19"/>
                  </a:cubicBezTo>
                  <a:cubicBezTo>
                    <a:pt x="113" y="19"/>
                    <a:pt x="113" y="19"/>
                    <a:pt x="113" y="19"/>
                  </a:cubicBezTo>
                  <a:cubicBezTo>
                    <a:pt x="113" y="19"/>
                    <a:pt x="114" y="20"/>
                    <a:pt x="114" y="19"/>
                  </a:cubicBezTo>
                  <a:cubicBezTo>
                    <a:pt x="115" y="19"/>
                    <a:pt x="115" y="18"/>
                    <a:pt x="115" y="18"/>
                  </a:cubicBezTo>
                  <a:cubicBezTo>
                    <a:pt x="113" y="17"/>
                    <a:pt x="113" y="17"/>
                    <a:pt x="113" y="17"/>
                  </a:cubicBezTo>
                  <a:cubicBezTo>
                    <a:pt x="113" y="17"/>
                    <a:pt x="113" y="17"/>
                    <a:pt x="114" y="17"/>
                  </a:cubicBezTo>
                  <a:cubicBezTo>
                    <a:pt x="114" y="17"/>
                    <a:pt x="114" y="16"/>
                    <a:pt x="115" y="16"/>
                  </a:cubicBezTo>
                  <a:cubicBezTo>
                    <a:pt x="115" y="16"/>
                    <a:pt x="117" y="17"/>
                    <a:pt x="117" y="17"/>
                  </a:cubicBezTo>
                  <a:cubicBezTo>
                    <a:pt x="118" y="18"/>
                    <a:pt x="118" y="18"/>
                    <a:pt x="118" y="18"/>
                  </a:cubicBezTo>
                  <a:cubicBezTo>
                    <a:pt x="118" y="18"/>
                    <a:pt x="118" y="19"/>
                    <a:pt x="118" y="19"/>
                  </a:cubicBezTo>
                  <a:cubicBezTo>
                    <a:pt x="118" y="19"/>
                    <a:pt x="117" y="20"/>
                    <a:pt x="117" y="20"/>
                  </a:cubicBezTo>
                  <a:cubicBezTo>
                    <a:pt x="117" y="20"/>
                    <a:pt x="117" y="20"/>
                    <a:pt x="117" y="21"/>
                  </a:cubicBezTo>
                  <a:cubicBezTo>
                    <a:pt x="117" y="21"/>
                    <a:pt x="117" y="22"/>
                    <a:pt x="117" y="22"/>
                  </a:cubicBezTo>
                  <a:cubicBezTo>
                    <a:pt x="117" y="22"/>
                    <a:pt x="118" y="22"/>
                    <a:pt x="118" y="22"/>
                  </a:cubicBezTo>
                  <a:cubicBezTo>
                    <a:pt x="119" y="22"/>
                    <a:pt x="120" y="22"/>
                    <a:pt x="120" y="21"/>
                  </a:cubicBezTo>
                  <a:cubicBezTo>
                    <a:pt x="121" y="21"/>
                    <a:pt x="121" y="21"/>
                    <a:pt x="122" y="21"/>
                  </a:cubicBezTo>
                  <a:cubicBezTo>
                    <a:pt x="122" y="21"/>
                    <a:pt x="122" y="22"/>
                    <a:pt x="122" y="22"/>
                  </a:cubicBezTo>
                  <a:cubicBezTo>
                    <a:pt x="123" y="22"/>
                    <a:pt x="124" y="23"/>
                    <a:pt x="124" y="23"/>
                  </a:cubicBezTo>
                  <a:cubicBezTo>
                    <a:pt x="124" y="23"/>
                    <a:pt x="125" y="23"/>
                    <a:pt x="125" y="23"/>
                  </a:cubicBezTo>
                  <a:cubicBezTo>
                    <a:pt x="125" y="24"/>
                    <a:pt x="125" y="25"/>
                    <a:pt x="125" y="25"/>
                  </a:cubicBezTo>
                  <a:cubicBezTo>
                    <a:pt x="125" y="25"/>
                    <a:pt x="126" y="26"/>
                    <a:pt x="127" y="26"/>
                  </a:cubicBezTo>
                  <a:cubicBezTo>
                    <a:pt x="128" y="26"/>
                    <a:pt x="128" y="26"/>
                    <a:pt x="128" y="26"/>
                  </a:cubicBezTo>
                  <a:cubicBezTo>
                    <a:pt x="128" y="27"/>
                    <a:pt x="128" y="27"/>
                    <a:pt x="128" y="27"/>
                  </a:cubicBezTo>
                  <a:cubicBezTo>
                    <a:pt x="128" y="27"/>
                    <a:pt x="129" y="28"/>
                    <a:pt x="130" y="29"/>
                  </a:cubicBezTo>
                  <a:cubicBezTo>
                    <a:pt x="130" y="29"/>
                    <a:pt x="132" y="31"/>
                    <a:pt x="132" y="31"/>
                  </a:cubicBezTo>
                  <a:cubicBezTo>
                    <a:pt x="132" y="31"/>
                    <a:pt x="133" y="31"/>
                    <a:pt x="133" y="32"/>
                  </a:cubicBezTo>
                  <a:cubicBezTo>
                    <a:pt x="134" y="33"/>
                    <a:pt x="133" y="34"/>
                    <a:pt x="134" y="34"/>
                  </a:cubicBezTo>
                  <a:cubicBezTo>
                    <a:pt x="134" y="34"/>
                    <a:pt x="134" y="35"/>
                    <a:pt x="134" y="36"/>
                  </a:cubicBezTo>
                  <a:cubicBezTo>
                    <a:pt x="134" y="36"/>
                    <a:pt x="135" y="37"/>
                    <a:pt x="135" y="37"/>
                  </a:cubicBezTo>
                  <a:cubicBezTo>
                    <a:pt x="135" y="38"/>
                    <a:pt x="136" y="38"/>
                    <a:pt x="136" y="38"/>
                  </a:cubicBezTo>
                  <a:cubicBezTo>
                    <a:pt x="136" y="38"/>
                    <a:pt x="138" y="39"/>
                    <a:pt x="138" y="39"/>
                  </a:cubicBezTo>
                  <a:cubicBezTo>
                    <a:pt x="139" y="39"/>
                    <a:pt x="139" y="40"/>
                    <a:pt x="139" y="40"/>
                  </a:cubicBezTo>
                  <a:cubicBezTo>
                    <a:pt x="139" y="41"/>
                    <a:pt x="138" y="41"/>
                    <a:pt x="138" y="41"/>
                  </a:cubicBezTo>
                  <a:cubicBezTo>
                    <a:pt x="138" y="41"/>
                    <a:pt x="137" y="41"/>
                    <a:pt x="137" y="41"/>
                  </a:cubicBezTo>
                  <a:cubicBezTo>
                    <a:pt x="137" y="41"/>
                    <a:pt x="137" y="43"/>
                    <a:pt x="137" y="43"/>
                  </a:cubicBezTo>
                  <a:cubicBezTo>
                    <a:pt x="137" y="43"/>
                    <a:pt x="137" y="44"/>
                    <a:pt x="137" y="44"/>
                  </a:cubicBezTo>
                  <a:cubicBezTo>
                    <a:pt x="136" y="44"/>
                    <a:pt x="136" y="44"/>
                    <a:pt x="136" y="44"/>
                  </a:cubicBezTo>
                  <a:cubicBezTo>
                    <a:pt x="135" y="45"/>
                    <a:pt x="135" y="45"/>
                    <a:pt x="135" y="45"/>
                  </a:cubicBezTo>
                  <a:cubicBezTo>
                    <a:pt x="133" y="45"/>
                    <a:pt x="133" y="45"/>
                    <a:pt x="133" y="45"/>
                  </a:cubicBezTo>
                  <a:cubicBezTo>
                    <a:pt x="133" y="46"/>
                    <a:pt x="133" y="46"/>
                    <a:pt x="133" y="46"/>
                  </a:cubicBezTo>
                  <a:cubicBezTo>
                    <a:pt x="133" y="46"/>
                    <a:pt x="133" y="47"/>
                    <a:pt x="133" y="47"/>
                  </a:cubicBezTo>
                  <a:cubicBezTo>
                    <a:pt x="133" y="47"/>
                    <a:pt x="134" y="48"/>
                    <a:pt x="134" y="47"/>
                  </a:cubicBezTo>
                  <a:cubicBezTo>
                    <a:pt x="134" y="47"/>
                    <a:pt x="134" y="47"/>
                    <a:pt x="134" y="47"/>
                  </a:cubicBezTo>
                  <a:cubicBezTo>
                    <a:pt x="134" y="46"/>
                    <a:pt x="134" y="46"/>
                    <a:pt x="135" y="46"/>
                  </a:cubicBezTo>
                  <a:cubicBezTo>
                    <a:pt x="135" y="46"/>
                    <a:pt x="136" y="46"/>
                    <a:pt x="136" y="46"/>
                  </a:cubicBezTo>
                  <a:cubicBezTo>
                    <a:pt x="136" y="46"/>
                    <a:pt x="137" y="46"/>
                    <a:pt x="137" y="46"/>
                  </a:cubicBezTo>
                  <a:cubicBezTo>
                    <a:pt x="138" y="45"/>
                    <a:pt x="138" y="46"/>
                    <a:pt x="138" y="45"/>
                  </a:cubicBezTo>
                  <a:cubicBezTo>
                    <a:pt x="138" y="44"/>
                    <a:pt x="137" y="44"/>
                    <a:pt x="137" y="44"/>
                  </a:cubicBezTo>
                  <a:cubicBezTo>
                    <a:pt x="138" y="44"/>
                    <a:pt x="138" y="43"/>
                    <a:pt x="138" y="43"/>
                  </a:cubicBezTo>
                  <a:cubicBezTo>
                    <a:pt x="139" y="43"/>
                    <a:pt x="138" y="43"/>
                    <a:pt x="139" y="43"/>
                  </a:cubicBezTo>
                  <a:cubicBezTo>
                    <a:pt x="139" y="42"/>
                    <a:pt x="139" y="42"/>
                    <a:pt x="140" y="42"/>
                  </a:cubicBezTo>
                  <a:cubicBezTo>
                    <a:pt x="140" y="42"/>
                    <a:pt x="140" y="42"/>
                    <a:pt x="140" y="42"/>
                  </a:cubicBezTo>
                  <a:cubicBezTo>
                    <a:pt x="140" y="41"/>
                    <a:pt x="140" y="41"/>
                    <a:pt x="140" y="40"/>
                  </a:cubicBezTo>
                  <a:cubicBezTo>
                    <a:pt x="140" y="40"/>
                    <a:pt x="140" y="39"/>
                    <a:pt x="140" y="39"/>
                  </a:cubicBezTo>
                  <a:cubicBezTo>
                    <a:pt x="140" y="39"/>
                    <a:pt x="139" y="37"/>
                    <a:pt x="139" y="37"/>
                  </a:cubicBezTo>
                  <a:cubicBezTo>
                    <a:pt x="139" y="37"/>
                    <a:pt x="141" y="41"/>
                    <a:pt x="142" y="44"/>
                  </a:cubicBezTo>
                  <a:cubicBezTo>
                    <a:pt x="142" y="44"/>
                    <a:pt x="141" y="44"/>
                    <a:pt x="141" y="44"/>
                  </a:cubicBezTo>
                  <a:cubicBezTo>
                    <a:pt x="141" y="45"/>
                    <a:pt x="141" y="45"/>
                    <a:pt x="141" y="46"/>
                  </a:cubicBezTo>
                  <a:cubicBezTo>
                    <a:pt x="141" y="46"/>
                    <a:pt x="141" y="46"/>
                    <a:pt x="141" y="48"/>
                  </a:cubicBezTo>
                  <a:cubicBezTo>
                    <a:pt x="141" y="50"/>
                    <a:pt x="141" y="50"/>
                    <a:pt x="141" y="51"/>
                  </a:cubicBezTo>
                  <a:cubicBezTo>
                    <a:pt x="141" y="51"/>
                    <a:pt x="142" y="52"/>
                    <a:pt x="142" y="52"/>
                  </a:cubicBezTo>
                  <a:cubicBezTo>
                    <a:pt x="142" y="53"/>
                    <a:pt x="141" y="55"/>
                    <a:pt x="141" y="55"/>
                  </a:cubicBezTo>
                  <a:cubicBezTo>
                    <a:pt x="141" y="55"/>
                    <a:pt x="141" y="55"/>
                    <a:pt x="141" y="56"/>
                  </a:cubicBezTo>
                  <a:cubicBezTo>
                    <a:pt x="140" y="56"/>
                    <a:pt x="141" y="57"/>
                    <a:pt x="140" y="56"/>
                  </a:cubicBezTo>
                  <a:cubicBezTo>
                    <a:pt x="140" y="55"/>
                    <a:pt x="139" y="54"/>
                    <a:pt x="139" y="54"/>
                  </a:cubicBezTo>
                  <a:cubicBezTo>
                    <a:pt x="139" y="54"/>
                    <a:pt x="139" y="54"/>
                    <a:pt x="139" y="54"/>
                  </a:cubicBezTo>
                  <a:cubicBezTo>
                    <a:pt x="139" y="54"/>
                    <a:pt x="139" y="53"/>
                    <a:pt x="138" y="53"/>
                  </a:cubicBezTo>
                  <a:cubicBezTo>
                    <a:pt x="137" y="53"/>
                    <a:pt x="137" y="53"/>
                    <a:pt x="136" y="53"/>
                  </a:cubicBezTo>
                  <a:cubicBezTo>
                    <a:pt x="136" y="54"/>
                    <a:pt x="137" y="55"/>
                    <a:pt x="136" y="55"/>
                  </a:cubicBezTo>
                  <a:cubicBezTo>
                    <a:pt x="136" y="55"/>
                    <a:pt x="134" y="54"/>
                    <a:pt x="134" y="54"/>
                  </a:cubicBezTo>
                  <a:cubicBezTo>
                    <a:pt x="133" y="55"/>
                    <a:pt x="133" y="55"/>
                    <a:pt x="132" y="55"/>
                  </a:cubicBezTo>
                  <a:cubicBezTo>
                    <a:pt x="132" y="56"/>
                    <a:pt x="132" y="57"/>
                    <a:pt x="132" y="57"/>
                  </a:cubicBezTo>
                  <a:cubicBezTo>
                    <a:pt x="131" y="58"/>
                    <a:pt x="131" y="58"/>
                    <a:pt x="131" y="59"/>
                  </a:cubicBezTo>
                  <a:cubicBezTo>
                    <a:pt x="131" y="60"/>
                    <a:pt x="129" y="60"/>
                    <a:pt x="129" y="60"/>
                  </a:cubicBezTo>
                  <a:cubicBezTo>
                    <a:pt x="129" y="60"/>
                    <a:pt x="127" y="60"/>
                    <a:pt x="127" y="61"/>
                  </a:cubicBezTo>
                  <a:cubicBezTo>
                    <a:pt x="126" y="61"/>
                    <a:pt x="127" y="62"/>
                    <a:pt x="126" y="62"/>
                  </a:cubicBezTo>
                  <a:cubicBezTo>
                    <a:pt x="125" y="62"/>
                    <a:pt x="125" y="64"/>
                    <a:pt x="125" y="64"/>
                  </a:cubicBezTo>
                  <a:cubicBezTo>
                    <a:pt x="125" y="64"/>
                    <a:pt x="125" y="65"/>
                    <a:pt x="125" y="65"/>
                  </a:cubicBezTo>
                  <a:cubicBezTo>
                    <a:pt x="125" y="66"/>
                    <a:pt x="125" y="67"/>
                    <a:pt x="125" y="67"/>
                  </a:cubicBezTo>
                  <a:cubicBezTo>
                    <a:pt x="124" y="67"/>
                    <a:pt x="123" y="67"/>
                    <a:pt x="123" y="67"/>
                  </a:cubicBezTo>
                  <a:cubicBezTo>
                    <a:pt x="123" y="67"/>
                    <a:pt x="123" y="68"/>
                    <a:pt x="122" y="68"/>
                  </a:cubicBezTo>
                  <a:cubicBezTo>
                    <a:pt x="121" y="69"/>
                    <a:pt x="120" y="69"/>
                    <a:pt x="120" y="69"/>
                  </a:cubicBezTo>
                  <a:cubicBezTo>
                    <a:pt x="119" y="70"/>
                    <a:pt x="120" y="71"/>
                    <a:pt x="119" y="71"/>
                  </a:cubicBezTo>
                  <a:cubicBezTo>
                    <a:pt x="118" y="70"/>
                    <a:pt x="116" y="70"/>
                    <a:pt x="116" y="71"/>
                  </a:cubicBezTo>
                  <a:cubicBezTo>
                    <a:pt x="115" y="71"/>
                    <a:pt x="116" y="72"/>
                    <a:pt x="114" y="73"/>
                  </a:cubicBezTo>
                  <a:cubicBezTo>
                    <a:pt x="112" y="74"/>
                    <a:pt x="112" y="74"/>
                    <a:pt x="111" y="74"/>
                  </a:cubicBezTo>
                  <a:cubicBezTo>
                    <a:pt x="111" y="75"/>
                    <a:pt x="110" y="74"/>
                    <a:pt x="110" y="76"/>
                  </a:cubicBezTo>
                  <a:cubicBezTo>
                    <a:pt x="111" y="77"/>
                    <a:pt x="111" y="78"/>
                    <a:pt x="111" y="78"/>
                  </a:cubicBezTo>
                  <a:cubicBezTo>
                    <a:pt x="112" y="79"/>
                    <a:pt x="113" y="80"/>
                    <a:pt x="113" y="81"/>
                  </a:cubicBezTo>
                  <a:cubicBezTo>
                    <a:pt x="114" y="82"/>
                    <a:pt x="114" y="82"/>
                    <a:pt x="114" y="83"/>
                  </a:cubicBezTo>
                  <a:cubicBezTo>
                    <a:pt x="113" y="84"/>
                    <a:pt x="113" y="85"/>
                    <a:pt x="113" y="86"/>
                  </a:cubicBezTo>
                  <a:cubicBezTo>
                    <a:pt x="113" y="86"/>
                    <a:pt x="113" y="88"/>
                    <a:pt x="113" y="88"/>
                  </a:cubicBezTo>
                  <a:cubicBezTo>
                    <a:pt x="113" y="89"/>
                    <a:pt x="114" y="90"/>
                    <a:pt x="114" y="90"/>
                  </a:cubicBezTo>
                  <a:cubicBezTo>
                    <a:pt x="114" y="90"/>
                    <a:pt x="113" y="91"/>
                    <a:pt x="114" y="92"/>
                  </a:cubicBezTo>
                  <a:cubicBezTo>
                    <a:pt x="114" y="93"/>
                    <a:pt x="116" y="94"/>
                    <a:pt x="116" y="94"/>
                  </a:cubicBezTo>
                  <a:cubicBezTo>
                    <a:pt x="117" y="94"/>
                    <a:pt x="118" y="95"/>
                    <a:pt x="118" y="95"/>
                  </a:cubicBezTo>
                  <a:cubicBezTo>
                    <a:pt x="118" y="95"/>
                    <a:pt x="118" y="98"/>
                    <a:pt x="118" y="98"/>
                  </a:cubicBezTo>
                  <a:cubicBezTo>
                    <a:pt x="118" y="99"/>
                    <a:pt x="121" y="103"/>
                    <a:pt x="120" y="104"/>
                  </a:cubicBezTo>
                  <a:cubicBezTo>
                    <a:pt x="119" y="105"/>
                    <a:pt x="119" y="106"/>
                    <a:pt x="119" y="106"/>
                  </a:cubicBezTo>
                  <a:cubicBezTo>
                    <a:pt x="119" y="107"/>
                    <a:pt x="120" y="107"/>
                    <a:pt x="120" y="107"/>
                  </a:cubicBezTo>
                  <a:cubicBezTo>
                    <a:pt x="120" y="108"/>
                    <a:pt x="122" y="108"/>
                    <a:pt x="121" y="109"/>
                  </a:cubicBezTo>
                  <a:cubicBezTo>
                    <a:pt x="120" y="110"/>
                    <a:pt x="119" y="111"/>
                    <a:pt x="119" y="112"/>
                  </a:cubicBezTo>
                  <a:cubicBezTo>
                    <a:pt x="118" y="112"/>
                    <a:pt x="118" y="113"/>
                    <a:pt x="118" y="114"/>
                  </a:cubicBezTo>
                  <a:cubicBezTo>
                    <a:pt x="117" y="114"/>
                    <a:pt x="117" y="115"/>
                    <a:pt x="116" y="116"/>
                  </a:cubicBezTo>
                  <a:cubicBezTo>
                    <a:pt x="115" y="116"/>
                    <a:pt x="115" y="117"/>
                    <a:pt x="115" y="118"/>
                  </a:cubicBezTo>
                  <a:cubicBezTo>
                    <a:pt x="115" y="118"/>
                    <a:pt x="113" y="120"/>
                    <a:pt x="115" y="119"/>
                  </a:cubicBezTo>
                  <a:cubicBezTo>
                    <a:pt x="117" y="117"/>
                    <a:pt x="115" y="119"/>
                    <a:pt x="117" y="117"/>
                  </a:cubicBezTo>
                  <a:cubicBezTo>
                    <a:pt x="120" y="115"/>
                    <a:pt x="120" y="116"/>
                    <a:pt x="122" y="114"/>
                  </a:cubicBezTo>
                  <a:cubicBezTo>
                    <a:pt x="123" y="113"/>
                    <a:pt x="121" y="117"/>
                    <a:pt x="123" y="112"/>
                  </a:cubicBezTo>
                  <a:cubicBezTo>
                    <a:pt x="125" y="107"/>
                    <a:pt x="125" y="108"/>
                    <a:pt x="126" y="107"/>
                  </a:cubicBezTo>
                  <a:cubicBezTo>
                    <a:pt x="126" y="105"/>
                    <a:pt x="126" y="107"/>
                    <a:pt x="128" y="104"/>
                  </a:cubicBezTo>
                  <a:cubicBezTo>
                    <a:pt x="129" y="101"/>
                    <a:pt x="128" y="103"/>
                    <a:pt x="129" y="101"/>
                  </a:cubicBezTo>
                  <a:cubicBezTo>
                    <a:pt x="130" y="100"/>
                    <a:pt x="130" y="102"/>
                    <a:pt x="131" y="99"/>
                  </a:cubicBezTo>
                  <a:cubicBezTo>
                    <a:pt x="132" y="96"/>
                    <a:pt x="132" y="98"/>
                    <a:pt x="132" y="95"/>
                  </a:cubicBezTo>
                  <a:cubicBezTo>
                    <a:pt x="133" y="91"/>
                    <a:pt x="132" y="91"/>
                    <a:pt x="134" y="89"/>
                  </a:cubicBezTo>
                  <a:cubicBezTo>
                    <a:pt x="136" y="88"/>
                    <a:pt x="135" y="89"/>
                    <a:pt x="136" y="87"/>
                  </a:cubicBezTo>
                  <a:cubicBezTo>
                    <a:pt x="137" y="86"/>
                    <a:pt x="136" y="87"/>
                    <a:pt x="138" y="84"/>
                  </a:cubicBezTo>
                  <a:cubicBezTo>
                    <a:pt x="139" y="82"/>
                    <a:pt x="141" y="80"/>
                    <a:pt x="141" y="75"/>
                  </a:cubicBezTo>
                  <a:cubicBezTo>
                    <a:pt x="141" y="70"/>
                    <a:pt x="141" y="70"/>
                    <a:pt x="141" y="70"/>
                  </a:cubicBezTo>
                  <a:cubicBezTo>
                    <a:pt x="141" y="70"/>
                    <a:pt x="144" y="68"/>
                    <a:pt x="143" y="65"/>
                  </a:cubicBezTo>
                  <a:cubicBezTo>
                    <a:pt x="142" y="62"/>
                    <a:pt x="142" y="63"/>
                    <a:pt x="142" y="62"/>
                  </a:cubicBezTo>
                  <a:cubicBezTo>
                    <a:pt x="142" y="61"/>
                    <a:pt x="143" y="61"/>
                    <a:pt x="144" y="60"/>
                  </a:cubicBezTo>
                  <a:cubicBezTo>
                    <a:pt x="144" y="59"/>
                    <a:pt x="144" y="59"/>
                    <a:pt x="145" y="58"/>
                  </a:cubicBezTo>
                  <a:cubicBezTo>
                    <a:pt x="145" y="57"/>
                    <a:pt x="145" y="56"/>
                    <a:pt x="145" y="56"/>
                  </a:cubicBezTo>
                  <a:cubicBezTo>
                    <a:pt x="146" y="56"/>
                    <a:pt x="146" y="56"/>
                    <a:pt x="146" y="56"/>
                  </a:cubicBezTo>
                  <a:cubicBezTo>
                    <a:pt x="146" y="56"/>
                    <a:pt x="152" y="122"/>
                    <a:pt x="87" y="132"/>
                  </a:cubicBezTo>
                  <a:cubicBezTo>
                    <a:pt x="87" y="132"/>
                    <a:pt x="102" y="128"/>
                    <a:pt x="104" y="125"/>
                  </a:cubicBezTo>
                  <a:cubicBezTo>
                    <a:pt x="104" y="125"/>
                    <a:pt x="104" y="123"/>
                    <a:pt x="103" y="123"/>
                  </a:cubicBezTo>
                  <a:cubicBezTo>
                    <a:pt x="103" y="123"/>
                    <a:pt x="102" y="123"/>
                    <a:pt x="101" y="122"/>
                  </a:cubicBezTo>
                  <a:cubicBezTo>
                    <a:pt x="100" y="121"/>
                    <a:pt x="99" y="121"/>
                    <a:pt x="99" y="121"/>
                  </a:cubicBezTo>
                  <a:cubicBezTo>
                    <a:pt x="99" y="122"/>
                    <a:pt x="99" y="122"/>
                    <a:pt x="99" y="122"/>
                  </a:cubicBezTo>
                  <a:cubicBezTo>
                    <a:pt x="99" y="122"/>
                    <a:pt x="100" y="122"/>
                    <a:pt x="97" y="121"/>
                  </a:cubicBezTo>
                  <a:cubicBezTo>
                    <a:pt x="94" y="121"/>
                    <a:pt x="94" y="121"/>
                    <a:pt x="93" y="121"/>
                  </a:cubicBezTo>
                  <a:cubicBezTo>
                    <a:pt x="91" y="120"/>
                    <a:pt x="90" y="118"/>
                    <a:pt x="90" y="119"/>
                  </a:cubicBezTo>
                  <a:cubicBezTo>
                    <a:pt x="89" y="121"/>
                    <a:pt x="90" y="120"/>
                    <a:pt x="89" y="121"/>
                  </a:cubicBezTo>
                  <a:cubicBezTo>
                    <a:pt x="88" y="121"/>
                    <a:pt x="85" y="121"/>
                    <a:pt x="85" y="121"/>
                  </a:cubicBezTo>
                  <a:cubicBezTo>
                    <a:pt x="85" y="121"/>
                    <a:pt x="80" y="121"/>
                    <a:pt x="80" y="120"/>
                  </a:cubicBezTo>
                  <a:cubicBezTo>
                    <a:pt x="79" y="120"/>
                    <a:pt x="79" y="119"/>
                    <a:pt x="79" y="119"/>
                  </a:cubicBezTo>
                  <a:cubicBezTo>
                    <a:pt x="78" y="119"/>
                    <a:pt x="77" y="121"/>
                    <a:pt x="77" y="121"/>
                  </a:cubicBezTo>
                  <a:cubicBezTo>
                    <a:pt x="80" y="122"/>
                    <a:pt x="80" y="122"/>
                    <a:pt x="80" y="122"/>
                  </a:cubicBezTo>
                  <a:cubicBezTo>
                    <a:pt x="82" y="124"/>
                    <a:pt x="82" y="124"/>
                    <a:pt x="82" y="124"/>
                  </a:cubicBezTo>
                  <a:cubicBezTo>
                    <a:pt x="82" y="124"/>
                    <a:pt x="83" y="124"/>
                    <a:pt x="82" y="125"/>
                  </a:cubicBezTo>
                  <a:cubicBezTo>
                    <a:pt x="82" y="125"/>
                    <a:pt x="81" y="125"/>
                    <a:pt x="80" y="125"/>
                  </a:cubicBezTo>
                  <a:cubicBezTo>
                    <a:pt x="79" y="125"/>
                    <a:pt x="76" y="127"/>
                    <a:pt x="76" y="126"/>
                  </a:cubicBezTo>
                  <a:cubicBezTo>
                    <a:pt x="75" y="125"/>
                    <a:pt x="75" y="125"/>
                    <a:pt x="74" y="124"/>
                  </a:cubicBezTo>
                  <a:cubicBezTo>
                    <a:pt x="74" y="123"/>
                    <a:pt x="74" y="122"/>
                    <a:pt x="73" y="122"/>
                  </a:cubicBezTo>
                  <a:cubicBezTo>
                    <a:pt x="72" y="122"/>
                    <a:pt x="71" y="122"/>
                    <a:pt x="71" y="122"/>
                  </a:cubicBezTo>
                  <a:cubicBezTo>
                    <a:pt x="72" y="124"/>
                    <a:pt x="72" y="124"/>
                    <a:pt x="72" y="124"/>
                  </a:cubicBezTo>
                  <a:cubicBezTo>
                    <a:pt x="72" y="124"/>
                    <a:pt x="70" y="124"/>
                    <a:pt x="69" y="124"/>
                  </a:cubicBezTo>
                  <a:cubicBezTo>
                    <a:pt x="68" y="124"/>
                    <a:pt x="68" y="126"/>
                    <a:pt x="67" y="124"/>
                  </a:cubicBezTo>
                  <a:cubicBezTo>
                    <a:pt x="66" y="123"/>
                    <a:pt x="66" y="123"/>
                    <a:pt x="65" y="123"/>
                  </a:cubicBezTo>
                  <a:cubicBezTo>
                    <a:pt x="64" y="123"/>
                    <a:pt x="62" y="123"/>
                    <a:pt x="62" y="123"/>
                  </a:cubicBezTo>
                  <a:cubicBezTo>
                    <a:pt x="61" y="123"/>
                    <a:pt x="60" y="123"/>
                    <a:pt x="60" y="123"/>
                  </a:cubicBezTo>
                  <a:cubicBezTo>
                    <a:pt x="59" y="123"/>
                    <a:pt x="57" y="125"/>
                    <a:pt x="57" y="124"/>
                  </a:cubicBezTo>
                  <a:cubicBezTo>
                    <a:pt x="56" y="124"/>
                    <a:pt x="53" y="124"/>
                    <a:pt x="53" y="124"/>
                  </a:cubicBezTo>
                  <a:cubicBezTo>
                    <a:pt x="53" y="124"/>
                    <a:pt x="61" y="131"/>
                    <a:pt x="77" y="132"/>
                  </a:cubicBezTo>
                  <a:cubicBezTo>
                    <a:pt x="77" y="132"/>
                    <a:pt x="41" y="133"/>
                    <a:pt x="21" y="98"/>
                  </a:cubicBezTo>
                  <a:cubicBezTo>
                    <a:pt x="0" y="63"/>
                    <a:pt x="14" y="18"/>
                    <a:pt x="61" y="2"/>
                  </a:cubicBezTo>
                  <a:cubicBezTo>
                    <a:pt x="61" y="2"/>
                    <a:pt x="26" y="15"/>
                    <a:pt x="17" y="48"/>
                  </a:cubicBezTo>
                  <a:cubicBezTo>
                    <a:pt x="17" y="49"/>
                    <a:pt x="17" y="49"/>
                    <a:pt x="17" y="49"/>
                  </a:cubicBezTo>
                  <a:cubicBezTo>
                    <a:pt x="18" y="48"/>
                    <a:pt x="18" y="48"/>
                    <a:pt x="19" y="47"/>
                  </a:cubicBezTo>
                  <a:cubicBezTo>
                    <a:pt x="20" y="45"/>
                    <a:pt x="19" y="45"/>
                    <a:pt x="20" y="44"/>
                  </a:cubicBezTo>
                  <a:cubicBezTo>
                    <a:pt x="20" y="43"/>
                    <a:pt x="20" y="44"/>
                    <a:pt x="21" y="43"/>
                  </a:cubicBezTo>
                  <a:cubicBezTo>
                    <a:pt x="22" y="42"/>
                    <a:pt x="22" y="42"/>
                    <a:pt x="23" y="41"/>
                  </a:cubicBezTo>
                  <a:cubicBezTo>
                    <a:pt x="23" y="41"/>
                    <a:pt x="24" y="39"/>
                    <a:pt x="24" y="38"/>
                  </a:cubicBezTo>
                  <a:cubicBezTo>
                    <a:pt x="25" y="37"/>
                    <a:pt x="26" y="37"/>
                    <a:pt x="27" y="37"/>
                  </a:cubicBezTo>
                  <a:cubicBezTo>
                    <a:pt x="27" y="37"/>
                    <a:pt x="27" y="36"/>
                    <a:pt x="27" y="37"/>
                  </a:cubicBezTo>
                  <a:cubicBezTo>
                    <a:pt x="28" y="38"/>
                    <a:pt x="26" y="39"/>
                    <a:pt x="26" y="39"/>
                  </a:cubicBezTo>
                  <a:cubicBezTo>
                    <a:pt x="26" y="41"/>
                    <a:pt x="26" y="41"/>
                    <a:pt x="26" y="41"/>
                  </a:cubicBezTo>
                  <a:cubicBezTo>
                    <a:pt x="26" y="41"/>
                    <a:pt x="25" y="44"/>
                    <a:pt x="25" y="44"/>
                  </a:cubicBezTo>
                  <a:cubicBezTo>
                    <a:pt x="25" y="45"/>
                    <a:pt x="26" y="47"/>
                    <a:pt x="26" y="47"/>
                  </a:cubicBezTo>
                  <a:cubicBezTo>
                    <a:pt x="26" y="47"/>
                    <a:pt x="27" y="49"/>
                    <a:pt x="27" y="49"/>
                  </a:cubicBezTo>
                  <a:cubicBezTo>
                    <a:pt x="28" y="49"/>
                    <a:pt x="31" y="50"/>
                    <a:pt x="31" y="50"/>
                  </a:cubicBezTo>
                  <a:cubicBezTo>
                    <a:pt x="31" y="50"/>
                    <a:pt x="32" y="49"/>
                    <a:pt x="33" y="47"/>
                  </a:cubicBezTo>
                  <a:cubicBezTo>
                    <a:pt x="34" y="46"/>
                    <a:pt x="36" y="46"/>
                    <a:pt x="36" y="46"/>
                  </a:cubicBezTo>
                  <a:cubicBezTo>
                    <a:pt x="36" y="45"/>
                    <a:pt x="36" y="44"/>
                    <a:pt x="36" y="43"/>
                  </a:cubicBezTo>
                  <a:cubicBezTo>
                    <a:pt x="37" y="42"/>
                    <a:pt x="36" y="42"/>
                    <a:pt x="38" y="41"/>
                  </a:cubicBezTo>
                  <a:cubicBezTo>
                    <a:pt x="39" y="40"/>
                    <a:pt x="39" y="40"/>
                    <a:pt x="39" y="40"/>
                  </a:cubicBezTo>
                  <a:cubicBezTo>
                    <a:pt x="39" y="40"/>
                    <a:pt x="42" y="39"/>
                    <a:pt x="41" y="40"/>
                  </a:cubicBezTo>
                  <a:cubicBezTo>
                    <a:pt x="40" y="42"/>
                    <a:pt x="41" y="44"/>
                    <a:pt x="40" y="44"/>
                  </a:cubicBezTo>
                  <a:cubicBezTo>
                    <a:pt x="39" y="44"/>
                    <a:pt x="39" y="43"/>
                    <a:pt x="38" y="45"/>
                  </a:cubicBezTo>
                  <a:cubicBezTo>
                    <a:pt x="38" y="46"/>
                    <a:pt x="38" y="47"/>
                    <a:pt x="37" y="47"/>
                  </a:cubicBezTo>
                  <a:cubicBezTo>
                    <a:pt x="37" y="48"/>
                    <a:pt x="36" y="50"/>
                    <a:pt x="36" y="50"/>
                  </a:cubicBezTo>
                  <a:cubicBezTo>
                    <a:pt x="35" y="50"/>
                    <a:pt x="34" y="50"/>
                    <a:pt x="34" y="51"/>
                  </a:cubicBezTo>
                  <a:cubicBezTo>
                    <a:pt x="34" y="51"/>
                    <a:pt x="35" y="53"/>
                    <a:pt x="34" y="53"/>
                  </a:cubicBezTo>
                  <a:cubicBezTo>
                    <a:pt x="33" y="53"/>
                    <a:pt x="32" y="54"/>
                    <a:pt x="32" y="54"/>
                  </a:cubicBezTo>
                  <a:cubicBezTo>
                    <a:pt x="31" y="53"/>
                    <a:pt x="32" y="54"/>
                    <a:pt x="30" y="53"/>
                  </a:cubicBezTo>
                  <a:cubicBezTo>
                    <a:pt x="29" y="53"/>
                    <a:pt x="28" y="53"/>
                    <a:pt x="28" y="53"/>
                  </a:cubicBezTo>
                  <a:cubicBezTo>
                    <a:pt x="28" y="53"/>
                    <a:pt x="27" y="54"/>
                    <a:pt x="27" y="54"/>
                  </a:cubicBezTo>
                  <a:cubicBezTo>
                    <a:pt x="27" y="55"/>
                    <a:pt x="27" y="57"/>
                    <a:pt x="27" y="57"/>
                  </a:cubicBezTo>
                  <a:cubicBezTo>
                    <a:pt x="29" y="60"/>
                    <a:pt x="29" y="60"/>
                    <a:pt x="29" y="60"/>
                  </a:cubicBezTo>
                  <a:cubicBezTo>
                    <a:pt x="29" y="60"/>
                    <a:pt x="28" y="65"/>
                    <a:pt x="29" y="65"/>
                  </a:cubicBezTo>
                  <a:cubicBezTo>
                    <a:pt x="30" y="65"/>
                    <a:pt x="31" y="67"/>
                    <a:pt x="31" y="67"/>
                  </a:cubicBezTo>
                  <a:cubicBezTo>
                    <a:pt x="32" y="67"/>
                    <a:pt x="32" y="70"/>
                    <a:pt x="32" y="70"/>
                  </a:cubicBezTo>
                  <a:cubicBezTo>
                    <a:pt x="33" y="72"/>
                    <a:pt x="33" y="72"/>
                    <a:pt x="33" y="72"/>
                  </a:cubicBezTo>
                  <a:cubicBezTo>
                    <a:pt x="33" y="72"/>
                    <a:pt x="34" y="75"/>
                    <a:pt x="33" y="75"/>
                  </a:cubicBezTo>
                  <a:cubicBezTo>
                    <a:pt x="33" y="76"/>
                    <a:pt x="33" y="78"/>
                    <a:pt x="33" y="79"/>
                  </a:cubicBezTo>
                  <a:cubicBezTo>
                    <a:pt x="34" y="81"/>
                    <a:pt x="35" y="82"/>
                    <a:pt x="35" y="82"/>
                  </a:cubicBezTo>
                  <a:cubicBezTo>
                    <a:pt x="35" y="82"/>
                    <a:pt x="33" y="84"/>
                    <a:pt x="34" y="84"/>
                  </a:cubicBezTo>
                  <a:cubicBezTo>
                    <a:pt x="35" y="85"/>
                    <a:pt x="37" y="87"/>
                    <a:pt x="37" y="87"/>
                  </a:cubicBezTo>
                  <a:cubicBezTo>
                    <a:pt x="37" y="88"/>
                    <a:pt x="37" y="89"/>
                    <a:pt x="38" y="89"/>
                  </a:cubicBezTo>
                  <a:cubicBezTo>
                    <a:pt x="39" y="89"/>
                    <a:pt x="40" y="89"/>
                    <a:pt x="40" y="89"/>
                  </a:cubicBezTo>
                  <a:cubicBezTo>
                    <a:pt x="40" y="90"/>
                    <a:pt x="40" y="92"/>
                    <a:pt x="40" y="92"/>
                  </a:cubicBezTo>
                  <a:cubicBezTo>
                    <a:pt x="43" y="95"/>
                    <a:pt x="43" y="95"/>
                    <a:pt x="43" y="95"/>
                  </a:cubicBezTo>
                  <a:cubicBezTo>
                    <a:pt x="45" y="98"/>
                    <a:pt x="45" y="98"/>
                    <a:pt x="45" y="98"/>
                  </a:cubicBezTo>
                  <a:cubicBezTo>
                    <a:pt x="45" y="98"/>
                    <a:pt x="45" y="100"/>
                    <a:pt x="46" y="100"/>
                  </a:cubicBezTo>
                  <a:cubicBezTo>
                    <a:pt x="47" y="100"/>
                    <a:pt x="50" y="101"/>
                    <a:pt x="51" y="102"/>
                  </a:cubicBezTo>
                  <a:cubicBezTo>
                    <a:pt x="51" y="102"/>
                    <a:pt x="53" y="103"/>
                    <a:pt x="54" y="103"/>
                  </a:cubicBezTo>
                  <a:cubicBezTo>
                    <a:pt x="55" y="103"/>
                    <a:pt x="54" y="105"/>
                    <a:pt x="55" y="103"/>
                  </a:cubicBezTo>
                  <a:cubicBezTo>
                    <a:pt x="56" y="101"/>
                    <a:pt x="55" y="102"/>
                    <a:pt x="56" y="100"/>
                  </a:cubicBezTo>
                  <a:cubicBezTo>
                    <a:pt x="57" y="97"/>
                    <a:pt x="57" y="99"/>
                    <a:pt x="57" y="97"/>
                  </a:cubicBezTo>
                  <a:cubicBezTo>
                    <a:pt x="57" y="96"/>
                    <a:pt x="57" y="97"/>
                    <a:pt x="57" y="96"/>
                  </a:cubicBezTo>
                  <a:cubicBezTo>
                    <a:pt x="58" y="94"/>
                    <a:pt x="57" y="95"/>
                    <a:pt x="58" y="93"/>
                  </a:cubicBezTo>
                  <a:cubicBezTo>
                    <a:pt x="59" y="91"/>
                    <a:pt x="59" y="92"/>
                    <a:pt x="60" y="90"/>
                  </a:cubicBezTo>
                  <a:cubicBezTo>
                    <a:pt x="61" y="89"/>
                    <a:pt x="62" y="90"/>
                    <a:pt x="61" y="88"/>
                  </a:cubicBezTo>
                  <a:cubicBezTo>
                    <a:pt x="61" y="86"/>
                    <a:pt x="61" y="88"/>
                    <a:pt x="61" y="86"/>
                  </a:cubicBezTo>
                  <a:cubicBezTo>
                    <a:pt x="60" y="84"/>
                    <a:pt x="61" y="84"/>
                    <a:pt x="59" y="83"/>
                  </a:cubicBezTo>
                  <a:cubicBezTo>
                    <a:pt x="58" y="82"/>
                    <a:pt x="57" y="82"/>
                    <a:pt x="57" y="81"/>
                  </a:cubicBezTo>
                  <a:cubicBezTo>
                    <a:pt x="57" y="79"/>
                    <a:pt x="57" y="79"/>
                    <a:pt x="58" y="78"/>
                  </a:cubicBezTo>
                  <a:cubicBezTo>
                    <a:pt x="58" y="77"/>
                    <a:pt x="59" y="76"/>
                    <a:pt x="59" y="76"/>
                  </a:cubicBezTo>
                  <a:cubicBezTo>
                    <a:pt x="60" y="75"/>
                    <a:pt x="60" y="76"/>
                    <a:pt x="61" y="74"/>
                  </a:cubicBezTo>
                  <a:cubicBezTo>
                    <a:pt x="61" y="73"/>
                    <a:pt x="62" y="72"/>
                    <a:pt x="62" y="72"/>
                  </a:cubicBezTo>
                  <a:cubicBezTo>
                    <a:pt x="62" y="72"/>
                    <a:pt x="62" y="69"/>
                    <a:pt x="62" y="68"/>
                  </a:cubicBezTo>
                  <a:cubicBezTo>
                    <a:pt x="62" y="66"/>
                    <a:pt x="63" y="68"/>
                    <a:pt x="62" y="66"/>
                  </a:cubicBezTo>
                  <a:cubicBezTo>
                    <a:pt x="62" y="64"/>
                    <a:pt x="62" y="63"/>
                    <a:pt x="62" y="63"/>
                  </a:cubicBezTo>
                  <a:cubicBezTo>
                    <a:pt x="62" y="63"/>
                    <a:pt x="64" y="61"/>
                    <a:pt x="65" y="62"/>
                  </a:cubicBezTo>
                  <a:cubicBezTo>
                    <a:pt x="66" y="62"/>
                    <a:pt x="66" y="63"/>
                    <a:pt x="67" y="62"/>
                  </a:cubicBezTo>
                  <a:cubicBezTo>
                    <a:pt x="69" y="61"/>
                    <a:pt x="68" y="60"/>
                    <a:pt x="69" y="60"/>
                  </a:cubicBezTo>
                  <a:cubicBezTo>
                    <a:pt x="69" y="60"/>
                    <a:pt x="70" y="59"/>
                    <a:pt x="71" y="60"/>
                  </a:cubicBezTo>
                  <a:cubicBezTo>
                    <a:pt x="72" y="61"/>
                    <a:pt x="73" y="61"/>
                    <a:pt x="75" y="61"/>
                  </a:cubicBezTo>
                  <a:cubicBezTo>
                    <a:pt x="76" y="62"/>
                    <a:pt x="77" y="62"/>
                    <a:pt x="79" y="62"/>
                  </a:cubicBezTo>
                  <a:cubicBezTo>
                    <a:pt x="80" y="62"/>
                    <a:pt x="83" y="62"/>
                    <a:pt x="84" y="62"/>
                  </a:cubicBezTo>
                  <a:cubicBezTo>
                    <a:pt x="85" y="61"/>
                    <a:pt x="86" y="62"/>
                    <a:pt x="86" y="60"/>
                  </a:cubicBezTo>
                  <a:cubicBezTo>
                    <a:pt x="87" y="59"/>
                    <a:pt x="86" y="59"/>
                    <a:pt x="88" y="58"/>
                  </a:cubicBezTo>
                  <a:cubicBezTo>
                    <a:pt x="89" y="57"/>
                    <a:pt x="89" y="58"/>
                    <a:pt x="89" y="57"/>
                  </a:cubicBezTo>
                  <a:cubicBezTo>
                    <a:pt x="90" y="55"/>
                    <a:pt x="89" y="56"/>
                    <a:pt x="90" y="54"/>
                  </a:cubicBezTo>
                  <a:cubicBezTo>
                    <a:pt x="91" y="53"/>
                    <a:pt x="89" y="55"/>
                    <a:pt x="91" y="53"/>
                  </a:cubicBezTo>
                  <a:cubicBezTo>
                    <a:pt x="93" y="51"/>
                    <a:pt x="93" y="53"/>
                    <a:pt x="93" y="51"/>
                  </a:cubicBezTo>
                  <a:cubicBezTo>
                    <a:pt x="92" y="50"/>
                    <a:pt x="92" y="51"/>
                    <a:pt x="92" y="49"/>
                  </a:cubicBezTo>
                  <a:cubicBezTo>
                    <a:pt x="92" y="47"/>
                    <a:pt x="89" y="49"/>
                    <a:pt x="91" y="46"/>
                  </a:cubicBezTo>
                  <a:cubicBezTo>
                    <a:pt x="92" y="42"/>
                    <a:pt x="93" y="43"/>
                    <a:pt x="91" y="40"/>
                  </a:cubicBezTo>
                  <a:cubicBezTo>
                    <a:pt x="89" y="37"/>
                    <a:pt x="87" y="36"/>
                    <a:pt x="87" y="36"/>
                  </a:cubicBezTo>
                  <a:cubicBezTo>
                    <a:pt x="87" y="35"/>
                    <a:pt x="86" y="33"/>
                    <a:pt x="86" y="33"/>
                  </a:cubicBezTo>
                  <a:cubicBezTo>
                    <a:pt x="85" y="33"/>
                    <a:pt x="85" y="32"/>
                    <a:pt x="84" y="32"/>
                  </a:cubicBezTo>
                  <a:cubicBezTo>
                    <a:pt x="83" y="32"/>
                    <a:pt x="81" y="32"/>
                    <a:pt x="80" y="31"/>
                  </a:cubicBezTo>
                  <a:cubicBezTo>
                    <a:pt x="79" y="30"/>
                    <a:pt x="78" y="28"/>
                    <a:pt x="77" y="28"/>
                  </a:cubicBezTo>
                  <a:cubicBezTo>
                    <a:pt x="77" y="28"/>
                    <a:pt x="77" y="28"/>
                    <a:pt x="76" y="28"/>
                  </a:cubicBezTo>
                  <a:cubicBezTo>
                    <a:pt x="74" y="28"/>
                    <a:pt x="74" y="28"/>
                    <a:pt x="73" y="28"/>
                  </a:cubicBezTo>
                  <a:cubicBezTo>
                    <a:pt x="72" y="28"/>
                    <a:pt x="74" y="28"/>
                    <a:pt x="71" y="28"/>
                  </a:cubicBezTo>
                  <a:cubicBezTo>
                    <a:pt x="69" y="27"/>
                    <a:pt x="69" y="27"/>
                    <a:pt x="69" y="27"/>
                  </a:cubicBezTo>
                  <a:cubicBezTo>
                    <a:pt x="68" y="27"/>
                    <a:pt x="68" y="27"/>
                    <a:pt x="67" y="27"/>
                  </a:cubicBezTo>
                  <a:cubicBezTo>
                    <a:pt x="66" y="28"/>
                    <a:pt x="66" y="25"/>
                    <a:pt x="66" y="28"/>
                  </a:cubicBezTo>
                  <a:cubicBezTo>
                    <a:pt x="66" y="30"/>
                    <a:pt x="67" y="31"/>
                    <a:pt x="65" y="31"/>
                  </a:cubicBezTo>
                  <a:cubicBezTo>
                    <a:pt x="63" y="31"/>
                    <a:pt x="65" y="31"/>
                    <a:pt x="63" y="31"/>
                  </a:cubicBezTo>
                  <a:cubicBezTo>
                    <a:pt x="61" y="31"/>
                    <a:pt x="62" y="32"/>
                    <a:pt x="61" y="32"/>
                  </a:cubicBezTo>
                  <a:cubicBezTo>
                    <a:pt x="60" y="33"/>
                    <a:pt x="60" y="33"/>
                    <a:pt x="58" y="33"/>
                  </a:cubicBezTo>
                  <a:cubicBezTo>
                    <a:pt x="57" y="33"/>
                    <a:pt x="59" y="35"/>
                    <a:pt x="57" y="33"/>
                  </a:cubicBezTo>
                  <a:cubicBezTo>
                    <a:pt x="55" y="31"/>
                    <a:pt x="58" y="31"/>
                    <a:pt x="55" y="31"/>
                  </a:cubicBezTo>
                  <a:cubicBezTo>
                    <a:pt x="51" y="31"/>
                    <a:pt x="51" y="32"/>
                    <a:pt x="50" y="32"/>
                  </a:cubicBezTo>
                  <a:cubicBezTo>
                    <a:pt x="50" y="32"/>
                    <a:pt x="49" y="32"/>
                    <a:pt x="48" y="31"/>
                  </a:cubicBezTo>
                  <a:cubicBezTo>
                    <a:pt x="46" y="31"/>
                    <a:pt x="46" y="31"/>
                    <a:pt x="45" y="31"/>
                  </a:cubicBezTo>
                  <a:cubicBezTo>
                    <a:pt x="45" y="31"/>
                    <a:pt x="45" y="33"/>
                    <a:pt x="44" y="31"/>
                  </a:cubicBezTo>
                  <a:cubicBezTo>
                    <a:pt x="44" y="30"/>
                    <a:pt x="42" y="30"/>
                    <a:pt x="44" y="29"/>
                  </a:cubicBezTo>
                  <a:cubicBezTo>
                    <a:pt x="46" y="28"/>
                    <a:pt x="47" y="30"/>
                    <a:pt x="47" y="28"/>
                  </a:cubicBezTo>
                  <a:cubicBezTo>
                    <a:pt x="47" y="27"/>
                    <a:pt x="45" y="27"/>
                    <a:pt x="47" y="27"/>
                  </a:cubicBezTo>
                  <a:cubicBezTo>
                    <a:pt x="49" y="27"/>
                    <a:pt x="49" y="27"/>
                    <a:pt x="50" y="26"/>
                  </a:cubicBezTo>
                  <a:cubicBezTo>
                    <a:pt x="52" y="26"/>
                    <a:pt x="53" y="28"/>
                    <a:pt x="54" y="26"/>
                  </a:cubicBezTo>
                  <a:cubicBezTo>
                    <a:pt x="54" y="25"/>
                    <a:pt x="57" y="27"/>
                    <a:pt x="54" y="25"/>
                  </a:cubicBezTo>
                  <a:cubicBezTo>
                    <a:pt x="51" y="23"/>
                    <a:pt x="52" y="22"/>
                    <a:pt x="51" y="22"/>
                  </a:cubicBezTo>
                  <a:cubicBezTo>
                    <a:pt x="49" y="23"/>
                    <a:pt x="50" y="24"/>
                    <a:pt x="48" y="23"/>
                  </a:cubicBezTo>
                  <a:cubicBezTo>
                    <a:pt x="47" y="22"/>
                    <a:pt x="45" y="22"/>
                    <a:pt x="47" y="20"/>
                  </a:cubicBezTo>
                  <a:cubicBezTo>
                    <a:pt x="49" y="19"/>
                    <a:pt x="48" y="19"/>
                    <a:pt x="50" y="19"/>
                  </a:cubicBezTo>
                  <a:cubicBezTo>
                    <a:pt x="52" y="18"/>
                    <a:pt x="54" y="22"/>
                    <a:pt x="55" y="21"/>
                  </a:cubicBezTo>
                  <a:cubicBezTo>
                    <a:pt x="56" y="21"/>
                    <a:pt x="56" y="20"/>
                    <a:pt x="57" y="21"/>
                  </a:cubicBezTo>
                  <a:cubicBezTo>
                    <a:pt x="57" y="21"/>
                    <a:pt x="57" y="23"/>
                    <a:pt x="58" y="24"/>
                  </a:cubicBezTo>
                  <a:cubicBezTo>
                    <a:pt x="58" y="25"/>
                    <a:pt x="57" y="26"/>
                    <a:pt x="59" y="25"/>
                  </a:cubicBezTo>
                  <a:cubicBezTo>
                    <a:pt x="61" y="24"/>
                    <a:pt x="56" y="24"/>
                    <a:pt x="61" y="22"/>
                  </a:cubicBezTo>
                  <a:cubicBezTo>
                    <a:pt x="65" y="21"/>
                    <a:pt x="67" y="21"/>
                    <a:pt x="68" y="22"/>
                  </a:cubicBezTo>
                  <a:cubicBezTo>
                    <a:pt x="68" y="22"/>
                    <a:pt x="69" y="22"/>
                    <a:pt x="70" y="23"/>
                  </a:cubicBezTo>
                  <a:cubicBezTo>
                    <a:pt x="70" y="23"/>
                    <a:pt x="68" y="24"/>
                    <a:pt x="70" y="23"/>
                  </a:cubicBezTo>
                  <a:cubicBezTo>
                    <a:pt x="72" y="22"/>
                    <a:pt x="74" y="24"/>
                    <a:pt x="74" y="24"/>
                  </a:cubicBezTo>
                  <a:cubicBezTo>
                    <a:pt x="74" y="24"/>
                    <a:pt x="74" y="23"/>
                    <a:pt x="75" y="24"/>
                  </a:cubicBezTo>
                  <a:cubicBezTo>
                    <a:pt x="76" y="25"/>
                    <a:pt x="77" y="25"/>
                    <a:pt x="78" y="25"/>
                  </a:cubicBezTo>
                  <a:cubicBezTo>
                    <a:pt x="79" y="25"/>
                    <a:pt x="81" y="25"/>
                    <a:pt x="80" y="23"/>
                  </a:cubicBezTo>
                  <a:cubicBezTo>
                    <a:pt x="78" y="21"/>
                    <a:pt x="79" y="22"/>
                    <a:pt x="77" y="21"/>
                  </a:cubicBezTo>
                  <a:cubicBezTo>
                    <a:pt x="74" y="20"/>
                    <a:pt x="70" y="20"/>
                    <a:pt x="73" y="19"/>
                  </a:cubicBezTo>
                  <a:cubicBezTo>
                    <a:pt x="77" y="18"/>
                    <a:pt x="72" y="18"/>
                    <a:pt x="76" y="16"/>
                  </a:cubicBezTo>
                  <a:cubicBezTo>
                    <a:pt x="81" y="14"/>
                    <a:pt x="81" y="17"/>
                    <a:pt x="81" y="14"/>
                  </a:cubicBezTo>
                  <a:cubicBezTo>
                    <a:pt x="80" y="11"/>
                    <a:pt x="81" y="11"/>
                    <a:pt x="82" y="11"/>
                  </a:cubicBezTo>
                  <a:cubicBezTo>
                    <a:pt x="83" y="11"/>
                    <a:pt x="86" y="12"/>
                    <a:pt x="87" y="12"/>
                  </a:cubicBezTo>
                  <a:cubicBezTo>
                    <a:pt x="88" y="12"/>
                    <a:pt x="86" y="13"/>
                    <a:pt x="88" y="12"/>
                  </a:cubicBezTo>
                  <a:cubicBezTo>
                    <a:pt x="91" y="10"/>
                    <a:pt x="91" y="12"/>
                    <a:pt x="91" y="10"/>
                  </a:cubicBezTo>
                  <a:cubicBezTo>
                    <a:pt x="90" y="9"/>
                    <a:pt x="90" y="8"/>
                    <a:pt x="88" y="7"/>
                  </a:cubicBezTo>
                  <a:cubicBezTo>
                    <a:pt x="87" y="6"/>
                    <a:pt x="87" y="2"/>
                    <a:pt x="84" y="4"/>
                  </a:cubicBezTo>
                  <a:cubicBezTo>
                    <a:pt x="81" y="5"/>
                    <a:pt x="82" y="5"/>
                    <a:pt x="80" y="5"/>
                  </a:cubicBezTo>
                  <a:cubicBezTo>
                    <a:pt x="77" y="5"/>
                    <a:pt x="76" y="5"/>
                    <a:pt x="76" y="4"/>
                  </a:cubicBezTo>
                  <a:cubicBezTo>
                    <a:pt x="76" y="4"/>
                    <a:pt x="79" y="2"/>
                    <a:pt x="79" y="2"/>
                  </a:cubicBezTo>
                  <a:cubicBezTo>
                    <a:pt x="79" y="2"/>
                    <a:pt x="80" y="2"/>
                    <a:pt x="80" y="2"/>
                  </a:cubicBezTo>
                  <a:cubicBezTo>
                    <a:pt x="79" y="2"/>
                    <a:pt x="79" y="1"/>
                    <a:pt x="79" y="1"/>
                  </a:cubicBezTo>
                  <a:cubicBezTo>
                    <a:pt x="80" y="0"/>
                    <a:pt x="80" y="0"/>
                    <a:pt x="80" y="0"/>
                  </a:cubicBezTo>
                  <a:cubicBezTo>
                    <a:pt x="80" y="0"/>
                    <a:pt x="88" y="0"/>
                    <a:pt x="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4" name="Freeform 24"/>
            <p:cNvSpPr>
              <a:spLocks noEditPoints="1"/>
            </p:cNvSpPr>
            <p:nvPr/>
          </p:nvSpPr>
          <p:spPr bwMode="auto">
            <a:xfrm>
              <a:off x="3323592" y="4204177"/>
              <a:ext cx="492125" cy="325438"/>
            </a:xfrm>
            <a:custGeom>
              <a:avLst/>
              <a:gdLst>
                <a:gd name="T0" fmla="*/ 7 w 165"/>
                <a:gd name="T1" fmla="*/ 24 h 109"/>
                <a:gd name="T2" fmla="*/ 42 w 165"/>
                <a:gd name="T3" fmla="*/ 0 h 109"/>
                <a:gd name="T4" fmla="*/ 84 w 165"/>
                <a:gd name="T5" fmla="*/ 107 h 109"/>
                <a:gd name="T6" fmla="*/ 37 w 165"/>
                <a:gd name="T7" fmla="*/ 63 h 109"/>
                <a:gd name="T8" fmla="*/ 7 w 165"/>
                <a:gd name="T9" fmla="*/ 24 h 109"/>
                <a:gd name="T10" fmla="*/ 99 w 165"/>
                <a:gd name="T11" fmla="*/ 20 h 109"/>
                <a:gd name="T12" fmla="*/ 92 w 165"/>
                <a:gd name="T13" fmla="*/ 27 h 109"/>
                <a:gd name="T14" fmla="*/ 99 w 165"/>
                <a:gd name="T15" fmla="*/ 34 h 109"/>
                <a:gd name="T16" fmla="*/ 106 w 165"/>
                <a:gd name="T17" fmla="*/ 27 h 109"/>
                <a:gd name="T18" fmla="*/ 99 w 165"/>
                <a:gd name="T19" fmla="*/ 20 h 109"/>
                <a:gd name="T20" fmla="*/ 115 w 165"/>
                <a:gd name="T21" fmla="*/ 48 h 109"/>
                <a:gd name="T22" fmla="*/ 106 w 165"/>
                <a:gd name="T23" fmla="*/ 39 h 109"/>
                <a:gd name="T24" fmla="*/ 96 w 165"/>
                <a:gd name="T25" fmla="*/ 48 h 109"/>
                <a:gd name="T26" fmla="*/ 106 w 165"/>
                <a:gd name="T27" fmla="*/ 58 h 109"/>
                <a:gd name="T28" fmla="*/ 115 w 165"/>
                <a:gd name="T29" fmla="*/ 48 h 109"/>
                <a:gd name="T30" fmla="*/ 99 w 165"/>
                <a:gd name="T31" fmla="*/ 83 h 109"/>
                <a:gd name="T32" fmla="*/ 110 w 165"/>
                <a:gd name="T33" fmla="*/ 72 h 109"/>
                <a:gd name="T34" fmla="*/ 99 w 165"/>
                <a:gd name="T35" fmla="*/ 61 h 109"/>
                <a:gd name="T36" fmla="*/ 88 w 165"/>
                <a:gd name="T37" fmla="*/ 72 h 109"/>
                <a:gd name="T38" fmla="*/ 99 w 165"/>
                <a:gd name="T39" fmla="*/ 83 h 109"/>
                <a:gd name="T40" fmla="*/ 80 w 165"/>
                <a:gd name="T41" fmla="*/ 101 h 109"/>
                <a:gd name="T42" fmla="*/ 91 w 165"/>
                <a:gd name="T43" fmla="*/ 90 h 109"/>
                <a:gd name="T44" fmla="*/ 80 w 165"/>
                <a:gd name="T45" fmla="*/ 78 h 109"/>
                <a:gd name="T46" fmla="*/ 68 w 165"/>
                <a:gd name="T47" fmla="*/ 90 h 109"/>
                <a:gd name="T48" fmla="*/ 80 w 165"/>
                <a:gd name="T49" fmla="*/ 101 h 109"/>
                <a:gd name="T50" fmla="*/ 32 w 165"/>
                <a:gd name="T51" fmla="*/ 47 h 109"/>
                <a:gd name="T52" fmla="*/ 46 w 165"/>
                <a:gd name="T53" fmla="*/ 32 h 109"/>
                <a:gd name="T54" fmla="*/ 32 w 165"/>
                <a:gd name="T55" fmla="*/ 18 h 109"/>
                <a:gd name="T56" fmla="*/ 17 w 165"/>
                <a:gd name="T57" fmla="*/ 32 h 109"/>
                <a:gd name="T58" fmla="*/ 32 w 165"/>
                <a:gd name="T59" fmla="*/ 4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109">
                  <a:moveTo>
                    <a:pt x="7" y="24"/>
                  </a:moveTo>
                  <a:cubicBezTo>
                    <a:pt x="15" y="3"/>
                    <a:pt x="42" y="0"/>
                    <a:pt x="42" y="0"/>
                  </a:cubicBezTo>
                  <a:cubicBezTo>
                    <a:pt x="165" y="2"/>
                    <a:pt x="116" y="104"/>
                    <a:pt x="84" y="107"/>
                  </a:cubicBezTo>
                  <a:cubicBezTo>
                    <a:pt x="53" y="109"/>
                    <a:pt x="58" y="71"/>
                    <a:pt x="37" y="63"/>
                  </a:cubicBezTo>
                  <a:cubicBezTo>
                    <a:pt x="17" y="55"/>
                    <a:pt x="0" y="46"/>
                    <a:pt x="7" y="24"/>
                  </a:cubicBezTo>
                  <a:close/>
                  <a:moveTo>
                    <a:pt x="99" y="20"/>
                  </a:moveTo>
                  <a:cubicBezTo>
                    <a:pt x="95" y="20"/>
                    <a:pt x="92" y="23"/>
                    <a:pt x="92" y="27"/>
                  </a:cubicBezTo>
                  <a:cubicBezTo>
                    <a:pt x="92" y="31"/>
                    <a:pt x="95" y="34"/>
                    <a:pt x="99" y="34"/>
                  </a:cubicBezTo>
                  <a:cubicBezTo>
                    <a:pt x="103" y="34"/>
                    <a:pt x="106" y="31"/>
                    <a:pt x="106" y="27"/>
                  </a:cubicBezTo>
                  <a:cubicBezTo>
                    <a:pt x="106" y="23"/>
                    <a:pt x="103" y="20"/>
                    <a:pt x="99" y="20"/>
                  </a:cubicBezTo>
                  <a:close/>
                  <a:moveTo>
                    <a:pt x="115" y="48"/>
                  </a:moveTo>
                  <a:cubicBezTo>
                    <a:pt x="115" y="43"/>
                    <a:pt x="111" y="39"/>
                    <a:pt x="106" y="39"/>
                  </a:cubicBezTo>
                  <a:cubicBezTo>
                    <a:pt x="100" y="39"/>
                    <a:pt x="96" y="43"/>
                    <a:pt x="96" y="48"/>
                  </a:cubicBezTo>
                  <a:cubicBezTo>
                    <a:pt x="96" y="54"/>
                    <a:pt x="100" y="58"/>
                    <a:pt x="106" y="58"/>
                  </a:cubicBezTo>
                  <a:cubicBezTo>
                    <a:pt x="111" y="58"/>
                    <a:pt x="115" y="54"/>
                    <a:pt x="115" y="48"/>
                  </a:cubicBezTo>
                  <a:close/>
                  <a:moveTo>
                    <a:pt x="99" y="83"/>
                  </a:moveTo>
                  <a:cubicBezTo>
                    <a:pt x="105" y="83"/>
                    <a:pt x="110" y="78"/>
                    <a:pt x="110" y="72"/>
                  </a:cubicBezTo>
                  <a:cubicBezTo>
                    <a:pt x="110" y="66"/>
                    <a:pt x="105" y="61"/>
                    <a:pt x="99" y="61"/>
                  </a:cubicBezTo>
                  <a:cubicBezTo>
                    <a:pt x="93" y="61"/>
                    <a:pt x="88" y="66"/>
                    <a:pt x="88" y="72"/>
                  </a:cubicBezTo>
                  <a:cubicBezTo>
                    <a:pt x="88" y="78"/>
                    <a:pt x="93" y="83"/>
                    <a:pt x="99" y="83"/>
                  </a:cubicBezTo>
                  <a:close/>
                  <a:moveTo>
                    <a:pt x="80" y="101"/>
                  </a:moveTo>
                  <a:cubicBezTo>
                    <a:pt x="86" y="101"/>
                    <a:pt x="91" y="96"/>
                    <a:pt x="91" y="90"/>
                  </a:cubicBezTo>
                  <a:cubicBezTo>
                    <a:pt x="91" y="83"/>
                    <a:pt x="86" y="78"/>
                    <a:pt x="80" y="78"/>
                  </a:cubicBezTo>
                  <a:cubicBezTo>
                    <a:pt x="73" y="78"/>
                    <a:pt x="68" y="83"/>
                    <a:pt x="68" y="90"/>
                  </a:cubicBezTo>
                  <a:cubicBezTo>
                    <a:pt x="68" y="96"/>
                    <a:pt x="73" y="101"/>
                    <a:pt x="80" y="101"/>
                  </a:cubicBezTo>
                  <a:close/>
                  <a:moveTo>
                    <a:pt x="32" y="47"/>
                  </a:moveTo>
                  <a:cubicBezTo>
                    <a:pt x="39" y="47"/>
                    <a:pt x="46" y="40"/>
                    <a:pt x="46" y="32"/>
                  </a:cubicBezTo>
                  <a:cubicBezTo>
                    <a:pt x="46" y="25"/>
                    <a:pt x="39" y="18"/>
                    <a:pt x="32" y="18"/>
                  </a:cubicBezTo>
                  <a:cubicBezTo>
                    <a:pt x="24" y="18"/>
                    <a:pt x="17" y="25"/>
                    <a:pt x="17" y="32"/>
                  </a:cubicBezTo>
                  <a:cubicBezTo>
                    <a:pt x="17" y="40"/>
                    <a:pt x="24" y="47"/>
                    <a:pt x="3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5" name="Freeform 25"/>
            <p:cNvSpPr>
              <a:spLocks noEditPoints="1"/>
            </p:cNvSpPr>
            <p:nvPr/>
          </p:nvSpPr>
          <p:spPr bwMode="auto">
            <a:xfrm>
              <a:off x="1239205" y="3966052"/>
              <a:ext cx="677863" cy="604838"/>
            </a:xfrm>
            <a:custGeom>
              <a:avLst/>
              <a:gdLst>
                <a:gd name="T0" fmla="*/ 200 w 227"/>
                <a:gd name="T1" fmla="*/ 185 h 203"/>
                <a:gd name="T2" fmla="*/ 140 w 227"/>
                <a:gd name="T3" fmla="*/ 183 h 203"/>
                <a:gd name="T4" fmla="*/ 181 w 227"/>
                <a:gd name="T5" fmla="*/ 25 h 203"/>
                <a:gd name="T6" fmla="*/ 198 w 227"/>
                <a:gd name="T7" fmla="*/ 115 h 203"/>
                <a:gd name="T8" fmla="*/ 200 w 227"/>
                <a:gd name="T9" fmla="*/ 185 h 203"/>
                <a:gd name="T10" fmla="*/ 91 w 227"/>
                <a:gd name="T11" fmla="*/ 113 h 203"/>
                <a:gd name="T12" fmla="*/ 105 w 227"/>
                <a:gd name="T13" fmla="*/ 110 h 203"/>
                <a:gd name="T14" fmla="*/ 103 w 227"/>
                <a:gd name="T15" fmla="*/ 96 h 203"/>
                <a:gd name="T16" fmla="*/ 89 w 227"/>
                <a:gd name="T17" fmla="*/ 98 h 203"/>
                <a:gd name="T18" fmla="*/ 91 w 227"/>
                <a:gd name="T19" fmla="*/ 113 h 203"/>
                <a:gd name="T20" fmla="*/ 96 w 227"/>
                <a:gd name="T21" fmla="*/ 66 h 203"/>
                <a:gd name="T22" fmla="*/ 99 w 227"/>
                <a:gd name="T23" fmla="*/ 85 h 203"/>
                <a:gd name="T24" fmla="*/ 118 w 227"/>
                <a:gd name="T25" fmla="*/ 82 h 203"/>
                <a:gd name="T26" fmla="*/ 115 w 227"/>
                <a:gd name="T27" fmla="*/ 63 h 203"/>
                <a:gd name="T28" fmla="*/ 96 w 227"/>
                <a:gd name="T29" fmla="*/ 66 h 203"/>
                <a:gd name="T30" fmla="*/ 144 w 227"/>
                <a:gd name="T31" fmla="*/ 40 h 203"/>
                <a:gd name="T32" fmla="*/ 122 w 227"/>
                <a:gd name="T33" fmla="*/ 43 h 203"/>
                <a:gd name="T34" fmla="*/ 125 w 227"/>
                <a:gd name="T35" fmla="*/ 65 h 203"/>
                <a:gd name="T36" fmla="*/ 147 w 227"/>
                <a:gd name="T37" fmla="*/ 62 h 203"/>
                <a:gd name="T38" fmla="*/ 144 w 227"/>
                <a:gd name="T39" fmla="*/ 40 h 203"/>
                <a:gd name="T40" fmla="*/ 182 w 227"/>
                <a:gd name="T41" fmla="*/ 35 h 203"/>
                <a:gd name="T42" fmla="*/ 159 w 227"/>
                <a:gd name="T43" fmla="*/ 39 h 203"/>
                <a:gd name="T44" fmla="*/ 162 w 227"/>
                <a:gd name="T45" fmla="*/ 62 h 203"/>
                <a:gd name="T46" fmla="*/ 186 w 227"/>
                <a:gd name="T47" fmla="*/ 58 h 203"/>
                <a:gd name="T48" fmla="*/ 182 w 227"/>
                <a:gd name="T49" fmla="*/ 35 h 203"/>
                <a:gd name="T50" fmla="*/ 191 w 227"/>
                <a:gd name="T51" fmla="*/ 139 h 203"/>
                <a:gd name="T52" fmla="*/ 163 w 227"/>
                <a:gd name="T53" fmla="*/ 143 h 203"/>
                <a:gd name="T54" fmla="*/ 167 w 227"/>
                <a:gd name="T55" fmla="*/ 172 h 203"/>
                <a:gd name="T56" fmla="*/ 195 w 227"/>
                <a:gd name="T57" fmla="*/ 167 h 203"/>
                <a:gd name="T58" fmla="*/ 191 w 227"/>
                <a:gd name="T59" fmla="*/ 13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03">
                  <a:moveTo>
                    <a:pt x="200" y="185"/>
                  </a:moveTo>
                  <a:cubicBezTo>
                    <a:pt x="173" y="203"/>
                    <a:pt x="140" y="183"/>
                    <a:pt x="140" y="183"/>
                  </a:cubicBezTo>
                  <a:cubicBezTo>
                    <a:pt x="0" y="76"/>
                    <a:pt x="143" y="0"/>
                    <a:pt x="181" y="25"/>
                  </a:cubicBezTo>
                  <a:cubicBezTo>
                    <a:pt x="220" y="49"/>
                    <a:pt x="182" y="88"/>
                    <a:pt x="198" y="115"/>
                  </a:cubicBezTo>
                  <a:cubicBezTo>
                    <a:pt x="215" y="141"/>
                    <a:pt x="227" y="167"/>
                    <a:pt x="200" y="185"/>
                  </a:cubicBezTo>
                  <a:close/>
                  <a:moveTo>
                    <a:pt x="91" y="113"/>
                  </a:moveTo>
                  <a:cubicBezTo>
                    <a:pt x="96" y="116"/>
                    <a:pt x="102" y="115"/>
                    <a:pt x="105" y="110"/>
                  </a:cubicBezTo>
                  <a:cubicBezTo>
                    <a:pt x="109" y="106"/>
                    <a:pt x="108" y="99"/>
                    <a:pt x="103" y="96"/>
                  </a:cubicBezTo>
                  <a:cubicBezTo>
                    <a:pt x="99" y="93"/>
                    <a:pt x="92" y="94"/>
                    <a:pt x="89" y="98"/>
                  </a:cubicBezTo>
                  <a:cubicBezTo>
                    <a:pt x="86" y="103"/>
                    <a:pt x="86" y="109"/>
                    <a:pt x="91" y="113"/>
                  </a:cubicBezTo>
                  <a:close/>
                  <a:moveTo>
                    <a:pt x="96" y="66"/>
                  </a:moveTo>
                  <a:cubicBezTo>
                    <a:pt x="92" y="72"/>
                    <a:pt x="93" y="80"/>
                    <a:pt x="99" y="85"/>
                  </a:cubicBezTo>
                  <a:cubicBezTo>
                    <a:pt x="105" y="89"/>
                    <a:pt x="114" y="88"/>
                    <a:pt x="118" y="82"/>
                  </a:cubicBezTo>
                  <a:cubicBezTo>
                    <a:pt x="123" y="76"/>
                    <a:pt x="121" y="67"/>
                    <a:pt x="115" y="63"/>
                  </a:cubicBezTo>
                  <a:cubicBezTo>
                    <a:pt x="109" y="58"/>
                    <a:pt x="101" y="60"/>
                    <a:pt x="96" y="66"/>
                  </a:cubicBezTo>
                  <a:close/>
                  <a:moveTo>
                    <a:pt x="144" y="40"/>
                  </a:moveTo>
                  <a:cubicBezTo>
                    <a:pt x="137" y="35"/>
                    <a:pt x="128" y="36"/>
                    <a:pt x="122" y="43"/>
                  </a:cubicBezTo>
                  <a:cubicBezTo>
                    <a:pt x="117" y="50"/>
                    <a:pt x="119" y="60"/>
                    <a:pt x="125" y="65"/>
                  </a:cubicBezTo>
                  <a:cubicBezTo>
                    <a:pt x="132" y="70"/>
                    <a:pt x="142" y="68"/>
                    <a:pt x="147" y="62"/>
                  </a:cubicBezTo>
                  <a:cubicBezTo>
                    <a:pt x="152" y="55"/>
                    <a:pt x="151" y="45"/>
                    <a:pt x="144" y="40"/>
                  </a:cubicBezTo>
                  <a:close/>
                  <a:moveTo>
                    <a:pt x="182" y="35"/>
                  </a:moveTo>
                  <a:cubicBezTo>
                    <a:pt x="175" y="29"/>
                    <a:pt x="165" y="31"/>
                    <a:pt x="159" y="39"/>
                  </a:cubicBezTo>
                  <a:cubicBezTo>
                    <a:pt x="153" y="46"/>
                    <a:pt x="155" y="57"/>
                    <a:pt x="162" y="62"/>
                  </a:cubicBezTo>
                  <a:cubicBezTo>
                    <a:pt x="170" y="68"/>
                    <a:pt x="180" y="66"/>
                    <a:pt x="186" y="58"/>
                  </a:cubicBezTo>
                  <a:cubicBezTo>
                    <a:pt x="191" y="51"/>
                    <a:pt x="190" y="40"/>
                    <a:pt x="182" y="35"/>
                  </a:cubicBezTo>
                  <a:close/>
                  <a:moveTo>
                    <a:pt x="191" y="139"/>
                  </a:moveTo>
                  <a:cubicBezTo>
                    <a:pt x="182" y="132"/>
                    <a:pt x="169" y="134"/>
                    <a:pt x="163" y="143"/>
                  </a:cubicBezTo>
                  <a:cubicBezTo>
                    <a:pt x="156" y="152"/>
                    <a:pt x="158" y="165"/>
                    <a:pt x="167" y="172"/>
                  </a:cubicBezTo>
                  <a:cubicBezTo>
                    <a:pt x="176" y="178"/>
                    <a:pt x="189" y="176"/>
                    <a:pt x="195" y="167"/>
                  </a:cubicBezTo>
                  <a:cubicBezTo>
                    <a:pt x="202" y="158"/>
                    <a:pt x="200" y="146"/>
                    <a:pt x="191" y="1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6" name="Freeform 26"/>
            <p:cNvSpPr/>
            <p:nvPr/>
          </p:nvSpPr>
          <p:spPr bwMode="auto">
            <a:xfrm>
              <a:off x="4082417" y="1713389"/>
              <a:ext cx="112713" cy="114300"/>
            </a:xfrm>
            <a:custGeom>
              <a:avLst/>
              <a:gdLst>
                <a:gd name="T0" fmla="*/ 34 w 38"/>
                <a:gd name="T1" fmla="*/ 26 h 38"/>
                <a:gd name="T2" fmla="*/ 27 w 38"/>
                <a:gd name="T3" fmla="*/ 4 h 38"/>
                <a:gd name="T4" fmla="*/ 4 w 38"/>
                <a:gd name="T5" fmla="*/ 11 h 38"/>
                <a:gd name="T6" fmla="*/ 12 w 38"/>
                <a:gd name="T7" fmla="*/ 34 h 38"/>
                <a:gd name="T8" fmla="*/ 34 w 38"/>
                <a:gd name="T9" fmla="*/ 26 h 38"/>
              </a:gdLst>
              <a:ahLst/>
              <a:cxnLst>
                <a:cxn ang="0">
                  <a:pos x="T0" y="T1"/>
                </a:cxn>
                <a:cxn ang="0">
                  <a:pos x="T2" y="T3"/>
                </a:cxn>
                <a:cxn ang="0">
                  <a:pos x="T4" y="T5"/>
                </a:cxn>
                <a:cxn ang="0">
                  <a:pos x="T6" y="T7"/>
                </a:cxn>
                <a:cxn ang="0">
                  <a:pos x="T8" y="T9"/>
                </a:cxn>
              </a:cxnLst>
              <a:rect l="0" t="0" r="r" b="b"/>
              <a:pathLst>
                <a:path w="38" h="38">
                  <a:moveTo>
                    <a:pt x="34" y="26"/>
                  </a:moveTo>
                  <a:cubicBezTo>
                    <a:pt x="38" y="18"/>
                    <a:pt x="35" y="8"/>
                    <a:pt x="27" y="4"/>
                  </a:cubicBezTo>
                  <a:cubicBezTo>
                    <a:pt x="19" y="0"/>
                    <a:pt x="9" y="3"/>
                    <a:pt x="4" y="11"/>
                  </a:cubicBezTo>
                  <a:cubicBezTo>
                    <a:pt x="0" y="20"/>
                    <a:pt x="4" y="30"/>
                    <a:pt x="12" y="34"/>
                  </a:cubicBezTo>
                  <a:cubicBezTo>
                    <a:pt x="20" y="38"/>
                    <a:pt x="30" y="35"/>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7" name="Freeform 27"/>
            <p:cNvSpPr/>
            <p:nvPr/>
          </p:nvSpPr>
          <p:spPr bwMode="auto">
            <a:xfrm>
              <a:off x="3855405" y="1781652"/>
              <a:ext cx="282575" cy="239713"/>
            </a:xfrm>
            <a:custGeom>
              <a:avLst/>
              <a:gdLst>
                <a:gd name="T0" fmla="*/ 95 w 95"/>
                <a:gd name="T1" fmla="*/ 8 h 80"/>
                <a:gd name="T2" fmla="*/ 23 w 95"/>
                <a:gd name="T3" fmla="*/ 73 h 80"/>
                <a:gd name="T4" fmla="*/ 2 w 95"/>
                <a:gd name="T5" fmla="*/ 79 h 80"/>
                <a:gd name="T6" fmla="*/ 86 w 95"/>
                <a:gd name="T7" fmla="*/ 0 h 80"/>
                <a:gd name="T8" fmla="*/ 95 w 95"/>
                <a:gd name="T9" fmla="*/ 8 h 80"/>
              </a:gdLst>
              <a:ahLst/>
              <a:cxnLst>
                <a:cxn ang="0">
                  <a:pos x="T0" y="T1"/>
                </a:cxn>
                <a:cxn ang="0">
                  <a:pos x="T2" y="T3"/>
                </a:cxn>
                <a:cxn ang="0">
                  <a:pos x="T4" y="T5"/>
                </a:cxn>
                <a:cxn ang="0">
                  <a:pos x="T6" y="T7"/>
                </a:cxn>
                <a:cxn ang="0">
                  <a:pos x="T8" y="T9"/>
                </a:cxn>
              </a:cxnLst>
              <a:rect l="0" t="0" r="r" b="b"/>
              <a:pathLst>
                <a:path w="95" h="80">
                  <a:moveTo>
                    <a:pt x="95" y="8"/>
                  </a:moveTo>
                  <a:cubicBezTo>
                    <a:pt x="94" y="8"/>
                    <a:pt x="23" y="73"/>
                    <a:pt x="23" y="73"/>
                  </a:cubicBezTo>
                  <a:cubicBezTo>
                    <a:pt x="23" y="73"/>
                    <a:pt x="3" y="80"/>
                    <a:pt x="2" y="79"/>
                  </a:cubicBezTo>
                  <a:cubicBezTo>
                    <a:pt x="0" y="79"/>
                    <a:pt x="86" y="0"/>
                    <a:pt x="86" y="0"/>
                  </a:cubicBezTo>
                  <a:lnTo>
                    <a:pt x="95"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 name="Freeform 28"/>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 name="T12" fmla="*/ 6 w 30"/>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30" h="220">
                  <a:moveTo>
                    <a:pt x="6" y="2"/>
                  </a:moveTo>
                  <a:lnTo>
                    <a:pt x="0" y="182"/>
                  </a:lnTo>
                  <a:lnTo>
                    <a:pt x="11" y="220"/>
                  </a:lnTo>
                  <a:lnTo>
                    <a:pt x="22" y="182"/>
                  </a:lnTo>
                  <a:lnTo>
                    <a:pt x="30" y="4"/>
                  </a:lnTo>
                  <a:lnTo>
                    <a:pt x="6" y="0"/>
                  </a:lnTo>
                  <a:lnTo>
                    <a:pt x="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9" name="Freeform 29"/>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Lst>
              <a:ahLst/>
              <a:cxnLst>
                <a:cxn ang="0">
                  <a:pos x="T0" y="T1"/>
                </a:cxn>
                <a:cxn ang="0">
                  <a:pos x="T2" y="T3"/>
                </a:cxn>
                <a:cxn ang="0">
                  <a:pos x="T4" y="T5"/>
                </a:cxn>
                <a:cxn ang="0">
                  <a:pos x="T6" y="T7"/>
                </a:cxn>
                <a:cxn ang="0">
                  <a:pos x="T8" y="T9"/>
                </a:cxn>
                <a:cxn ang="0">
                  <a:pos x="T10" y="T11"/>
                </a:cxn>
              </a:cxnLst>
              <a:rect l="0" t="0" r="r" b="b"/>
              <a:pathLst>
                <a:path w="30" h="220">
                  <a:moveTo>
                    <a:pt x="6" y="2"/>
                  </a:moveTo>
                  <a:lnTo>
                    <a:pt x="0" y="182"/>
                  </a:lnTo>
                  <a:lnTo>
                    <a:pt x="11" y="220"/>
                  </a:lnTo>
                  <a:lnTo>
                    <a:pt x="22" y="182"/>
                  </a:lnTo>
                  <a:lnTo>
                    <a:pt x="30" y="4"/>
                  </a:lnTo>
                  <a:lnTo>
                    <a:pt x="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0" name="Freeform 30"/>
            <p:cNvSpPr/>
            <p:nvPr/>
          </p:nvSpPr>
          <p:spPr bwMode="auto">
            <a:xfrm>
              <a:off x="4144330" y="1689577"/>
              <a:ext cx="36513" cy="53975"/>
            </a:xfrm>
            <a:custGeom>
              <a:avLst/>
              <a:gdLst>
                <a:gd name="T0" fmla="*/ 0 w 12"/>
                <a:gd name="T1" fmla="*/ 13 h 18"/>
                <a:gd name="T2" fmla="*/ 2 w 12"/>
                <a:gd name="T3" fmla="*/ 17 h 18"/>
                <a:gd name="T4" fmla="*/ 2 w 12"/>
                <a:gd name="T5" fmla="*/ 17 h 18"/>
                <a:gd name="T6" fmla="*/ 6 w 12"/>
                <a:gd name="T7" fmla="*/ 16 h 18"/>
                <a:gd name="T8" fmla="*/ 11 w 12"/>
                <a:gd name="T9" fmla="*/ 5 h 18"/>
                <a:gd name="T10" fmla="*/ 10 w 12"/>
                <a:gd name="T11" fmla="*/ 1 h 18"/>
                <a:gd name="T12" fmla="*/ 10 w 12"/>
                <a:gd name="T13" fmla="*/ 1 h 18"/>
                <a:gd name="T14" fmla="*/ 6 w 12"/>
                <a:gd name="T15" fmla="*/ 2 h 18"/>
                <a:gd name="T16" fmla="*/ 0 w 12"/>
                <a:gd name="T17"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8">
                  <a:moveTo>
                    <a:pt x="0" y="13"/>
                  </a:moveTo>
                  <a:cubicBezTo>
                    <a:pt x="0" y="15"/>
                    <a:pt x="0" y="17"/>
                    <a:pt x="2" y="17"/>
                  </a:cubicBezTo>
                  <a:cubicBezTo>
                    <a:pt x="2" y="17"/>
                    <a:pt x="2" y="17"/>
                    <a:pt x="2" y="17"/>
                  </a:cubicBezTo>
                  <a:cubicBezTo>
                    <a:pt x="3" y="18"/>
                    <a:pt x="5" y="18"/>
                    <a:pt x="6" y="16"/>
                  </a:cubicBezTo>
                  <a:cubicBezTo>
                    <a:pt x="11" y="5"/>
                    <a:pt x="11" y="5"/>
                    <a:pt x="11" y="5"/>
                  </a:cubicBezTo>
                  <a:cubicBezTo>
                    <a:pt x="12" y="4"/>
                    <a:pt x="11" y="2"/>
                    <a:pt x="10" y="1"/>
                  </a:cubicBezTo>
                  <a:cubicBezTo>
                    <a:pt x="10" y="1"/>
                    <a:pt x="10" y="1"/>
                    <a:pt x="10" y="1"/>
                  </a:cubicBezTo>
                  <a:cubicBezTo>
                    <a:pt x="8" y="0"/>
                    <a:pt x="7" y="1"/>
                    <a:pt x="6" y="2"/>
                  </a:cubicBez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1" name="Freeform 31"/>
            <p:cNvSpPr/>
            <p:nvPr/>
          </p:nvSpPr>
          <p:spPr bwMode="auto">
            <a:xfrm>
              <a:off x="4225292" y="3542189"/>
              <a:ext cx="109538" cy="111125"/>
            </a:xfrm>
            <a:custGeom>
              <a:avLst/>
              <a:gdLst>
                <a:gd name="T0" fmla="*/ 31 w 37"/>
                <a:gd name="T1" fmla="*/ 8 h 37"/>
                <a:gd name="T2" fmla="*/ 7 w 37"/>
                <a:gd name="T3" fmla="*/ 7 h 37"/>
                <a:gd name="T4" fmla="*/ 6 w 37"/>
                <a:gd name="T5" fmla="*/ 30 h 37"/>
                <a:gd name="T6" fmla="*/ 30 w 37"/>
                <a:gd name="T7" fmla="*/ 31 h 37"/>
                <a:gd name="T8" fmla="*/ 31 w 37"/>
                <a:gd name="T9" fmla="*/ 8 h 37"/>
              </a:gdLst>
              <a:ahLst/>
              <a:cxnLst>
                <a:cxn ang="0">
                  <a:pos x="T0" y="T1"/>
                </a:cxn>
                <a:cxn ang="0">
                  <a:pos x="T2" y="T3"/>
                </a:cxn>
                <a:cxn ang="0">
                  <a:pos x="T4" y="T5"/>
                </a:cxn>
                <a:cxn ang="0">
                  <a:pos x="T6" y="T7"/>
                </a:cxn>
                <a:cxn ang="0">
                  <a:pos x="T8" y="T9"/>
                </a:cxn>
              </a:cxnLst>
              <a:rect l="0" t="0" r="r" b="b"/>
              <a:pathLst>
                <a:path w="37" h="37">
                  <a:moveTo>
                    <a:pt x="31" y="8"/>
                  </a:moveTo>
                  <a:cubicBezTo>
                    <a:pt x="25" y="1"/>
                    <a:pt x="14" y="0"/>
                    <a:pt x="7" y="7"/>
                  </a:cubicBezTo>
                  <a:cubicBezTo>
                    <a:pt x="0" y="13"/>
                    <a:pt x="0" y="23"/>
                    <a:pt x="6" y="30"/>
                  </a:cubicBezTo>
                  <a:cubicBezTo>
                    <a:pt x="12" y="37"/>
                    <a:pt x="23" y="37"/>
                    <a:pt x="30" y="31"/>
                  </a:cubicBezTo>
                  <a:cubicBezTo>
                    <a:pt x="36" y="25"/>
                    <a:pt x="37" y="15"/>
                    <a:pt x="3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2" name="Freeform 32"/>
            <p:cNvSpPr/>
            <p:nvPr/>
          </p:nvSpPr>
          <p:spPr bwMode="auto">
            <a:xfrm>
              <a:off x="4280855" y="3613627"/>
              <a:ext cx="134938" cy="338138"/>
            </a:xfrm>
            <a:custGeom>
              <a:avLst/>
              <a:gdLst>
                <a:gd name="T0" fmla="*/ 10 w 45"/>
                <a:gd name="T1" fmla="*/ 0 h 113"/>
                <a:gd name="T2" fmla="*/ 45 w 45"/>
                <a:gd name="T3" fmla="*/ 90 h 113"/>
                <a:gd name="T4" fmla="*/ 44 w 45"/>
                <a:gd name="T5" fmla="*/ 112 h 113"/>
                <a:gd name="T6" fmla="*/ 0 w 45"/>
                <a:gd name="T7" fmla="*/ 5 h 113"/>
                <a:gd name="T8" fmla="*/ 10 w 45"/>
                <a:gd name="T9" fmla="*/ 0 h 113"/>
              </a:gdLst>
              <a:ahLst/>
              <a:cxnLst>
                <a:cxn ang="0">
                  <a:pos x="T0" y="T1"/>
                </a:cxn>
                <a:cxn ang="0">
                  <a:pos x="T2" y="T3"/>
                </a:cxn>
                <a:cxn ang="0">
                  <a:pos x="T4" y="T5"/>
                </a:cxn>
                <a:cxn ang="0">
                  <a:pos x="T6" y="T7"/>
                </a:cxn>
                <a:cxn ang="0">
                  <a:pos x="T8" y="T9"/>
                </a:cxn>
              </a:cxnLst>
              <a:rect l="0" t="0" r="r" b="b"/>
              <a:pathLst>
                <a:path w="45" h="113">
                  <a:moveTo>
                    <a:pt x="10" y="0"/>
                  </a:moveTo>
                  <a:cubicBezTo>
                    <a:pt x="11" y="0"/>
                    <a:pt x="45" y="90"/>
                    <a:pt x="45" y="90"/>
                  </a:cubicBezTo>
                  <a:cubicBezTo>
                    <a:pt x="45" y="90"/>
                    <a:pt x="45" y="111"/>
                    <a:pt x="44" y="112"/>
                  </a:cubicBezTo>
                  <a:cubicBezTo>
                    <a:pt x="43" y="113"/>
                    <a:pt x="0" y="5"/>
                    <a:pt x="0" y="5"/>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3" name="Freeform 33"/>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 name="T12" fmla="*/ 4 w 209"/>
                <a:gd name="T13" fmla="*/ 22 h 94"/>
              </a:gdLst>
              <a:ahLst/>
              <a:cxnLst>
                <a:cxn ang="0">
                  <a:pos x="T0" y="T1"/>
                </a:cxn>
                <a:cxn ang="0">
                  <a:pos x="T2" y="T3"/>
                </a:cxn>
                <a:cxn ang="0">
                  <a:pos x="T4" y="T5"/>
                </a:cxn>
                <a:cxn ang="0">
                  <a:pos x="T6" y="T7"/>
                </a:cxn>
                <a:cxn ang="0">
                  <a:pos x="T8" y="T9"/>
                </a:cxn>
                <a:cxn ang="0">
                  <a:pos x="T10" y="T11"/>
                </a:cxn>
                <a:cxn ang="0">
                  <a:pos x="T12" y="T13"/>
                </a:cxn>
              </a:cxnLst>
              <a:rect l="0" t="0" r="r" b="b"/>
              <a:pathLst>
                <a:path w="209" h="94">
                  <a:moveTo>
                    <a:pt x="4" y="22"/>
                  </a:moveTo>
                  <a:lnTo>
                    <a:pt x="169" y="92"/>
                  </a:lnTo>
                  <a:lnTo>
                    <a:pt x="209" y="94"/>
                  </a:lnTo>
                  <a:lnTo>
                    <a:pt x="177" y="71"/>
                  </a:lnTo>
                  <a:lnTo>
                    <a:pt x="13" y="0"/>
                  </a:lnTo>
                  <a:lnTo>
                    <a:pt x="0" y="20"/>
                  </a:lnTo>
                  <a:lnTo>
                    <a:pt x="4"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4" name="Freeform 34"/>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Lst>
              <a:ahLst/>
              <a:cxnLst>
                <a:cxn ang="0">
                  <a:pos x="T0" y="T1"/>
                </a:cxn>
                <a:cxn ang="0">
                  <a:pos x="T2" y="T3"/>
                </a:cxn>
                <a:cxn ang="0">
                  <a:pos x="T4" y="T5"/>
                </a:cxn>
                <a:cxn ang="0">
                  <a:pos x="T6" y="T7"/>
                </a:cxn>
                <a:cxn ang="0">
                  <a:pos x="T8" y="T9"/>
                </a:cxn>
                <a:cxn ang="0">
                  <a:pos x="T10" y="T11"/>
                </a:cxn>
              </a:cxnLst>
              <a:rect l="0" t="0" r="r" b="b"/>
              <a:pathLst>
                <a:path w="209" h="94">
                  <a:moveTo>
                    <a:pt x="4" y="22"/>
                  </a:moveTo>
                  <a:lnTo>
                    <a:pt x="169" y="92"/>
                  </a:lnTo>
                  <a:lnTo>
                    <a:pt x="209" y="94"/>
                  </a:lnTo>
                  <a:lnTo>
                    <a:pt x="177" y="71"/>
                  </a:lnTo>
                  <a:lnTo>
                    <a:pt x="13" y="0"/>
                  </a:lnTo>
                  <a:lnTo>
                    <a:pt x="0" y="2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5" name="Freeform 35"/>
            <p:cNvSpPr/>
            <p:nvPr/>
          </p:nvSpPr>
          <p:spPr bwMode="auto">
            <a:xfrm>
              <a:off x="4215767" y="3535839"/>
              <a:ext cx="44450" cy="46038"/>
            </a:xfrm>
            <a:custGeom>
              <a:avLst/>
              <a:gdLst>
                <a:gd name="T0" fmla="*/ 9 w 15"/>
                <a:gd name="T1" fmla="*/ 14 h 15"/>
                <a:gd name="T2" fmla="*/ 14 w 15"/>
                <a:gd name="T3" fmla="*/ 14 h 15"/>
                <a:gd name="T4" fmla="*/ 14 w 15"/>
                <a:gd name="T5" fmla="*/ 14 h 15"/>
                <a:gd name="T6" fmla="*/ 14 w 15"/>
                <a:gd name="T7" fmla="*/ 10 h 15"/>
                <a:gd name="T8" fmla="*/ 6 w 15"/>
                <a:gd name="T9" fmla="*/ 1 h 15"/>
                <a:gd name="T10" fmla="*/ 1 w 15"/>
                <a:gd name="T11" fmla="*/ 1 h 15"/>
                <a:gd name="T12" fmla="*/ 1 w 15"/>
                <a:gd name="T13" fmla="*/ 1 h 15"/>
                <a:gd name="T14" fmla="*/ 1 w 15"/>
                <a:gd name="T15" fmla="*/ 5 h 15"/>
                <a:gd name="T16" fmla="*/ 9 w 15"/>
                <a:gd name="T1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9" y="14"/>
                  </a:moveTo>
                  <a:cubicBezTo>
                    <a:pt x="11" y="15"/>
                    <a:pt x="12" y="15"/>
                    <a:pt x="14" y="14"/>
                  </a:cubicBezTo>
                  <a:cubicBezTo>
                    <a:pt x="14" y="14"/>
                    <a:pt x="14" y="14"/>
                    <a:pt x="14" y="14"/>
                  </a:cubicBezTo>
                  <a:cubicBezTo>
                    <a:pt x="15" y="13"/>
                    <a:pt x="15" y="11"/>
                    <a:pt x="14" y="10"/>
                  </a:cubicBezTo>
                  <a:cubicBezTo>
                    <a:pt x="6" y="1"/>
                    <a:pt x="6" y="1"/>
                    <a:pt x="6" y="1"/>
                  </a:cubicBezTo>
                  <a:cubicBezTo>
                    <a:pt x="5" y="0"/>
                    <a:pt x="3" y="0"/>
                    <a:pt x="1" y="1"/>
                  </a:cubicBezTo>
                  <a:cubicBezTo>
                    <a:pt x="1" y="1"/>
                    <a:pt x="1" y="1"/>
                    <a:pt x="1" y="1"/>
                  </a:cubicBezTo>
                  <a:cubicBezTo>
                    <a:pt x="0" y="2"/>
                    <a:pt x="0" y="4"/>
                    <a:pt x="1" y="5"/>
                  </a:cubicBezTo>
                  <a:lnTo>
                    <a:pt x="9"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6" name="Freeform 36"/>
            <p:cNvSpPr/>
            <p:nvPr/>
          </p:nvSpPr>
          <p:spPr bwMode="auto">
            <a:xfrm>
              <a:off x="983617" y="2889727"/>
              <a:ext cx="109538" cy="109538"/>
            </a:xfrm>
            <a:custGeom>
              <a:avLst/>
              <a:gdLst>
                <a:gd name="T0" fmla="*/ 31 w 37"/>
                <a:gd name="T1" fmla="*/ 7 h 37"/>
                <a:gd name="T2" fmla="*/ 7 w 37"/>
                <a:gd name="T3" fmla="*/ 6 h 37"/>
                <a:gd name="T4" fmla="*/ 6 w 37"/>
                <a:gd name="T5" fmla="*/ 30 h 37"/>
                <a:gd name="T6" fmla="*/ 30 w 37"/>
                <a:gd name="T7" fmla="*/ 31 h 37"/>
                <a:gd name="T8" fmla="*/ 31 w 37"/>
                <a:gd name="T9" fmla="*/ 7 h 37"/>
              </a:gdLst>
              <a:ahLst/>
              <a:cxnLst>
                <a:cxn ang="0">
                  <a:pos x="T0" y="T1"/>
                </a:cxn>
                <a:cxn ang="0">
                  <a:pos x="T2" y="T3"/>
                </a:cxn>
                <a:cxn ang="0">
                  <a:pos x="T4" y="T5"/>
                </a:cxn>
                <a:cxn ang="0">
                  <a:pos x="T6" y="T7"/>
                </a:cxn>
                <a:cxn ang="0">
                  <a:pos x="T8" y="T9"/>
                </a:cxn>
              </a:cxnLst>
              <a:rect l="0" t="0" r="r" b="b"/>
              <a:pathLst>
                <a:path w="37" h="37">
                  <a:moveTo>
                    <a:pt x="31" y="7"/>
                  </a:moveTo>
                  <a:cubicBezTo>
                    <a:pt x="25" y="0"/>
                    <a:pt x="14" y="0"/>
                    <a:pt x="7" y="6"/>
                  </a:cubicBezTo>
                  <a:cubicBezTo>
                    <a:pt x="1" y="12"/>
                    <a:pt x="0" y="23"/>
                    <a:pt x="6" y="30"/>
                  </a:cubicBezTo>
                  <a:cubicBezTo>
                    <a:pt x="12" y="36"/>
                    <a:pt x="23" y="37"/>
                    <a:pt x="30" y="31"/>
                  </a:cubicBezTo>
                  <a:cubicBezTo>
                    <a:pt x="36" y="25"/>
                    <a:pt x="37" y="14"/>
                    <a:pt x="3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7" name="Freeform 37"/>
            <p:cNvSpPr/>
            <p:nvPr/>
          </p:nvSpPr>
          <p:spPr bwMode="auto">
            <a:xfrm>
              <a:off x="1039180" y="2957989"/>
              <a:ext cx="138113" cy="339725"/>
            </a:xfrm>
            <a:custGeom>
              <a:avLst/>
              <a:gdLst>
                <a:gd name="T0" fmla="*/ 10 w 46"/>
                <a:gd name="T1" fmla="*/ 0 h 114"/>
                <a:gd name="T2" fmla="*/ 46 w 46"/>
                <a:gd name="T3" fmla="*/ 91 h 114"/>
                <a:gd name="T4" fmla="*/ 44 w 46"/>
                <a:gd name="T5" fmla="*/ 113 h 114"/>
                <a:gd name="T6" fmla="*/ 0 w 46"/>
                <a:gd name="T7" fmla="*/ 6 h 114"/>
                <a:gd name="T8" fmla="*/ 10 w 46"/>
                <a:gd name="T9" fmla="*/ 0 h 114"/>
              </a:gdLst>
              <a:ahLst/>
              <a:cxnLst>
                <a:cxn ang="0">
                  <a:pos x="T0" y="T1"/>
                </a:cxn>
                <a:cxn ang="0">
                  <a:pos x="T2" y="T3"/>
                </a:cxn>
                <a:cxn ang="0">
                  <a:pos x="T4" y="T5"/>
                </a:cxn>
                <a:cxn ang="0">
                  <a:pos x="T6" y="T7"/>
                </a:cxn>
                <a:cxn ang="0">
                  <a:pos x="T8" y="T9"/>
                </a:cxn>
              </a:cxnLst>
              <a:rect l="0" t="0" r="r" b="b"/>
              <a:pathLst>
                <a:path w="46" h="114">
                  <a:moveTo>
                    <a:pt x="10" y="0"/>
                  </a:moveTo>
                  <a:cubicBezTo>
                    <a:pt x="11" y="1"/>
                    <a:pt x="46" y="91"/>
                    <a:pt x="46" y="91"/>
                  </a:cubicBezTo>
                  <a:cubicBezTo>
                    <a:pt x="46" y="91"/>
                    <a:pt x="45" y="111"/>
                    <a:pt x="44" y="113"/>
                  </a:cubicBezTo>
                  <a:cubicBezTo>
                    <a:pt x="43" y="114"/>
                    <a:pt x="0" y="6"/>
                    <a:pt x="0" y="6"/>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8" name="Freeform 38"/>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 name="T12" fmla="*/ 2 w 206"/>
                <a:gd name="T13" fmla="*/ 23 h 94"/>
              </a:gdLst>
              <a:ahLst/>
              <a:cxnLst>
                <a:cxn ang="0">
                  <a:pos x="T0" y="T1"/>
                </a:cxn>
                <a:cxn ang="0">
                  <a:pos x="T2" y="T3"/>
                </a:cxn>
                <a:cxn ang="0">
                  <a:pos x="T4" y="T5"/>
                </a:cxn>
                <a:cxn ang="0">
                  <a:pos x="T6" y="T7"/>
                </a:cxn>
                <a:cxn ang="0">
                  <a:pos x="T8" y="T9"/>
                </a:cxn>
                <a:cxn ang="0">
                  <a:pos x="T10" y="T11"/>
                </a:cxn>
                <a:cxn ang="0">
                  <a:pos x="T12" y="T13"/>
                </a:cxn>
              </a:cxnLst>
              <a:rect l="0" t="0" r="r" b="b"/>
              <a:pathLst>
                <a:path w="206" h="94">
                  <a:moveTo>
                    <a:pt x="2" y="23"/>
                  </a:moveTo>
                  <a:lnTo>
                    <a:pt x="167" y="92"/>
                  </a:lnTo>
                  <a:lnTo>
                    <a:pt x="206" y="94"/>
                  </a:lnTo>
                  <a:lnTo>
                    <a:pt x="175" y="72"/>
                  </a:lnTo>
                  <a:lnTo>
                    <a:pt x="11" y="0"/>
                  </a:lnTo>
                  <a:lnTo>
                    <a:pt x="0" y="23"/>
                  </a:lnTo>
                  <a:lnTo>
                    <a:pt x="2"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9" name="Freeform 39"/>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Lst>
              <a:ahLst/>
              <a:cxnLst>
                <a:cxn ang="0">
                  <a:pos x="T0" y="T1"/>
                </a:cxn>
                <a:cxn ang="0">
                  <a:pos x="T2" y="T3"/>
                </a:cxn>
                <a:cxn ang="0">
                  <a:pos x="T4" y="T5"/>
                </a:cxn>
                <a:cxn ang="0">
                  <a:pos x="T6" y="T7"/>
                </a:cxn>
                <a:cxn ang="0">
                  <a:pos x="T8" y="T9"/>
                </a:cxn>
                <a:cxn ang="0">
                  <a:pos x="T10" y="T11"/>
                </a:cxn>
              </a:cxnLst>
              <a:rect l="0" t="0" r="r" b="b"/>
              <a:pathLst>
                <a:path w="206" h="94">
                  <a:moveTo>
                    <a:pt x="2" y="23"/>
                  </a:moveTo>
                  <a:lnTo>
                    <a:pt x="167" y="92"/>
                  </a:lnTo>
                  <a:lnTo>
                    <a:pt x="206" y="94"/>
                  </a:lnTo>
                  <a:lnTo>
                    <a:pt x="175" y="72"/>
                  </a:lnTo>
                  <a:lnTo>
                    <a:pt x="11" y="0"/>
                  </a:lnTo>
                  <a:lnTo>
                    <a:pt x="0" y="23"/>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0" name="Freeform 40"/>
            <p:cNvSpPr/>
            <p:nvPr/>
          </p:nvSpPr>
          <p:spPr bwMode="auto">
            <a:xfrm>
              <a:off x="974092" y="2880202"/>
              <a:ext cx="44450" cy="47625"/>
            </a:xfrm>
            <a:custGeom>
              <a:avLst/>
              <a:gdLst>
                <a:gd name="T0" fmla="*/ 10 w 15"/>
                <a:gd name="T1" fmla="*/ 15 h 16"/>
                <a:gd name="T2" fmla="*/ 14 w 15"/>
                <a:gd name="T3" fmla="*/ 15 h 16"/>
                <a:gd name="T4" fmla="*/ 14 w 15"/>
                <a:gd name="T5" fmla="*/ 15 h 16"/>
                <a:gd name="T6" fmla="*/ 14 w 15"/>
                <a:gd name="T7" fmla="*/ 10 h 16"/>
                <a:gd name="T8" fmla="*/ 6 w 15"/>
                <a:gd name="T9" fmla="*/ 1 h 16"/>
                <a:gd name="T10" fmla="*/ 2 w 15"/>
                <a:gd name="T11" fmla="*/ 1 h 16"/>
                <a:gd name="T12" fmla="*/ 2 w 15"/>
                <a:gd name="T13" fmla="*/ 1 h 16"/>
                <a:gd name="T14" fmla="*/ 1 w 15"/>
                <a:gd name="T15" fmla="*/ 6 h 16"/>
                <a:gd name="T16" fmla="*/ 10 w 15"/>
                <a:gd name="T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0" y="15"/>
                  </a:moveTo>
                  <a:cubicBezTo>
                    <a:pt x="11" y="16"/>
                    <a:pt x="13" y="16"/>
                    <a:pt x="14" y="15"/>
                  </a:cubicBezTo>
                  <a:cubicBezTo>
                    <a:pt x="14" y="15"/>
                    <a:pt x="14" y="15"/>
                    <a:pt x="14" y="15"/>
                  </a:cubicBezTo>
                  <a:cubicBezTo>
                    <a:pt x="15" y="14"/>
                    <a:pt x="15" y="12"/>
                    <a:pt x="14" y="10"/>
                  </a:cubicBezTo>
                  <a:cubicBezTo>
                    <a:pt x="6" y="1"/>
                    <a:pt x="6" y="1"/>
                    <a:pt x="6" y="1"/>
                  </a:cubicBezTo>
                  <a:cubicBezTo>
                    <a:pt x="5" y="0"/>
                    <a:pt x="3" y="0"/>
                    <a:pt x="2" y="1"/>
                  </a:cubicBezTo>
                  <a:cubicBezTo>
                    <a:pt x="2" y="1"/>
                    <a:pt x="2" y="1"/>
                    <a:pt x="2" y="1"/>
                  </a:cubicBezTo>
                  <a:cubicBezTo>
                    <a:pt x="0" y="2"/>
                    <a:pt x="0" y="4"/>
                    <a:pt x="1" y="6"/>
                  </a:cubicBezTo>
                  <a:lnTo>
                    <a:pt x="1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1" name="Freeform 41"/>
            <p:cNvSpPr/>
            <p:nvPr/>
          </p:nvSpPr>
          <p:spPr bwMode="auto">
            <a:xfrm>
              <a:off x="3156905" y="3935889"/>
              <a:ext cx="114300" cy="114300"/>
            </a:xfrm>
            <a:custGeom>
              <a:avLst/>
              <a:gdLst>
                <a:gd name="T0" fmla="*/ 33 w 38"/>
                <a:gd name="T1" fmla="*/ 28 h 38"/>
                <a:gd name="T2" fmla="*/ 28 w 38"/>
                <a:gd name="T3" fmla="*/ 5 h 38"/>
                <a:gd name="T4" fmla="*/ 5 w 38"/>
                <a:gd name="T5" fmla="*/ 10 h 38"/>
                <a:gd name="T6" fmla="*/ 10 w 38"/>
                <a:gd name="T7" fmla="*/ 33 h 38"/>
                <a:gd name="T8" fmla="*/ 33 w 38"/>
                <a:gd name="T9" fmla="*/ 28 h 38"/>
              </a:gdLst>
              <a:ahLst/>
              <a:cxnLst>
                <a:cxn ang="0">
                  <a:pos x="T0" y="T1"/>
                </a:cxn>
                <a:cxn ang="0">
                  <a:pos x="T2" y="T3"/>
                </a:cxn>
                <a:cxn ang="0">
                  <a:pos x="T4" y="T5"/>
                </a:cxn>
                <a:cxn ang="0">
                  <a:pos x="T6" y="T7"/>
                </a:cxn>
                <a:cxn ang="0">
                  <a:pos x="T8" y="T9"/>
                </a:cxn>
              </a:cxnLst>
              <a:rect l="0" t="0" r="r" b="b"/>
              <a:pathLst>
                <a:path w="38" h="38">
                  <a:moveTo>
                    <a:pt x="33" y="28"/>
                  </a:moveTo>
                  <a:cubicBezTo>
                    <a:pt x="38" y="21"/>
                    <a:pt x="35" y="10"/>
                    <a:pt x="28" y="5"/>
                  </a:cubicBezTo>
                  <a:cubicBezTo>
                    <a:pt x="20" y="0"/>
                    <a:pt x="10" y="3"/>
                    <a:pt x="5" y="10"/>
                  </a:cubicBezTo>
                  <a:cubicBezTo>
                    <a:pt x="0" y="18"/>
                    <a:pt x="2" y="28"/>
                    <a:pt x="10" y="33"/>
                  </a:cubicBezTo>
                  <a:cubicBezTo>
                    <a:pt x="17" y="38"/>
                    <a:pt x="28" y="36"/>
                    <a:pt x="3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2" name="Freeform 42"/>
            <p:cNvSpPr/>
            <p:nvPr/>
          </p:nvSpPr>
          <p:spPr bwMode="auto">
            <a:xfrm>
              <a:off x="2904492" y="4002564"/>
              <a:ext cx="303213" cy="211138"/>
            </a:xfrm>
            <a:custGeom>
              <a:avLst/>
              <a:gdLst>
                <a:gd name="T0" fmla="*/ 102 w 102"/>
                <a:gd name="T1" fmla="*/ 9 h 71"/>
                <a:gd name="T2" fmla="*/ 23 w 102"/>
                <a:gd name="T3" fmla="*/ 66 h 71"/>
                <a:gd name="T4" fmla="*/ 2 w 102"/>
                <a:gd name="T5" fmla="*/ 70 h 71"/>
                <a:gd name="T6" fmla="*/ 94 w 102"/>
                <a:gd name="T7" fmla="*/ 0 h 71"/>
                <a:gd name="T8" fmla="*/ 102 w 102"/>
                <a:gd name="T9" fmla="*/ 9 h 71"/>
              </a:gdLst>
              <a:ahLst/>
              <a:cxnLst>
                <a:cxn ang="0">
                  <a:pos x="T0" y="T1"/>
                </a:cxn>
                <a:cxn ang="0">
                  <a:pos x="T2" y="T3"/>
                </a:cxn>
                <a:cxn ang="0">
                  <a:pos x="T4" y="T5"/>
                </a:cxn>
                <a:cxn ang="0">
                  <a:pos x="T6" y="T7"/>
                </a:cxn>
                <a:cxn ang="0">
                  <a:pos x="T8" y="T9"/>
                </a:cxn>
              </a:cxnLst>
              <a:rect l="0" t="0" r="r" b="b"/>
              <a:pathLst>
                <a:path w="102" h="71">
                  <a:moveTo>
                    <a:pt x="102" y="9"/>
                  </a:moveTo>
                  <a:cubicBezTo>
                    <a:pt x="102" y="10"/>
                    <a:pt x="23" y="66"/>
                    <a:pt x="23" y="66"/>
                  </a:cubicBezTo>
                  <a:cubicBezTo>
                    <a:pt x="23" y="66"/>
                    <a:pt x="3" y="71"/>
                    <a:pt x="2" y="70"/>
                  </a:cubicBezTo>
                  <a:cubicBezTo>
                    <a:pt x="0" y="69"/>
                    <a:pt x="94" y="0"/>
                    <a:pt x="94" y="0"/>
                  </a:cubicBezTo>
                  <a:lnTo>
                    <a:pt x="10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3" name="Freeform 43"/>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 name="T12" fmla="*/ 26 w 49"/>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49" h="220">
                  <a:moveTo>
                    <a:pt x="26" y="2"/>
                  </a:moveTo>
                  <a:lnTo>
                    <a:pt x="0" y="182"/>
                  </a:lnTo>
                  <a:lnTo>
                    <a:pt x="7" y="220"/>
                  </a:lnTo>
                  <a:lnTo>
                    <a:pt x="22" y="184"/>
                  </a:lnTo>
                  <a:lnTo>
                    <a:pt x="49" y="8"/>
                  </a:lnTo>
                  <a:lnTo>
                    <a:pt x="26" y="0"/>
                  </a:lnTo>
                  <a:lnTo>
                    <a:pt x="2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4" name="Freeform 44"/>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Lst>
              <a:ahLst/>
              <a:cxnLst>
                <a:cxn ang="0">
                  <a:pos x="T0" y="T1"/>
                </a:cxn>
                <a:cxn ang="0">
                  <a:pos x="T2" y="T3"/>
                </a:cxn>
                <a:cxn ang="0">
                  <a:pos x="T4" y="T5"/>
                </a:cxn>
                <a:cxn ang="0">
                  <a:pos x="T6" y="T7"/>
                </a:cxn>
                <a:cxn ang="0">
                  <a:pos x="T8" y="T9"/>
                </a:cxn>
                <a:cxn ang="0">
                  <a:pos x="T10" y="T11"/>
                </a:cxn>
              </a:cxnLst>
              <a:rect l="0" t="0" r="r" b="b"/>
              <a:pathLst>
                <a:path w="49" h="220">
                  <a:moveTo>
                    <a:pt x="26" y="2"/>
                  </a:moveTo>
                  <a:lnTo>
                    <a:pt x="0" y="182"/>
                  </a:lnTo>
                  <a:lnTo>
                    <a:pt x="7" y="220"/>
                  </a:lnTo>
                  <a:lnTo>
                    <a:pt x="22" y="184"/>
                  </a:lnTo>
                  <a:lnTo>
                    <a:pt x="49" y="8"/>
                  </a:lnTo>
                  <a:lnTo>
                    <a:pt x="2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5" name="Freeform 45"/>
            <p:cNvSpPr/>
            <p:nvPr/>
          </p:nvSpPr>
          <p:spPr bwMode="auto">
            <a:xfrm>
              <a:off x="3220405" y="3918427"/>
              <a:ext cx="41275" cy="50800"/>
            </a:xfrm>
            <a:custGeom>
              <a:avLst/>
              <a:gdLst>
                <a:gd name="T0" fmla="*/ 1 w 14"/>
                <a:gd name="T1" fmla="*/ 12 h 17"/>
                <a:gd name="T2" fmla="*/ 2 w 14"/>
                <a:gd name="T3" fmla="*/ 16 h 17"/>
                <a:gd name="T4" fmla="*/ 2 w 14"/>
                <a:gd name="T5" fmla="*/ 16 h 17"/>
                <a:gd name="T6" fmla="*/ 6 w 14"/>
                <a:gd name="T7" fmla="*/ 15 h 17"/>
                <a:gd name="T8" fmla="*/ 13 w 14"/>
                <a:gd name="T9" fmla="*/ 5 h 17"/>
                <a:gd name="T10" fmla="*/ 12 w 14"/>
                <a:gd name="T11" fmla="*/ 1 h 17"/>
                <a:gd name="T12" fmla="*/ 12 w 14"/>
                <a:gd name="T13" fmla="*/ 1 h 17"/>
                <a:gd name="T14" fmla="*/ 8 w 14"/>
                <a:gd name="T15" fmla="*/ 2 h 17"/>
                <a:gd name="T16" fmla="*/ 1 w 14"/>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 y="12"/>
                  </a:moveTo>
                  <a:cubicBezTo>
                    <a:pt x="0" y="13"/>
                    <a:pt x="1" y="15"/>
                    <a:pt x="2" y="16"/>
                  </a:cubicBezTo>
                  <a:cubicBezTo>
                    <a:pt x="2" y="16"/>
                    <a:pt x="2" y="16"/>
                    <a:pt x="2" y="16"/>
                  </a:cubicBezTo>
                  <a:cubicBezTo>
                    <a:pt x="4" y="17"/>
                    <a:pt x="5" y="17"/>
                    <a:pt x="6" y="15"/>
                  </a:cubicBezTo>
                  <a:cubicBezTo>
                    <a:pt x="13" y="5"/>
                    <a:pt x="13" y="5"/>
                    <a:pt x="13" y="5"/>
                  </a:cubicBezTo>
                  <a:cubicBezTo>
                    <a:pt x="14" y="4"/>
                    <a:pt x="14" y="2"/>
                    <a:pt x="12" y="1"/>
                  </a:cubicBezTo>
                  <a:cubicBezTo>
                    <a:pt x="12" y="1"/>
                    <a:pt x="12" y="1"/>
                    <a:pt x="12" y="1"/>
                  </a:cubicBezTo>
                  <a:cubicBezTo>
                    <a:pt x="11" y="0"/>
                    <a:pt x="9" y="0"/>
                    <a:pt x="8" y="2"/>
                  </a:cubicBezTo>
                  <a:lnTo>
                    <a:pt x="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6" name="Freeform 46"/>
            <p:cNvSpPr>
              <a:spLocks noEditPoints="1"/>
            </p:cNvSpPr>
            <p:nvPr/>
          </p:nvSpPr>
          <p:spPr bwMode="auto">
            <a:xfrm>
              <a:off x="4379280" y="2873852"/>
              <a:ext cx="179388" cy="488950"/>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4 h 164"/>
                <a:gd name="T16" fmla="*/ 4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8"/>
                    <a:pt x="46" y="164"/>
                    <a:pt x="30" y="164"/>
                  </a:cubicBezTo>
                  <a:cubicBezTo>
                    <a:pt x="13" y="164"/>
                    <a:pt x="0" y="128"/>
                    <a:pt x="0" y="82"/>
                  </a:cubicBezTo>
                  <a:cubicBezTo>
                    <a:pt x="0" y="37"/>
                    <a:pt x="13" y="0"/>
                    <a:pt x="30" y="0"/>
                  </a:cubicBezTo>
                  <a:close/>
                  <a:moveTo>
                    <a:pt x="30" y="151"/>
                  </a:moveTo>
                  <a:cubicBezTo>
                    <a:pt x="44" y="151"/>
                    <a:pt x="55" y="120"/>
                    <a:pt x="55" y="82"/>
                  </a:cubicBezTo>
                  <a:cubicBezTo>
                    <a:pt x="55" y="44"/>
                    <a:pt x="44" y="14"/>
                    <a:pt x="30" y="14"/>
                  </a:cubicBezTo>
                  <a:cubicBezTo>
                    <a:pt x="16" y="14"/>
                    <a:pt x="4" y="44"/>
                    <a:pt x="4" y="82"/>
                  </a:cubicBezTo>
                  <a:cubicBezTo>
                    <a:pt x="4"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7" name="Freeform 47"/>
            <p:cNvSpPr>
              <a:spLocks noEditPoints="1"/>
            </p:cNvSpPr>
            <p:nvPr/>
          </p:nvSpPr>
          <p:spPr bwMode="auto">
            <a:xfrm>
              <a:off x="4225292" y="3029427"/>
              <a:ext cx="485775" cy="179388"/>
            </a:xfrm>
            <a:custGeom>
              <a:avLst/>
              <a:gdLst>
                <a:gd name="T0" fmla="*/ 0 w 163"/>
                <a:gd name="T1" fmla="*/ 30 h 60"/>
                <a:gd name="T2" fmla="*/ 82 w 163"/>
                <a:gd name="T3" fmla="*/ 0 h 60"/>
                <a:gd name="T4" fmla="*/ 163 w 163"/>
                <a:gd name="T5" fmla="*/ 30 h 60"/>
                <a:gd name="T6" fmla="*/ 82 w 163"/>
                <a:gd name="T7" fmla="*/ 60 h 60"/>
                <a:gd name="T8" fmla="*/ 0 w 163"/>
                <a:gd name="T9" fmla="*/ 30 h 60"/>
                <a:gd name="T10" fmla="*/ 150 w 163"/>
                <a:gd name="T11" fmla="*/ 30 h 60"/>
                <a:gd name="T12" fmla="*/ 82 w 163"/>
                <a:gd name="T13" fmla="*/ 5 h 60"/>
                <a:gd name="T14" fmla="*/ 13 w 163"/>
                <a:gd name="T15" fmla="*/ 30 h 60"/>
                <a:gd name="T16" fmla="*/ 82 w 163"/>
                <a:gd name="T17" fmla="*/ 56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4"/>
                    <a:pt x="36" y="0"/>
                    <a:pt x="82" y="0"/>
                  </a:cubicBezTo>
                  <a:cubicBezTo>
                    <a:pt x="127" y="0"/>
                    <a:pt x="163" y="14"/>
                    <a:pt x="163" y="30"/>
                  </a:cubicBezTo>
                  <a:cubicBezTo>
                    <a:pt x="163" y="47"/>
                    <a:pt x="127" y="60"/>
                    <a:pt x="82" y="60"/>
                  </a:cubicBezTo>
                  <a:cubicBezTo>
                    <a:pt x="36" y="60"/>
                    <a:pt x="0" y="47"/>
                    <a:pt x="0" y="30"/>
                  </a:cubicBezTo>
                  <a:close/>
                  <a:moveTo>
                    <a:pt x="150" y="30"/>
                  </a:moveTo>
                  <a:cubicBezTo>
                    <a:pt x="150" y="16"/>
                    <a:pt x="119" y="5"/>
                    <a:pt x="82" y="5"/>
                  </a:cubicBezTo>
                  <a:cubicBezTo>
                    <a:pt x="44" y="5"/>
                    <a:pt x="13" y="16"/>
                    <a:pt x="13" y="30"/>
                  </a:cubicBezTo>
                  <a:cubicBezTo>
                    <a:pt x="13" y="44"/>
                    <a:pt x="44" y="56"/>
                    <a:pt x="82" y="56"/>
                  </a:cubicBezTo>
                  <a:cubicBezTo>
                    <a:pt x="119" y="56"/>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8" name="Freeform 48"/>
            <p:cNvSpPr>
              <a:spLocks noEditPoints="1"/>
            </p:cNvSpPr>
            <p:nvPr/>
          </p:nvSpPr>
          <p:spPr bwMode="auto">
            <a:xfrm>
              <a:off x="4260217" y="2913539"/>
              <a:ext cx="414338" cy="414338"/>
            </a:xfrm>
            <a:custGeom>
              <a:avLst/>
              <a:gdLst>
                <a:gd name="T0" fmla="*/ 12 w 139"/>
                <a:gd name="T1" fmla="*/ 11 h 139"/>
                <a:gd name="T2" fmla="*/ 91 w 139"/>
                <a:gd name="T3" fmla="*/ 48 h 139"/>
                <a:gd name="T4" fmla="*/ 127 w 139"/>
                <a:gd name="T5" fmla="*/ 127 h 139"/>
                <a:gd name="T6" fmla="*/ 48 w 139"/>
                <a:gd name="T7" fmla="*/ 91 h 139"/>
                <a:gd name="T8" fmla="*/ 12 w 139"/>
                <a:gd name="T9" fmla="*/ 11 h 139"/>
                <a:gd name="T10" fmla="*/ 118 w 139"/>
                <a:gd name="T11" fmla="*/ 118 h 139"/>
                <a:gd name="T12" fmla="*/ 87 w 139"/>
                <a:gd name="T13" fmla="*/ 51 h 139"/>
                <a:gd name="T14" fmla="*/ 21 w 139"/>
                <a:gd name="T15" fmla="*/ 21 h 139"/>
                <a:gd name="T16" fmla="*/ 52 w 139"/>
                <a:gd name="T17" fmla="*/ 87 h 139"/>
                <a:gd name="T18" fmla="*/ 118 w 139"/>
                <a:gd name="T19" fmla="*/ 11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1"/>
                  </a:moveTo>
                  <a:cubicBezTo>
                    <a:pt x="24" y="0"/>
                    <a:pt x="59" y="16"/>
                    <a:pt x="91" y="48"/>
                  </a:cubicBezTo>
                  <a:cubicBezTo>
                    <a:pt x="123" y="80"/>
                    <a:pt x="139" y="115"/>
                    <a:pt x="127" y="127"/>
                  </a:cubicBezTo>
                  <a:cubicBezTo>
                    <a:pt x="116" y="139"/>
                    <a:pt x="80" y="123"/>
                    <a:pt x="48" y="91"/>
                  </a:cubicBezTo>
                  <a:cubicBezTo>
                    <a:pt x="16" y="59"/>
                    <a:pt x="0" y="23"/>
                    <a:pt x="12" y="11"/>
                  </a:cubicBezTo>
                  <a:close/>
                  <a:moveTo>
                    <a:pt x="118" y="118"/>
                  </a:moveTo>
                  <a:cubicBezTo>
                    <a:pt x="128" y="108"/>
                    <a:pt x="114" y="78"/>
                    <a:pt x="87" y="51"/>
                  </a:cubicBezTo>
                  <a:cubicBezTo>
                    <a:pt x="61" y="25"/>
                    <a:pt x="31" y="11"/>
                    <a:pt x="21" y="21"/>
                  </a:cubicBezTo>
                  <a:cubicBezTo>
                    <a:pt x="11" y="31"/>
                    <a:pt x="25" y="60"/>
                    <a:pt x="52" y="87"/>
                  </a:cubicBezTo>
                  <a:cubicBezTo>
                    <a:pt x="79" y="114"/>
                    <a:pt x="108" y="128"/>
                    <a:pt x="118"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9" name="Freeform 49"/>
            <p:cNvSpPr>
              <a:spLocks noEditPoints="1"/>
            </p:cNvSpPr>
            <p:nvPr/>
          </p:nvSpPr>
          <p:spPr bwMode="auto">
            <a:xfrm>
              <a:off x="4260217" y="2913539"/>
              <a:ext cx="414338" cy="414338"/>
            </a:xfrm>
            <a:custGeom>
              <a:avLst/>
              <a:gdLst>
                <a:gd name="T0" fmla="*/ 12 w 139"/>
                <a:gd name="T1" fmla="*/ 127 h 139"/>
                <a:gd name="T2" fmla="*/ 48 w 139"/>
                <a:gd name="T3" fmla="*/ 48 h 139"/>
                <a:gd name="T4" fmla="*/ 127 w 139"/>
                <a:gd name="T5" fmla="*/ 11 h 139"/>
                <a:gd name="T6" fmla="*/ 91 w 139"/>
                <a:gd name="T7" fmla="*/ 91 h 139"/>
                <a:gd name="T8" fmla="*/ 12 w 139"/>
                <a:gd name="T9" fmla="*/ 127 h 139"/>
                <a:gd name="T10" fmla="*/ 118 w 139"/>
                <a:gd name="T11" fmla="*/ 21 h 139"/>
                <a:gd name="T12" fmla="*/ 52 w 139"/>
                <a:gd name="T13" fmla="*/ 51 h 139"/>
                <a:gd name="T14" fmla="*/ 21 w 139"/>
                <a:gd name="T15" fmla="*/ 118 h 139"/>
                <a:gd name="T16" fmla="*/ 87 w 139"/>
                <a:gd name="T17" fmla="*/ 87 h 139"/>
                <a:gd name="T18" fmla="*/ 118 w 139"/>
                <a:gd name="T19" fmla="*/ 2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27"/>
                  </a:moveTo>
                  <a:cubicBezTo>
                    <a:pt x="0" y="115"/>
                    <a:pt x="16" y="80"/>
                    <a:pt x="48" y="48"/>
                  </a:cubicBezTo>
                  <a:cubicBezTo>
                    <a:pt x="80" y="16"/>
                    <a:pt x="116" y="0"/>
                    <a:pt x="127" y="11"/>
                  </a:cubicBezTo>
                  <a:cubicBezTo>
                    <a:pt x="139" y="23"/>
                    <a:pt x="123" y="59"/>
                    <a:pt x="91" y="91"/>
                  </a:cubicBezTo>
                  <a:cubicBezTo>
                    <a:pt x="59" y="123"/>
                    <a:pt x="24" y="139"/>
                    <a:pt x="12" y="127"/>
                  </a:cubicBezTo>
                  <a:close/>
                  <a:moveTo>
                    <a:pt x="118" y="21"/>
                  </a:moveTo>
                  <a:cubicBezTo>
                    <a:pt x="108" y="11"/>
                    <a:pt x="79" y="25"/>
                    <a:pt x="52" y="51"/>
                  </a:cubicBezTo>
                  <a:cubicBezTo>
                    <a:pt x="25" y="78"/>
                    <a:pt x="11" y="108"/>
                    <a:pt x="21" y="118"/>
                  </a:cubicBezTo>
                  <a:cubicBezTo>
                    <a:pt x="31" y="128"/>
                    <a:pt x="61" y="114"/>
                    <a:pt x="87" y="87"/>
                  </a:cubicBezTo>
                  <a:cubicBezTo>
                    <a:pt x="114" y="60"/>
                    <a:pt x="128" y="31"/>
                    <a:pt x="118"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0" name="Oval 50"/>
            <p:cNvSpPr>
              <a:spLocks noChangeArrowheads="1"/>
            </p:cNvSpPr>
            <p:nvPr/>
          </p:nvSpPr>
          <p:spPr bwMode="auto">
            <a:xfrm>
              <a:off x="4430080" y="3083402"/>
              <a:ext cx="74613" cy="746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1" name="Freeform 51"/>
            <p:cNvSpPr>
              <a:spLocks noEditPoints="1"/>
            </p:cNvSpPr>
            <p:nvPr/>
          </p:nvSpPr>
          <p:spPr bwMode="auto">
            <a:xfrm>
              <a:off x="2345692" y="4261327"/>
              <a:ext cx="182563" cy="488950"/>
            </a:xfrm>
            <a:custGeom>
              <a:avLst/>
              <a:gdLst>
                <a:gd name="T0" fmla="*/ 30 w 61"/>
                <a:gd name="T1" fmla="*/ 0 h 164"/>
                <a:gd name="T2" fmla="*/ 61 w 61"/>
                <a:gd name="T3" fmla="*/ 82 h 164"/>
                <a:gd name="T4" fmla="*/ 30 w 61"/>
                <a:gd name="T5" fmla="*/ 164 h 164"/>
                <a:gd name="T6" fmla="*/ 0 w 61"/>
                <a:gd name="T7" fmla="*/ 82 h 164"/>
                <a:gd name="T8" fmla="*/ 30 w 61"/>
                <a:gd name="T9" fmla="*/ 0 h 164"/>
                <a:gd name="T10" fmla="*/ 30 w 61"/>
                <a:gd name="T11" fmla="*/ 151 h 164"/>
                <a:gd name="T12" fmla="*/ 56 w 61"/>
                <a:gd name="T13" fmla="*/ 82 h 164"/>
                <a:gd name="T14" fmla="*/ 30 w 61"/>
                <a:gd name="T15" fmla="*/ 13 h 164"/>
                <a:gd name="T16" fmla="*/ 5 w 61"/>
                <a:gd name="T17" fmla="*/ 82 h 164"/>
                <a:gd name="T18" fmla="*/ 30 w 61"/>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64">
                  <a:moveTo>
                    <a:pt x="30" y="0"/>
                  </a:moveTo>
                  <a:cubicBezTo>
                    <a:pt x="47" y="0"/>
                    <a:pt x="61" y="37"/>
                    <a:pt x="61" y="82"/>
                  </a:cubicBezTo>
                  <a:cubicBezTo>
                    <a:pt x="61" y="127"/>
                    <a:pt x="47" y="164"/>
                    <a:pt x="30" y="164"/>
                  </a:cubicBezTo>
                  <a:cubicBezTo>
                    <a:pt x="14" y="164"/>
                    <a:pt x="0" y="127"/>
                    <a:pt x="0" y="82"/>
                  </a:cubicBezTo>
                  <a:cubicBezTo>
                    <a:pt x="0" y="37"/>
                    <a:pt x="14" y="0"/>
                    <a:pt x="30" y="0"/>
                  </a:cubicBezTo>
                  <a:close/>
                  <a:moveTo>
                    <a:pt x="30" y="151"/>
                  </a:moveTo>
                  <a:cubicBezTo>
                    <a:pt x="44" y="151"/>
                    <a:pt x="56" y="120"/>
                    <a:pt x="56" y="82"/>
                  </a:cubicBezTo>
                  <a:cubicBezTo>
                    <a:pt x="56"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2" name="Freeform 52"/>
            <p:cNvSpPr>
              <a:spLocks noEditPoints="1"/>
            </p:cNvSpPr>
            <p:nvPr/>
          </p:nvSpPr>
          <p:spPr bwMode="auto">
            <a:xfrm>
              <a:off x="2193292" y="4416902"/>
              <a:ext cx="487363" cy="179388"/>
            </a:xfrm>
            <a:custGeom>
              <a:avLst/>
              <a:gdLst>
                <a:gd name="T0" fmla="*/ 0 w 163"/>
                <a:gd name="T1" fmla="*/ 30 h 60"/>
                <a:gd name="T2" fmla="*/ 81 w 163"/>
                <a:gd name="T3" fmla="*/ 0 h 60"/>
                <a:gd name="T4" fmla="*/ 163 w 163"/>
                <a:gd name="T5" fmla="*/ 30 h 60"/>
                <a:gd name="T6" fmla="*/ 81 w 163"/>
                <a:gd name="T7" fmla="*/ 60 h 60"/>
                <a:gd name="T8" fmla="*/ 0 w 163"/>
                <a:gd name="T9" fmla="*/ 30 h 60"/>
                <a:gd name="T10" fmla="*/ 150 w 163"/>
                <a:gd name="T11" fmla="*/ 30 h 60"/>
                <a:gd name="T12" fmla="*/ 81 w 163"/>
                <a:gd name="T13" fmla="*/ 5 h 60"/>
                <a:gd name="T14" fmla="*/ 13 w 163"/>
                <a:gd name="T15" fmla="*/ 30 h 60"/>
                <a:gd name="T16" fmla="*/ 81 w 163"/>
                <a:gd name="T17" fmla="*/ 55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3"/>
                    <a:pt x="36" y="0"/>
                    <a:pt x="81" y="0"/>
                  </a:cubicBezTo>
                  <a:cubicBezTo>
                    <a:pt x="127" y="0"/>
                    <a:pt x="163" y="13"/>
                    <a:pt x="163" y="30"/>
                  </a:cubicBezTo>
                  <a:cubicBezTo>
                    <a:pt x="163" y="47"/>
                    <a:pt x="127" y="60"/>
                    <a:pt x="81" y="60"/>
                  </a:cubicBezTo>
                  <a:cubicBezTo>
                    <a:pt x="36" y="60"/>
                    <a:pt x="0" y="47"/>
                    <a:pt x="0" y="30"/>
                  </a:cubicBezTo>
                  <a:close/>
                  <a:moveTo>
                    <a:pt x="150" y="30"/>
                  </a:moveTo>
                  <a:cubicBezTo>
                    <a:pt x="150" y="16"/>
                    <a:pt x="119" y="5"/>
                    <a:pt x="81" y="5"/>
                  </a:cubicBezTo>
                  <a:cubicBezTo>
                    <a:pt x="44" y="5"/>
                    <a:pt x="13" y="16"/>
                    <a:pt x="13" y="30"/>
                  </a:cubicBezTo>
                  <a:cubicBezTo>
                    <a:pt x="13" y="44"/>
                    <a:pt x="44" y="55"/>
                    <a:pt x="81" y="55"/>
                  </a:cubicBezTo>
                  <a:cubicBezTo>
                    <a:pt x="119" y="55"/>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3" name="Freeform 53"/>
            <p:cNvSpPr>
              <a:spLocks noEditPoints="1"/>
            </p:cNvSpPr>
            <p:nvPr/>
          </p:nvSpPr>
          <p:spPr bwMode="auto">
            <a:xfrm>
              <a:off x="2229805" y="4297839"/>
              <a:ext cx="414338" cy="417513"/>
            </a:xfrm>
            <a:custGeom>
              <a:avLst/>
              <a:gdLst>
                <a:gd name="T0" fmla="*/ 12 w 139"/>
                <a:gd name="T1" fmla="*/ 12 h 140"/>
                <a:gd name="T2" fmla="*/ 91 w 139"/>
                <a:gd name="T3" fmla="*/ 49 h 140"/>
                <a:gd name="T4" fmla="*/ 127 w 139"/>
                <a:gd name="T5" fmla="*/ 128 h 140"/>
                <a:gd name="T6" fmla="*/ 48 w 139"/>
                <a:gd name="T7" fmla="*/ 91 h 140"/>
                <a:gd name="T8" fmla="*/ 12 w 139"/>
                <a:gd name="T9" fmla="*/ 12 h 140"/>
                <a:gd name="T10" fmla="*/ 118 w 139"/>
                <a:gd name="T11" fmla="*/ 119 h 140"/>
                <a:gd name="T12" fmla="*/ 87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3" y="0"/>
                    <a:pt x="59" y="17"/>
                    <a:pt x="91" y="49"/>
                  </a:cubicBezTo>
                  <a:cubicBezTo>
                    <a:pt x="123" y="81"/>
                    <a:pt x="139" y="116"/>
                    <a:pt x="127" y="128"/>
                  </a:cubicBezTo>
                  <a:cubicBezTo>
                    <a:pt x="115" y="140"/>
                    <a:pt x="80" y="123"/>
                    <a:pt x="48" y="91"/>
                  </a:cubicBezTo>
                  <a:cubicBezTo>
                    <a:pt x="16" y="59"/>
                    <a:pt x="0" y="24"/>
                    <a:pt x="12" y="12"/>
                  </a:cubicBezTo>
                  <a:close/>
                  <a:moveTo>
                    <a:pt x="118" y="119"/>
                  </a:moveTo>
                  <a:cubicBezTo>
                    <a:pt x="128" y="109"/>
                    <a:pt x="114" y="79"/>
                    <a:pt x="87" y="52"/>
                  </a:cubicBezTo>
                  <a:cubicBezTo>
                    <a:pt x="60" y="25"/>
                    <a:pt x="31" y="12"/>
                    <a:pt x="21" y="22"/>
                  </a:cubicBezTo>
                  <a:cubicBezTo>
                    <a:pt x="11" y="31"/>
                    <a:pt x="25" y="61"/>
                    <a:pt x="52" y="88"/>
                  </a:cubicBezTo>
                  <a:cubicBezTo>
                    <a:pt x="78" y="115"/>
                    <a:pt x="108" y="128"/>
                    <a:pt x="118"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4" name="Freeform 54"/>
            <p:cNvSpPr>
              <a:spLocks noEditPoints="1"/>
            </p:cNvSpPr>
            <p:nvPr/>
          </p:nvSpPr>
          <p:spPr bwMode="auto">
            <a:xfrm>
              <a:off x="2229805" y="4297839"/>
              <a:ext cx="414338" cy="417513"/>
            </a:xfrm>
            <a:custGeom>
              <a:avLst/>
              <a:gdLst>
                <a:gd name="T0" fmla="*/ 12 w 139"/>
                <a:gd name="T1" fmla="*/ 128 h 140"/>
                <a:gd name="T2" fmla="*/ 48 w 139"/>
                <a:gd name="T3" fmla="*/ 49 h 140"/>
                <a:gd name="T4" fmla="*/ 127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7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6" y="81"/>
                    <a:pt x="48" y="49"/>
                  </a:cubicBezTo>
                  <a:cubicBezTo>
                    <a:pt x="80" y="17"/>
                    <a:pt x="115" y="0"/>
                    <a:pt x="127" y="12"/>
                  </a:cubicBezTo>
                  <a:cubicBezTo>
                    <a:pt x="139" y="24"/>
                    <a:pt x="123" y="59"/>
                    <a:pt x="91" y="91"/>
                  </a:cubicBezTo>
                  <a:cubicBezTo>
                    <a:pt x="59" y="123"/>
                    <a:pt x="23" y="140"/>
                    <a:pt x="12" y="128"/>
                  </a:cubicBezTo>
                  <a:close/>
                  <a:moveTo>
                    <a:pt x="118" y="22"/>
                  </a:moveTo>
                  <a:cubicBezTo>
                    <a:pt x="108" y="12"/>
                    <a:pt x="78" y="25"/>
                    <a:pt x="52" y="52"/>
                  </a:cubicBezTo>
                  <a:cubicBezTo>
                    <a:pt x="25" y="79"/>
                    <a:pt x="11" y="109"/>
                    <a:pt x="21" y="119"/>
                  </a:cubicBezTo>
                  <a:cubicBezTo>
                    <a:pt x="31" y="128"/>
                    <a:pt x="60" y="115"/>
                    <a:pt x="87" y="88"/>
                  </a:cubicBezTo>
                  <a:cubicBezTo>
                    <a:pt x="114" y="61"/>
                    <a:pt x="128" y="31"/>
                    <a:pt x="1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5" name="Oval 55"/>
            <p:cNvSpPr>
              <a:spLocks noChangeArrowheads="1"/>
            </p:cNvSpPr>
            <p:nvPr/>
          </p:nvSpPr>
          <p:spPr bwMode="auto">
            <a:xfrm>
              <a:off x="2399667" y="4467702"/>
              <a:ext cx="74613"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6" name="Freeform 56"/>
            <p:cNvSpPr>
              <a:spLocks noEditPoints="1"/>
            </p:cNvSpPr>
            <p:nvPr/>
          </p:nvSpPr>
          <p:spPr bwMode="auto">
            <a:xfrm>
              <a:off x="1167767" y="2226152"/>
              <a:ext cx="179388" cy="490538"/>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3 h 164"/>
                <a:gd name="T16" fmla="*/ 5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7"/>
                    <a:pt x="46" y="164"/>
                    <a:pt x="30" y="164"/>
                  </a:cubicBezTo>
                  <a:cubicBezTo>
                    <a:pt x="13" y="164"/>
                    <a:pt x="0" y="127"/>
                    <a:pt x="0" y="82"/>
                  </a:cubicBezTo>
                  <a:cubicBezTo>
                    <a:pt x="0" y="37"/>
                    <a:pt x="13" y="0"/>
                    <a:pt x="30" y="0"/>
                  </a:cubicBezTo>
                  <a:close/>
                  <a:moveTo>
                    <a:pt x="30" y="151"/>
                  </a:moveTo>
                  <a:cubicBezTo>
                    <a:pt x="44" y="151"/>
                    <a:pt x="55" y="120"/>
                    <a:pt x="55" y="82"/>
                  </a:cubicBezTo>
                  <a:cubicBezTo>
                    <a:pt x="55"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7" name="Freeform 57"/>
            <p:cNvSpPr>
              <a:spLocks noEditPoints="1"/>
            </p:cNvSpPr>
            <p:nvPr/>
          </p:nvSpPr>
          <p:spPr bwMode="auto">
            <a:xfrm>
              <a:off x="1012192" y="2381727"/>
              <a:ext cx="490538" cy="179388"/>
            </a:xfrm>
            <a:custGeom>
              <a:avLst/>
              <a:gdLst>
                <a:gd name="T0" fmla="*/ 0 w 164"/>
                <a:gd name="T1" fmla="*/ 30 h 60"/>
                <a:gd name="T2" fmla="*/ 82 w 164"/>
                <a:gd name="T3" fmla="*/ 0 h 60"/>
                <a:gd name="T4" fmla="*/ 164 w 164"/>
                <a:gd name="T5" fmla="*/ 30 h 60"/>
                <a:gd name="T6" fmla="*/ 82 w 164"/>
                <a:gd name="T7" fmla="*/ 60 h 60"/>
                <a:gd name="T8" fmla="*/ 0 w 164"/>
                <a:gd name="T9" fmla="*/ 30 h 60"/>
                <a:gd name="T10" fmla="*/ 150 w 164"/>
                <a:gd name="T11" fmla="*/ 30 h 60"/>
                <a:gd name="T12" fmla="*/ 82 w 164"/>
                <a:gd name="T13" fmla="*/ 5 h 60"/>
                <a:gd name="T14" fmla="*/ 13 w 164"/>
                <a:gd name="T15" fmla="*/ 30 h 60"/>
                <a:gd name="T16" fmla="*/ 82 w 164"/>
                <a:gd name="T17" fmla="*/ 55 h 60"/>
                <a:gd name="T18" fmla="*/ 150 w 164"/>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60">
                  <a:moveTo>
                    <a:pt x="0" y="30"/>
                  </a:moveTo>
                  <a:cubicBezTo>
                    <a:pt x="0" y="13"/>
                    <a:pt x="37" y="0"/>
                    <a:pt x="82" y="0"/>
                  </a:cubicBezTo>
                  <a:cubicBezTo>
                    <a:pt x="127" y="0"/>
                    <a:pt x="164" y="13"/>
                    <a:pt x="164" y="30"/>
                  </a:cubicBezTo>
                  <a:cubicBezTo>
                    <a:pt x="164" y="47"/>
                    <a:pt x="127" y="60"/>
                    <a:pt x="82" y="60"/>
                  </a:cubicBezTo>
                  <a:cubicBezTo>
                    <a:pt x="37" y="60"/>
                    <a:pt x="0" y="47"/>
                    <a:pt x="0" y="30"/>
                  </a:cubicBezTo>
                  <a:close/>
                  <a:moveTo>
                    <a:pt x="150" y="30"/>
                  </a:moveTo>
                  <a:cubicBezTo>
                    <a:pt x="150" y="16"/>
                    <a:pt x="120" y="5"/>
                    <a:pt x="82" y="5"/>
                  </a:cubicBezTo>
                  <a:cubicBezTo>
                    <a:pt x="44" y="5"/>
                    <a:pt x="13" y="16"/>
                    <a:pt x="13" y="30"/>
                  </a:cubicBezTo>
                  <a:cubicBezTo>
                    <a:pt x="13" y="44"/>
                    <a:pt x="44" y="55"/>
                    <a:pt x="82" y="55"/>
                  </a:cubicBezTo>
                  <a:cubicBezTo>
                    <a:pt x="120" y="55"/>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8" name="Freeform 58"/>
            <p:cNvSpPr>
              <a:spLocks noEditPoints="1"/>
            </p:cNvSpPr>
            <p:nvPr/>
          </p:nvSpPr>
          <p:spPr bwMode="auto">
            <a:xfrm>
              <a:off x="1048705" y="2262664"/>
              <a:ext cx="414338" cy="417513"/>
            </a:xfrm>
            <a:custGeom>
              <a:avLst/>
              <a:gdLst>
                <a:gd name="T0" fmla="*/ 12 w 139"/>
                <a:gd name="T1" fmla="*/ 12 h 140"/>
                <a:gd name="T2" fmla="*/ 91 w 139"/>
                <a:gd name="T3" fmla="*/ 49 h 140"/>
                <a:gd name="T4" fmla="*/ 128 w 139"/>
                <a:gd name="T5" fmla="*/ 128 h 140"/>
                <a:gd name="T6" fmla="*/ 48 w 139"/>
                <a:gd name="T7" fmla="*/ 91 h 140"/>
                <a:gd name="T8" fmla="*/ 12 w 139"/>
                <a:gd name="T9" fmla="*/ 12 h 140"/>
                <a:gd name="T10" fmla="*/ 118 w 139"/>
                <a:gd name="T11" fmla="*/ 119 h 140"/>
                <a:gd name="T12" fmla="*/ 88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4" y="0"/>
                    <a:pt x="59" y="17"/>
                    <a:pt x="91" y="49"/>
                  </a:cubicBezTo>
                  <a:cubicBezTo>
                    <a:pt x="123" y="81"/>
                    <a:pt x="139" y="116"/>
                    <a:pt x="128" y="128"/>
                  </a:cubicBezTo>
                  <a:cubicBezTo>
                    <a:pt x="116" y="140"/>
                    <a:pt x="80" y="123"/>
                    <a:pt x="48" y="91"/>
                  </a:cubicBezTo>
                  <a:cubicBezTo>
                    <a:pt x="17" y="59"/>
                    <a:pt x="0" y="24"/>
                    <a:pt x="12" y="12"/>
                  </a:cubicBezTo>
                  <a:close/>
                  <a:moveTo>
                    <a:pt x="118" y="119"/>
                  </a:moveTo>
                  <a:cubicBezTo>
                    <a:pt x="128" y="109"/>
                    <a:pt x="114" y="79"/>
                    <a:pt x="88" y="52"/>
                  </a:cubicBezTo>
                  <a:cubicBezTo>
                    <a:pt x="61" y="25"/>
                    <a:pt x="31" y="12"/>
                    <a:pt x="21" y="22"/>
                  </a:cubicBezTo>
                  <a:cubicBezTo>
                    <a:pt x="12" y="31"/>
                    <a:pt x="25" y="61"/>
                    <a:pt x="52" y="88"/>
                  </a:cubicBezTo>
                  <a:cubicBezTo>
                    <a:pt x="79" y="115"/>
                    <a:pt x="108" y="128"/>
                    <a:pt x="118"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9" name="Freeform 59"/>
            <p:cNvSpPr>
              <a:spLocks noEditPoints="1"/>
            </p:cNvSpPr>
            <p:nvPr/>
          </p:nvSpPr>
          <p:spPr bwMode="auto">
            <a:xfrm>
              <a:off x="1048705" y="2262664"/>
              <a:ext cx="414338" cy="417513"/>
            </a:xfrm>
            <a:custGeom>
              <a:avLst/>
              <a:gdLst>
                <a:gd name="T0" fmla="*/ 12 w 139"/>
                <a:gd name="T1" fmla="*/ 128 h 140"/>
                <a:gd name="T2" fmla="*/ 48 w 139"/>
                <a:gd name="T3" fmla="*/ 49 h 140"/>
                <a:gd name="T4" fmla="*/ 128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8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7" y="81"/>
                    <a:pt x="48" y="49"/>
                  </a:cubicBezTo>
                  <a:cubicBezTo>
                    <a:pt x="80" y="17"/>
                    <a:pt x="116" y="0"/>
                    <a:pt x="128" y="12"/>
                  </a:cubicBezTo>
                  <a:cubicBezTo>
                    <a:pt x="139" y="24"/>
                    <a:pt x="123" y="59"/>
                    <a:pt x="91" y="91"/>
                  </a:cubicBezTo>
                  <a:cubicBezTo>
                    <a:pt x="59" y="123"/>
                    <a:pt x="24" y="140"/>
                    <a:pt x="12" y="128"/>
                  </a:cubicBezTo>
                  <a:close/>
                  <a:moveTo>
                    <a:pt x="118" y="22"/>
                  </a:moveTo>
                  <a:cubicBezTo>
                    <a:pt x="108" y="12"/>
                    <a:pt x="79" y="25"/>
                    <a:pt x="52" y="52"/>
                  </a:cubicBezTo>
                  <a:cubicBezTo>
                    <a:pt x="25" y="79"/>
                    <a:pt x="12" y="109"/>
                    <a:pt x="21" y="119"/>
                  </a:cubicBezTo>
                  <a:cubicBezTo>
                    <a:pt x="31" y="128"/>
                    <a:pt x="61" y="115"/>
                    <a:pt x="88" y="88"/>
                  </a:cubicBezTo>
                  <a:cubicBezTo>
                    <a:pt x="114" y="61"/>
                    <a:pt x="128" y="31"/>
                    <a:pt x="1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0" name="Oval 60"/>
            <p:cNvSpPr>
              <a:spLocks noChangeArrowheads="1"/>
            </p:cNvSpPr>
            <p:nvPr/>
          </p:nvSpPr>
          <p:spPr bwMode="auto">
            <a:xfrm>
              <a:off x="1218567" y="2432527"/>
              <a:ext cx="74613"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1" name="Freeform 61"/>
            <p:cNvSpPr>
              <a:spLocks noEditPoints="1"/>
            </p:cNvSpPr>
            <p:nvPr/>
          </p:nvSpPr>
          <p:spPr bwMode="auto">
            <a:xfrm>
              <a:off x="1605917" y="3358039"/>
              <a:ext cx="409575" cy="411163"/>
            </a:xfrm>
            <a:custGeom>
              <a:avLst/>
              <a:gdLst>
                <a:gd name="T0" fmla="*/ 44 w 137"/>
                <a:gd name="T1" fmla="*/ 14 h 138"/>
                <a:gd name="T2" fmla="*/ 124 w 137"/>
                <a:gd name="T3" fmla="*/ 44 h 138"/>
                <a:gd name="T4" fmla="*/ 94 w 137"/>
                <a:gd name="T5" fmla="*/ 124 h 138"/>
                <a:gd name="T6" fmla="*/ 14 w 137"/>
                <a:gd name="T7" fmla="*/ 94 h 138"/>
                <a:gd name="T8" fmla="*/ 44 w 137"/>
                <a:gd name="T9" fmla="*/ 14 h 138"/>
                <a:gd name="T10" fmla="*/ 89 w 137"/>
                <a:gd name="T11" fmla="*/ 114 h 138"/>
                <a:gd name="T12" fmla="*/ 113 w 137"/>
                <a:gd name="T13" fmla="*/ 49 h 138"/>
                <a:gd name="T14" fmla="*/ 48 w 137"/>
                <a:gd name="T15" fmla="*/ 24 h 138"/>
                <a:gd name="T16" fmla="*/ 24 w 137"/>
                <a:gd name="T17" fmla="*/ 89 h 138"/>
                <a:gd name="T18" fmla="*/ 89 w 137"/>
                <a:gd name="T19" fmla="*/ 11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8">
                  <a:moveTo>
                    <a:pt x="44" y="14"/>
                  </a:moveTo>
                  <a:cubicBezTo>
                    <a:pt x="74" y="0"/>
                    <a:pt x="110" y="14"/>
                    <a:pt x="124" y="44"/>
                  </a:cubicBezTo>
                  <a:cubicBezTo>
                    <a:pt x="137" y="74"/>
                    <a:pt x="124" y="110"/>
                    <a:pt x="94" y="124"/>
                  </a:cubicBezTo>
                  <a:cubicBezTo>
                    <a:pt x="63" y="138"/>
                    <a:pt x="27" y="124"/>
                    <a:pt x="14" y="94"/>
                  </a:cubicBezTo>
                  <a:cubicBezTo>
                    <a:pt x="0" y="64"/>
                    <a:pt x="13" y="28"/>
                    <a:pt x="44" y="14"/>
                  </a:cubicBezTo>
                  <a:close/>
                  <a:moveTo>
                    <a:pt x="89" y="114"/>
                  </a:moveTo>
                  <a:cubicBezTo>
                    <a:pt x="114" y="103"/>
                    <a:pt x="124" y="73"/>
                    <a:pt x="113" y="49"/>
                  </a:cubicBezTo>
                  <a:cubicBezTo>
                    <a:pt x="102" y="24"/>
                    <a:pt x="73" y="13"/>
                    <a:pt x="48" y="24"/>
                  </a:cubicBezTo>
                  <a:cubicBezTo>
                    <a:pt x="24" y="35"/>
                    <a:pt x="13" y="65"/>
                    <a:pt x="24" y="89"/>
                  </a:cubicBezTo>
                  <a:cubicBezTo>
                    <a:pt x="35" y="114"/>
                    <a:pt x="64" y="125"/>
                    <a:pt x="89"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2" name="Freeform 62"/>
            <p:cNvSpPr/>
            <p:nvPr/>
          </p:nvSpPr>
          <p:spPr bwMode="auto">
            <a:xfrm>
              <a:off x="1853567" y="3700939"/>
              <a:ext cx="119063" cy="179388"/>
            </a:xfrm>
            <a:custGeom>
              <a:avLst/>
              <a:gdLst>
                <a:gd name="T0" fmla="*/ 47 w 75"/>
                <a:gd name="T1" fmla="*/ 113 h 113"/>
                <a:gd name="T2" fmla="*/ 75 w 75"/>
                <a:gd name="T3" fmla="*/ 99 h 113"/>
                <a:gd name="T4" fmla="*/ 28 w 75"/>
                <a:gd name="T5" fmla="*/ 0 h 113"/>
                <a:gd name="T6" fmla="*/ 0 w 75"/>
                <a:gd name="T7" fmla="*/ 11 h 113"/>
                <a:gd name="T8" fmla="*/ 47 w 75"/>
                <a:gd name="T9" fmla="*/ 113 h 113"/>
              </a:gdLst>
              <a:ahLst/>
              <a:cxnLst>
                <a:cxn ang="0">
                  <a:pos x="T0" y="T1"/>
                </a:cxn>
                <a:cxn ang="0">
                  <a:pos x="T2" y="T3"/>
                </a:cxn>
                <a:cxn ang="0">
                  <a:pos x="T4" y="T5"/>
                </a:cxn>
                <a:cxn ang="0">
                  <a:pos x="T6" y="T7"/>
                </a:cxn>
                <a:cxn ang="0">
                  <a:pos x="T8" y="T9"/>
                </a:cxn>
              </a:cxnLst>
              <a:rect l="0" t="0" r="r" b="b"/>
              <a:pathLst>
                <a:path w="75" h="113">
                  <a:moveTo>
                    <a:pt x="47" y="113"/>
                  </a:moveTo>
                  <a:lnTo>
                    <a:pt x="75" y="99"/>
                  </a:lnTo>
                  <a:lnTo>
                    <a:pt x="28" y="0"/>
                  </a:lnTo>
                  <a:lnTo>
                    <a:pt x="0" y="11"/>
                  </a:lnTo>
                  <a:lnTo>
                    <a:pt x="47"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3" name="Freeform 63"/>
            <p:cNvSpPr/>
            <p:nvPr/>
          </p:nvSpPr>
          <p:spPr bwMode="auto">
            <a:xfrm>
              <a:off x="1871030" y="3751739"/>
              <a:ext cx="158750" cy="238125"/>
            </a:xfrm>
            <a:custGeom>
              <a:avLst/>
              <a:gdLst>
                <a:gd name="T0" fmla="*/ 26 w 53"/>
                <a:gd name="T1" fmla="*/ 71 h 80"/>
                <a:gd name="T2" fmla="*/ 43 w 53"/>
                <a:gd name="T3" fmla="*/ 77 h 80"/>
                <a:gd name="T4" fmla="*/ 43 w 53"/>
                <a:gd name="T5" fmla="*/ 77 h 80"/>
                <a:gd name="T6" fmla="*/ 50 w 53"/>
                <a:gd name="T7" fmla="*/ 60 h 80"/>
                <a:gd name="T8" fmla="*/ 27 w 53"/>
                <a:gd name="T9" fmla="*/ 9 h 80"/>
                <a:gd name="T10" fmla="*/ 10 w 53"/>
                <a:gd name="T11" fmla="*/ 3 h 80"/>
                <a:gd name="T12" fmla="*/ 10 w 53"/>
                <a:gd name="T13" fmla="*/ 3 h 80"/>
                <a:gd name="T14" fmla="*/ 3 w 53"/>
                <a:gd name="T15" fmla="*/ 20 h 80"/>
                <a:gd name="T16" fmla="*/ 26 w 53"/>
                <a:gd name="T17"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80">
                  <a:moveTo>
                    <a:pt x="26" y="71"/>
                  </a:moveTo>
                  <a:cubicBezTo>
                    <a:pt x="29" y="77"/>
                    <a:pt x="37" y="80"/>
                    <a:pt x="43" y="77"/>
                  </a:cubicBezTo>
                  <a:cubicBezTo>
                    <a:pt x="43" y="77"/>
                    <a:pt x="43" y="77"/>
                    <a:pt x="43" y="77"/>
                  </a:cubicBezTo>
                  <a:cubicBezTo>
                    <a:pt x="50" y="74"/>
                    <a:pt x="53" y="67"/>
                    <a:pt x="50" y="60"/>
                  </a:cubicBezTo>
                  <a:cubicBezTo>
                    <a:pt x="27" y="9"/>
                    <a:pt x="27" y="9"/>
                    <a:pt x="27" y="9"/>
                  </a:cubicBezTo>
                  <a:cubicBezTo>
                    <a:pt x="24" y="3"/>
                    <a:pt x="16" y="0"/>
                    <a:pt x="10" y="3"/>
                  </a:cubicBezTo>
                  <a:cubicBezTo>
                    <a:pt x="10" y="3"/>
                    <a:pt x="10" y="3"/>
                    <a:pt x="10" y="3"/>
                  </a:cubicBezTo>
                  <a:cubicBezTo>
                    <a:pt x="3" y="6"/>
                    <a:pt x="0" y="14"/>
                    <a:pt x="3" y="20"/>
                  </a:cubicBezTo>
                  <a:lnTo>
                    <a:pt x="26"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4" name="Freeform 64"/>
            <p:cNvSpPr>
              <a:spLocks noEditPoints="1"/>
            </p:cNvSpPr>
            <p:nvPr/>
          </p:nvSpPr>
          <p:spPr bwMode="auto">
            <a:xfrm>
              <a:off x="3488692" y="3554889"/>
              <a:ext cx="401638" cy="404813"/>
            </a:xfrm>
            <a:custGeom>
              <a:avLst/>
              <a:gdLst>
                <a:gd name="T0" fmla="*/ 105 w 135"/>
                <a:gd name="T1" fmla="*/ 21 h 136"/>
                <a:gd name="T2" fmla="*/ 114 w 135"/>
                <a:gd name="T3" fmla="*/ 106 h 136"/>
                <a:gd name="T4" fmla="*/ 29 w 135"/>
                <a:gd name="T5" fmla="*/ 115 h 136"/>
                <a:gd name="T6" fmla="*/ 21 w 135"/>
                <a:gd name="T7" fmla="*/ 30 h 136"/>
                <a:gd name="T8" fmla="*/ 105 w 135"/>
                <a:gd name="T9" fmla="*/ 21 h 136"/>
                <a:gd name="T10" fmla="*/ 36 w 135"/>
                <a:gd name="T11" fmla="*/ 106 h 136"/>
                <a:gd name="T12" fmla="*/ 106 w 135"/>
                <a:gd name="T13" fmla="*/ 99 h 136"/>
                <a:gd name="T14" fmla="*/ 98 w 135"/>
                <a:gd name="T15" fmla="*/ 30 h 136"/>
                <a:gd name="T16" fmla="*/ 29 w 135"/>
                <a:gd name="T17" fmla="*/ 37 h 136"/>
                <a:gd name="T18" fmla="*/ 36 w 135"/>
                <a:gd name="T19" fmla="*/ 10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105" y="21"/>
                  </a:moveTo>
                  <a:cubicBezTo>
                    <a:pt x="131" y="42"/>
                    <a:pt x="135" y="80"/>
                    <a:pt x="114" y="106"/>
                  </a:cubicBezTo>
                  <a:cubicBezTo>
                    <a:pt x="93" y="132"/>
                    <a:pt x="55" y="136"/>
                    <a:pt x="29" y="115"/>
                  </a:cubicBezTo>
                  <a:cubicBezTo>
                    <a:pt x="4" y="94"/>
                    <a:pt x="0" y="56"/>
                    <a:pt x="21" y="30"/>
                  </a:cubicBezTo>
                  <a:cubicBezTo>
                    <a:pt x="42" y="4"/>
                    <a:pt x="80" y="0"/>
                    <a:pt x="105" y="21"/>
                  </a:cubicBezTo>
                  <a:close/>
                  <a:moveTo>
                    <a:pt x="36" y="106"/>
                  </a:moveTo>
                  <a:cubicBezTo>
                    <a:pt x="58" y="123"/>
                    <a:pt x="88" y="120"/>
                    <a:pt x="106" y="99"/>
                  </a:cubicBezTo>
                  <a:cubicBezTo>
                    <a:pt x="123" y="78"/>
                    <a:pt x="119" y="47"/>
                    <a:pt x="98" y="30"/>
                  </a:cubicBezTo>
                  <a:cubicBezTo>
                    <a:pt x="77" y="13"/>
                    <a:pt x="46" y="16"/>
                    <a:pt x="29" y="37"/>
                  </a:cubicBezTo>
                  <a:cubicBezTo>
                    <a:pt x="12" y="58"/>
                    <a:pt x="15" y="89"/>
                    <a:pt x="36" y="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5" name="Freeform 65"/>
            <p:cNvSpPr/>
            <p:nvPr/>
          </p:nvSpPr>
          <p:spPr bwMode="auto">
            <a:xfrm>
              <a:off x="3458530" y="3867627"/>
              <a:ext cx="149225" cy="166688"/>
            </a:xfrm>
            <a:custGeom>
              <a:avLst/>
              <a:gdLst>
                <a:gd name="T0" fmla="*/ 0 w 94"/>
                <a:gd name="T1" fmla="*/ 85 h 105"/>
                <a:gd name="T2" fmla="*/ 24 w 94"/>
                <a:gd name="T3" fmla="*/ 105 h 105"/>
                <a:gd name="T4" fmla="*/ 94 w 94"/>
                <a:gd name="T5" fmla="*/ 19 h 105"/>
                <a:gd name="T6" fmla="*/ 69 w 94"/>
                <a:gd name="T7" fmla="*/ 0 h 105"/>
                <a:gd name="T8" fmla="*/ 0 w 94"/>
                <a:gd name="T9" fmla="*/ 85 h 105"/>
              </a:gdLst>
              <a:ahLst/>
              <a:cxnLst>
                <a:cxn ang="0">
                  <a:pos x="T0" y="T1"/>
                </a:cxn>
                <a:cxn ang="0">
                  <a:pos x="T2" y="T3"/>
                </a:cxn>
                <a:cxn ang="0">
                  <a:pos x="T4" y="T5"/>
                </a:cxn>
                <a:cxn ang="0">
                  <a:pos x="T6" y="T7"/>
                </a:cxn>
                <a:cxn ang="0">
                  <a:pos x="T8" y="T9"/>
                </a:cxn>
              </a:cxnLst>
              <a:rect l="0" t="0" r="r" b="b"/>
              <a:pathLst>
                <a:path w="94" h="105">
                  <a:moveTo>
                    <a:pt x="0" y="85"/>
                  </a:moveTo>
                  <a:lnTo>
                    <a:pt x="24" y="105"/>
                  </a:lnTo>
                  <a:lnTo>
                    <a:pt x="94" y="19"/>
                  </a:lnTo>
                  <a:lnTo>
                    <a:pt x="69" y="0"/>
                  </a:lnTo>
                  <a:lnTo>
                    <a:pt x="0"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6" name="Freeform 66"/>
            <p:cNvSpPr/>
            <p:nvPr/>
          </p:nvSpPr>
          <p:spPr bwMode="auto">
            <a:xfrm>
              <a:off x="3380742" y="3912077"/>
              <a:ext cx="190500" cy="214313"/>
            </a:xfrm>
            <a:custGeom>
              <a:avLst/>
              <a:gdLst>
                <a:gd name="T0" fmla="*/ 5 w 64"/>
                <a:gd name="T1" fmla="*/ 49 h 72"/>
                <a:gd name="T2" fmla="*/ 6 w 64"/>
                <a:gd name="T3" fmla="*/ 68 h 72"/>
                <a:gd name="T4" fmla="*/ 6 w 64"/>
                <a:gd name="T5" fmla="*/ 68 h 72"/>
                <a:gd name="T6" fmla="*/ 25 w 64"/>
                <a:gd name="T7" fmla="*/ 66 h 72"/>
                <a:gd name="T8" fmla="*/ 60 w 64"/>
                <a:gd name="T9" fmla="*/ 23 h 72"/>
                <a:gd name="T10" fmla="*/ 58 w 64"/>
                <a:gd name="T11" fmla="*/ 4 h 72"/>
                <a:gd name="T12" fmla="*/ 58 w 64"/>
                <a:gd name="T13" fmla="*/ 4 h 72"/>
                <a:gd name="T14" fmla="*/ 40 w 64"/>
                <a:gd name="T15" fmla="*/ 6 h 72"/>
                <a:gd name="T16" fmla="*/ 5 w 64"/>
                <a:gd name="T17"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2">
                  <a:moveTo>
                    <a:pt x="5" y="49"/>
                  </a:moveTo>
                  <a:cubicBezTo>
                    <a:pt x="0" y="55"/>
                    <a:pt x="1" y="63"/>
                    <a:pt x="6" y="68"/>
                  </a:cubicBezTo>
                  <a:cubicBezTo>
                    <a:pt x="6" y="68"/>
                    <a:pt x="6" y="68"/>
                    <a:pt x="6" y="68"/>
                  </a:cubicBezTo>
                  <a:cubicBezTo>
                    <a:pt x="12" y="72"/>
                    <a:pt x="20" y="71"/>
                    <a:pt x="25" y="66"/>
                  </a:cubicBezTo>
                  <a:cubicBezTo>
                    <a:pt x="60" y="23"/>
                    <a:pt x="60" y="23"/>
                    <a:pt x="60" y="23"/>
                  </a:cubicBezTo>
                  <a:cubicBezTo>
                    <a:pt x="64" y="17"/>
                    <a:pt x="63" y="9"/>
                    <a:pt x="58" y="4"/>
                  </a:cubicBezTo>
                  <a:cubicBezTo>
                    <a:pt x="58" y="4"/>
                    <a:pt x="58" y="4"/>
                    <a:pt x="58" y="4"/>
                  </a:cubicBezTo>
                  <a:cubicBezTo>
                    <a:pt x="52" y="0"/>
                    <a:pt x="44" y="1"/>
                    <a:pt x="40" y="6"/>
                  </a:cubicBezTo>
                  <a:lnTo>
                    <a:pt x="5"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7" name="Freeform 67"/>
            <p:cNvSpPr>
              <a:spLocks noEditPoints="1"/>
            </p:cNvSpPr>
            <p:nvPr/>
          </p:nvSpPr>
          <p:spPr bwMode="auto">
            <a:xfrm>
              <a:off x="1439230" y="2632552"/>
              <a:ext cx="325438" cy="623888"/>
            </a:xfrm>
            <a:custGeom>
              <a:avLst/>
              <a:gdLst>
                <a:gd name="T0" fmla="*/ 205 w 205"/>
                <a:gd name="T1" fmla="*/ 0 h 393"/>
                <a:gd name="T2" fmla="*/ 205 w 205"/>
                <a:gd name="T3" fmla="*/ 393 h 393"/>
                <a:gd name="T4" fmla="*/ 0 w 205"/>
                <a:gd name="T5" fmla="*/ 393 h 393"/>
                <a:gd name="T6" fmla="*/ 205 w 205"/>
                <a:gd name="T7" fmla="*/ 0 h 393"/>
                <a:gd name="T8" fmla="*/ 175 w 205"/>
                <a:gd name="T9" fmla="*/ 152 h 393"/>
                <a:gd name="T10" fmla="*/ 68 w 205"/>
                <a:gd name="T11" fmla="*/ 340 h 393"/>
                <a:gd name="T12" fmla="*/ 175 w 205"/>
                <a:gd name="T13" fmla="*/ 340 h 393"/>
                <a:gd name="T14" fmla="*/ 175 w 205"/>
                <a:gd name="T15" fmla="*/ 152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393">
                  <a:moveTo>
                    <a:pt x="205" y="0"/>
                  </a:moveTo>
                  <a:lnTo>
                    <a:pt x="205" y="393"/>
                  </a:lnTo>
                  <a:lnTo>
                    <a:pt x="0" y="393"/>
                  </a:lnTo>
                  <a:lnTo>
                    <a:pt x="205" y="0"/>
                  </a:lnTo>
                  <a:close/>
                  <a:moveTo>
                    <a:pt x="175" y="152"/>
                  </a:moveTo>
                  <a:lnTo>
                    <a:pt x="68" y="340"/>
                  </a:lnTo>
                  <a:lnTo>
                    <a:pt x="175" y="340"/>
                  </a:lnTo>
                  <a:lnTo>
                    <a:pt x="175" y="1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8" name="Rectangle 68"/>
            <p:cNvSpPr>
              <a:spLocks noChangeArrowheads="1"/>
            </p:cNvSpPr>
            <p:nvPr/>
          </p:nvSpPr>
          <p:spPr bwMode="auto">
            <a:xfrm>
              <a:off x="1847217" y="2645252"/>
              <a:ext cx="84138" cy="6111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9" name="Freeform 69"/>
            <p:cNvSpPr>
              <a:spLocks noEditPoints="1"/>
            </p:cNvSpPr>
            <p:nvPr/>
          </p:nvSpPr>
          <p:spPr bwMode="auto">
            <a:xfrm>
              <a:off x="2858455" y="4478814"/>
              <a:ext cx="388938" cy="173038"/>
            </a:xfrm>
            <a:custGeom>
              <a:avLst/>
              <a:gdLst>
                <a:gd name="T0" fmla="*/ 245 w 245"/>
                <a:gd name="T1" fmla="*/ 0 h 109"/>
                <a:gd name="T2" fmla="*/ 57 w 245"/>
                <a:gd name="T3" fmla="*/ 109 h 109"/>
                <a:gd name="T4" fmla="*/ 0 w 245"/>
                <a:gd name="T5" fmla="*/ 10 h 109"/>
                <a:gd name="T6" fmla="*/ 245 w 245"/>
                <a:gd name="T7" fmla="*/ 0 h 109"/>
                <a:gd name="T8" fmla="*/ 164 w 245"/>
                <a:gd name="T9" fmla="*/ 28 h 109"/>
                <a:gd name="T10" fmla="*/ 44 w 245"/>
                <a:gd name="T11" fmla="*/ 28 h 109"/>
                <a:gd name="T12" fmla="*/ 74 w 245"/>
                <a:gd name="T13" fmla="*/ 79 h 109"/>
                <a:gd name="T14" fmla="*/ 164 w 245"/>
                <a:gd name="T15" fmla="*/ 2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109">
                  <a:moveTo>
                    <a:pt x="245" y="0"/>
                  </a:moveTo>
                  <a:lnTo>
                    <a:pt x="57" y="109"/>
                  </a:lnTo>
                  <a:lnTo>
                    <a:pt x="0" y="10"/>
                  </a:lnTo>
                  <a:lnTo>
                    <a:pt x="245" y="0"/>
                  </a:lnTo>
                  <a:close/>
                  <a:moveTo>
                    <a:pt x="164" y="28"/>
                  </a:moveTo>
                  <a:lnTo>
                    <a:pt x="44" y="28"/>
                  </a:lnTo>
                  <a:lnTo>
                    <a:pt x="74" y="79"/>
                  </a:lnTo>
                  <a:lnTo>
                    <a:pt x="164"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0" name="Freeform 70"/>
            <p:cNvSpPr/>
            <p:nvPr/>
          </p:nvSpPr>
          <p:spPr bwMode="auto">
            <a:xfrm>
              <a:off x="2972755" y="4523264"/>
              <a:ext cx="315913" cy="209550"/>
            </a:xfrm>
            <a:custGeom>
              <a:avLst/>
              <a:gdLst>
                <a:gd name="T0" fmla="*/ 0 w 199"/>
                <a:gd name="T1" fmla="*/ 106 h 132"/>
                <a:gd name="T2" fmla="*/ 15 w 199"/>
                <a:gd name="T3" fmla="*/ 132 h 132"/>
                <a:gd name="T4" fmla="*/ 199 w 199"/>
                <a:gd name="T5" fmla="*/ 25 h 132"/>
                <a:gd name="T6" fmla="*/ 184 w 199"/>
                <a:gd name="T7" fmla="*/ 0 h 132"/>
                <a:gd name="T8" fmla="*/ 0 w 199"/>
                <a:gd name="T9" fmla="*/ 106 h 132"/>
              </a:gdLst>
              <a:ahLst/>
              <a:cxnLst>
                <a:cxn ang="0">
                  <a:pos x="T0" y="T1"/>
                </a:cxn>
                <a:cxn ang="0">
                  <a:pos x="T2" y="T3"/>
                </a:cxn>
                <a:cxn ang="0">
                  <a:pos x="T4" y="T5"/>
                </a:cxn>
                <a:cxn ang="0">
                  <a:pos x="T6" y="T7"/>
                </a:cxn>
                <a:cxn ang="0">
                  <a:pos x="T8" y="T9"/>
                </a:cxn>
              </a:cxnLst>
              <a:rect l="0" t="0" r="r" b="b"/>
              <a:pathLst>
                <a:path w="199" h="132">
                  <a:moveTo>
                    <a:pt x="0" y="106"/>
                  </a:moveTo>
                  <a:lnTo>
                    <a:pt x="15" y="132"/>
                  </a:lnTo>
                  <a:lnTo>
                    <a:pt x="199" y="25"/>
                  </a:lnTo>
                  <a:lnTo>
                    <a:pt x="184" y="0"/>
                  </a:lnTo>
                  <a:lnTo>
                    <a:pt x="0"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1" name="Freeform 71"/>
            <p:cNvSpPr/>
            <p:nvPr/>
          </p:nvSpPr>
          <p:spPr bwMode="auto">
            <a:xfrm>
              <a:off x="2101217" y="1316514"/>
              <a:ext cx="277813" cy="254000"/>
            </a:xfrm>
            <a:custGeom>
              <a:avLst/>
              <a:gdLst>
                <a:gd name="T0" fmla="*/ 48 w 93"/>
                <a:gd name="T1" fmla="*/ 85 h 85"/>
                <a:gd name="T2" fmla="*/ 93 w 93"/>
                <a:gd name="T3" fmla="*/ 85 h 85"/>
                <a:gd name="T4" fmla="*/ 93 w 93"/>
                <a:gd name="T5" fmla="*/ 17 h 85"/>
                <a:gd name="T6" fmla="*/ 47 w 93"/>
                <a:gd name="T7" fmla="*/ 17 h 85"/>
                <a:gd name="T8" fmla="*/ 0 w 93"/>
                <a:gd name="T9" fmla="*/ 17 h 85"/>
                <a:gd name="T10" fmla="*/ 0 w 93"/>
                <a:gd name="T11" fmla="*/ 85 h 85"/>
                <a:gd name="T12" fmla="*/ 48 w 93"/>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3" h="85">
                  <a:moveTo>
                    <a:pt x="48" y="85"/>
                  </a:moveTo>
                  <a:cubicBezTo>
                    <a:pt x="48" y="85"/>
                    <a:pt x="64" y="69"/>
                    <a:pt x="93" y="85"/>
                  </a:cubicBezTo>
                  <a:cubicBezTo>
                    <a:pt x="93" y="17"/>
                    <a:pt x="93" y="17"/>
                    <a:pt x="93" y="17"/>
                  </a:cubicBezTo>
                  <a:cubicBezTo>
                    <a:pt x="93" y="17"/>
                    <a:pt x="63" y="0"/>
                    <a:pt x="47" y="17"/>
                  </a:cubicBezTo>
                  <a:cubicBezTo>
                    <a:pt x="0" y="17"/>
                    <a:pt x="0" y="17"/>
                    <a:pt x="0" y="17"/>
                  </a:cubicBezTo>
                  <a:cubicBezTo>
                    <a:pt x="0" y="85"/>
                    <a:pt x="0" y="85"/>
                    <a:pt x="0" y="85"/>
                  </a:cubicBezTo>
                  <a:lnTo>
                    <a:pt x="48"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2" name="Freeform 72"/>
            <p:cNvSpPr/>
            <p:nvPr/>
          </p:nvSpPr>
          <p:spPr bwMode="auto">
            <a:xfrm>
              <a:off x="1898017" y="2259489"/>
              <a:ext cx="274638" cy="257175"/>
            </a:xfrm>
            <a:custGeom>
              <a:avLst/>
              <a:gdLst>
                <a:gd name="T0" fmla="*/ 47 w 92"/>
                <a:gd name="T1" fmla="*/ 86 h 86"/>
                <a:gd name="T2" fmla="*/ 92 w 92"/>
                <a:gd name="T3" fmla="*/ 85 h 86"/>
                <a:gd name="T4" fmla="*/ 92 w 92"/>
                <a:gd name="T5" fmla="*/ 17 h 86"/>
                <a:gd name="T6" fmla="*/ 46 w 92"/>
                <a:gd name="T7" fmla="*/ 17 h 86"/>
                <a:gd name="T8" fmla="*/ 0 w 92"/>
                <a:gd name="T9" fmla="*/ 17 h 86"/>
                <a:gd name="T10" fmla="*/ 0 w 92"/>
                <a:gd name="T11" fmla="*/ 85 h 86"/>
                <a:gd name="T12" fmla="*/ 47 w 92"/>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2" h="86">
                  <a:moveTo>
                    <a:pt x="47" y="86"/>
                  </a:moveTo>
                  <a:cubicBezTo>
                    <a:pt x="47" y="86"/>
                    <a:pt x="63" y="70"/>
                    <a:pt x="92" y="85"/>
                  </a:cubicBezTo>
                  <a:cubicBezTo>
                    <a:pt x="92" y="17"/>
                    <a:pt x="92" y="17"/>
                    <a:pt x="92" y="17"/>
                  </a:cubicBezTo>
                  <a:cubicBezTo>
                    <a:pt x="92" y="17"/>
                    <a:pt x="62" y="0"/>
                    <a:pt x="46" y="17"/>
                  </a:cubicBezTo>
                  <a:cubicBezTo>
                    <a:pt x="0" y="17"/>
                    <a:pt x="0" y="17"/>
                    <a:pt x="0" y="17"/>
                  </a:cubicBezTo>
                  <a:cubicBezTo>
                    <a:pt x="0" y="85"/>
                    <a:pt x="0" y="85"/>
                    <a:pt x="0" y="85"/>
                  </a:cubicBezTo>
                  <a:lnTo>
                    <a:pt x="47"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3" name="Freeform 73"/>
            <p:cNvSpPr/>
            <p:nvPr/>
          </p:nvSpPr>
          <p:spPr bwMode="auto">
            <a:xfrm>
              <a:off x="3715705" y="2686527"/>
              <a:ext cx="342900" cy="330200"/>
            </a:xfrm>
            <a:custGeom>
              <a:avLst/>
              <a:gdLst>
                <a:gd name="T0" fmla="*/ 37 w 115"/>
                <a:gd name="T1" fmla="*/ 83 h 111"/>
                <a:gd name="T2" fmla="*/ 73 w 115"/>
                <a:gd name="T3" fmla="*/ 111 h 111"/>
                <a:gd name="T4" fmla="*/ 115 w 115"/>
                <a:gd name="T5" fmla="*/ 58 h 111"/>
                <a:gd name="T6" fmla="*/ 79 w 115"/>
                <a:gd name="T7" fmla="*/ 29 h 111"/>
                <a:gd name="T8" fmla="*/ 43 w 115"/>
                <a:gd name="T9" fmla="*/ 0 h 111"/>
                <a:gd name="T10" fmla="*/ 0 w 115"/>
                <a:gd name="T11" fmla="*/ 53 h 111"/>
                <a:gd name="T12" fmla="*/ 37 w 115"/>
                <a:gd name="T13" fmla="*/ 83 h 111"/>
              </a:gdLst>
              <a:ahLst/>
              <a:cxnLst>
                <a:cxn ang="0">
                  <a:pos x="T0" y="T1"/>
                </a:cxn>
                <a:cxn ang="0">
                  <a:pos x="T2" y="T3"/>
                </a:cxn>
                <a:cxn ang="0">
                  <a:pos x="T4" y="T5"/>
                </a:cxn>
                <a:cxn ang="0">
                  <a:pos x="T6" y="T7"/>
                </a:cxn>
                <a:cxn ang="0">
                  <a:pos x="T8" y="T9"/>
                </a:cxn>
                <a:cxn ang="0">
                  <a:pos x="T10" y="T11"/>
                </a:cxn>
                <a:cxn ang="0">
                  <a:pos x="T12" y="T13"/>
                </a:cxn>
              </a:cxnLst>
              <a:rect l="0" t="0" r="r" b="b"/>
              <a:pathLst>
                <a:path w="115" h="111">
                  <a:moveTo>
                    <a:pt x="37" y="83"/>
                  </a:moveTo>
                  <a:cubicBezTo>
                    <a:pt x="37" y="83"/>
                    <a:pt x="59" y="81"/>
                    <a:pt x="73" y="111"/>
                  </a:cubicBezTo>
                  <a:cubicBezTo>
                    <a:pt x="115" y="58"/>
                    <a:pt x="115" y="58"/>
                    <a:pt x="115" y="58"/>
                  </a:cubicBezTo>
                  <a:cubicBezTo>
                    <a:pt x="115" y="58"/>
                    <a:pt x="102" y="26"/>
                    <a:pt x="79" y="29"/>
                  </a:cubicBezTo>
                  <a:cubicBezTo>
                    <a:pt x="43" y="0"/>
                    <a:pt x="43" y="0"/>
                    <a:pt x="43" y="0"/>
                  </a:cubicBezTo>
                  <a:cubicBezTo>
                    <a:pt x="0" y="53"/>
                    <a:pt x="0" y="53"/>
                    <a:pt x="0" y="53"/>
                  </a:cubicBezTo>
                  <a:lnTo>
                    <a:pt x="37"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4" name="Freeform 74"/>
            <p:cNvSpPr/>
            <p:nvPr/>
          </p:nvSpPr>
          <p:spPr bwMode="auto">
            <a:xfrm>
              <a:off x="2528255" y="3959702"/>
              <a:ext cx="277813" cy="257175"/>
            </a:xfrm>
            <a:custGeom>
              <a:avLst/>
              <a:gdLst>
                <a:gd name="T0" fmla="*/ 48 w 93"/>
                <a:gd name="T1" fmla="*/ 86 h 86"/>
                <a:gd name="T2" fmla="*/ 93 w 93"/>
                <a:gd name="T3" fmla="*/ 86 h 86"/>
                <a:gd name="T4" fmla="*/ 93 w 93"/>
                <a:gd name="T5" fmla="*/ 18 h 86"/>
                <a:gd name="T6" fmla="*/ 46 w 93"/>
                <a:gd name="T7" fmla="*/ 18 h 86"/>
                <a:gd name="T8" fmla="*/ 0 w 93"/>
                <a:gd name="T9" fmla="*/ 18 h 86"/>
                <a:gd name="T10" fmla="*/ 0 w 93"/>
                <a:gd name="T11" fmla="*/ 86 h 86"/>
                <a:gd name="T12" fmla="*/ 48 w 93"/>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3" h="86">
                  <a:moveTo>
                    <a:pt x="48" y="86"/>
                  </a:moveTo>
                  <a:cubicBezTo>
                    <a:pt x="48" y="86"/>
                    <a:pt x="64" y="70"/>
                    <a:pt x="93" y="86"/>
                  </a:cubicBezTo>
                  <a:cubicBezTo>
                    <a:pt x="93" y="18"/>
                    <a:pt x="93" y="18"/>
                    <a:pt x="93" y="18"/>
                  </a:cubicBezTo>
                  <a:cubicBezTo>
                    <a:pt x="93" y="18"/>
                    <a:pt x="63" y="0"/>
                    <a:pt x="46" y="18"/>
                  </a:cubicBezTo>
                  <a:cubicBezTo>
                    <a:pt x="0" y="18"/>
                    <a:pt x="0" y="18"/>
                    <a:pt x="0" y="18"/>
                  </a:cubicBezTo>
                  <a:cubicBezTo>
                    <a:pt x="0" y="86"/>
                    <a:pt x="0" y="86"/>
                    <a:pt x="0" y="86"/>
                  </a:cubicBezTo>
                  <a:lnTo>
                    <a:pt x="48"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5" name="Freeform 75"/>
            <p:cNvSpPr/>
            <p:nvPr/>
          </p:nvSpPr>
          <p:spPr bwMode="auto">
            <a:xfrm>
              <a:off x="3472817" y="1797527"/>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6" name="Freeform 76"/>
            <p:cNvSpPr/>
            <p:nvPr/>
          </p:nvSpPr>
          <p:spPr bwMode="auto">
            <a:xfrm>
              <a:off x="3472817" y="1821339"/>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7" name="Freeform 77"/>
            <p:cNvSpPr/>
            <p:nvPr/>
          </p:nvSpPr>
          <p:spPr bwMode="auto">
            <a:xfrm>
              <a:off x="3491867" y="1845152"/>
              <a:ext cx="55563" cy="20638"/>
            </a:xfrm>
            <a:custGeom>
              <a:avLst/>
              <a:gdLst>
                <a:gd name="T0" fmla="*/ 0 w 19"/>
                <a:gd name="T1" fmla="*/ 4 h 7"/>
                <a:gd name="T2" fmla="*/ 3 w 19"/>
                <a:gd name="T3" fmla="*/ 7 h 7"/>
                <a:gd name="T4" fmla="*/ 16 w 19"/>
                <a:gd name="T5" fmla="*/ 7 h 7"/>
                <a:gd name="T6" fmla="*/ 19 w 19"/>
                <a:gd name="T7" fmla="*/ 4 h 7"/>
                <a:gd name="T8" fmla="*/ 19 w 19"/>
                <a:gd name="T9" fmla="*/ 4 h 7"/>
                <a:gd name="T10" fmla="*/ 16 w 19"/>
                <a:gd name="T11" fmla="*/ 0 h 7"/>
                <a:gd name="T12" fmla="*/ 3 w 19"/>
                <a:gd name="T13" fmla="*/ 0 h 7"/>
                <a:gd name="T14" fmla="*/ 0 w 19"/>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4"/>
                  </a:moveTo>
                  <a:cubicBezTo>
                    <a:pt x="0" y="6"/>
                    <a:pt x="2" y="7"/>
                    <a:pt x="3" y="7"/>
                  </a:cubicBezTo>
                  <a:cubicBezTo>
                    <a:pt x="16" y="7"/>
                    <a:pt x="16" y="7"/>
                    <a:pt x="16" y="7"/>
                  </a:cubicBezTo>
                  <a:cubicBezTo>
                    <a:pt x="18" y="7"/>
                    <a:pt x="19" y="6"/>
                    <a:pt x="19" y="4"/>
                  </a:cubicBezTo>
                  <a:cubicBezTo>
                    <a:pt x="19" y="4"/>
                    <a:pt x="19" y="4"/>
                    <a:pt x="19" y="4"/>
                  </a:cubicBezTo>
                  <a:cubicBezTo>
                    <a:pt x="19" y="1"/>
                    <a:pt x="18" y="0"/>
                    <a:pt x="16" y="0"/>
                  </a:cubicBezTo>
                  <a:cubicBezTo>
                    <a:pt x="3" y="0"/>
                    <a:pt x="3" y="0"/>
                    <a:pt x="3"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8" name="Freeform 78"/>
            <p:cNvSpPr>
              <a:spLocks noEditPoints="1"/>
            </p:cNvSpPr>
            <p:nvPr/>
          </p:nvSpPr>
          <p:spPr bwMode="auto">
            <a:xfrm>
              <a:off x="3323592" y="1438752"/>
              <a:ext cx="396875" cy="352425"/>
            </a:xfrm>
            <a:custGeom>
              <a:avLst/>
              <a:gdLst>
                <a:gd name="T0" fmla="*/ 65 w 133"/>
                <a:gd name="T1" fmla="*/ 0 h 118"/>
                <a:gd name="T2" fmla="*/ 65 w 133"/>
                <a:gd name="T3" fmla="*/ 0 h 118"/>
                <a:gd name="T4" fmla="*/ 66 w 133"/>
                <a:gd name="T5" fmla="*/ 0 h 118"/>
                <a:gd name="T6" fmla="*/ 68 w 133"/>
                <a:gd name="T7" fmla="*/ 0 h 118"/>
                <a:gd name="T8" fmla="*/ 68 w 133"/>
                <a:gd name="T9" fmla="*/ 0 h 118"/>
                <a:gd name="T10" fmla="*/ 99 w 133"/>
                <a:gd name="T11" fmla="*/ 82 h 118"/>
                <a:gd name="T12" fmla="*/ 82 w 133"/>
                <a:gd name="T13" fmla="*/ 118 h 118"/>
                <a:gd name="T14" fmla="*/ 66 w 133"/>
                <a:gd name="T15" fmla="*/ 118 h 118"/>
                <a:gd name="T16" fmla="*/ 64 w 133"/>
                <a:gd name="T17" fmla="*/ 118 h 118"/>
                <a:gd name="T18" fmla="*/ 49 w 133"/>
                <a:gd name="T19" fmla="*/ 118 h 118"/>
                <a:gd name="T20" fmla="*/ 33 w 133"/>
                <a:gd name="T21" fmla="*/ 82 h 118"/>
                <a:gd name="T22" fmla="*/ 65 w 133"/>
                <a:gd name="T23" fmla="*/ 0 h 118"/>
                <a:gd name="T24" fmla="*/ 33 w 133"/>
                <a:gd name="T25" fmla="*/ 60 h 118"/>
                <a:gd name="T26" fmla="*/ 52 w 133"/>
                <a:gd name="T27" fmla="*/ 13 h 118"/>
                <a:gd name="T28" fmla="*/ 33 w 133"/>
                <a:gd name="T29" fmla="*/ 6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8">
                  <a:moveTo>
                    <a:pt x="65" y="0"/>
                  </a:moveTo>
                  <a:cubicBezTo>
                    <a:pt x="65" y="0"/>
                    <a:pt x="65" y="0"/>
                    <a:pt x="65" y="0"/>
                  </a:cubicBezTo>
                  <a:cubicBezTo>
                    <a:pt x="65" y="0"/>
                    <a:pt x="66" y="0"/>
                    <a:pt x="66" y="0"/>
                  </a:cubicBezTo>
                  <a:cubicBezTo>
                    <a:pt x="67" y="0"/>
                    <a:pt x="65" y="0"/>
                    <a:pt x="68" y="0"/>
                  </a:cubicBezTo>
                  <a:cubicBezTo>
                    <a:pt x="68" y="0"/>
                    <a:pt x="68" y="0"/>
                    <a:pt x="68" y="0"/>
                  </a:cubicBezTo>
                  <a:cubicBezTo>
                    <a:pt x="133" y="1"/>
                    <a:pt x="117" y="66"/>
                    <a:pt x="99" y="82"/>
                  </a:cubicBezTo>
                  <a:cubicBezTo>
                    <a:pt x="81" y="98"/>
                    <a:pt x="82" y="118"/>
                    <a:pt x="82" y="118"/>
                  </a:cubicBezTo>
                  <a:cubicBezTo>
                    <a:pt x="66" y="118"/>
                    <a:pt x="66" y="118"/>
                    <a:pt x="66" y="118"/>
                  </a:cubicBezTo>
                  <a:cubicBezTo>
                    <a:pt x="64" y="118"/>
                    <a:pt x="64" y="118"/>
                    <a:pt x="64" y="118"/>
                  </a:cubicBezTo>
                  <a:cubicBezTo>
                    <a:pt x="49" y="118"/>
                    <a:pt x="49" y="118"/>
                    <a:pt x="49" y="118"/>
                  </a:cubicBezTo>
                  <a:cubicBezTo>
                    <a:pt x="49" y="118"/>
                    <a:pt x="51" y="98"/>
                    <a:pt x="33" y="82"/>
                  </a:cubicBezTo>
                  <a:cubicBezTo>
                    <a:pt x="15" y="66"/>
                    <a:pt x="0" y="1"/>
                    <a:pt x="65" y="0"/>
                  </a:cubicBezTo>
                  <a:close/>
                  <a:moveTo>
                    <a:pt x="33" y="60"/>
                  </a:moveTo>
                  <a:cubicBezTo>
                    <a:pt x="22" y="29"/>
                    <a:pt x="52" y="13"/>
                    <a:pt x="52" y="13"/>
                  </a:cubicBezTo>
                  <a:cubicBezTo>
                    <a:pt x="8" y="20"/>
                    <a:pt x="33" y="6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9" name="Freeform 79"/>
            <p:cNvSpPr/>
            <p:nvPr/>
          </p:nvSpPr>
          <p:spPr bwMode="auto">
            <a:xfrm>
              <a:off x="1609092" y="2086452"/>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0" name="Freeform 80"/>
            <p:cNvSpPr/>
            <p:nvPr/>
          </p:nvSpPr>
          <p:spPr bwMode="auto">
            <a:xfrm>
              <a:off x="1609092" y="2110264"/>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1" name="Freeform 81"/>
            <p:cNvSpPr/>
            <p:nvPr/>
          </p:nvSpPr>
          <p:spPr bwMode="auto">
            <a:xfrm>
              <a:off x="1629730" y="2134077"/>
              <a:ext cx="57150" cy="20638"/>
            </a:xfrm>
            <a:custGeom>
              <a:avLst/>
              <a:gdLst>
                <a:gd name="T0" fmla="*/ 0 w 19"/>
                <a:gd name="T1" fmla="*/ 3 h 7"/>
                <a:gd name="T2" fmla="*/ 3 w 19"/>
                <a:gd name="T3" fmla="*/ 7 h 7"/>
                <a:gd name="T4" fmla="*/ 15 w 19"/>
                <a:gd name="T5" fmla="*/ 7 h 7"/>
                <a:gd name="T6" fmla="*/ 19 w 19"/>
                <a:gd name="T7" fmla="*/ 3 h 7"/>
                <a:gd name="T8" fmla="*/ 19 w 19"/>
                <a:gd name="T9" fmla="*/ 3 h 7"/>
                <a:gd name="T10" fmla="*/ 15 w 19"/>
                <a:gd name="T11" fmla="*/ 0 h 7"/>
                <a:gd name="T12" fmla="*/ 3 w 19"/>
                <a:gd name="T13" fmla="*/ 0 h 7"/>
                <a:gd name="T14" fmla="*/ 0 w 19"/>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3"/>
                  </a:moveTo>
                  <a:cubicBezTo>
                    <a:pt x="0" y="5"/>
                    <a:pt x="1" y="7"/>
                    <a:pt x="3" y="7"/>
                  </a:cubicBezTo>
                  <a:cubicBezTo>
                    <a:pt x="15" y="7"/>
                    <a:pt x="15" y="7"/>
                    <a:pt x="15" y="7"/>
                  </a:cubicBezTo>
                  <a:cubicBezTo>
                    <a:pt x="17" y="7"/>
                    <a:pt x="19" y="5"/>
                    <a:pt x="19" y="3"/>
                  </a:cubicBezTo>
                  <a:cubicBezTo>
                    <a:pt x="19" y="3"/>
                    <a:pt x="19" y="3"/>
                    <a:pt x="19" y="3"/>
                  </a:cubicBezTo>
                  <a:cubicBezTo>
                    <a:pt x="19" y="1"/>
                    <a:pt x="17" y="0"/>
                    <a:pt x="15" y="0"/>
                  </a:cubicBezTo>
                  <a:cubicBezTo>
                    <a:pt x="3" y="0"/>
                    <a:pt x="3" y="0"/>
                    <a:pt x="3" y="0"/>
                  </a:cubicBezTo>
                  <a:cubicBezTo>
                    <a:pt x="1"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2" name="Freeform 82"/>
            <p:cNvSpPr>
              <a:spLocks noEditPoints="1"/>
            </p:cNvSpPr>
            <p:nvPr/>
          </p:nvSpPr>
          <p:spPr bwMode="auto">
            <a:xfrm>
              <a:off x="1459867" y="1726089"/>
              <a:ext cx="396875" cy="354013"/>
            </a:xfrm>
            <a:custGeom>
              <a:avLst/>
              <a:gdLst>
                <a:gd name="T0" fmla="*/ 66 w 133"/>
                <a:gd name="T1" fmla="*/ 0 h 119"/>
                <a:gd name="T2" fmla="*/ 66 w 133"/>
                <a:gd name="T3" fmla="*/ 0 h 119"/>
                <a:gd name="T4" fmla="*/ 67 w 133"/>
                <a:gd name="T5" fmla="*/ 0 h 119"/>
                <a:gd name="T6" fmla="*/ 68 w 133"/>
                <a:gd name="T7" fmla="*/ 0 h 119"/>
                <a:gd name="T8" fmla="*/ 68 w 133"/>
                <a:gd name="T9" fmla="*/ 0 h 119"/>
                <a:gd name="T10" fmla="*/ 100 w 133"/>
                <a:gd name="T11" fmla="*/ 83 h 119"/>
                <a:gd name="T12" fmla="*/ 82 w 133"/>
                <a:gd name="T13" fmla="*/ 119 h 119"/>
                <a:gd name="T14" fmla="*/ 67 w 133"/>
                <a:gd name="T15" fmla="*/ 119 h 119"/>
                <a:gd name="T16" fmla="*/ 64 w 133"/>
                <a:gd name="T17" fmla="*/ 119 h 119"/>
                <a:gd name="T18" fmla="*/ 50 w 133"/>
                <a:gd name="T19" fmla="*/ 119 h 119"/>
                <a:gd name="T20" fmla="*/ 33 w 133"/>
                <a:gd name="T21" fmla="*/ 83 h 119"/>
                <a:gd name="T22" fmla="*/ 66 w 133"/>
                <a:gd name="T23" fmla="*/ 0 h 119"/>
                <a:gd name="T24" fmla="*/ 34 w 133"/>
                <a:gd name="T25" fmla="*/ 61 h 119"/>
                <a:gd name="T26" fmla="*/ 53 w 133"/>
                <a:gd name="T27" fmla="*/ 13 h 119"/>
                <a:gd name="T28" fmla="*/ 34 w 133"/>
                <a:gd name="T29" fmla="*/ 6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6" y="0"/>
                  </a:moveTo>
                  <a:cubicBezTo>
                    <a:pt x="66" y="0"/>
                    <a:pt x="66" y="0"/>
                    <a:pt x="66" y="0"/>
                  </a:cubicBezTo>
                  <a:cubicBezTo>
                    <a:pt x="66" y="0"/>
                    <a:pt x="66" y="0"/>
                    <a:pt x="67" y="0"/>
                  </a:cubicBezTo>
                  <a:cubicBezTo>
                    <a:pt x="67" y="0"/>
                    <a:pt x="66" y="0"/>
                    <a:pt x="68" y="0"/>
                  </a:cubicBezTo>
                  <a:cubicBezTo>
                    <a:pt x="68" y="0"/>
                    <a:pt x="68" y="0"/>
                    <a:pt x="68" y="0"/>
                  </a:cubicBezTo>
                  <a:cubicBezTo>
                    <a:pt x="133" y="2"/>
                    <a:pt x="117" y="67"/>
                    <a:pt x="100" y="83"/>
                  </a:cubicBezTo>
                  <a:cubicBezTo>
                    <a:pt x="82" y="99"/>
                    <a:pt x="82" y="119"/>
                    <a:pt x="82" y="119"/>
                  </a:cubicBezTo>
                  <a:cubicBezTo>
                    <a:pt x="67" y="119"/>
                    <a:pt x="67" y="119"/>
                    <a:pt x="67" y="119"/>
                  </a:cubicBezTo>
                  <a:cubicBezTo>
                    <a:pt x="64" y="119"/>
                    <a:pt x="64" y="119"/>
                    <a:pt x="64" y="119"/>
                  </a:cubicBezTo>
                  <a:cubicBezTo>
                    <a:pt x="50" y="119"/>
                    <a:pt x="50" y="119"/>
                    <a:pt x="50" y="119"/>
                  </a:cubicBezTo>
                  <a:cubicBezTo>
                    <a:pt x="50" y="119"/>
                    <a:pt x="51" y="99"/>
                    <a:pt x="33" y="83"/>
                  </a:cubicBezTo>
                  <a:cubicBezTo>
                    <a:pt x="16" y="67"/>
                    <a:pt x="0" y="2"/>
                    <a:pt x="66" y="0"/>
                  </a:cubicBezTo>
                  <a:close/>
                  <a:moveTo>
                    <a:pt x="34" y="61"/>
                  </a:moveTo>
                  <a:cubicBezTo>
                    <a:pt x="23" y="30"/>
                    <a:pt x="53" y="13"/>
                    <a:pt x="53" y="13"/>
                  </a:cubicBezTo>
                  <a:cubicBezTo>
                    <a:pt x="8" y="21"/>
                    <a:pt x="34" y="61"/>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3" name="Freeform 83"/>
            <p:cNvSpPr/>
            <p:nvPr/>
          </p:nvSpPr>
          <p:spPr bwMode="auto">
            <a:xfrm>
              <a:off x="4001455" y="4210527"/>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4" name="Freeform 84"/>
            <p:cNvSpPr/>
            <p:nvPr/>
          </p:nvSpPr>
          <p:spPr bwMode="auto">
            <a:xfrm>
              <a:off x="4001455" y="4234339"/>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5" name="Freeform 85"/>
            <p:cNvSpPr/>
            <p:nvPr/>
          </p:nvSpPr>
          <p:spPr bwMode="auto">
            <a:xfrm>
              <a:off x="4018917" y="4258152"/>
              <a:ext cx="57150" cy="23813"/>
            </a:xfrm>
            <a:custGeom>
              <a:avLst/>
              <a:gdLst>
                <a:gd name="T0" fmla="*/ 0 w 19"/>
                <a:gd name="T1" fmla="*/ 4 h 8"/>
                <a:gd name="T2" fmla="*/ 3 w 19"/>
                <a:gd name="T3" fmla="*/ 8 h 8"/>
                <a:gd name="T4" fmla="*/ 16 w 19"/>
                <a:gd name="T5" fmla="*/ 8 h 8"/>
                <a:gd name="T6" fmla="*/ 19 w 19"/>
                <a:gd name="T7" fmla="*/ 4 h 8"/>
                <a:gd name="T8" fmla="*/ 19 w 19"/>
                <a:gd name="T9" fmla="*/ 4 h 8"/>
                <a:gd name="T10" fmla="*/ 16 w 19"/>
                <a:gd name="T11" fmla="*/ 0 h 8"/>
                <a:gd name="T12" fmla="*/ 3 w 19"/>
                <a:gd name="T13" fmla="*/ 0 h 8"/>
                <a:gd name="T14" fmla="*/ 0 w 19"/>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0" y="4"/>
                  </a:moveTo>
                  <a:cubicBezTo>
                    <a:pt x="0" y="6"/>
                    <a:pt x="2" y="8"/>
                    <a:pt x="3" y="8"/>
                  </a:cubicBezTo>
                  <a:cubicBezTo>
                    <a:pt x="16" y="8"/>
                    <a:pt x="16" y="8"/>
                    <a:pt x="16" y="8"/>
                  </a:cubicBezTo>
                  <a:cubicBezTo>
                    <a:pt x="18" y="8"/>
                    <a:pt x="19" y="6"/>
                    <a:pt x="19" y="4"/>
                  </a:cubicBezTo>
                  <a:cubicBezTo>
                    <a:pt x="19" y="4"/>
                    <a:pt x="19" y="4"/>
                    <a:pt x="19" y="4"/>
                  </a:cubicBezTo>
                  <a:cubicBezTo>
                    <a:pt x="19" y="2"/>
                    <a:pt x="18" y="0"/>
                    <a:pt x="16" y="0"/>
                  </a:cubicBezTo>
                  <a:cubicBezTo>
                    <a:pt x="3" y="0"/>
                    <a:pt x="3" y="0"/>
                    <a:pt x="3"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6" name="Freeform 86"/>
            <p:cNvSpPr>
              <a:spLocks noEditPoints="1"/>
            </p:cNvSpPr>
            <p:nvPr/>
          </p:nvSpPr>
          <p:spPr bwMode="auto">
            <a:xfrm>
              <a:off x="3852230" y="3853339"/>
              <a:ext cx="396875" cy="354013"/>
            </a:xfrm>
            <a:custGeom>
              <a:avLst/>
              <a:gdLst>
                <a:gd name="T0" fmla="*/ 65 w 133"/>
                <a:gd name="T1" fmla="*/ 0 h 119"/>
                <a:gd name="T2" fmla="*/ 65 w 133"/>
                <a:gd name="T3" fmla="*/ 0 h 119"/>
                <a:gd name="T4" fmla="*/ 66 w 133"/>
                <a:gd name="T5" fmla="*/ 0 h 119"/>
                <a:gd name="T6" fmla="*/ 68 w 133"/>
                <a:gd name="T7" fmla="*/ 0 h 119"/>
                <a:gd name="T8" fmla="*/ 68 w 133"/>
                <a:gd name="T9" fmla="*/ 0 h 119"/>
                <a:gd name="T10" fmla="*/ 99 w 133"/>
                <a:gd name="T11" fmla="*/ 82 h 119"/>
                <a:gd name="T12" fmla="*/ 82 w 133"/>
                <a:gd name="T13" fmla="*/ 119 h 119"/>
                <a:gd name="T14" fmla="*/ 66 w 133"/>
                <a:gd name="T15" fmla="*/ 119 h 119"/>
                <a:gd name="T16" fmla="*/ 64 w 133"/>
                <a:gd name="T17" fmla="*/ 119 h 119"/>
                <a:gd name="T18" fmla="*/ 49 w 133"/>
                <a:gd name="T19" fmla="*/ 119 h 119"/>
                <a:gd name="T20" fmla="*/ 33 w 133"/>
                <a:gd name="T21" fmla="*/ 82 h 119"/>
                <a:gd name="T22" fmla="*/ 65 w 133"/>
                <a:gd name="T23" fmla="*/ 0 h 119"/>
                <a:gd name="T24" fmla="*/ 34 w 133"/>
                <a:gd name="T25" fmla="*/ 60 h 119"/>
                <a:gd name="T26" fmla="*/ 52 w 133"/>
                <a:gd name="T27" fmla="*/ 13 h 119"/>
                <a:gd name="T28" fmla="*/ 34 w 133"/>
                <a:gd name="T29" fmla="*/ 6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5" y="0"/>
                  </a:moveTo>
                  <a:cubicBezTo>
                    <a:pt x="65" y="0"/>
                    <a:pt x="65" y="0"/>
                    <a:pt x="65" y="0"/>
                  </a:cubicBezTo>
                  <a:cubicBezTo>
                    <a:pt x="65" y="0"/>
                    <a:pt x="66" y="0"/>
                    <a:pt x="66" y="0"/>
                  </a:cubicBezTo>
                  <a:cubicBezTo>
                    <a:pt x="67" y="0"/>
                    <a:pt x="65" y="0"/>
                    <a:pt x="68" y="0"/>
                  </a:cubicBezTo>
                  <a:cubicBezTo>
                    <a:pt x="68" y="0"/>
                    <a:pt x="68" y="0"/>
                    <a:pt x="68" y="0"/>
                  </a:cubicBezTo>
                  <a:cubicBezTo>
                    <a:pt x="133" y="2"/>
                    <a:pt x="117" y="67"/>
                    <a:pt x="99" y="82"/>
                  </a:cubicBezTo>
                  <a:cubicBezTo>
                    <a:pt x="81" y="99"/>
                    <a:pt x="82" y="119"/>
                    <a:pt x="82" y="119"/>
                  </a:cubicBezTo>
                  <a:cubicBezTo>
                    <a:pt x="66" y="119"/>
                    <a:pt x="66" y="119"/>
                    <a:pt x="66" y="119"/>
                  </a:cubicBezTo>
                  <a:cubicBezTo>
                    <a:pt x="64" y="119"/>
                    <a:pt x="64" y="119"/>
                    <a:pt x="64" y="119"/>
                  </a:cubicBezTo>
                  <a:cubicBezTo>
                    <a:pt x="49" y="119"/>
                    <a:pt x="49" y="119"/>
                    <a:pt x="49" y="119"/>
                  </a:cubicBezTo>
                  <a:cubicBezTo>
                    <a:pt x="49" y="119"/>
                    <a:pt x="51" y="99"/>
                    <a:pt x="33" y="82"/>
                  </a:cubicBezTo>
                  <a:cubicBezTo>
                    <a:pt x="15" y="67"/>
                    <a:pt x="0" y="2"/>
                    <a:pt x="65" y="0"/>
                  </a:cubicBezTo>
                  <a:close/>
                  <a:moveTo>
                    <a:pt x="34" y="60"/>
                  </a:moveTo>
                  <a:cubicBezTo>
                    <a:pt x="22" y="30"/>
                    <a:pt x="52" y="13"/>
                    <a:pt x="52" y="13"/>
                  </a:cubicBezTo>
                  <a:cubicBezTo>
                    <a:pt x="8" y="20"/>
                    <a:pt x="34" y="60"/>
                    <a:pt x="3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7" name="Freeform 87"/>
            <p:cNvSpPr>
              <a:spLocks noEditPoints="1"/>
            </p:cNvSpPr>
            <p:nvPr/>
          </p:nvSpPr>
          <p:spPr bwMode="auto">
            <a:xfrm>
              <a:off x="2972755" y="1868964"/>
              <a:ext cx="434975" cy="438150"/>
            </a:xfrm>
            <a:custGeom>
              <a:avLst/>
              <a:gdLst>
                <a:gd name="T0" fmla="*/ 53 w 146"/>
                <a:gd name="T1" fmla="*/ 71 h 147"/>
                <a:gd name="T2" fmla="*/ 56 w 146"/>
                <a:gd name="T3" fmla="*/ 63 h 147"/>
                <a:gd name="T4" fmla="*/ 56 w 146"/>
                <a:gd name="T5" fmla="*/ 28 h 147"/>
                <a:gd name="T6" fmla="*/ 52 w 146"/>
                <a:gd name="T7" fmla="*/ 24 h 147"/>
                <a:gd name="T8" fmla="*/ 52 w 146"/>
                <a:gd name="T9" fmla="*/ 24 h 147"/>
                <a:gd name="T10" fmla="*/ 52 w 146"/>
                <a:gd name="T11" fmla="*/ 9 h 147"/>
                <a:gd name="T12" fmla="*/ 52 w 146"/>
                <a:gd name="T13" fmla="*/ 9 h 147"/>
                <a:gd name="T14" fmla="*/ 52 w 146"/>
                <a:gd name="T15" fmla="*/ 8 h 147"/>
                <a:gd name="T16" fmla="*/ 73 w 146"/>
                <a:gd name="T17" fmla="*/ 0 h 147"/>
                <a:gd name="T18" fmla="*/ 94 w 146"/>
                <a:gd name="T19" fmla="*/ 8 h 147"/>
                <a:gd name="T20" fmla="*/ 94 w 146"/>
                <a:gd name="T21" fmla="*/ 9 h 147"/>
                <a:gd name="T22" fmla="*/ 95 w 146"/>
                <a:gd name="T23" fmla="*/ 9 h 147"/>
                <a:gd name="T24" fmla="*/ 95 w 146"/>
                <a:gd name="T25" fmla="*/ 24 h 147"/>
                <a:gd name="T26" fmla="*/ 94 w 146"/>
                <a:gd name="T27" fmla="*/ 24 h 147"/>
                <a:gd name="T28" fmla="*/ 88 w 146"/>
                <a:gd name="T29" fmla="*/ 28 h 147"/>
                <a:gd name="T30" fmla="*/ 88 w 146"/>
                <a:gd name="T31" fmla="*/ 63 h 147"/>
                <a:gd name="T32" fmla="*/ 93 w 146"/>
                <a:gd name="T33" fmla="*/ 71 h 147"/>
                <a:gd name="T34" fmla="*/ 126 w 146"/>
                <a:gd name="T35" fmla="*/ 135 h 147"/>
                <a:gd name="T36" fmla="*/ 73 w 146"/>
                <a:gd name="T37" fmla="*/ 147 h 147"/>
                <a:gd name="T38" fmla="*/ 20 w 146"/>
                <a:gd name="T39" fmla="*/ 135 h 147"/>
                <a:gd name="T40" fmla="*/ 53 w 146"/>
                <a:gd name="T41" fmla="*/ 71 h 147"/>
                <a:gd name="T42" fmla="*/ 54 w 146"/>
                <a:gd name="T43" fmla="*/ 136 h 147"/>
                <a:gd name="T44" fmla="*/ 30 w 146"/>
                <a:gd name="T45" fmla="*/ 119 h 147"/>
                <a:gd name="T46" fmla="*/ 50 w 146"/>
                <a:gd name="T47" fmla="*/ 85 h 147"/>
                <a:gd name="T48" fmla="*/ 23 w 146"/>
                <a:gd name="T49" fmla="*/ 121 h 147"/>
                <a:gd name="T50" fmla="*/ 54 w 146"/>
                <a:gd name="T51" fmla="*/ 1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47">
                  <a:moveTo>
                    <a:pt x="53" y="71"/>
                  </a:moveTo>
                  <a:cubicBezTo>
                    <a:pt x="53" y="71"/>
                    <a:pt x="56" y="69"/>
                    <a:pt x="56" y="63"/>
                  </a:cubicBezTo>
                  <a:cubicBezTo>
                    <a:pt x="56" y="57"/>
                    <a:pt x="56" y="35"/>
                    <a:pt x="56" y="28"/>
                  </a:cubicBezTo>
                  <a:cubicBezTo>
                    <a:pt x="54" y="27"/>
                    <a:pt x="53" y="25"/>
                    <a:pt x="52" y="24"/>
                  </a:cubicBezTo>
                  <a:cubicBezTo>
                    <a:pt x="52" y="24"/>
                    <a:pt x="52" y="24"/>
                    <a:pt x="52" y="24"/>
                  </a:cubicBezTo>
                  <a:cubicBezTo>
                    <a:pt x="52" y="9"/>
                    <a:pt x="52" y="9"/>
                    <a:pt x="52" y="9"/>
                  </a:cubicBezTo>
                  <a:cubicBezTo>
                    <a:pt x="52" y="9"/>
                    <a:pt x="52" y="9"/>
                    <a:pt x="52" y="9"/>
                  </a:cubicBezTo>
                  <a:cubicBezTo>
                    <a:pt x="52" y="8"/>
                    <a:pt x="52" y="8"/>
                    <a:pt x="52" y="8"/>
                  </a:cubicBezTo>
                  <a:cubicBezTo>
                    <a:pt x="52" y="4"/>
                    <a:pt x="62" y="0"/>
                    <a:pt x="73" y="0"/>
                  </a:cubicBezTo>
                  <a:cubicBezTo>
                    <a:pt x="85" y="0"/>
                    <a:pt x="94" y="4"/>
                    <a:pt x="94" y="8"/>
                  </a:cubicBezTo>
                  <a:cubicBezTo>
                    <a:pt x="94" y="8"/>
                    <a:pt x="94" y="8"/>
                    <a:pt x="94" y="9"/>
                  </a:cubicBezTo>
                  <a:cubicBezTo>
                    <a:pt x="95" y="9"/>
                    <a:pt x="95" y="9"/>
                    <a:pt x="95" y="9"/>
                  </a:cubicBezTo>
                  <a:cubicBezTo>
                    <a:pt x="95" y="24"/>
                    <a:pt x="95" y="24"/>
                    <a:pt x="95" y="24"/>
                  </a:cubicBezTo>
                  <a:cubicBezTo>
                    <a:pt x="94" y="24"/>
                    <a:pt x="94" y="24"/>
                    <a:pt x="94" y="24"/>
                  </a:cubicBezTo>
                  <a:cubicBezTo>
                    <a:pt x="94" y="26"/>
                    <a:pt x="92" y="27"/>
                    <a:pt x="88" y="28"/>
                  </a:cubicBezTo>
                  <a:cubicBezTo>
                    <a:pt x="88" y="36"/>
                    <a:pt x="88" y="57"/>
                    <a:pt x="88" y="63"/>
                  </a:cubicBezTo>
                  <a:cubicBezTo>
                    <a:pt x="88" y="69"/>
                    <a:pt x="93" y="71"/>
                    <a:pt x="93" y="71"/>
                  </a:cubicBezTo>
                  <a:cubicBezTo>
                    <a:pt x="100" y="76"/>
                    <a:pt x="146" y="121"/>
                    <a:pt x="126" y="135"/>
                  </a:cubicBezTo>
                  <a:cubicBezTo>
                    <a:pt x="108" y="147"/>
                    <a:pt x="79" y="147"/>
                    <a:pt x="73" y="147"/>
                  </a:cubicBezTo>
                  <a:cubicBezTo>
                    <a:pt x="67" y="147"/>
                    <a:pt x="37" y="147"/>
                    <a:pt x="20" y="135"/>
                  </a:cubicBezTo>
                  <a:cubicBezTo>
                    <a:pt x="0" y="121"/>
                    <a:pt x="45" y="76"/>
                    <a:pt x="53" y="71"/>
                  </a:cubicBezTo>
                  <a:close/>
                  <a:moveTo>
                    <a:pt x="54" y="136"/>
                  </a:moveTo>
                  <a:cubicBezTo>
                    <a:pt x="54" y="136"/>
                    <a:pt x="31" y="131"/>
                    <a:pt x="30" y="119"/>
                  </a:cubicBezTo>
                  <a:cubicBezTo>
                    <a:pt x="29" y="108"/>
                    <a:pt x="50" y="85"/>
                    <a:pt x="50" y="85"/>
                  </a:cubicBezTo>
                  <a:cubicBezTo>
                    <a:pt x="50" y="85"/>
                    <a:pt x="23" y="106"/>
                    <a:pt x="23" y="121"/>
                  </a:cubicBezTo>
                  <a:cubicBezTo>
                    <a:pt x="23" y="136"/>
                    <a:pt x="54" y="136"/>
                    <a:pt x="54"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8" name="Freeform 88"/>
            <p:cNvSpPr>
              <a:spLocks noEditPoints="1"/>
            </p:cNvSpPr>
            <p:nvPr/>
          </p:nvSpPr>
          <p:spPr bwMode="auto">
            <a:xfrm>
              <a:off x="2009142" y="3762852"/>
              <a:ext cx="431800" cy="441325"/>
            </a:xfrm>
            <a:custGeom>
              <a:avLst/>
              <a:gdLst>
                <a:gd name="T0" fmla="*/ 52 w 145"/>
                <a:gd name="T1" fmla="*/ 71 h 148"/>
                <a:gd name="T2" fmla="*/ 55 w 145"/>
                <a:gd name="T3" fmla="*/ 63 h 148"/>
                <a:gd name="T4" fmla="*/ 55 w 145"/>
                <a:gd name="T5" fmla="*/ 28 h 148"/>
                <a:gd name="T6" fmla="*/ 52 w 145"/>
                <a:gd name="T7" fmla="*/ 24 h 148"/>
                <a:gd name="T8" fmla="*/ 51 w 145"/>
                <a:gd name="T9" fmla="*/ 24 h 148"/>
                <a:gd name="T10" fmla="*/ 51 w 145"/>
                <a:gd name="T11" fmla="*/ 9 h 148"/>
                <a:gd name="T12" fmla="*/ 52 w 145"/>
                <a:gd name="T13" fmla="*/ 9 h 148"/>
                <a:gd name="T14" fmla="*/ 52 w 145"/>
                <a:gd name="T15" fmla="*/ 8 h 148"/>
                <a:gd name="T16" fmla="*/ 73 w 145"/>
                <a:gd name="T17" fmla="*/ 0 h 148"/>
                <a:gd name="T18" fmla="*/ 94 w 145"/>
                <a:gd name="T19" fmla="*/ 8 h 148"/>
                <a:gd name="T20" fmla="*/ 94 w 145"/>
                <a:gd name="T21" fmla="*/ 9 h 148"/>
                <a:gd name="T22" fmla="*/ 94 w 145"/>
                <a:gd name="T23" fmla="*/ 9 h 148"/>
                <a:gd name="T24" fmla="*/ 94 w 145"/>
                <a:gd name="T25" fmla="*/ 24 h 148"/>
                <a:gd name="T26" fmla="*/ 94 w 145"/>
                <a:gd name="T27" fmla="*/ 24 h 148"/>
                <a:gd name="T28" fmla="*/ 88 w 145"/>
                <a:gd name="T29" fmla="*/ 29 h 148"/>
                <a:gd name="T30" fmla="*/ 88 w 145"/>
                <a:gd name="T31" fmla="*/ 63 h 148"/>
                <a:gd name="T32" fmla="*/ 92 w 145"/>
                <a:gd name="T33" fmla="*/ 71 h 148"/>
                <a:gd name="T34" fmla="*/ 126 w 145"/>
                <a:gd name="T35" fmla="*/ 135 h 148"/>
                <a:gd name="T36" fmla="*/ 72 w 145"/>
                <a:gd name="T37" fmla="*/ 147 h 148"/>
                <a:gd name="T38" fmla="*/ 19 w 145"/>
                <a:gd name="T39" fmla="*/ 135 h 148"/>
                <a:gd name="T40" fmla="*/ 52 w 145"/>
                <a:gd name="T41" fmla="*/ 71 h 148"/>
                <a:gd name="T42" fmla="*/ 53 w 145"/>
                <a:gd name="T43" fmla="*/ 136 h 148"/>
                <a:gd name="T44" fmla="*/ 30 w 145"/>
                <a:gd name="T45" fmla="*/ 120 h 148"/>
                <a:gd name="T46" fmla="*/ 50 w 145"/>
                <a:gd name="T47" fmla="*/ 85 h 148"/>
                <a:gd name="T48" fmla="*/ 23 w 145"/>
                <a:gd name="T49" fmla="*/ 121 h 148"/>
                <a:gd name="T50" fmla="*/ 53 w 145"/>
                <a:gd name="T51" fmla="*/ 13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48">
                  <a:moveTo>
                    <a:pt x="52" y="71"/>
                  </a:moveTo>
                  <a:cubicBezTo>
                    <a:pt x="52" y="71"/>
                    <a:pt x="55" y="70"/>
                    <a:pt x="55" y="63"/>
                  </a:cubicBezTo>
                  <a:cubicBezTo>
                    <a:pt x="55" y="57"/>
                    <a:pt x="55" y="36"/>
                    <a:pt x="55" y="28"/>
                  </a:cubicBezTo>
                  <a:cubicBezTo>
                    <a:pt x="53" y="27"/>
                    <a:pt x="52" y="26"/>
                    <a:pt x="52" y="24"/>
                  </a:cubicBezTo>
                  <a:cubicBezTo>
                    <a:pt x="51" y="24"/>
                    <a:pt x="51" y="24"/>
                    <a:pt x="51" y="24"/>
                  </a:cubicBezTo>
                  <a:cubicBezTo>
                    <a:pt x="51" y="9"/>
                    <a:pt x="51" y="9"/>
                    <a:pt x="51" y="9"/>
                  </a:cubicBezTo>
                  <a:cubicBezTo>
                    <a:pt x="52" y="9"/>
                    <a:pt x="52" y="9"/>
                    <a:pt x="52" y="9"/>
                  </a:cubicBezTo>
                  <a:cubicBezTo>
                    <a:pt x="52" y="9"/>
                    <a:pt x="52" y="8"/>
                    <a:pt x="52" y="8"/>
                  </a:cubicBezTo>
                  <a:cubicBezTo>
                    <a:pt x="52" y="4"/>
                    <a:pt x="61" y="0"/>
                    <a:pt x="73" y="0"/>
                  </a:cubicBezTo>
                  <a:cubicBezTo>
                    <a:pt x="84" y="0"/>
                    <a:pt x="94" y="4"/>
                    <a:pt x="94" y="8"/>
                  </a:cubicBezTo>
                  <a:cubicBezTo>
                    <a:pt x="94" y="8"/>
                    <a:pt x="94" y="9"/>
                    <a:pt x="94" y="9"/>
                  </a:cubicBezTo>
                  <a:cubicBezTo>
                    <a:pt x="94" y="9"/>
                    <a:pt x="94" y="9"/>
                    <a:pt x="94" y="9"/>
                  </a:cubicBezTo>
                  <a:cubicBezTo>
                    <a:pt x="94" y="24"/>
                    <a:pt x="94" y="24"/>
                    <a:pt x="94" y="24"/>
                  </a:cubicBezTo>
                  <a:cubicBezTo>
                    <a:pt x="94" y="24"/>
                    <a:pt x="94" y="24"/>
                    <a:pt x="94" y="24"/>
                  </a:cubicBezTo>
                  <a:cubicBezTo>
                    <a:pt x="93" y="26"/>
                    <a:pt x="92" y="27"/>
                    <a:pt x="88" y="29"/>
                  </a:cubicBezTo>
                  <a:cubicBezTo>
                    <a:pt x="88" y="36"/>
                    <a:pt x="88" y="57"/>
                    <a:pt x="88" y="63"/>
                  </a:cubicBezTo>
                  <a:cubicBezTo>
                    <a:pt x="88" y="70"/>
                    <a:pt x="92" y="71"/>
                    <a:pt x="92" y="71"/>
                  </a:cubicBezTo>
                  <a:cubicBezTo>
                    <a:pt x="100" y="76"/>
                    <a:pt x="145" y="121"/>
                    <a:pt x="126" y="135"/>
                  </a:cubicBezTo>
                  <a:cubicBezTo>
                    <a:pt x="108" y="148"/>
                    <a:pt x="78" y="147"/>
                    <a:pt x="72" y="147"/>
                  </a:cubicBezTo>
                  <a:cubicBezTo>
                    <a:pt x="66" y="147"/>
                    <a:pt x="37" y="148"/>
                    <a:pt x="19" y="135"/>
                  </a:cubicBezTo>
                  <a:cubicBezTo>
                    <a:pt x="0" y="121"/>
                    <a:pt x="44" y="76"/>
                    <a:pt x="52" y="71"/>
                  </a:cubicBezTo>
                  <a:close/>
                  <a:moveTo>
                    <a:pt x="53" y="136"/>
                  </a:moveTo>
                  <a:cubicBezTo>
                    <a:pt x="53" y="136"/>
                    <a:pt x="31" y="131"/>
                    <a:pt x="30" y="120"/>
                  </a:cubicBezTo>
                  <a:cubicBezTo>
                    <a:pt x="29" y="108"/>
                    <a:pt x="50" y="85"/>
                    <a:pt x="50" y="85"/>
                  </a:cubicBezTo>
                  <a:cubicBezTo>
                    <a:pt x="50" y="85"/>
                    <a:pt x="22" y="107"/>
                    <a:pt x="23" y="121"/>
                  </a:cubicBezTo>
                  <a:cubicBezTo>
                    <a:pt x="23" y="136"/>
                    <a:pt x="53" y="136"/>
                    <a:pt x="53"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89" name="组合 88"/>
          <p:cNvGrpSpPr/>
          <p:nvPr/>
        </p:nvGrpSpPr>
        <p:grpSpPr>
          <a:xfrm>
            <a:off x="4957917" y="2516483"/>
            <a:ext cx="2275417" cy="2273300"/>
            <a:chOff x="3805238" y="2005013"/>
            <a:chExt cx="1706563" cy="1704975"/>
          </a:xfrm>
        </p:grpSpPr>
        <p:sp>
          <p:nvSpPr>
            <p:cNvPr id="90" name="Oval 7"/>
            <p:cNvSpPr>
              <a:spLocks noChangeArrowheads="1"/>
            </p:cNvSpPr>
            <p:nvPr/>
          </p:nvSpPr>
          <p:spPr bwMode="auto">
            <a:xfrm>
              <a:off x="3805238" y="2005013"/>
              <a:ext cx="1706563" cy="1704975"/>
            </a:xfrm>
            <a:prstGeom prst="ellipse">
              <a:avLst/>
            </a:prstGeom>
            <a:solidFill>
              <a:srgbClr val="74AC40"/>
            </a:solidFill>
            <a:ln>
              <a:noFill/>
            </a:ln>
            <a:effectLst>
              <a:outerShdw blurRad="63500" algn="ctr" rotWithShape="0">
                <a:prstClr val="black">
                  <a:alpha val="40000"/>
                </a:prstClr>
              </a:outerShdw>
            </a:effec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1" name="Oval 8"/>
            <p:cNvSpPr>
              <a:spLocks noChangeArrowheads="1"/>
            </p:cNvSpPr>
            <p:nvPr/>
          </p:nvSpPr>
          <p:spPr bwMode="auto">
            <a:xfrm>
              <a:off x="3973513" y="2173288"/>
              <a:ext cx="1368425" cy="1368425"/>
            </a:xfrm>
            <a:prstGeom prst="ellipse">
              <a:avLst/>
            </a:pr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2" name="Oval 9"/>
            <p:cNvSpPr>
              <a:spLocks noChangeArrowheads="1"/>
            </p:cNvSpPr>
            <p:nvPr/>
          </p:nvSpPr>
          <p:spPr bwMode="auto">
            <a:xfrm>
              <a:off x="4102100" y="2305050"/>
              <a:ext cx="1109663" cy="1104900"/>
            </a:xfrm>
            <a:prstGeom prst="ellipse">
              <a:avLst/>
            </a:prstGeom>
            <a:solidFill>
              <a:srgbClr val="3C4157"/>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3" name="Oval 10"/>
            <p:cNvSpPr>
              <a:spLocks noChangeArrowheads="1"/>
            </p:cNvSpPr>
            <p:nvPr/>
          </p:nvSpPr>
          <p:spPr bwMode="auto">
            <a:xfrm>
              <a:off x="4210050" y="2409825"/>
              <a:ext cx="895350" cy="895350"/>
            </a:xfrm>
            <a:prstGeom prst="ellipse">
              <a:avLst/>
            </a:prstGeom>
            <a:solidFill>
              <a:srgbClr val="74AC40"/>
            </a:solidFill>
            <a:ln>
              <a:noFill/>
            </a:ln>
            <a:effectLst>
              <a:outerShdw blurRad="63500" algn="ctr" rotWithShape="0">
                <a:prstClr val="black">
                  <a:alpha val="40000"/>
                </a:prstClr>
              </a:outerShdw>
            </a:effec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4" name="Oval 11"/>
            <p:cNvSpPr>
              <a:spLocks noChangeArrowheads="1"/>
            </p:cNvSpPr>
            <p:nvPr/>
          </p:nvSpPr>
          <p:spPr bwMode="auto">
            <a:xfrm>
              <a:off x="4416425" y="2616200"/>
              <a:ext cx="479425" cy="482600"/>
            </a:xfrm>
            <a:prstGeom prst="ellipse">
              <a:avLst/>
            </a:prstGeom>
            <a:solidFill>
              <a:srgbClr val="74AC40"/>
            </a:solidFill>
            <a:ln>
              <a:noFill/>
            </a:ln>
            <a:effectLst>
              <a:outerShdw blurRad="63500" algn="ctr" rotWithShape="0">
                <a:prstClr val="black">
                  <a:alpha val="40000"/>
                </a:prstClr>
              </a:outerShdw>
            </a:effec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5" name="组合 94"/>
          <p:cNvGrpSpPr/>
          <p:nvPr/>
        </p:nvGrpSpPr>
        <p:grpSpPr>
          <a:xfrm>
            <a:off x="4631950" y="1936517"/>
            <a:ext cx="1460500" cy="1714500"/>
            <a:chOff x="3560763" y="1570038"/>
            <a:chExt cx="1095375" cy="1285875"/>
          </a:xfrm>
        </p:grpSpPr>
        <p:sp>
          <p:nvSpPr>
            <p:cNvPr id="96" name="Freeform 12"/>
            <p:cNvSpPr/>
            <p:nvPr/>
          </p:nvSpPr>
          <p:spPr bwMode="auto">
            <a:xfrm>
              <a:off x="4446588" y="2611438"/>
              <a:ext cx="209550" cy="244475"/>
            </a:xfrm>
            <a:custGeom>
              <a:avLst/>
              <a:gdLst>
                <a:gd name="T0" fmla="*/ 21 w 56"/>
                <a:gd name="T1" fmla="*/ 8 h 65"/>
                <a:gd name="T2" fmla="*/ 56 w 56"/>
                <a:gd name="T3" fmla="*/ 65 h 65"/>
                <a:gd name="T4" fmla="*/ 6 w 56"/>
                <a:gd name="T5" fmla="*/ 21 h 65"/>
                <a:gd name="T6" fmla="*/ 21 w 56"/>
                <a:gd name="T7" fmla="*/ 8 h 65"/>
              </a:gdLst>
              <a:ahLst/>
              <a:cxnLst>
                <a:cxn ang="0">
                  <a:pos x="T0" y="T1"/>
                </a:cxn>
                <a:cxn ang="0">
                  <a:pos x="T2" y="T3"/>
                </a:cxn>
                <a:cxn ang="0">
                  <a:pos x="T4" y="T5"/>
                </a:cxn>
                <a:cxn ang="0">
                  <a:pos x="T6" y="T7"/>
                </a:cxn>
              </a:cxnLst>
              <a:rect l="0" t="0" r="r" b="b"/>
              <a:pathLst>
                <a:path w="56" h="65">
                  <a:moveTo>
                    <a:pt x="21" y="8"/>
                  </a:moveTo>
                  <a:cubicBezTo>
                    <a:pt x="56" y="65"/>
                    <a:pt x="56" y="65"/>
                    <a:pt x="56" y="65"/>
                  </a:cubicBezTo>
                  <a:cubicBezTo>
                    <a:pt x="6" y="21"/>
                    <a:pt x="6" y="21"/>
                    <a:pt x="6" y="21"/>
                  </a:cubicBezTo>
                  <a:cubicBezTo>
                    <a:pt x="0" y="15"/>
                    <a:pt x="17" y="0"/>
                    <a:pt x="21" y="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7" name="Freeform 13"/>
            <p:cNvSpPr/>
            <p:nvPr/>
          </p:nvSpPr>
          <p:spPr bwMode="auto">
            <a:xfrm>
              <a:off x="3714750" y="1724025"/>
              <a:ext cx="908050" cy="1057275"/>
            </a:xfrm>
            <a:custGeom>
              <a:avLst/>
              <a:gdLst>
                <a:gd name="T0" fmla="*/ 212 w 242"/>
                <a:gd name="T1" fmla="*/ 219 h 282"/>
                <a:gd name="T2" fmla="*/ 0 w 242"/>
                <a:gd name="T3" fmla="*/ 0 h 282"/>
                <a:gd name="T4" fmla="*/ 177 w 242"/>
                <a:gd name="T5" fmla="*/ 248 h 282"/>
                <a:gd name="T6" fmla="*/ 212 w 242"/>
                <a:gd name="T7" fmla="*/ 219 h 282"/>
              </a:gdLst>
              <a:ahLst/>
              <a:cxnLst>
                <a:cxn ang="0">
                  <a:pos x="T0" y="T1"/>
                </a:cxn>
                <a:cxn ang="0">
                  <a:pos x="T2" y="T3"/>
                </a:cxn>
                <a:cxn ang="0">
                  <a:pos x="T4" y="T5"/>
                </a:cxn>
                <a:cxn ang="0">
                  <a:pos x="T6" y="T7"/>
                </a:cxn>
              </a:cxnLst>
              <a:rect l="0" t="0" r="r" b="b"/>
              <a:pathLst>
                <a:path w="242" h="282">
                  <a:moveTo>
                    <a:pt x="212" y="219"/>
                  </a:moveTo>
                  <a:cubicBezTo>
                    <a:pt x="0" y="0"/>
                    <a:pt x="0" y="0"/>
                    <a:pt x="0" y="0"/>
                  </a:cubicBezTo>
                  <a:cubicBezTo>
                    <a:pt x="177" y="248"/>
                    <a:pt x="177" y="248"/>
                    <a:pt x="177" y="248"/>
                  </a:cubicBezTo>
                  <a:cubicBezTo>
                    <a:pt x="201" y="282"/>
                    <a:pt x="242" y="250"/>
                    <a:pt x="212" y="219"/>
                  </a:cubicBezTo>
                  <a:close/>
                </a:path>
              </a:pathLst>
            </a:custGeom>
            <a:solidFill>
              <a:srgbClr val="02A6A6"/>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8" name="Freeform 14"/>
            <p:cNvSpPr/>
            <p:nvPr/>
          </p:nvSpPr>
          <p:spPr bwMode="auto">
            <a:xfrm>
              <a:off x="3714750" y="1724025"/>
              <a:ext cx="850900" cy="966788"/>
            </a:xfrm>
            <a:custGeom>
              <a:avLst/>
              <a:gdLst>
                <a:gd name="T0" fmla="*/ 0 w 227"/>
                <a:gd name="T1" fmla="*/ 0 h 258"/>
                <a:gd name="T2" fmla="*/ 214 w 227"/>
                <a:gd name="T3" fmla="*/ 258 h 258"/>
                <a:gd name="T4" fmla="*/ 212 w 227"/>
                <a:gd name="T5" fmla="*/ 219 h 258"/>
                <a:gd name="T6" fmla="*/ 0 w 227"/>
                <a:gd name="T7" fmla="*/ 0 h 258"/>
              </a:gdLst>
              <a:ahLst/>
              <a:cxnLst>
                <a:cxn ang="0">
                  <a:pos x="T0" y="T1"/>
                </a:cxn>
                <a:cxn ang="0">
                  <a:pos x="T2" y="T3"/>
                </a:cxn>
                <a:cxn ang="0">
                  <a:pos x="T4" y="T5"/>
                </a:cxn>
                <a:cxn ang="0">
                  <a:pos x="T6" y="T7"/>
                </a:cxn>
              </a:cxnLst>
              <a:rect l="0" t="0" r="r" b="b"/>
              <a:pathLst>
                <a:path w="227" h="258">
                  <a:moveTo>
                    <a:pt x="0" y="0"/>
                  </a:moveTo>
                  <a:cubicBezTo>
                    <a:pt x="214" y="258"/>
                    <a:pt x="214" y="258"/>
                    <a:pt x="214" y="258"/>
                  </a:cubicBezTo>
                  <a:cubicBezTo>
                    <a:pt x="224" y="250"/>
                    <a:pt x="227" y="235"/>
                    <a:pt x="212" y="219"/>
                  </a:cubicBezTo>
                  <a:lnTo>
                    <a:pt x="0" y="0"/>
                  </a:lnTo>
                  <a:close/>
                </a:path>
              </a:pathLst>
            </a:custGeom>
            <a:solidFill>
              <a:srgbClr val="03CCCE"/>
            </a:solidFill>
            <a:ln w="6350">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9" name="Freeform 15"/>
            <p:cNvSpPr/>
            <p:nvPr/>
          </p:nvSpPr>
          <p:spPr bwMode="auto">
            <a:xfrm>
              <a:off x="3714750" y="1570038"/>
              <a:ext cx="244475" cy="382588"/>
            </a:xfrm>
            <a:custGeom>
              <a:avLst/>
              <a:gdLst>
                <a:gd name="T0" fmla="*/ 50 w 65"/>
                <a:gd name="T1" fmla="*/ 102 h 102"/>
                <a:gd name="T2" fmla="*/ 50 w 65"/>
                <a:gd name="T3" fmla="*/ 20 h 102"/>
                <a:gd name="T4" fmla="*/ 0 w 65"/>
                <a:gd name="T5" fmla="*/ 41 h 102"/>
                <a:gd name="T6" fmla="*/ 50 w 65"/>
                <a:gd name="T7" fmla="*/ 102 h 102"/>
              </a:gdLst>
              <a:ahLst/>
              <a:cxnLst>
                <a:cxn ang="0">
                  <a:pos x="T0" y="T1"/>
                </a:cxn>
                <a:cxn ang="0">
                  <a:pos x="T2" y="T3"/>
                </a:cxn>
                <a:cxn ang="0">
                  <a:pos x="T4" y="T5"/>
                </a:cxn>
                <a:cxn ang="0">
                  <a:pos x="T6" y="T7"/>
                </a:cxn>
              </a:cxnLst>
              <a:rect l="0" t="0" r="r" b="b"/>
              <a:pathLst>
                <a:path w="65" h="102">
                  <a:moveTo>
                    <a:pt x="50" y="102"/>
                  </a:moveTo>
                  <a:cubicBezTo>
                    <a:pt x="56" y="86"/>
                    <a:pt x="65" y="40"/>
                    <a:pt x="50" y="20"/>
                  </a:cubicBezTo>
                  <a:cubicBezTo>
                    <a:pt x="35" y="0"/>
                    <a:pt x="6" y="4"/>
                    <a:pt x="0" y="41"/>
                  </a:cubicBezTo>
                  <a:lnTo>
                    <a:pt x="50" y="102"/>
                  </a:lnTo>
                  <a:close/>
                </a:path>
              </a:pathLst>
            </a:custGeom>
            <a:solidFill>
              <a:srgbClr val="59618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0" name="Freeform 16"/>
            <p:cNvSpPr/>
            <p:nvPr/>
          </p:nvSpPr>
          <p:spPr bwMode="auto">
            <a:xfrm>
              <a:off x="3560763" y="1724025"/>
              <a:ext cx="341313" cy="234950"/>
            </a:xfrm>
            <a:custGeom>
              <a:avLst/>
              <a:gdLst>
                <a:gd name="T0" fmla="*/ 91 w 91"/>
                <a:gd name="T1" fmla="*/ 61 h 63"/>
                <a:gd name="T2" fmla="*/ 16 w 91"/>
                <a:gd name="T3" fmla="*/ 40 h 63"/>
                <a:gd name="T4" fmla="*/ 41 w 91"/>
                <a:gd name="T5" fmla="*/ 0 h 63"/>
                <a:gd name="T6" fmla="*/ 91 w 91"/>
                <a:gd name="T7" fmla="*/ 61 h 63"/>
              </a:gdLst>
              <a:ahLst/>
              <a:cxnLst>
                <a:cxn ang="0">
                  <a:pos x="T0" y="T1"/>
                </a:cxn>
                <a:cxn ang="0">
                  <a:pos x="T2" y="T3"/>
                </a:cxn>
                <a:cxn ang="0">
                  <a:pos x="T4" y="T5"/>
                </a:cxn>
                <a:cxn ang="0">
                  <a:pos x="T6" y="T7"/>
                </a:cxn>
              </a:cxnLst>
              <a:rect l="0" t="0" r="r" b="b"/>
              <a:pathLst>
                <a:path w="91" h="63">
                  <a:moveTo>
                    <a:pt x="91" y="61"/>
                  </a:moveTo>
                  <a:cubicBezTo>
                    <a:pt x="75" y="63"/>
                    <a:pt x="33" y="59"/>
                    <a:pt x="16" y="40"/>
                  </a:cubicBezTo>
                  <a:cubicBezTo>
                    <a:pt x="0" y="22"/>
                    <a:pt x="8" y="0"/>
                    <a:pt x="41" y="0"/>
                  </a:cubicBezTo>
                  <a:lnTo>
                    <a:pt x="91" y="61"/>
                  </a:lnTo>
                  <a:close/>
                </a:path>
              </a:pathLst>
            </a:custGeom>
            <a:solidFill>
              <a:srgbClr val="3C4157"/>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101" name="任意多边形 100"/>
          <p:cNvSpPr/>
          <p:nvPr/>
        </p:nvSpPr>
        <p:spPr>
          <a:xfrm>
            <a:off x="3649133" y="2899599"/>
            <a:ext cx="1676400" cy="457200"/>
          </a:xfrm>
          <a:custGeom>
            <a:avLst/>
            <a:gdLst>
              <a:gd name="connsiteX0" fmla="*/ 1257300 w 1257300"/>
              <a:gd name="connsiteY0" fmla="*/ 342900 h 342900"/>
              <a:gd name="connsiteX1" fmla="*/ 914400 w 1257300"/>
              <a:gd name="connsiteY1" fmla="*/ 0 h 342900"/>
              <a:gd name="connsiteX2" fmla="*/ 0 w 1257300"/>
              <a:gd name="connsiteY2" fmla="*/ 0 h 342900"/>
            </a:gdLst>
            <a:ahLst/>
            <a:cxnLst>
              <a:cxn ang="0">
                <a:pos x="connsiteX0" y="connsiteY0"/>
              </a:cxn>
              <a:cxn ang="0">
                <a:pos x="connsiteX1" y="connsiteY1"/>
              </a:cxn>
              <a:cxn ang="0">
                <a:pos x="connsiteX2" y="connsiteY2"/>
              </a:cxn>
            </a:cxnLst>
            <a:rect l="l" t="t" r="r" b="b"/>
            <a:pathLst>
              <a:path w="1257300" h="342900">
                <a:moveTo>
                  <a:pt x="1257300" y="342900"/>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3" name="圆角矩形 102"/>
          <p:cNvSpPr/>
          <p:nvPr/>
        </p:nvSpPr>
        <p:spPr>
          <a:xfrm>
            <a:off x="1069997" y="2471099"/>
            <a:ext cx="2428511" cy="765866"/>
          </a:xfrm>
          <a:prstGeom prst="roundRect">
            <a:avLst>
              <a:gd name="adj" fmla="val 0"/>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1.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Khởi</a:t>
            </a: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động</a:t>
            </a:r>
            <a:endParaRPr kumimoji="0" lang="zh-CN" altLang="en-US"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endParaRPr>
          </a:p>
        </p:txBody>
      </p:sp>
      <p:sp>
        <p:nvSpPr>
          <p:cNvPr id="104" name="任意多边形 103"/>
          <p:cNvSpPr/>
          <p:nvPr/>
        </p:nvSpPr>
        <p:spPr>
          <a:xfrm flipV="1">
            <a:off x="5129193" y="4472419"/>
            <a:ext cx="962936" cy="541948"/>
          </a:xfrm>
          <a:custGeom>
            <a:avLst/>
            <a:gdLst>
              <a:gd name="connsiteX0" fmla="*/ 1257300 w 1257300"/>
              <a:gd name="connsiteY0" fmla="*/ 342900 h 342900"/>
              <a:gd name="connsiteX1" fmla="*/ 914400 w 1257300"/>
              <a:gd name="connsiteY1" fmla="*/ 0 h 342900"/>
              <a:gd name="connsiteX2" fmla="*/ 0 w 1257300"/>
              <a:gd name="connsiteY2" fmla="*/ 0 h 342900"/>
              <a:gd name="connsiteX0-1" fmla="*/ 1381053 w 1381053"/>
              <a:gd name="connsiteY0-2" fmla="*/ 454236 h 454236"/>
              <a:gd name="connsiteX1-3" fmla="*/ 914400 w 1381053"/>
              <a:gd name="connsiteY1-4" fmla="*/ 0 h 454236"/>
              <a:gd name="connsiteX2-5" fmla="*/ 0 w 1381053"/>
              <a:gd name="connsiteY2-6" fmla="*/ 0 h 454236"/>
            </a:gdLst>
            <a:ahLst/>
            <a:cxnLst>
              <a:cxn ang="0">
                <a:pos x="connsiteX0-1" y="connsiteY0-2"/>
              </a:cxn>
              <a:cxn ang="0">
                <a:pos x="connsiteX1-3" y="connsiteY1-4"/>
              </a:cxn>
              <a:cxn ang="0">
                <a:pos x="connsiteX2-5" y="connsiteY2-6"/>
              </a:cxn>
            </a:cxnLst>
            <a:rect l="l" t="t" r="r" b="b"/>
            <a:pathLst>
              <a:path w="1381053" h="454236">
                <a:moveTo>
                  <a:pt x="1381053" y="454236"/>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6" name="圆角矩形 105"/>
          <p:cNvSpPr/>
          <p:nvPr/>
        </p:nvSpPr>
        <p:spPr>
          <a:xfrm>
            <a:off x="2203085" y="4614871"/>
            <a:ext cx="2741270" cy="742740"/>
          </a:xfrm>
          <a:prstGeom prst="roundRect">
            <a:avLst>
              <a:gd name="adj" fmla="val 0"/>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4.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Vận</a:t>
            </a: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dụng</a:t>
            </a:r>
            <a:endParaRPr kumimoji="0" lang="zh-CN" altLang="en-US"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endParaRPr>
          </a:p>
        </p:txBody>
      </p:sp>
      <p:sp>
        <p:nvSpPr>
          <p:cNvPr id="107" name="任意多边形 106"/>
          <p:cNvSpPr/>
          <p:nvPr/>
        </p:nvSpPr>
        <p:spPr>
          <a:xfrm flipH="1">
            <a:off x="6509944" y="2482967"/>
            <a:ext cx="1444601" cy="457200"/>
          </a:xfrm>
          <a:custGeom>
            <a:avLst/>
            <a:gdLst>
              <a:gd name="connsiteX0" fmla="*/ 1257300 w 1257300"/>
              <a:gd name="connsiteY0" fmla="*/ 342900 h 342900"/>
              <a:gd name="connsiteX1" fmla="*/ 914400 w 1257300"/>
              <a:gd name="connsiteY1" fmla="*/ 0 h 342900"/>
              <a:gd name="connsiteX2" fmla="*/ 0 w 1257300"/>
              <a:gd name="connsiteY2" fmla="*/ 0 h 342900"/>
            </a:gdLst>
            <a:ahLst/>
            <a:cxnLst>
              <a:cxn ang="0">
                <a:pos x="connsiteX0" y="connsiteY0"/>
              </a:cxn>
              <a:cxn ang="0">
                <a:pos x="connsiteX1" y="connsiteY1"/>
              </a:cxn>
              <a:cxn ang="0">
                <a:pos x="connsiteX2" y="connsiteY2"/>
              </a:cxn>
            </a:cxnLst>
            <a:rect l="l" t="t" r="r" b="b"/>
            <a:pathLst>
              <a:path w="1257300" h="342900">
                <a:moveTo>
                  <a:pt x="1257300" y="342900"/>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9" name="圆角矩形 108"/>
          <p:cNvSpPr/>
          <p:nvPr/>
        </p:nvSpPr>
        <p:spPr>
          <a:xfrm>
            <a:off x="8078737" y="2131509"/>
            <a:ext cx="3706067" cy="831876"/>
          </a:xfrm>
          <a:prstGeom prst="roundRect">
            <a:avLst>
              <a:gd name="adj" fmla="val 0"/>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2.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Hình</a:t>
            </a: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thành</a:t>
            </a: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kiến</a:t>
            </a: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thức</a:t>
            </a:r>
            <a:endParaRPr kumimoji="0" lang="zh-CN" altLang="en-US"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endParaRPr>
          </a:p>
        </p:txBody>
      </p:sp>
      <p:sp>
        <p:nvSpPr>
          <p:cNvPr id="108" name="任意多边形 103">
            <a:extLst>
              <a:ext uri="{FF2B5EF4-FFF2-40B4-BE49-F238E27FC236}">
                <a16:creationId xmlns:a16="http://schemas.microsoft.com/office/drawing/2014/main" id="{7386044B-7053-4A65-8A78-2C62983F4790}"/>
              </a:ext>
            </a:extLst>
          </p:cNvPr>
          <p:cNvSpPr/>
          <p:nvPr/>
        </p:nvSpPr>
        <p:spPr>
          <a:xfrm flipH="1" flipV="1">
            <a:off x="7110136" y="3933525"/>
            <a:ext cx="774497" cy="1100228"/>
          </a:xfrm>
          <a:custGeom>
            <a:avLst/>
            <a:gdLst>
              <a:gd name="connsiteX0" fmla="*/ 1257300 w 1257300"/>
              <a:gd name="connsiteY0" fmla="*/ 342900 h 342900"/>
              <a:gd name="connsiteX1" fmla="*/ 914400 w 1257300"/>
              <a:gd name="connsiteY1" fmla="*/ 0 h 342900"/>
              <a:gd name="connsiteX2" fmla="*/ 0 w 1257300"/>
              <a:gd name="connsiteY2" fmla="*/ 0 h 342900"/>
              <a:gd name="connsiteX0-1" fmla="*/ 1381053 w 1381053"/>
              <a:gd name="connsiteY0-2" fmla="*/ 454236 h 454236"/>
              <a:gd name="connsiteX1-3" fmla="*/ 914400 w 1381053"/>
              <a:gd name="connsiteY1-4" fmla="*/ 0 h 454236"/>
              <a:gd name="connsiteX2-5" fmla="*/ 0 w 1381053"/>
              <a:gd name="connsiteY2-6" fmla="*/ 0 h 454236"/>
            </a:gdLst>
            <a:ahLst/>
            <a:cxnLst>
              <a:cxn ang="0">
                <a:pos x="connsiteX0-1" y="connsiteY0-2"/>
              </a:cxn>
              <a:cxn ang="0">
                <a:pos x="connsiteX1-3" y="connsiteY1-4"/>
              </a:cxn>
              <a:cxn ang="0">
                <a:pos x="connsiteX2-5" y="connsiteY2-6"/>
              </a:cxn>
            </a:cxnLst>
            <a:rect l="l" t="t" r="r" b="b"/>
            <a:pathLst>
              <a:path w="1381053" h="454236">
                <a:moveTo>
                  <a:pt x="1381053" y="454236"/>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10" name="圆角矩形 105">
            <a:extLst>
              <a:ext uri="{FF2B5EF4-FFF2-40B4-BE49-F238E27FC236}">
                <a16:creationId xmlns:a16="http://schemas.microsoft.com/office/drawing/2014/main" id="{F5BB88CA-C1E6-40DA-B8F1-94AE50FE5240}"/>
              </a:ext>
            </a:extLst>
          </p:cNvPr>
          <p:cNvSpPr/>
          <p:nvPr/>
        </p:nvSpPr>
        <p:spPr>
          <a:xfrm flipH="1">
            <a:off x="8055872" y="4606226"/>
            <a:ext cx="2891793" cy="779774"/>
          </a:xfrm>
          <a:prstGeom prst="roundRect">
            <a:avLst>
              <a:gd name="adj" fmla="val 0"/>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3.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Luyện</a:t>
            </a: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tập</a:t>
            </a:r>
            <a:endParaRPr kumimoji="0" lang="zh-CN" altLang="en-US"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endParaRPr>
          </a:p>
        </p:txBody>
      </p:sp>
      <p:sp>
        <p:nvSpPr>
          <p:cNvPr id="111" name="Rectangle 110">
            <a:extLst>
              <a:ext uri="{FF2B5EF4-FFF2-40B4-BE49-F238E27FC236}">
                <a16:creationId xmlns:a16="http://schemas.microsoft.com/office/drawing/2014/main" id="{9BF94A08-05FA-43AE-BABD-8615AE9AD3D6}"/>
              </a:ext>
            </a:extLst>
          </p:cNvPr>
          <p:cNvSpPr/>
          <p:nvPr/>
        </p:nvSpPr>
        <p:spPr>
          <a:xfrm>
            <a:off x="952147" y="366900"/>
            <a:ext cx="4820686" cy="646331"/>
          </a:xfrm>
          <a:prstGeom prst="rect">
            <a:avLst/>
          </a:prstGeom>
          <a:noFill/>
          <a:ln>
            <a:noFill/>
          </a:ln>
          <a:effectLst>
            <a:reflection blurRad="12573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gradFill>
                  <a:gsLst>
                    <a:gs pos="0">
                      <a:scrgbClr r="0" g="0" b="0"/>
                    </a:gs>
                    <a:gs pos="0">
                      <a:scrgbClr r="0" g="0" b="0"/>
                    </a:gs>
                    <a:gs pos="0">
                      <a:scrgbClr r="0" g="0" b="0"/>
                    </a:gs>
                    <a:gs pos="0">
                      <a:scrgbClr r="0" g="0" b="0"/>
                    </a:gs>
                    <a:gs pos="0">
                      <a:scrgbClr r="0" g="0" b="0"/>
                    </a:gs>
                    <a:gs pos="0">
                      <a:srgbClr val="7030A0"/>
                    </a:gs>
                    <a:gs pos="0">
                      <a:srgbClr val="FFFF00"/>
                    </a:gs>
                    <a:gs pos="0">
                      <a:srgbClr val="381850"/>
                    </a:gs>
                    <a:gs pos="31293">
                      <a:srgbClr val="7030A0"/>
                    </a:gs>
                    <a:gs pos="0">
                      <a:srgbClr val="66FF99"/>
                    </a:gs>
                  </a:gsLst>
                  <a:lin ang="5400000" scaled="1"/>
                </a:gradFill>
                <a:effectLst>
                  <a:glow rad="228600">
                    <a:srgbClr val="FFC000">
                      <a:satMod val="175000"/>
                      <a:alpha val="40000"/>
                    </a:srgbClr>
                  </a:glow>
                </a:effectLst>
                <a:uLnTx/>
                <a:uFillTx/>
                <a:latin typeface="Barlow Condensed" panose="00000506000000000000" pitchFamily="2" charset="0"/>
                <a:ea typeface="+mn-ea"/>
                <a:cs typeface="Times New Roman" panose="02020603050405020304" pitchFamily="18" charset="0"/>
              </a:rPr>
              <a:t>CẤU TRÚC BÀI HỌC</a:t>
            </a:r>
          </a:p>
        </p:txBody>
      </p:sp>
    </p:spTree>
    <p:extLst>
      <p:ext uri="{BB962C8B-B14F-4D97-AF65-F5344CB8AC3E}">
        <p14:creationId xmlns:p14="http://schemas.microsoft.com/office/powerpoint/2010/main" val="1755642966"/>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300" fill="hold"/>
                                            <p:tgtEl>
                                              <p:spTgt spid="89"/>
                                            </p:tgtEl>
                                            <p:attrNameLst>
                                              <p:attrName>ppt_w</p:attrName>
                                            </p:attrNameLst>
                                          </p:cBhvr>
                                          <p:tavLst>
                                            <p:tav tm="0">
                                              <p:val>
                                                <p:fltVal val="0"/>
                                              </p:val>
                                            </p:tav>
                                            <p:tav tm="100000">
                                              <p:val>
                                                <p:strVal val="#ppt_w"/>
                                              </p:val>
                                            </p:tav>
                                          </p:tavLst>
                                        </p:anim>
                                        <p:anim calcmode="lin" valueType="num">
                                          <p:cBhvr>
                                            <p:cTn id="13" dur="300" fill="hold"/>
                                            <p:tgtEl>
                                              <p:spTgt spid="89"/>
                                            </p:tgtEl>
                                            <p:attrNameLst>
                                              <p:attrName>ppt_h</p:attrName>
                                            </p:attrNameLst>
                                          </p:cBhvr>
                                          <p:tavLst>
                                            <p:tav tm="0">
                                              <p:val>
                                                <p:fltVal val="0"/>
                                              </p:val>
                                            </p:tav>
                                            <p:tav tm="100000">
                                              <p:val>
                                                <p:strVal val="#ppt_h"/>
                                              </p:val>
                                            </p:tav>
                                          </p:tavLst>
                                        </p:anim>
                                        <p:animEffect transition="in" filter="fade">
                                          <p:cBhvr>
                                            <p:cTn id="14" dur="300"/>
                                            <p:tgtEl>
                                              <p:spTgt spid="89"/>
                                            </p:tgtEl>
                                          </p:cBhvr>
                                        </p:animEffect>
                                      </p:childTnLst>
                                    </p:cTn>
                                  </p:par>
                                  <p:par>
                                    <p:cTn id="15" presetID="6" presetClass="emph" presetSubtype="0" autoRev="1" fill="hold" nodeType="withEffect">
                                      <p:stCondLst>
                                        <p:cond delay="300"/>
                                      </p:stCondLst>
                                      <p:childTnLst>
                                        <p:animScale>
                                          <p:cBhvr>
                                            <p:cTn id="16" dur="150" fill="hold"/>
                                            <p:tgtEl>
                                              <p:spTgt spid="89"/>
                                            </p:tgtEl>
                                          </p:cBhvr>
                                          <p:by x="110000" y="110000"/>
                                        </p:animScale>
                                      </p:childTnLst>
                                    </p:cTn>
                                  </p:par>
                                  <p:par>
                                    <p:cTn id="17" presetID="10" presetClass="entr" presetSubtype="0" fill="hold" nodeType="withEffect">
                                      <p:stCondLst>
                                        <p:cond delay="3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750"/>
                                            <p:tgtEl>
                                              <p:spTgt spid="5"/>
                                            </p:tgtEl>
                                          </p:cBhvr>
                                        </p:animEffect>
                                      </p:childTnLst>
                                    </p:cTn>
                                  </p:par>
                                  <p:par>
                                    <p:cTn id="20" presetID="10" presetClass="entr" presetSubtype="0" fill="hold" nodeType="withEffect">
                                      <p:stCondLst>
                                        <p:cond delay="60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100"/>
                                            <p:tgtEl>
                                              <p:spTgt spid="95"/>
                                            </p:tgtEl>
                                          </p:cBhvr>
                                        </p:animEffect>
                                      </p:childTnLst>
                                    </p:cTn>
                                  </p:par>
                                  <p:par>
                                    <p:cTn id="23" presetID="0" presetClass="path" presetSubtype="0" accel="50000" decel="50000" fill="hold" nodeType="withEffect">
                                      <p:stCondLst>
                                        <p:cond delay="600"/>
                                      </p:stCondLst>
                                      <p:childTnLst>
                                        <p:animMotion origin="layout" path="M 3.05556E-6 -4.45199E-6 L 0.0033 0.00741 L -0.28542 -0.63723 " pathEditMode="relative" rAng="0" ptsTypes="AAA">
                                          <p:cBhvr>
                                            <p:cTn id="24" dur="500" spd="-100000" fill="hold"/>
                                            <p:tgtEl>
                                              <p:spTgt spid="95"/>
                                            </p:tgtEl>
                                            <p:attrNameLst>
                                              <p:attrName>ppt_x</p:attrName>
                                              <p:attrName>ppt_y</p:attrName>
                                            </p:attrNameLst>
                                          </p:cBhvr>
                                          <p:rCtr x="-14115" y="-31491"/>
                                        </p:animMotion>
                                      </p:childTnLst>
                                    </p:cTn>
                                  </p:par>
                                  <p:par>
                                    <p:cTn id="25" presetID="22" presetClass="entr" presetSubtype="8" fill="hold" grpId="0" nodeType="withEffect">
                                      <p:stCondLst>
                                        <p:cond delay="110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500"/>
                                            <p:tgtEl>
                                              <p:spTgt spid="107"/>
                                            </p:tgtEl>
                                          </p:cBhvr>
                                        </p:animEffect>
                                      </p:childTnLst>
                                    </p:cTn>
                                  </p:par>
                                  <p:par>
                                    <p:cTn id="28" presetID="2" presetClass="entr" presetSubtype="2" fill="hold" grpId="0" nodeType="withEffect" p14:presetBounceEnd="60000">
                                      <p:stCondLst>
                                        <p:cond delay="1600"/>
                                      </p:stCondLst>
                                      <p:childTnLst>
                                        <p:set>
                                          <p:cBhvr>
                                            <p:cTn id="29" dur="1" fill="hold">
                                              <p:stCondLst>
                                                <p:cond delay="0"/>
                                              </p:stCondLst>
                                            </p:cTn>
                                            <p:tgtEl>
                                              <p:spTgt spid="109"/>
                                            </p:tgtEl>
                                            <p:attrNameLst>
                                              <p:attrName>style.visibility</p:attrName>
                                            </p:attrNameLst>
                                          </p:cBhvr>
                                          <p:to>
                                            <p:strVal val="visible"/>
                                          </p:to>
                                        </p:set>
                                        <p:anim calcmode="lin" valueType="num" p14:bounceEnd="60000">
                                          <p:cBhvr additive="base">
                                            <p:cTn id="30" dur="500" fill="hold"/>
                                            <p:tgtEl>
                                              <p:spTgt spid="109"/>
                                            </p:tgtEl>
                                            <p:attrNameLst>
                                              <p:attrName>ppt_x</p:attrName>
                                            </p:attrNameLst>
                                          </p:cBhvr>
                                          <p:tavLst>
                                            <p:tav tm="0">
                                              <p:val>
                                                <p:strVal val="1+#ppt_w/2"/>
                                              </p:val>
                                            </p:tav>
                                            <p:tav tm="100000">
                                              <p:val>
                                                <p:strVal val="#ppt_x"/>
                                              </p:val>
                                            </p:tav>
                                          </p:tavLst>
                                        </p:anim>
                                        <p:anim calcmode="lin" valueType="num" p14:bounceEnd="60000">
                                          <p:cBhvr additive="base">
                                            <p:cTn id="31" dur="500" fill="hold"/>
                                            <p:tgtEl>
                                              <p:spTgt spid="109"/>
                                            </p:tgtEl>
                                            <p:attrNameLst>
                                              <p:attrName>ppt_y</p:attrName>
                                            </p:attrNameLst>
                                          </p:cBhvr>
                                          <p:tavLst>
                                            <p:tav tm="0">
                                              <p:val>
                                                <p:strVal val="#ppt_y"/>
                                              </p:val>
                                            </p:tav>
                                            <p:tav tm="100000">
                                              <p:val>
                                                <p:strVal val="#ppt_y"/>
                                              </p:val>
                                            </p:tav>
                                          </p:tavLst>
                                        </p:anim>
                                      </p:childTnLst>
                                    </p:cTn>
                                  </p:par>
                                  <p:par>
                                    <p:cTn id="32" presetID="22" presetClass="entr" presetSubtype="2" fill="hold" grpId="0" nodeType="withEffect">
                                      <p:stCondLst>
                                        <p:cond delay="1100"/>
                                      </p:stCondLst>
                                      <p:childTnLst>
                                        <p:set>
                                          <p:cBhvr>
                                            <p:cTn id="33" dur="1" fill="hold">
                                              <p:stCondLst>
                                                <p:cond delay="0"/>
                                              </p:stCondLst>
                                            </p:cTn>
                                            <p:tgtEl>
                                              <p:spTgt spid="101"/>
                                            </p:tgtEl>
                                            <p:attrNameLst>
                                              <p:attrName>style.visibility</p:attrName>
                                            </p:attrNameLst>
                                          </p:cBhvr>
                                          <p:to>
                                            <p:strVal val="visible"/>
                                          </p:to>
                                        </p:set>
                                        <p:animEffect transition="in" filter="wipe(right)">
                                          <p:cBhvr>
                                            <p:cTn id="34" dur="500"/>
                                            <p:tgtEl>
                                              <p:spTgt spid="101"/>
                                            </p:tgtEl>
                                          </p:cBhvr>
                                        </p:animEffect>
                                      </p:childTnLst>
                                    </p:cTn>
                                  </p:par>
                                  <p:par>
                                    <p:cTn id="35" presetID="2" presetClass="entr" presetSubtype="8" fill="hold" grpId="0" nodeType="withEffect" p14:presetBounceEnd="60000">
                                      <p:stCondLst>
                                        <p:cond delay="1600"/>
                                      </p:stCondLst>
                                      <p:childTnLst>
                                        <p:set>
                                          <p:cBhvr>
                                            <p:cTn id="36" dur="1" fill="hold">
                                              <p:stCondLst>
                                                <p:cond delay="0"/>
                                              </p:stCondLst>
                                            </p:cTn>
                                            <p:tgtEl>
                                              <p:spTgt spid="103"/>
                                            </p:tgtEl>
                                            <p:attrNameLst>
                                              <p:attrName>style.visibility</p:attrName>
                                            </p:attrNameLst>
                                          </p:cBhvr>
                                          <p:to>
                                            <p:strVal val="visible"/>
                                          </p:to>
                                        </p:set>
                                        <p:anim calcmode="lin" valueType="num" p14:bounceEnd="60000">
                                          <p:cBhvr additive="base">
                                            <p:cTn id="37" dur="500" fill="hold"/>
                                            <p:tgtEl>
                                              <p:spTgt spid="103"/>
                                            </p:tgtEl>
                                            <p:attrNameLst>
                                              <p:attrName>ppt_x</p:attrName>
                                            </p:attrNameLst>
                                          </p:cBhvr>
                                          <p:tavLst>
                                            <p:tav tm="0">
                                              <p:val>
                                                <p:strVal val="0-#ppt_w/2"/>
                                              </p:val>
                                            </p:tav>
                                            <p:tav tm="100000">
                                              <p:val>
                                                <p:strVal val="#ppt_x"/>
                                              </p:val>
                                            </p:tav>
                                          </p:tavLst>
                                        </p:anim>
                                        <p:anim calcmode="lin" valueType="num" p14:bounceEnd="60000">
                                          <p:cBhvr additive="base">
                                            <p:cTn id="38" dur="500" fill="hold"/>
                                            <p:tgtEl>
                                              <p:spTgt spid="103"/>
                                            </p:tgtEl>
                                            <p:attrNameLst>
                                              <p:attrName>ppt_y</p:attrName>
                                            </p:attrNameLst>
                                          </p:cBhvr>
                                          <p:tavLst>
                                            <p:tav tm="0">
                                              <p:val>
                                                <p:strVal val="#ppt_y"/>
                                              </p:val>
                                            </p:tav>
                                            <p:tav tm="100000">
                                              <p:val>
                                                <p:strVal val="#ppt_y"/>
                                              </p:val>
                                            </p:tav>
                                          </p:tavLst>
                                        </p:anim>
                                      </p:childTnLst>
                                    </p:cTn>
                                  </p:par>
                                  <p:par>
                                    <p:cTn id="39" presetID="22" presetClass="entr" presetSubtype="2" fill="hold" grpId="0" nodeType="withEffect">
                                      <p:stCondLst>
                                        <p:cond delay="1100"/>
                                      </p:stCondLst>
                                      <p:childTnLst>
                                        <p:set>
                                          <p:cBhvr>
                                            <p:cTn id="40" dur="1" fill="hold">
                                              <p:stCondLst>
                                                <p:cond delay="0"/>
                                              </p:stCondLst>
                                            </p:cTn>
                                            <p:tgtEl>
                                              <p:spTgt spid="104"/>
                                            </p:tgtEl>
                                            <p:attrNameLst>
                                              <p:attrName>style.visibility</p:attrName>
                                            </p:attrNameLst>
                                          </p:cBhvr>
                                          <p:to>
                                            <p:strVal val="visible"/>
                                          </p:to>
                                        </p:set>
                                        <p:animEffect transition="in" filter="wipe(right)">
                                          <p:cBhvr>
                                            <p:cTn id="41" dur="500"/>
                                            <p:tgtEl>
                                              <p:spTgt spid="104"/>
                                            </p:tgtEl>
                                          </p:cBhvr>
                                        </p:animEffect>
                                      </p:childTnLst>
                                    </p:cTn>
                                  </p:par>
                                  <p:par>
                                    <p:cTn id="42" presetID="2" presetClass="entr" presetSubtype="8" fill="hold" grpId="0" nodeType="withEffect" p14:presetBounceEnd="60000">
                                      <p:stCondLst>
                                        <p:cond delay="1600"/>
                                      </p:stCondLst>
                                      <p:childTnLst>
                                        <p:set>
                                          <p:cBhvr>
                                            <p:cTn id="43" dur="1" fill="hold">
                                              <p:stCondLst>
                                                <p:cond delay="0"/>
                                              </p:stCondLst>
                                            </p:cTn>
                                            <p:tgtEl>
                                              <p:spTgt spid="106"/>
                                            </p:tgtEl>
                                            <p:attrNameLst>
                                              <p:attrName>style.visibility</p:attrName>
                                            </p:attrNameLst>
                                          </p:cBhvr>
                                          <p:to>
                                            <p:strVal val="visible"/>
                                          </p:to>
                                        </p:set>
                                        <p:anim calcmode="lin" valueType="num" p14:bounceEnd="60000">
                                          <p:cBhvr additive="base">
                                            <p:cTn id="44" dur="500" fill="hold"/>
                                            <p:tgtEl>
                                              <p:spTgt spid="106"/>
                                            </p:tgtEl>
                                            <p:attrNameLst>
                                              <p:attrName>ppt_x</p:attrName>
                                            </p:attrNameLst>
                                          </p:cBhvr>
                                          <p:tavLst>
                                            <p:tav tm="0">
                                              <p:val>
                                                <p:strVal val="0-#ppt_w/2"/>
                                              </p:val>
                                            </p:tav>
                                            <p:tav tm="100000">
                                              <p:val>
                                                <p:strVal val="#ppt_x"/>
                                              </p:val>
                                            </p:tav>
                                          </p:tavLst>
                                        </p:anim>
                                        <p:anim calcmode="lin" valueType="num" p14:bounceEnd="60000">
                                          <p:cBhvr additive="base">
                                            <p:cTn id="45" dur="500" fill="hold"/>
                                            <p:tgtEl>
                                              <p:spTgt spid="106"/>
                                            </p:tgtEl>
                                            <p:attrNameLst>
                                              <p:attrName>ppt_y</p:attrName>
                                            </p:attrNameLst>
                                          </p:cBhvr>
                                          <p:tavLst>
                                            <p:tav tm="0">
                                              <p:val>
                                                <p:strVal val="#ppt_y"/>
                                              </p:val>
                                            </p:tav>
                                            <p:tav tm="100000">
                                              <p:val>
                                                <p:strVal val="#ppt_y"/>
                                              </p:val>
                                            </p:tav>
                                          </p:tavLst>
                                        </p:anim>
                                      </p:childTnLst>
                                    </p:cTn>
                                  </p:par>
                                  <p:par>
                                    <p:cTn id="46" presetID="22" presetClass="entr" presetSubtype="2" fill="hold" grpId="0" nodeType="withEffect">
                                      <p:stCondLst>
                                        <p:cond delay="1100"/>
                                      </p:stCondLst>
                                      <p:childTnLst>
                                        <p:set>
                                          <p:cBhvr>
                                            <p:cTn id="47" dur="1" fill="hold">
                                              <p:stCondLst>
                                                <p:cond delay="0"/>
                                              </p:stCondLst>
                                            </p:cTn>
                                            <p:tgtEl>
                                              <p:spTgt spid="108"/>
                                            </p:tgtEl>
                                            <p:attrNameLst>
                                              <p:attrName>style.visibility</p:attrName>
                                            </p:attrNameLst>
                                          </p:cBhvr>
                                          <p:to>
                                            <p:strVal val="visible"/>
                                          </p:to>
                                        </p:set>
                                        <p:animEffect transition="in" filter="wipe(right)">
                                          <p:cBhvr>
                                            <p:cTn id="48" dur="500"/>
                                            <p:tgtEl>
                                              <p:spTgt spid="108"/>
                                            </p:tgtEl>
                                          </p:cBhvr>
                                        </p:animEffect>
                                      </p:childTnLst>
                                    </p:cTn>
                                  </p:par>
                                  <p:par>
                                    <p:cTn id="49" presetID="2" presetClass="entr" presetSubtype="8" fill="hold" grpId="0" nodeType="withEffect" p14:presetBounceEnd="60000">
                                      <p:stCondLst>
                                        <p:cond delay="1600"/>
                                      </p:stCondLst>
                                      <p:childTnLst>
                                        <p:set>
                                          <p:cBhvr>
                                            <p:cTn id="50" dur="1" fill="hold">
                                              <p:stCondLst>
                                                <p:cond delay="0"/>
                                              </p:stCondLst>
                                            </p:cTn>
                                            <p:tgtEl>
                                              <p:spTgt spid="110"/>
                                            </p:tgtEl>
                                            <p:attrNameLst>
                                              <p:attrName>style.visibility</p:attrName>
                                            </p:attrNameLst>
                                          </p:cBhvr>
                                          <p:to>
                                            <p:strVal val="visible"/>
                                          </p:to>
                                        </p:set>
                                        <p:anim calcmode="lin" valueType="num" p14:bounceEnd="60000">
                                          <p:cBhvr additive="base">
                                            <p:cTn id="51" dur="500" fill="hold"/>
                                            <p:tgtEl>
                                              <p:spTgt spid="110"/>
                                            </p:tgtEl>
                                            <p:attrNameLst>
                                              <p:attrName>ppt_x</p:attrName>
                                            </p:attrNameLst>
                                          </p:cBhvr>
                                          <p:tavLst>
                                            <p:tav tm="0">
                                              <p:val>
                                                <p:strVal val="0-#ppt_w/2"/>
                                              </p:val>
                                            </p:tav>
                                            <p:tav tm="100000">
                                              <p:val>
                                                <p:strVal val="#ppt_x"/>
                                              </p:val>
                                            </p:tav>
                                          </p:tavLst>
                                        </p:anim>
                                        <p:anim calcmode="lin" valueType="num" p14:bounceEnd="60000">
                                          <p:cBhvr additive="base">
                                            <p:cTn id="52" dur="500" fill="hold"/>
                                            <p:tgtEl>
                                              <p:spTgt spid="110"/>
                                            </p:tgtEl>
                                            <p:attrNameLst>
                                              <p:attrName>ppt_y</p:attrName>
                                            </p:attrNameLst>
                                          </p:cBhvr>
                                          <p:tavLst>
                                            <p:tav tm="0">
                                              <p:val>
                                                <p:strVal val="#ppt_y"/>
                                              </p:val>
                                            </p:tav>
                                            <p:tav tm="100000">
                                              <p:val>
                                                <p:strVal val="#ppt_y"/>
                                              </p:val>
                                            </p:tav>
                                          </p:tavLst>
                                        </p:anim>
                                      </p:childTnLst>
                                    </p:cTn>
                                  </p:par>
                                  <p:par>
                                    <p:cTn id="53" presetID="16" presetClass="entr" presetSubtype="21" fill="hold" grpId="0" nodeType="withEffect">
                                      <p:stCondLst>
                                        <p:cond delay="1250"/>
                                      </p:stCondLst>
                                      <p:childTnLst>
                                        <p:set>
                                          <p:cBhvr>
                                            <p:cTn id="54" dur="1" fill="hold">
                                              <p:stCondLst>
                                                <p:cond delay="0"/>
                                              </p:stCondLst>
                                            </p:cTn>
                                            <p:tgtEl>
                                              <p:spTgt spid="111"/>
                                            </p:tgtEl>
                                            <p:attrNameLst>
                                              <p:attrName>style.visibility</p:attrName>
                                            </p:attrNameLst>
                                          </p:cBhvr>
                                          <p:to>
                                            <p:strVal val="visible"/>
                                          </p:to>
                                        </p:set>
                                        <p:animEffect transition="in" filter="barn(inVertical)">
                                          <p:cBhvr>
                                            <p:cTn id="55" dur="25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3" grpId="0" animBg="1"/>
          <p:bldP spid="104" grpId="0" animBg="1"/>
          <p:bldP spid="106" grpId="0" animBg="1"/>
          <p:bldP spid="107" grpId="0" animBg="1"/>
          <p:bldP spid="109" grpId="0" animBg="1"/>
          <p:bldP spid="108" grpId="0" animBg="1"/>
          <p:bldP spid="110" grpId="0" animBg="1"/>
          <p:bldP spid="1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300" fill="hold"/>
                                            <p:tgtEl>
                                              <p:spTgt spid="89"/>
                                            </p:tgtEl>
                                            <p:attrNameLst>
                                              <p:attrName>ppt_w</p:attrName>
                                            </p:attrNameLst>
                                          </p:cBhvr>
                                          <p:tavLst>
                                            <p:tav tm="0">
                                              <p:val>
                                                <p:fltVal val="0"/>
                                              </p:val>
                                            </p:tav>
                                            <p:tav tm="100000">
                                              <p:val>
                                                <p:strVal val="#ppt_w"/>
                                              </p:val>
                                            </p:tav>
                                          </p:tavLst>
                                        </p:anim>
                                        <p:anim calcmode="lin" valueType="num">
                                          <p:cBhvr>
                                            <p:cTn id="13" dur="300" fill="hold"/>
                                            <p:tgtEl>
                                              <p:spTgt spid="89"/>
                                            </p:tgtEl>
                                            <p:attrNameLst>
                                              <p:attrName>ppt_h</p:attrName>
                                            </p:attrNameLst>
                                          </p:cBhvr>
                                          <p:tavLst>
                                            <p:tav tm="0">
                                              <p:val>
                                                <p:fltVal val="0"/>
                                              </p:val>
                                            </p:tav>
                                            <p:tav tm="100000">
                                              <p:val>
                                                <p:strVal val="#ppt_h"/>
                                              </p:val>
                                            </p:tav>
                                          </p:tavLst>
                                        </p:anim>
                                        <p:animEffect transition="in" filter="fade">
                                          <p:cBhvr>
                                            <p:cTn id="14" dur="300"/>
                                            <p:tgtEl>
                                              <p:spTgt spid="89"/>
                                            </p:tgtEl>
                                          </p:cBhvr>
                                        </p:animEffect>
                                      </p:childTnLst>
                                    </p:cTn>
                                  </p:par>
                                  <p:par>
                                    <p:cTn id="15" presetID="6" presetClass="emph" presetSubtype="0" autoRev="1" fill="hold" nodeType="withEffect">
                                      <p:stCondLst>
                                        <p:cond delay="300"/>
                                      </p:stCondLst>
                                      <p:childTnLst>
                                        <p:animScale>
                                          <p:cBhvr>
                                            <p:cTn id="16" dur="150" fill="hold"/>
                                            <p:tgtEl>
                                              <p:spTgt spid="89"/>
                                            </p:tgtEl>
                                          </p:cBhvr>
                                          <p:by x="110000" y="110000"/>
                                        </p:animScale>
                                      </p:childTnLst>
                                    </p:cTn>
                                  </p:par>
                                  <p:par>
                                    <p:cTn id="17" presetID="10" presetClass="entr" presetSubtype="0" fill="hold" nodeType="withEffect">
                                      <p:stCondLst>
                                        <p:cond delay="3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750"/>
                                            <p:tgtEl>
                                              <p:spTgt spid="5"/>
                                            </p:tgtEl>
                                          </p:cBhvr>
                                        </p:animEffect>
                                      </p:childTnLst>
                                    </p:cTn>
                                  </p:par>
                                  <p:par>
                                    <p:cTn id="20" presetID="10" presetClass="entr" presetSubtype="0" fill="hold" nodeType="withEffect">
                                      <p:stCondLst>
                                        <p:cond delay="60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100"/>
                                            <p:tgtEl>
                                              <p:spTgt spid="95"/>
                                            </p:tgtEl>
                                          </p:cBhvr>
                                        </p:animEffect>
                                      </p:childTnLst>
                                    </p:cTn>
                                  </p:par>
                                  <p:par>
                                    <p:cTn id="23" presetID="0" presetClass="path" presetSubtype="0" accel="50000" decel="50000" fill="hold" nodeType="withEffect">
                                      <p:stCondLst>
                                        <p:cond delay="600"/>
                                      </p:stCondLst>
                                      <p:childTnLst>
                                        <p:animMotion origin="layout" path="M 3.05556E-6 -4.45199E-6 L 0.0033 0.00741 L -0.28542 -0.63723 " pathEditMode="relative" rAng="0" ptsTypes="AAA">
                                          <p:cBhvr>
                                            <p:cTn id="24" dur="500" spd="-100000" fill="hold"/>
                                            <p:tgtEl>
                                              <p:spTgt spid="95"/>
                                            </p:tgtEl>
                                            <p:attrNameLst>
                                              <p:attrName>ppt_x</p:attrName>
                                              <p:attrName>ppt_y</p:attrName>
                                            </p:attrNameLst>
                                          </p:cBhvr>
                                          <p:rCtr x="-14115" y="-31491"/>
                                        </p:animMotion>
                                      </p:childTnLst>
                                    </p:cTn>
                                  </p:par>
                                  <p:par>
                                    <p:cTn id="25" presetID="22" presetClass="entr" presetSubtype="8" fill="hold" grpId="0" nodeType="withEffect">
                                      <p:stCondLst>
                                        <p:cond delay="110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500"/>
                                            <p:tgtEl>
                                              <p:spTgt spid="107"/>
                                            </p:tgtEl>
                                          </p:cBhvr>
                                        </p:animEffect>
                                      </p:childTnLst>
                                    </p:cTn>
                                  </p:par>
                                  <p:par>
                                    <p:cTn id="28" presetID="2" presetClass="entr" presetSubtype="2" fill="hold" grpId="0" nodeType="withEffect">
                                      <p:stCondLst>
                                        <p:cond delay="1600"/>
                                      </p:stCondLst>
                                      <p:childTnLst>
                                        <p:set>
                                          <p:cBhvr>
                                            <p:cTn id="29" dur="1" fill="hold">
                                              <p:stCondLst>
                                                <p:cond delay="0"/>
                                              </p:stCondLst>
                                            </p:cTn>
                                            <p:tgtEl>
                                              <p:spTgt spid="109"/>
                                            </p:tgtEl>
                                            <p:attrNameLst>
                                              <p:attrName>style.visibility</p:attrName>
                                            </p:attrNameLst>
                                          </p:cBhvr>
                                          <p:to>
                                            <p:strVal val="visible"/>
                                          </p:to>
                                        </p:set>
                                        <p:anim calcmode="lin" valueType="num">
                                          <p:cBhvr additive="base">
                                            <p:cTn id="30" dur="500" fill="hold"/>
                                            <p:tgtEl>
                                              <p:spTgt spid="109"/>
                                            </p:tgtEl>
                                            <p:attrNameLst>
                                              <p:attrName>ppt_x</p:attrName>
                                            </p:attrNameLst>
                                          </p:cBhvr>
                                          <p:tavLst>
                                            <p:tav tm="0">
                                              <p:val>
                                                <p:strVal val="1+#ppt_w/2"/>
                                              </p:val>
                                            </p:tav>
                                            <p:tav tm="100000">
                                              <p:val>
                                                <p:strVal val="#ppt_x"/>
                                              </p:val>
                                            </p:tav>
                                          </p:tavLst>
                                        </p:anim>
                                        <p:anim calcmode="lin" valueType="num">
                                          <p:cBhvr additive="base">
                                            <p:cTn id="31" dur="500" fill="hold"/>
                                            <p:tgtEl>
                                              <p:spTgt spid="109"/>
                                            </p:tgtEl>
                                            <p:attrNameLst>
                                              <p:attrName>ppt_y</p:attrName>
                                            </p:attrNameLst>
                                          </p:cBhvr>
                                          <p:tavLst>
                                            <p:tav tm="0">
                                              <p:val>
                                                <p:strVal val="#ppt_y"/>
                                              </p:val>
                                            </p:tav>
                                            <p:tav tm="100000">
                                              <p:val>
                                                <p:strVal val="#ppt_y"/>
                                              </p:val>
                                            </p:tav>
                                          </p:tavLst>
                                        </p:anim>
                                      </p:childTnLst>
                                    </p:cTn>
                                  </p:par>
                                  <p:par>
                                    <p:cTn id="32" presetID="22" presetClass="entr" presetSubtype="2" fill="hold" grpId="0" nodeType="withEffect">
                                      <p:stCondLst>
                                        <p:cond delay="1100"/>
                                      </p:stCondLst>
                                      <p:childTnLst>
                                        <p:set>
                                          <p:cBhvr>
                                            <p:cTn id="33" dur="1" fill="hold">
                                              <p:stCondLst>
                                                <p:cond delay="0"/>
                                              </p:stCondLst>
                                            </p:cTn>
                                            <p:tgtEl>
                                              <p:spTgt spid="101"/>
                                            </p:tgtEl>
                                            <p:attrNameLst>
                                              <p:attrName>style.visibility</p:attrName>
                                            </p:attrNameLst>
                                          </p:cBhvr>
                                          <p:to>
                                            <p:strVal val="visible"/>
                                          </p:to>
                                        </p:set>
                                        <p:animEffect transition="in" filter="wipe(right)">
                                          <p:cBhvr>
                                            <p:cTn id="34" dur="500"/>
                                            <p:tgtEl>
                                              <p:spTgt spid="101"/>
                                            </p:tgtEl>
                                          </p:cBhvr>
                                        </p:animEffect>
                                      </p:childTnLst>
                                    </p:cTn>
                                  </p:par>
                                  <p:par>
                                    <p:cTn id="35" presetID="2" presetClass="entr" presetSubtype="8" fill="hold" grpId="0" nodeType="withEffect">
                                      <p:stCondLst>
                                        <p:cond delay="1600"/>
                                      </p:stCondLst>
                                      <p:childTnLst>
                                        <p:set>
                                          <p:cBhvr>
                                            <p:cTn id="36" dur="1" fill="hold">
                                              <p:stCondLst>
                                                <p:cond delay="0"/>
                                              </p:stCondLst>
                                            </p:cTn>
                                            <p:tgtEl>
                                              <p:spTgt spid="103"/>
                                            </p:tgtEl>
                                            <p:attrNameLst>
                                              <p:attrName>style.visibility</p:attrName>
                                            </p:attrNameLst>
                                          </p:cBhvr>
                                          <p:to>
                                            <p:strVal val="visible"/>
                                          </p:to>
                                        </p:set>
                                        <p:anim calcmode="lin" valueType="num">
                                          <p:cBhvr additive="base">
                                            <p:cTn id="37" dur="500" fill="hold"/>
                                            <p:tgtEl>
                                              <p:spTgt spid="103"/>
                                            </p:tgtEl>
                                            <p:attrNameLst>
                                              <p:attrName>ppt_x</p:attrName>
                                            </p:attrNameLst>
                                          </p:cBhvr>
                                          <p:tavLst>
                                            <p:tav tm="0">
                                              <p:val>
                                                <p:strVal val="0-#ppt_w/2"/>
                                              </p:val>
                                            </p:tav>
                                            <p:tav tm="100000">
                                              <p:val>
                                                <p:strVal val="#ppt_x"/>
                                              </p:val>
                                            </p:tav>
                                          </p:tavLst>
                                        </p:anim>
                                        <p:anim calcmode="lin" valueType="num">
                                          <p:cBhvr additive="base">
                                            <p:cTn id="38" dur="500" fill="hold"/>
                                            <p:tgtEl>
                                              <p:spTgt spid="103"/>
                                            </p:tgtEl>
                                            <p:attrNameLst>
                                              <p:attrName>ppt_y</p:attrName>
                                            </p:attrNameLst>
                                          </p:cBhvr>
                                          <p:tavLst>
                                            <p:tav tm="0">
                                              <p:val>
                                                <p:strVal val="#ppt_y"/>
                                              </p:val>
                                            </p:tav>
                                            <p:tav tm="100000">
                                              <p:val>
                                                <p:strVal val="#ppt_y"/>
                                              </p:val>
                                            </p:tav>
                                          </p:tavLst>
                                        </p:anim>
                                      </p:childTnLst>
                                    </p:cTn>
                                  </p:par>
                                  <p:par>
                                    <p:cTn id="39" presetID="22" presetClass="entr" presetSubtype="2" fill="hold" grpId="0" nodeType="withEffect">
                                      <p:stCondLst>
                                        <p:cond delay="1100"/>
                                      </p:stCondLst>
                                      <p:childTnLst>
                                        <p:set>
                                          <p:cBhvr>
                                            <p:cTn id="40" dur="1" fill="hold">
                                              <p:stCondLst>
                                                <p:cond delay="0"/>
                                              </p:stCondLst>
                                            </p:cTn>
                                            <p:tgtEl>
                                              <p:spTgt spid="104"/>
                                            </p:tgtEl>
                                            <p:attrNameLst>
                                              <p:attrName>style.visibility</p:attrName>
                                            </p:attrNameLst>
                                          </p:cBhvr>
                                          <p:to>
                                            <p:strVal val="visible"/>
                                          </p:to>
                                        </p:set>
                                        <p:animEffect transition="in" filter="wipe(right)">
                                          <p:cBhvr>
                                            <p:cTn id="41" dur="500"/>
                                            <p:tgtEl>
                                              <p:spTgt spid="104"/>
                                            </p:tgtEl>
                                          </p:cBhvr>
                                        </p:animEffect>
                                      </p:childTnLst>
                                    </p:cTn>
                                  </p:par>
                                  <p:par>
                                    <p:cTn id="42" presetID="2" presetClass="entr" presetSubtype="8" fill="hold" grpId="0" nodeType="withEffect">
                                      <p:stCondLst>
                                        <p:cond delay="1600"/>
                                      </p:stCondLst>
                                      <p:childTnLst>
                                        <p:set>
                                          <p:cBhvr>
                                            <p:cTn id="43" dur="1" fill="hold">
                                              <p:stCondLst>
                                                <p:cond delay="0"/>
                                              </p:stCondLst>
                                            </p:cTn>
                                            <p:tgtEl>
                                              <p:spTgt spid="106"/>
                                            </p:tgtEl>
                                            <p:attrNameLst>
                                              <p:attrName>style.visibility</p:attrName>
                                            </p:attrNameLst>
                                          </p:cBhvr>
                                          <p:to>
                                            <p:strVal val="visible"/>
                                          </p:to>
                                        </p:set>
                                        <p:anim calcmode="lin" valueType="num">
                                          <p:cBhvr additive="base">
                                            <p:cTn id="44" dur="500" fill="hold"/>
                                            <p:tgtEl>
                                              <p:spTgt spid="106"/>
                                            </p:tgtEl>
                                            <p:attrNameLst>
                                              <p:attrName>ppt_x</p:attrName>
                                            </p:attrNameLst>
                                          </p:cBhvr>
                                          <p:tavLst>
                                            <p:tav tm="0">
                                              <p:val>
                                                <p:strVal val="0-#ppt_w/2"/>
                                              </p:val>
                                            </p:tav>
                                            <p:tav tm="100000">
                                              <p:val>
                                                <p:strVal val="#ppt_x"/>
                                              </p:val>
                                            </p:tav>
                                          </p:tavLst>
                                        </p:anim>
                                        <p:anim calcmode="lin" valueType="num">
                                          <p:cBhvr additive="base">
                                            <p:cTn id="45" dur="500" fill="hold"/>
                                            <p:tgtEl>
                                              <p:spTgt spid="106"/>
                                            </p:tgtEl>
                                            <p:attrNameLst>
                                              <p:attrName>ppt_y</p:attrName>
                                            </p:attrNameLst>
                                          </p:cBhvr>
                                          <p:tavLst>
                                            <p:tav tm="0">
                                              <p:val>
                                                <p:strVal val="#ppt_y"/>
                                              </p:val>
                                            </p:tav>
                                            <p:tav tm="100000">
                                              <p:val>
                                                <p:strVal val="#ppt_y"/>
                                              </p:val>
                                            </p:tav>
                                          </p:tavLst>
                                        </p:anim>
                                      </p:childTnLst>
                                    </p:cTn>
                                  </p:par>
                                  <p:par>
                                    <p:cTn id="46" presetID="22" presetClass="entr" presetSubtype="2" fill="hold" grpId="0" nodeType="withEffect">
                                      <p:stCondLst>
                                        <p:cond delay="1100"/>
                                      </p:stCondLst>
                                      <p:childTnLst>
                                        <p:set>
                                          <p:cBhvr>
                                            <p:cTn id="47" dur="1" fill="hold">
                                              <p:stCondLst>
                                                <p:cond delay="0"/>
                                              </p:stCondLst>
                                            </p:cTn>
                                            <p:tgtEl>
                                              <p:spTgt spid="108"/>
                                            </p:tgtEl>
                                            <p:attrNameLst>
                                              <p:attrName>style.visibility</p:attrName>
                                            </p:attrNameLst>
                                          </p:cBhvr>
                                          <p:to>
                                            <p:strVal val="visible"/>
                                          </p:to>
                                        </p:set>
                                        <p:animEffect transition="in" filter="wipe(right)">
                                          <p:cBhvr>
                                            <p:cTn id="48" dur="500"/>
                                            <p:tgtEl>
                                              <p:spTgt spid="108"/>
                                            </p:tgtEl>
                                          </p:cBhvr>
                                        </p:animEffect>
                                      </p:childTnLst>
                                    </p:cTn>
                                  </p:par>
                                  <p:par>
                                    <p:cTn id="49" presetID="2" presetClass="entr" presetSubtype="8" fill="hold" grpId="0" nodeType="withEffect">
                                      <p:stCondLst>
                                        <p:cond delay="1600"/>
                                      </p:stCondLst>
                                      <p:childTnLst>
                                        <p:set>
                                          <p:cBhvr>
                                            <p:cTn id="50" dur="1" fill="hold">
                                              <p:stCondLst>
                                                <p:cond delay="0"/>
                                              </p:stCondLst>
                                            </p:cTn>
                                            <p:tgtEl>
                                              <p:spTgt spid="110"/>
                                            </p:tgtEl>
                                            <p:attrNameLst>
                                              <p:attrName>style.visibility</p:attrName>
                                            </p:attrNameLst>
                                          </p:cBhvr>
                                          <p:to>
                                            <p:strVal val="visible"/>
                                          </p:to>
                                        </p:set>
                                        <p:anim calcmode="lin" valueType="num">
                                          <p:cBhvr additive="base">
                                            <p:cTn id="51" dur="500" fill="hold"/>
                                            <p:tgtEl>
                                              <p:spTgt spid="110"/>
                                            </p:tgtEl>
                                            <p:attrNameLst>
                                              <p:attrName>ppt_x</p:attrName>
                                            </p:attrNameLst>
                                          </p:cBhvr>
                                          <p:tavLst>
                                            <p:tav tm="0">
                                              <p:val>
                                                <p:strVal val="0-#ppt_w/2"/>
                                              </p:val>
                                            </p:tav>
                                            <p:tav tm="100000">
                                              <p:val>
                                                <p:strVal val="#ppt_x"/>
                                              </p:val>
                                            </p:tav>
                                          </p:tavLst>
                                        </p:anim>
                                        <p:anim calcmode="lin" valueType="num">
                                          <p:cBhvr additive="base">
                                            <p:cTn id="52" dur="500" fill="hold"/>
                                            <p:tgtEl>
                                              <p:spTgt spid="110"/>
                                            </p:tgtEl>
                                            <p:attrNameLst>
                                              <p:attrName>ppt_y</p:attrName>
                                            </p:attrNameLst>
                                          </p:cBhvr>
                                          <p:tavLst>
                                            <p:tav tm="0">
                                              <p:val>
                                                <p:strVal val="#ppt_y"/>
                                              </p:val>
                                            </p:tav>
                                            <p:tav tm="100000">
                                              <p:val>
                                                <p:strVal val="#ppt_y"/>
                                              </p:val>
                                            </p:tav>
                                          </p:tavLst>
                                        </p:anim>
                                      </p:childTnLst>
                                    </p:cTn>
                                  </p:par>
                                  <p:par>
                                    <p:cTn id="53" presetID="16" presetClass="entr" presetSubtype="21" fill="hold" grpId="0" nodeType="withEffect">
                                      <p:stCondLst>
                                        <p:cond delay="1250"/>
                                      </p:stCondLst>
                                      <p:childTnLst>
                                        <p:set>
                                          <p:cBhvr>
                                            <p:cTn id="54" dur="1" fill="hold">
                                              <p:stCondLst>
                                                <p:cond delay="0"/>
                                              </p:stCondLst>
                                            </p:cTn>
                                            <p:tgtEl>
                                              <p:spTgt spid="111"/>
                                            </p:tgtEl>
                                            <p:attrNameLst>
                                              <p:attrName>style.visibility</p:attrName>
                                            </p:attrNameLst>
                                          </p:cBhvr>
                                          <p:to>
                                            <p:strVal val="visible"/>
                                          </p:to>
                                        </p:set>
                                        <p:animEffect transition="in" filter="barn(inVertical)">
                                          <p:cBhvr>
                                            <p:cTn id="55" dur="25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3" grpId="0" animBg="1"/>
          <p:bldP spid="104" grpId="0" animBg="1"/>
          <p:bldP spid="106" grpId="0" animBg="1"/>
          <p:bldP spid="107" grpId="0" animBg="1"/>
          <p:bldP spid="109" grpId="0" animBg="1"/>
          <p:bldP spid="108" grpId="0" animBg="1"/>
          <p:bldP spid="110" grpId="0" animBg="1"/>
          <p:bldP spid="11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9B7337F-791C-7E7B-BA37-10387D694D56}"/>
              </a:ext>
            </a:extLst>
          </p:cNvPr>
          <p:cNvGrpSpPr/>
          <p:nvPr/>
        </p:nvGrpSpPr>
        <p:grpSpPr>
          <a:xfrm>
            <a:off x="520313" y="1119590"/>
            <a:ext cx="599768" cy="663507"/>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id="{039CCCDA-F55F-427A-3F56-8E96656B46EC}"/>
              </a:ext>
            </a:extLst>
          </p:cNvPr>
          <p:cNvSpPr txBox="1"/>
          <p:nvPr/>
        </p:nvSpPr>
        <p:spPr>
          <a:xfrm>
            <a:off x="86896" y="103927"/>
            <a:ext cx="11670890"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id="{C014A3F8-9762-4EB2-9A81-E2945E497E2F}"/>
              </a:ext>
            </a:extLst>
          </p:cNvPr>
          <p:cNvSpPr/>
          <p:nvPr/>
        </p:nvSpPr>
        <p:spPr>
          <a:xfrm>
            <a:off x="1120081" y="1467985"/>
            <a:ext cx="10976784" cy="461665"/>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3000" b="1" i="1">
                <a:solidFill>
                  <a:srgbClr val="FF0000"/>
                </a:solidFill>
                <a:latin typeface="+mj-lt"/>
              </a:rPr>
              <a:t>Tham gia, chia sẻ, quảng cáo cho các trang web cổ vũ bạo lực, đánh bạc</a:t>
            </a:r>
          </a:p>
        </p:txBody>
      </p:sp>
      <p:pic>
        <p:nvPicPr>
          <p:cNvPr id="3074" name="Picture 2" descr="THSP_ Kỳ 3: Thanh niên ngoài đường đón đánh học sinh">
            <a:extLst>
              <a:ext uri="{FF2B5EF4-FFF2-40B4-BE49-F238E27FC236}">
                <a16:creationId xmlns:a16="http://schemas.microsoft.com/office/drawing/2014/main" id="{51BBCB44-36D3-BFF8-3DCF-AEDEF12B3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34" y="2278045"/>
            <a:ext cx="5827207" cy="42392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h Chơi Xóc Đĩa Online Đổi Thưởng Tại Nhà Cái Ku Casino">
            <a:extLst>
              <a:ext uri="{FF2B5EF4-FFF2-40B4-BE49-F238E27FC236}">
                <a16:creationId xmlns:a16="http://schemas.microsoft.com/office/drawing/2014/main" id="{48222E3E-218A-09A0-6713-DECF2CC70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274" y="2278045"/>
            <a:ext cx="5669592" cy="4239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09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barn(inVertical)">
                                      <p:cBhvr>
                                        <p:cTn id="2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9B7337F-791C-7E7B-BA37-10387D694D56}"/>
              </a:ext>
            </a:extLst>
          </p:cNvPr>
          <p:cNvGrpSpPr/>
          <p:nvPr/>
        </p:nvGrpSpPr>
        <p:grpSpPr>
          <a:xfrm>
            <a:off x="301587" y="1075924"/>
            <a:ext cx="599768" cy="663507"/>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a:solidFill>
                <a:srgbClr val="0000CC"/>
              </a:solidFill>
            </a:ln>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a:solidFill>
                <a:srgbClr val="0000CC"/>
              </a:solidFill>
            </a:ln>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id="{039CCCDA-F55F-427A-3F56-8E96656B46EC}"/>
              </a:ext>
            </a:extLst>
          </p:cNvPr>
          <p:cNvSpPr txBox="1"/>
          <p:nvPr/>
        </p:nvSpPr>
        <p:spPr>
          <a:xfrm>
            <a:off x="78657" y="127819"/>
            <a:ext cx="8248219" cy="954107"/>
          </a:xfrm>
          <a:prstGeom prst="rect">
            <a:avLst/>
          </a:prstGeom>
          <a:solidFill>
            <a:srgbClr val="00B050"/>
          </a:solid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Ba điều lưu ý để tránh các vi phạm khi sử dụng công nghệ kĩ thuật số</a:t>
            </a:r>
          </a:p>
        </p:txBody>
      </p:sp>
      <p:sp>
        <p:nvSpPr>
          <p:cNvPr id="20" name="Rectangle 19">
            <a:extLst>
              <a:ext uri="{FF2B5EF4-FFF2-40B4-BE49-F238E27FC236}">
                <a16:creationId xmlns:a16="http://schemas.microsoft.com/office/drawing/2014/main" id="{C014A3F8-9762-4EB2-9A81-E2945E497E2F}"/>
              </a:ext>
            </a:extLst>
          </p:cNvPr>
          <p:cNvSpPr/>
          <p:nvPr/>
        </p:nvSpPr>
        <p:spPr>
          <a:xfrm>
            <a:off x="909451" y="1234931"/>
            <a:ext cx="4625586" cy="846494"/>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800" b="1" i="1">
                <a:solidFill>
                  <a:schemeClr val="tx1"/>
                </a:solidFill>
                <a:latin typeface="+mj-lt"/>
              </a:rPr>
              <a:t>Tìm hiểu thông tin, trang bị cho mình những kiến thức cần thiết</a:t>
            </a:r>
          </a:p>
        </p:txBody>
      </p:sp>
      <p:pic>
        <p:nvPicPr>
          <p:cNvPr id="4" name="Picture 3">
            <a:extLst>
              <a:ext uri="{FF2B5EF4-FFF2-40B4-BE49-F238E27FC236}">
                <a16:creationId xmlns:a16="http://schemas.microsoft.com/office/drawing/2014/main" id="{A25FEBCF-B87B-3BC5-F674-F5A956577CE7}"/>
              </a:ext>
            </a:extLst>
          </p:cNvPr>
          <p:cNvPicPr>
            <a:picLocks noChangeAspect="1"/>
          </p:cNvPicPr>
          <p:nvPr/>
        </p:nvPicPr>
        <p:blipFill rotWithShape="1">
          <a:blip r:embed="rId3">
            <a:extLst>
              <a:ext uri="{28A0092B-C50C-407E-A947-70E740481C1C}">
                <a14:useLocalDpi xmlns:a14="http://schemas.microsoft.com/office/drawing/2010/main" val="0"/>
              </a:ext>
            </a:extLst>
          </a:blip>
          <a:srcRect l="46813" t="18958" r="10403" b="28476"/>
          <a:stretch/>
        </p:blipFill>
        <p:spPr>
          <a:xfrm>
            <a:off x="5451823" y="2195101"/>
            <a:ext cx="6541585" cy="3711507"/>
          </a:xfrm>
          <a:prstGeom prst="rect">
            <a:avLst/>
          </a:prstGeom>
        </p:spPr>
      </p:pic>
      <p:grpSp>
        <p:nvGrpSpPr>
          <p:cNvPr id="5" name="Group 4">
            <a:extLst>
              <a:ext uri="{FF2B5EF4-FFF2-40B4-BE49-F238E27FC236}">
                <a16:creationId xmlns:a16="http://schemas.microsoft.com/office/drawing/2014/main" id="{2D326F15-81B4-C115-AEBF-F2D52AE3500D}"/>
              </a:ext>
            </a:extLst>
          </p:cNvPr>
          <p:cNvGrpSpPr/>
          <p:nvPr/>
        </p:nvGrpSpPr>
        <p:grpSpPr>
          <a:xfrm>
            <a:off x="307946" y="1724660"/>
            <a:ext cx="598629" cy="1483487"/>
            <a:chOff x="924232" y="958816"/>
            <a:chExt cx="599768" cy="919145"/>
          </a:xfrm>
        </p:grpSpPr>
        <p:cxnSp>
          <p:nvCxnSpPr>
            <p:cNvPr id="6" name="Straight Connector 5">
              <a:extLst>
                <a:ext uri="{FF2B5EF4-FFF2-40B4-BE49-F238E27FC236}">
                  <a16:creationId xmlns:a16="http://schemas.microsoft.com/office/drawing/2014/main" id="{D52BAC71-DEE7-DE6A-8576-8FD93795886D}"/>
                </a:ext>
              </a:extLst>
            </p:cNvPr>
            <p:cNvCxnSpPr/>
            <p:nvPr/>
          </p:nvCxnSpPr>
          <p:spPr>
            <a:xfrm>
              <a:off x="924232" y="958816"/>
              <a:ext cx="0" cy="919145"/>
            </a:xfrm>
            <a:prstGeom prst="line">
              <a:avLst/>
            </a:prstGeom>
            <a:ln w="57150">
              <a:solidFill>
                <a:srgbClr val="0000CC"/>
              </a:solidFill>
            </a:ln>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C96F0A23-12C1-C2DD-795D-ECDDCBB28CCE}"/>
                </a:ext>
              </a:extLst>
            </p:cNvPr>
            <p:cNvCxnSpPr>
              <a:cxnSpLocks/>
            </p:cNvCxnSpPr>
            <p:nvPr/>
          </p:nvCxnSpPr>
          <p:spPr>
            <a:xfrm>
              <a:off x="924232" y="1877961"/>
              <a:ext cx="599768" cy="0"/>
            </a:xfrm>
            <a:prstGeom prst="line">
              <a:avLst/>
            </a:prstGeom>
            <a:ln w="57150">
              <a:solidFill>
                <a:srgbClr val="0000CC"/>
              </a:solidFill>
            </a:ln>
          </p:spPr>
          <p:style>
            <a:lnRef idx="3">
              <a:schemeClr val="accent1"/>
            </a:lnRef>
            <a:fillRef idx="0">
              <a:schemeClr val="accent1"/>
            </a:fillRef>
            <a:effectRef idx="2">
              <a:schemeClr val="accent1"/>
            </a:effectRef>
            <a:fontRef idx="minor">
              <a:schemeClr val="tx1"/>
            </a:fontRef>
          </p:style>
        </p:cxnSp>
      </p:grpSp>
      <p:sp>
        <p:nvSpPr>
          <p:cNvPr id="8" name="Rectangle 7">
            <a:extLst>
              <a:ext uri="{FF2B5EF4-FFF2-40B4-BE49-F238E27FC236}">
                <a16:creationId xmlns:a16="http://schemas.microsoft.com/office/drawing/2014/main" id="{DAC05D9A-A7F4-8083-5A1D-3FA7B7BC258D}"/>
              </a:ext>
            </a:extLst>
          </p:cNvPr>
          <p:cNvSpPr/>
          <p:nvPr/>
        </p:nvSpPr>
        <p:spPr>
          <a:xfrm>
            <a:off x="897267" y="2549475"/>
            <a:ext cx="4283829" cy="1759049"/>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800" b="1" i="1">
                <a:solidFill>
                  <a:schemeClr val="tx1"/>
                </a:solidFill>
                <a:latin typeface="+mj-lt"/>
              </a:rPr>
              <a:t>Chỉ sử dụng những sản phẩm số khi có sự cho phép của tác giả hoặc có bản quyền sử dụng</a:t>
            </a:r>
          </a:p>
        </p:txBody>
      </p:sp>
      <p:pic>
        <p:nvPicPr>
          <p:cNvPr id="4098" name="Picture 2" descr="Top 3 Hình Thức Ship COD Phổ Biến Nhất Cho Người Bán Hàng Online">
            <a:extLst>
              <a:ext uri="{FF2B5EF4-FFF2-40B4-BE49-F238E27FC236}">
                <a16:creationId xmlns:a16="http://schemas.microsoft.com/office/drawing/2014/main" id="{F5C515B0-351E-CCB0-3345-C7DC9BE30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4117" y="127819"/>
            <a:ext cx="2872247" cy="19408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ebraska Photos, Download The BEST Free Nebraska Stock Photos &amp; HD Images">
            <a:extLst>
              <a:ext uri="{FF2B5EF4-FFF2-40B4-BE49-F238E27FC236}">
                <a16:creationId xmlns:a16="http://schemas.microsoft.com/office/drawing/2014/main" id="{34342128-3DDC-2F82-3737-D3BB68C1070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041144" y="1701208"/>
            <a:ext cx="2872247" cy="1914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6DE1D34-4956-F346-1657-1816EB516587}"/>
              </a:ext>
            </a:extLst>
          </p:cNvPr>
          <p:cNvPicPr>
            <a:picLocks noChangeAspect="1"/>
          </p:cNvPicPr>
          <p:nvPr/>
        </p:nvPicPr>
        <p:blipFill rotWithShape="1">
          <a:blip r:embed="rId6">
            <a:extLst>
              <a:ext uri="{28A0092B-C50C-407E-A947-70E740481C1C}">
                <a14:useLocalDpi xmlns:a14="http://schemas.microsoft.com/office/drawing/2010/main" val="0"/>
              </a:ext>
            </a:extLst>
          </a:blip>
          <a:srcRect l="67662" t="40613" r="11048" b="33366"/>
          <a:stretch/>
        </p:blipFill>
        <p:spPr>
          <a:xfrm>
            <a:off x="9087956" y="3497789"/>
            <a:ext cx="3040815" cy="1716218"/>
          </a:xfrm>
          <a:prstGeom prst="rect">
            <a:avLst/>
          </a:prstGeom>
        </p:spPr>
      </p:pic>
      <p:pic>
        <p:nvPicPr>
          <p:cNvPr id="12" name="Picture 11">
            <a:extLst>
              <a:ext uri="{FF2B5EF4-FFF2-40B4-BE49-F238E27FC236}">
                <a16:creationId xmlns:a16="http://schemas.microsoft.com/office/drawing/2014/main" id="{3419A723-2C4A-0F5D-E271-93C1543F74DD}"/>
              </a:ext>
            </a:extLst>
          </p:cNvPr>
          <p:cNvPicPr>
            <a:picLocks noChangeAspect="1"/>
          </p:cNvPicPr>
          <p:nvPr/>
        </p:nvPicPr>
        <p:blipFill rotWithShape="1">
          <a:blip r:embed="rId6">
            <a:extLst>
              <a:ext uri="{28A0092B-C50C-407E-A947-70E740481C1C}">
                <a14:useLocalDpi xmlns:a14="http://schemas.microsoft.com/office/drawing/2010/main" val="0"/>
              </a:ext>
            </a:extLst>
          </a:blip>
          <a:srcRect l="48952" t="69733" r="29838" b="5947"/>
          <a:stretch/>
        </p:blipFill>
        <p:spPr>
          <a:xfrm>
            <a:off x="5661772" y="5013963"/>
            <a:ext cx="3216235" cy="1716218"/>
          </a:xfrm>
          <a:prstGeom prst="rect">
            <a:avLst/>
          </a:prstGeom>
        </p:spPr>
      </p:pic>
      <p:grpSp>
        <p:nvGrpSpPr>
          <p:cNvPr id="13" name="Group 12">
            <a:extLst>
              <a:ext uri="{FF2B5EF4-FFF2-40B4-BE49-F238E27FC236}">
                <a16:creationId xmlns:a16="http://schemas.microsoft.com/office/drawing/2014/main" id="{FD9673C0-89B8-9746-A9B8-36697AF4BE47}"/>
              </a:ext>
            </a:extLst>
          </p:cNvPr>
          <p:cNvGrpSpPr/>
          <p:nvPr/>
        </p:nvGrpSpPr>
        <p:grpSpPr>
          <a:xfrm>
            <a:off x="307945" y="3155340"/>
            <a:ext cx="674549" cy="1963225"/>
            <a:chOff x="924232" y="958816"/>
            <a:chExt cx="599768" cy="919145"/>
          </a:xfrm>
        </p:grpSpPr>
        <p:cxnSp>
          <p:nvCxnSpPr>
            <p:cNvPr id="14" name="Straight Connector 13">
              <a:extLst>
                <a:ext uri="{FF2B5EF4-FFF2-40B4-BE49-F238E27FC236}">
                  <a16:creationId xmlns:a16="http://schemas.microsoft.com/office/drawing/2014/main" id="{5F535D43-21E5-E217-AC75-8DBFCB1AED5E}"/>
                </a:ext>
              </a:extLst>
            </p:cNvPr>
            <p:cNvCxnSpPr/>
            <p:nvPr/>
          </p:nvCxnSpPr>
          <p:spPr>
            <a:xfrm>
              <a:off x="924232" y="958816"/>
              <a:ext cx="0" cy="919145"/>
            </a:xfrm>
            <a:prstGeom prst="line">
              <a:avLst/>
            </a:prstGeom>
            <a:ln w="57150">
              <a:solidFill>
                <a:srgbClr val="0000CC"/>
              </a:solidFill>
            </a:ln>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A394DED1-68BB-60CC-9D66-C0CC55AA7B89}"/>
                </a:ext>
              </a:extLst>
            </p:cNvPr>
            <p:cNvCxnSpPr>
              <a:cxnSpLocks/>
            </p:cNvCxnSpPr>
            <p:nvPr/>
          </p:nvCxnSpPr>
          <p:spPr>
            <a:xfrm>
              <a:off x="924232" y="1877961"/>
              <a:ext cx="599768" cy="0"/>
            </a:xfrm>
            <a:prstGeom prst="line">
              <a:avLst/>
            </a:prstGeom>
            <a:ln w="57150">
              <a:solidFill>
                <a:srgbClr val="0000CC"/>
              </a:solidFill>
            </a:ln>
          </p:spPr>
          <p:style>
            <a:lnRef idx="3">
              <a:schemeClr val="accent1"/>
            </a:lnRef>
            <a:fillRef idx="0">
              <a:schemeClr val="accent1"/>
            </a:fillRef>
            <a:effectRef idx="2">
              <a:schemeClr val="accent1"/>
            </a:effectRef>
            <a:fontRef idx="minor">
              <a:schemeClr val="tx1"/>
            </a:fontRef>
          </p:style>
        </p:cxnSp>
      </p:grpSp>
      <p:sp>
        <p:nvSpPr>
          <p:cNvPr id="18" name="Rectangle 17">
            <a:extLst>
              <a:ext uri="{FF2B5EF4-FFF2-40B4-BE49-F238E27FC236}">
                <a16:creationId xmlns:a16="http://schemas.microsoft.com/office/drawing/2014/main" id="{BB0881BE-3EBE-399B-3829-17680F951861}"/>
              </a:ext>
            </a:extLst>
          </p:cNvPr>
          <p:cNvSpPr/>
          <p:nvPr/>
        </p:nvSpPr>
        <p:spPr>
          <a:xfrm>
            <a:off x="996617" y="4776868"/>
            <a:ext cx="4206906" cy="846494"/>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800" b="1" i="1">
                <a:solidFill>
                  <a:schemeClr val="tx1"/>
                </a:solidFill>
                <a:latin typeface="+mj-lt"/>
              </a:rPr>
              <a:t>Hầu hết thông tin trên Internet là có bản quyền</a:t>
            </a:r>
          </a:p>
        </p:txBody>
      </p:sp>
      <p:pic>
        <p:nvPicPr>
          <p:cNvPr id="22" name="Picture 21">
            <a:extLst>
              <a:ext uri="{FF2B5EF4-FFF2-40B4-BE49-F238E27FC236}">
                <a16:creationId xmlns:a16="http://schemas.microsoft.com/office/drawing/2014/main" id="{4F6C805A-F312-157B-CB8E-D3B07EE3EAFE}"/>
              </a:ext>
            </a:extLst>
          </p:cNvPr>
          <p:cNvPicPr>
            <a:picLocks noChangeAspect="1"/>
          </p:cNvPicPr>
          <p:nvPr/>
        </p:nvPicPr>
        <p:blipFill rotWithShape="1">
          <a:blip r:embed="rId7">
            <a:extLst>
              <a:ext uri="{28A0092B-C50C-407E-A947-70E740481C1C}">
                <a14:useLocalDpi xmlns:a14="http://schemas.microsoft.com/office/drawing/2010/main" val="0"/>
              </a:ext>
            </a:extLst>
          </a:blip>
          <a:srcRect l="48535" t="8480" r="12308" b="21848"/>
          <a:stretch/>
        </p:blipFill>
        <p:spPr>
          <a:xfrm>
            <a:off x="6578270" y="2562531"/>
            <a:ext cx="4774040" cy="3922583"/>
          </a:xfrm>
          <a:prstGeom prst="rect">
            <a:avLst/>
          </a:prstGeom>
        </p:spPr>
      </p:pic>
    </p:spTree>
    <p:extLst>
      <p:ext uri="{BB962C8B-B14F-4D97-AF65-F5344CB8AC3E}">
        <p14:creationId xmlns:p14="http://schemas.microsoft.com/office/powerpoint/2010/main" val="100001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xit" presetSubtype="10" fill="hold" nodeType="clickEffect">
                                  <p:stCondLst>
                                    <p:cond delay="0"/>
                                  </p:stCondLst>
                                  <p:childTnLst>
                                    <p:animEffect transition="out" filter="checkerboard(across)">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098"/>
                                        </p:tgtEl>
                                        <p:attrNameLst>
                                          <p:attrName>style.visibility</p:attrName>
                                        </p:attrNameLst>
                                      </p:cBhvr>
                                      <p:to>
                                        <p:strVal val="visible"/>
                                      </p:to>
                                    </p:set>
                                    <p:animEffect transition="in" filter="barn(inVertical)">
                                      <p:cBhvr>
                                        <p:cTn id="33" dur="500"/>
                                        <p:tgtEl>
                                          <p:spTgt spid="409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100"/>
                                        </p:tgtEl>
                                        <p:attrNameLst>
                                          <p:attrName>style.visibility</p:attrName>
                                        </p:attrNameLst>
                                      </p:cBhvr>
                                      <p:to>
                                        <p:strVal val="visible"/>
                                      </p:to>
                                    </p:set>
                                    <p:animEffect transition="in" filter="barn(inVertical)">
                                      <p:cBhvr>
                                        <p:cTn id="38" dur="500"/>
                                        <p:tgtEl>
                                          <p:spTgt spid="4100"/>
                                        </p:tgtEl>
                                      </p:cBhvr>
                                    </p:animEffect>
                                  </p:childTnLst>
                                </p:cTn>
                              </p:par>
                              <p:par>
                                <p:cTn id="39" presetID="16" presetClass="entr" presetSubtype="2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098"/>
                                        </p:tgtEl>
                                      </p:cBhvr>
                                    </p:animEffect>
                                    <p:set>
                                      <p:cBhvr>
                                        <p:cTn id="49" dur="1" fill="hold">
                                          <p:stCondLst>
                                            <p:cond delay="499"/>
                                          </p:stCondLst>
                                        </p:cTn>
                                        <p:tgtEl>
                                          <p:spTgt spid="409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4100"/>
                                        </p:tgtEl>
                                      </p:cBhvr>
                                    </p:animEffect>
                                    <p:set>
                                      <p:cBhvr>
                                        <p:cTn id="52" dur="1" fill="hold">
                                          <p:stCondLst>
                                            <p:cond delay="499"/>
                                          </p:stCondLst>
                                        </p:cTn>
                                        <p:tgtEl>
                                          <p:spTgt spid="410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arn(inVertical)">
                                      <p:cBhvr>
                                        <p:cTn id="63" dur="500"/>
                                        <p:tgtEl>
                                          <p:spTgt spid="13"/>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arn(inVertical)">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69D5BF-312A-7407-D2AF-66706BE65091}"/>
              </a:ext>
            </a:extLst>
          </p:cNvPr>
          <p:cNvSpPr txBox="1"/>
          <p:nvPr/>
        </p:nvSpPr>
        <p:spPr>
          <a:xfrm>
            <a:off x="1605064" y="525440"/>
            <a:ext cx="8861898" cy="1200329"/>
          </a:xfrm>
          <a:prstGeom prst="rect">
            <a:avLst/>
          </a:prstGeom>
          <a:noFill/>
        </p:spPr>
        <p:txBody>
          <a:bodyPr wrap="square" rtlCol="0">
            <a:spAutoFit/>
          </a:bodyPr>
          <a:lstStyle/>
          <a:p>
            <a:pPr algn="ctr"/>
            <a:r>
              <a:rPr lang="en-US" sz="3600" b="1" i="1">
                <a:solidFill>
                  <a:srgbClr val="0000CC"/>
                </a:solidFill>
                <a:latin typeface="Times New Roman" panose="02020603050405020304" pitchFamily="18" charset="0"/>
                <a:ea typeface="Times New Roman" panose="02020603050405020304" pitchFamily="18" charset="0"/>
              </a:rPr>
              <a:t>M</a:t>
            </a:r>
            <a:r>
              <a:rPr lang="vi-VN" sz="3600" b="1" i="1">
                <a:solidFill>
                  <a:srgbClr val="0000CC"/>
                </a:solidFill>
                <a:effectLst/>
                <a:latin typeface="Times New Roman" panose="02020603050405020304" pitchFamily="18" charset="0"/>
                <a:ea typeface="Times New Roman" panose="02020603050405020304" pitchFamily="18" charset="0"/>
              </a:rPr>
              <a:t>ột số hành vi vi phạm pháp luật, văn hóa khi sử dụng công nghệ kĩ thuật số.</a:t>
            </a:r>
            <a:endParaRPr lang="en-US" sz="3600" b="1" i="1">
              <a:solidFill>
                <a:srgbClr val="0000CC"/>
              </a:solidFill>
            </a:endParaRPr>
          </a:p>
        </p:txBody>
      </p:sp>
      <p:sp>
        <p:nvSpPr>
          <p:cNvPr id="3" name="TextBox 2">
            <a:extLst>
              <a:ext uri="{FF2B5EF4-FFF2-40B4-BE49-F238E27FC236}">
                <a16:creationId xmlns:a16="http://schemas.microsoft.com/office/drawing/2014/main" id="{28B94BF1-B788-48FE-5F2D-8B2E74A84395}"/>
              </a:ext>
            </a:extLst>
          </p:cNvPr>
          <p:cNvSpPr txBox="1"/>
          <p:nvPr/>
        </p:nvSpPr>
        <p:spPr>
          <a:xfrm>
            <a:off x="2906216" y="2859533"/>
            <a:ext cx="6379568" cy="584775"/>
          </a:xfrm>
          <a:prstGeom prst="rect">
            <a:avLst/>
          </a:prstGeom>
          <a:noFill/>
        </p:spPr>
        <p:txBody>
          <a:bodyPr wrap="square" rtlCol="0">
            <a:spAutoFit/>
          </a:bodyPr>
          <a:lstStyle/>
          <a:p>
            <a:r>
              <a:rPr lang="en-US" sz="3200" b="1">
                <a:solidFill>
                  <a:srgbClr val="D60093"/>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Bạo lực học đường tại Bình Phước</a:t>
            </a:r>
            <a:endParaRPr lang="en-US" sz="3200" b="1">
              <a:solidFill>
                <a:srgbClr val="D60093"/>
              </a:solidFill>
              <a:latin typeface="Times New Roman" panose="02020603050405020304" pitchFamily="18" charset="0"/>
              <a:cs typeface="Times New Roman" panose="02020603050405020304" pitchFamily="18" charset="0"/>
            </a:endParaRPr>
          </a:p>
        </p:txBody>
      </p:sp>
      <p:sp>
        <p:nvSpPr>
          <p:cNvPr id="5" name="TextBox 4">
            <a:hlinkClick r:id="rId4"/>
            <a:extLst>
              <a:ext uri="{FF2B5EF4-FFF2-40B4-BE49-F238E27FC236}">
                <a16:creationId xmlns:a16="http://schemas.microsoft.com/office/drawing/2014/main" id="{07ECB78B-5A9B-CD79-6019-2158AE1862CA}"/>
              </a:ext>
            </a:extLst>
          </p:cNvPr>
          <p:cNvSpPr txBox="1"/>
          <p:nvPr/>
        </p:nvSpPr>
        <p:spPr>
          <a:xfrm>
            <a:off x="3006944" y="4408795"/>
            <a:ext cx="6010596" cy="584775"/>
          </a:xfrm>
          <a:prstGeom prst="rect">
            <a:avLst/>
          </a:prstGeom>
          <a:noFill/>
        </p:spPr>
        <p:txBody>
          <a:bodyPr wrap="square">
            <a:spAutoFit/>
          </a:bodyPr>
          <a:lstStyle/>
          <a:p>
            <a:r>
              <a:rPr lang="en-US" sz="3200" b="1">
                <a:solidFill>
                  <a:srgbClr val="FF0000"/>
                </a:solidFill>
              </a:rPr>
              <a:t>https://youtu.be/XPWZeC57qmU</a:t>
            </a:r>
          </a:p>
        </p:txBody>
      </p:sp>
    </p:spTree>
    <p:extLst>
      <p:ext uri="{BB962C8B-B14F-4D97-AF65-F5344CB8AC3E}">
        <p14:creationId xmlns:p14="http://schemas.microsoft.com/office/powerpoint/2010/main" val="5194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EA31B71-50A5-A324-EBDF-B895FF868894}"/>
              </a:ext>
            </a:extLst>
          </p:cNvPr>
          <p:cNvSpPr/>
          <p:nvPr/>
        </p:nvSpPr>
        <p:spPr>
          <a:xfrm>
            <a:off x="83574" y="629264"/>
            <a:ext cx="11847871" cy="4662583"/>
          </a:xfrm>
          <a:prstGeom prst="roundRect">
            <a:avLst/>
          </a:prstGeom>
          <a:solidFill>
            <a:srgbClr val="CEE5BF"/>
          </a:solidFill>
          <a:ln>
            <a:noFill/>
          </a:ln>
          <a:effectLst>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vi-VN" sz="3200" b="1" i="1">
                <a:solidFill>
                  <a:schemeClr val="tx1"/>
                </a:solidFill>
                <a:effectLst/>
                <a:latin typeface="+mj-lt"/>
                <a:ea typeface="Calibri" panose="020F0502020204030204" pitchFamily="34" charset="0"/>
              </a:rPr>
              <a:t>Câu 1: Hành động nào sau đây không vi phạm đạp đức và pháp luật.</a:t>
            </a:r>
            <a:endParaRPr lang="en-US" sz="3200" b="1">
              <a:solidFill>
                <a:schemeClr val="tx1"/>
              </a:solidFill>
              <a:effectLst/>
              <a:latin typeface="+mj-lt"/>
              <a:ea typeface="Calibri" panose="020F0502020204030204" pitchFamily="34" charset="0"/>
            </a:endParaRPr>
          </a:p>
          <a:p>
            <a:pPr algn="just">
              <a:lnSpc>
                <a:spcPct val="115000"/>
              </a:lnSpc>
              <a:spcBef>
                <a:spcPts val="600"/>
              </a:spcBef>
              <a:spcAft>
                <a:spcPts val="600"/>
              </a:spcAft>
            </a:pPr>
            <a:r>
              <a:rPr lang="vi-VN" sz="3200">
                <a:solidFill>
                  <a:schemeClr val="tx1"/>
                </a:solidFill>
                <a:effectLst/>
                <a:latin typeface="+mj-lt"/>
                <a:ea typeface="Calibri" panose="020F0502020204030204" pitchFamily="34" charset="0"/>
              </a:rPr>
              <a:t>A. Đăng tải thông tin sai sự thật lên mạng.</a:t>
            </a:r>
            <a:endParaRPr lang="en-US" sz="3200">
              <a:solidFill>
                <a:schemeClr val="tx1"/>
              </a:solidFill>
              <a:effectLst/>
              <a:latin typeface="+mj-lt"/>
              <a:ea typeface="Calibri" panose="020F0502020204030204" pitchFamily="34" charset="0"/>
            </a:endParaRPr>
          </a:p>
          <a:p>
            <a:pPr algn="just">
              <a:lnSpc>
                <a:spcPct val="115000"/>
              </a:lnSpc>
              <a:spcBef>
                <a:spcPts val="600"/>
              </a:spcBef>
              <a:spcAft>
                <a:spcPts val="600"/>
              </a:spcAft>
            </a:pPr>
            <a:r>
              <a:rPr lang="vi-VN" sz="3200">
                <a:solidFill>
                  <a:schemeClr val="tx1"/>
                </a:solidFill>
                <a:effectLst/>
                <a:latin typeface="+mj-lt"/>
                <a:ea typeface="Calibri" panose="020F0502020204030204" pitchFamily="34" charset="0"/>
              </a:rPr>
              <a:t>B. Cố ý nghe, ghi âm trái phép các cuộc nói chuyện.</a:t>
            </a:r>
            <a:endParaRPr lang="en-US" sz="3200">
              <a:solidFill>
                <a:schemeClr val="tx1"/>
              </a:solidFill>
              <a:effectLst/>
              <a:latin typeface="+mj-lt"/>
              <a:ea typeface="Calibri" panose="020F0502020204030204" pitchFamily="34" charset="0"/>
            </a:endParaRPr>
          </a:p>
          <a:p>
            <a:pPr algn="just">
              <a:lnSpc>
                <a:spcPct val="115000"/>
              </a:lnSpc>
              <a:spcBef>
                <a:spcPts val="600"/>
              </a:spcBef>
              <a:spcAft>
                <a:spcPts val="600"/>
              </a:spcAft>
            </a:pPr>
            <a:r>
              <a:rPr lang="vi-VN" sz="3200">
                <a:solidFill>
                  <a:schemeClr val="tx1"/>
                </a:solidFill>
                <a:effectLst/>
                <a:latin typeface="+mj-lt"/>
                <a:ea typeface="Calibri" panose="020F0502020204030204" pitchFamily="34" charset="0"/>
              </a:rPr>
              <a:t>C. Tặng đĩa nhạc có bản quyền em đã mua cho người khác.</a:t>
            </a:r>
            <a:endParaRPr lang="en-US" sz="3200">
              <a:solidFill>
                <a:schemeClr val="tx1"/>
              </a:solidFill>
              <a:effectLst/>
              <a:latin typeface="+mj-lt"/>
              <a:ea typeface="Calibri" panose="020F0502020204030204" pitchFamily="34" charset="0"/>
            </a:endParaRPr>
          </a:p>
          <a:p>
            <a:r>
              <a:rPr lang="vi-VN" sz="3200">
                <a:solidFill>
                  <a:schemeClr val="tx1"/>
                </a:solidFill>
                <a:effectLst/>
                <a:latin typeface="+mj-lt"/>
                <a:ea typeface="Calibri" panose="020F0502020204030204" pitchFamily="34" charset="0"/>
              </a:rPr>
              <a:t>D. Tải một bài trình chiếu từ Internet của người khác và sử dụng như là của mình tạo ra.</a:t>
            </a:r>
            <a:endParaRPr lang="en-US" sz="3200">
              <a:solidFill>
                <a:schemeClr val="tx1"/>
              </a:solidFill>
              <a:latin typeface="+mj-lt"/>
            </a:endParaRPr>
          </a:p>
        </p:txBody>
      </p:sp>
      <p:sp>
        <p:nvSpPr>
          <p:cNvPr id="3" name="Rectangle: Rounded Corners 2">
            <a:extLst>
              <a:ext uri="{FF2B5EF4-FFF2-40B4-BE49-F238E27FC236}">
                <a16:creationId xmlns:a16="http://schemas.microsoft.com/office/drawing/2014/main" id="{8DA6FE49-3F76-40E3-49B4-7FF1906A061D}"/>
              </a:ext>
            </a:extLst>
          </p:cNvPr>
          <p:cNvSpPr/>
          <p:nvPr/>
        </p:nvSpPr>
        <p:spPr>
          <a:xfrm>
            <a:off x="4619384" y="5815781"/>
            <a:ext cx="2015611" cy="825909"/>
          </a:xfrm>
          <a:prstGeom prst="roundRect">
            <a:avLst/>
          </a:prstGeom>
          <a:solidFill>
            <a:srgbClr val="CEE5BF"/>
          </a:solidFill>
          <a:ln>
            <a:noFill/>
          </a:ln>
          <a:effectLst>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3200" b="1" i="1">
                <a:solidFill>
                  <a:schemeClr val="tx1"/>
                </a:solidFill>
                <a:latin typeface="Times New Roman" panose="02020603050405020304" pitchFamily="18" charset="0"/>
                <a:cs typeface="Times New Roman" panose="02020603050405020304" pitchFamily="18" charset="0"/>
              </a:rPr>
              <a:t>Đáp án: C</a:t>
            </a:r>
            <a:endParaRPr lang="en-US" sz="3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819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F2F188-A850-CD2B-6AB9-0B84C6DA527B}"/>
              </a:ext>
            </a:extLst>
          </p:cNvPr>
          <p:cNvSpPr/>
          <p:nvPr/>
        </p:nvSpPr>
        <p:spPr>
          <a:xfrm>
            <a:off x="0" y="1661187"/>
            <a:ext cx="12120664" cy="50153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Wingdings" panose="05000000000000000000" pitchFamily="2" charset="2"/>
              <a:buChar char="ü"/>
            </a:pPr>
            <a:r>
              <a:rPr lang="en-US" sz="3000" b="1">
                <a:solidFill>
                  <a:srgbClr val="0000CC"/>
                </a:solidFill>
                <a:latin typeface="Times New Roman" panose="02020603050405020304" pitchFamily="18" charset="0"/>
                <a:cs typeface="Times New Roman" panose="02020603050405020304" pitchFamily="18" charset="0"/>
              </a:rPr>
              <a:t>Hành động chưa đúng:</a:t>
            </a:r>
          </a:p>
          <a:p>
            <a:pPr marL="285750" indent="-285750">
              <a:lnSpc>
                <a:spcPct val="150000"/>
              </a:lnSpc>
              <a:buFont typeface="Arial" panose="020B0604020202020204" pitchFamily="34" charset="0"/>
              <a:buChar char="•"/>
            </a:pPr>
            <a:r>
              <a:rPr lang="en-US" sz="3000">
                <a:solidFill>
                  <a:schemeClr val="tx1"/>
                </a:solidFill>
                <a:latin typeface="Times New Roman" panose="02020603050405020304" pitchFamily="18" charset="0"/>
                <a:cs typeface="Times New Roman" panose="02020603050405020304" pitchFamily="18" charset="0"/>
              </a:rPr>
              <a:t>Sử dụng phần mềm bẻ khóa, tải về các hình ảnh, video có bản quyền và coi đó là của mình.</a:t>
            </a:r>
          </a:p>
          <a:p>
            <a:pPr marL="285750" indent="-285750">
              <a:lnSpc>
                <a:spcPct val="150000"/>
              </a:lnSpc>
              <a:buFont typeface="Wingdings" panose="05000000000000000000" pitchFamily="2" charset="2"/>
              <a:buChar char="ü"/>
            </a:pPr>
            <a:r>
              <a:rPr lang="en-US" sz="3000" b="1">
                <a:solidFill>
                  <a:srgbClr val="0000CC"/>
                </a:solidFill>
                <a:latin typeface="Times New Roman" panose="02020603050405020304" pitchFamily="18" charset="0"/>
                <a:cs typeface="Times New Roman" panose="02020603050405020304" pitchFamily="18" charset="0"/>
              </a:rPr>
              <a:t>Cách phòng tránh:</a:t>
            </a:r>
          </a:p>
          <a:p>
            <a:pPr marL="285750" indent="-285750">
              <a:lnSpc>
                <a:spcPct val="150000"/>
              </a:lnSpc>
              <a:buFont typeface="Arial" panose="020B0604020202020204" pitchFamily="34" charset="0"/>
              <a:buChar char="•"/>
            </a:pPr>
            <a:r>
              <a:rPr lang="en-US" sz="3000">
                <a:solidFill>
                  <a:schemeClr val="tx1"/>
                </a:solidFill>
                <a:latin typeface="Times New Roman" panose="02020603050405020304" pitchFamily="18" charset="0"/>
                <a:cs typeface="Times New Roman" panose="02020603050405020304" pitchFamily="18" charset="0"/>
              </a:rPr>
              <a:t>Tìm và sử dụng các phần mềm miễn phí hoặc các phần mềm có trả phí.</a:t>
            </a:r>
          </a:p>
          <a:p>
            <a:pPr marL="285750" indent="-285750">
              <a:lnSpc>
                <a:spcPct val="150000"/>
              </a:lnSpc>
              <a:buFont typeface="Arial" panose="020B0604020202020204" pitchFamily="34" charset="0"/>
              <a:buChar char="•"/>
            </a:pPr>
            <a:r>
              <a:rPr lang="en-US" sz="3000">
                <a:solidFill>
                  <a:schemeClr val="tx1"/>
                </a:solidFill>
                <a:latin typeface="Times New Roman" panose="02020603050405020304" pitchFamily="18" charset="0"/>
                <a:cs typeface="Times New Roman" panose="02020603050405020304" pitchFamily="18" charset="0"/>
              </a:rPr>
              <a:t>Xin phép tác giả nếu muốn sao chép hình ảnh, tin bài, video cho bài viết của mình.</a:t>
            </a:r>
          </a:p>
        </p:txBody>
      </p:sp>
      <p:sp>
        <p:nvSpPr>
          <p:cNvPr id="2" name="Rectangle: Rounded Corners 1">
            <a:extLst>
              <a:ext uri="{FF2B5EF4-FFF2-40B4-BE49-F238E27FC236}">
                <a16:creationId xmlns:a16="http://schemas.microsoft.com/office/drawing/2014/main" id="{1EA31B71-50A5-A324-EBDF-B895FF868894}"/>
              </a:ext>
            </a:extLst>
          </p:cNvPr>
          <p:cNvSpPr/>
          <p:nvPr/>
        </p:nvSpPr>
        <p:spPr>
          <a:xfrm>
            <a:off x="603115" y="181415"/>
            <a:ext cx="10914434" cy="1561277"/>
          </a:xfrm>
          <a:prstGeom prst="roundRect">
            <a:avLst/>
          </a:prstGeom>
          <a:solidFill>
            <a:srgbClr val="CEE5BF"/>
          </a:solidFill>
          <a:ln>
            <a:noFill/>
          </a:ln>
          <a:effectLst>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vi-VN" sz="32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32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32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Nêu một vài hành động chưa đúng của em khi sử dụng công nghệ kĩ thuật số mà em đã mắc phải. Nêu cách em sẽ phòng tránh hoặc từ bỏ vi phạm.</a:t>
            </a:r>
            <a:endParaRPr lang="en-US" sz="32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02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Vertic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AEEF36-5F7C-D3F4-B8EF-2019E9A30ED6}"/>
              </a:ext>
            </a:extLst>
          </p:cNvPr>
          <p:cNvSpPr txBox="1"/>
          <p:nvPr/>
        </p:nvSpPr>
        <p:spPr>
          <a:xfrm>
            <a:off x="0" y="353829"/>
            <a:ext cx="12192000" cy="1077218"/>
          </a:xfrm>
          <a:prstGeom prst="rect">
            <a:avLst/>
          </a:prstGeom>
          <a:noFill/>
        </p:spPr>
        <p:txBody>
          <a:bodyPr wrap="square" rtlCol="0">
            <a:spAutoFit/>
          </a:bodyPr>
          <a:lstStyle/>
          <a:p>
            <a:pPr algn="ctr"/>
            <a:r>
              <a:rPr lang="en-US" sz="3200" b="1">
                <a:solidFill>
                  <a:srgbClr val="0000CC"/>
                </a:solidFill>
                <a:effectLst/>
                <a:latin typeface="Times New Roman" panose="02020603050405020304" pitchFamily="18" charset="0"/>
                <a:ea typeface="Calibri" panose="020F0502020204030204" pitchFamily="34" charset="0"/>
              </a:rPr>
              <a:t>2. </a:t>
            </a:r>
            <a:r>
              <a:rPr lang="vi-VN" sz="3200" b="1">
                <a:solidFill>
                  <a:srgbClr val="0000CC"/>
                </a:solidFill>
                <a:effectLst/>
                <a:latin typeface="Times New Roman" panose="02020603050405020304" pitchFamily="18" charset="0"/>
                <a:ea typeface="Calibri" panose="020F0502020204030204" pitchFamily="34" charset="0"/>
              </a:rPr>
              <a:t>Tuân thủ những quy định về đạo đức, văn hóa và pháp luật khi tạo ra sản phẩm số </a:t>
            </a:r>
            <a:endParaRPr lang="en-US" sz="3200">
              <a:solidFill>
                <a:srgbClr val="0000CC"/>
              </a:solidFill>
            </a:endParaRPr>
          </a:p>
        </p:txBody>
      </p:sp>
      <p:sp>
        <p:nvSpPr>
          <p:cNvPr id="5" name="TextBox 4">
            <a:extLst>
              <a:ext uri="{FF2B5EF4-FFF2-40B4-BE49-F238E27FC236}">
                <a16:creationId xmlns:a16="http://schemas.microsoft.com/office/drawing/2014/main" id="{B59719E1-C922-F6C8-4460-6A18183DE56D}"/>
              </a:ext>
            </a:extLst>
          </p:cNvPr>
          <p:cNvSpPr txBox="1"/>
          <p:nvPr/>
        </p:nvSpPr>
        <p:spPr>
          <a:xfrm>
            <a:off x="349839" y="2420584"/>
            <a:ext cx="8259140" cy="3752566"/>
          </a:xfrm>
          <a:prstGeom prst="rect">
            <a:avLst/>
          </a:prstGeom>
          <a:noFill/>
        </p:spPr>
        <p:txBody>
          <a:bodyPr wrap="square" rtlCol="0">
            <a:spAutoFit/>
          </a:bodyPr>
          <a:lstStyle/>
          <a:p>
            <a:pPr algn="ctr">
              <a:lnSpc>
                <a:spcPct val="115000"/>
              </a:lnSpc>
              <a:spcBef>
                <a:spcPts val="600"/>
              </a:spcBef>
              <a:spcAft>
                <a:spcPts val="600"/>
              </a:spcAft>
            </a:pPr>
            <a:r>
              <a:rPr lang="en-US" sz="3200" b="1">
                <a:solidFill>
                  <a:srgbClr val="FF0000"/>
                </a:solidFill>
                <a:latin typeface="Times New Roman" panose="02020603050405020304" pitchFamily="18" charset="0"/>
                <a:ea typeface="Calibri" panose="020F0502020204030204" pitchFamily="34" charset="0"/>
              </a:rPr>
              <a:t>Học sinh t</a:t>
            </a:r>
            <a:r>
              <a:rPr lang="vi-VN" sz="3200" b="1">
                <a:solidFill>
                  <a:srgbClr val="FF0000"/>
                </a:solidFill>
                <a:effectLst/>
                <a:latin typeface="Times New Roman" panose="02020603050405020304" pitchFamily="18" charset="0"/>
                <a:ea typeface="Calibri" panose="020F0502020204030204" pitchFamily="34" charset="0"/>
              </a:rPr>
              <a:t>ìm hiểu SGK và trả lời các câu hỏi:</a:t>
            </a:r>
            <a:endParaRPr lang="en-US" sz="3200" b="1">
              <a:solidFill>
                <a:srgbClr val="FF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b="1">
                <a:solidFill>
                  <a:srgbClr val="000000"/>
                </a:solidFill>
                <a:effectLst/>
                <a:latin typeface="Times New Roman" panose="02020603050405020304" pitchFamily="18" charset="0"/>
                <a:ea typeface="Calibri" panose="020F0502020204030204" pitchFamily="34" charset="0"/>
              </a:rPr>
              <a:t>Câu 1: Là học sinh, em có thể tạo ra các sản phẩm số nào nhằm đáp ứng sở thích cũng như nhu cầu học tập, kết nối bạn bè?</a:t>
            </a:r>
            <a:endParaRPr lang="en-US" sz="3200" b="1">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b="1">
                <a:solidFill>
                  <a:srgbClr val="000000"/>
                </a:solidFill>
                <a:effectLst/>
                <a:latin typeface="Times New Roman" panose="02020603050405020304" pitchFamily="18" charset="0"/>
                <a:ea typeface="Calibri" panose="020F0502020204030204" pitchFamily="34" charset="0"/>
              </a:rPr>
              <a:t>Câu 2: Cần tuân thủ điều gì khi tạo ra sản phẩm số?</a:t>
            </a:r>
            <a:endParaRPr lang="en-US" sz="3200" b="1">
              <a:solidFill>
                <a:srgbClr val="000000"/>
              </a:solidFill>
              <a:effectLst/>
              <a:latin typeface="Times New Roman" panose="02020603050405020304" pitchFamily="18" charset="0"/>
              <a:ea typeface="Calibri" panose="020F0502020204030204" pitchFamily="34" charset="0"/>
            </a:endParaRPr>
          </a:p>
        </p:txBody>
      </p:sp>
      <p:grpSp>
        <p:nvGrpSpPr>
          <p:cNvPr id="2" name="组合 7">
            <a:extLst>
              <a:ext uri="{FF2B5EF4-FFF2-40B4-BE49-F238E27FC236}">
                <a16:creationId xmlns:a16="http://schemas.microsoft.com/office/drawing/2014/main" id="{D98ECF63-347C-3B71-93CD-61F669937C1A}"/>
              </a:ext>
            </a:extLst>
          </p:cNvPr>
          <p:cNvGrpSpPr/>
          <p:nvPr/>
        </p:nvGrpSpPr>
        <p:grpSpPr>
          <a:xfrm>
            <a:off x="9007549" y="3428999"/>
            <a:ext cx="2558638" cy="2210529"/>
            <a:chOff x="2067317" y="1810431"/>
            <a:chExt cx="2488837" cy="2293259"/>
          </a:xfrm>
          <a:effectLst>
            <a:outerShdw blurRad="139700" dist="63500" dir="2700000" algn="tl" rotWithShape="0">
              <a:prstClr val="black">
                <a:alpha val="40000"/>
              </a:prstClr>
            </a:outerShdw>
          </a:effectLst>
        </p:grpSpPr>
        <p:sp>
          <p:nvSpPr>
            <p:cNvPr id="4" name="圆角矩形 8">
              <a:extLst>
                <a:ext uri="{FF2B5EF4-FFF2-40B4-BE49-F238E27FC236}">
                  <a16:creationId xmlns:a16="http://schemas.microsoft.com/office/drawing/2014/main" id="{87EB23C0-9861-A249-BEFE-90F4C83D5B0E}"/>
                </a:ext>
              </a:extLst>
            </p:cNvPr>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8804">
                <a:defRPr/>
              </a:pP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sp>
          <p:nvSpPr>
            <p:cNvPr id="6" name="圆角矩形 9">
              <a:extLst>
                <a:ext uri="{FF2B5EF4-FFF2-40B4-BE49-F238E27FC236}">
                  <a16:creationId xmlns:a16="http://schemas.microsoft.com/office/drawing/2014/main" id="{271EC0B5-C294-7E16-5675-129FE97F1381}"/>
                </a:ext>
              </a:extLst>
            </p:cNvPr>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Times New Roman" panose="02020603050405020304" pitchFamily="18" charset="0"/>
                  <a:ea typeface="微软雅黑" panose="020B0503020204020204" pitchFamily="34" charset="-122"/>
                  <a:cs typeface="+mn-ea"/>
                  <a:sym typeface="+mn-lt"/>
                </a:rPr>
                <a:t> </a:t>
              </a: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grpSp>
      <p:pic>
        <p:nvPicPr>
          <p:cNvPr id="7" name="Picture 10" descr="Trẻ Em, Mầm Non, Đọc Sách, Học Tập, Cô Bé, Tải hình PNG 342 -  Free.Vector6.com">
            <a:extLst>
              <a:ext uri="{FF2B5EF4-FFF2-40B4-BE49-F238E27FC236}">
                <a16:creationId xmlns:a16="http://schemas.microsoft.com/office/drawing/2014/main" id="{BC9B6125-0614-CCD0-D1AB-5B2BBF0AE5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0566" y="3278090"/>
            <a:ext cx="2405989" cy="240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560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062FB85-BEDE-B71A-FE1B-2B9BCBA9318E}"/>
              </a:ext>
            </a:extLst>
          </p:cNvPr>
          <p:cNvSpPr/>
          <p:nvPr/>
        </p:nvSpPr>
        <p:spPr>
          <a:xfrm>
            <a:off x="90435" y="90436"/>
            <a:ext cx="8168348" cy="522514"/>
          </a:xfrm>
          <a:prstGeom prst="roundRect">
            <a:avLst/>
          </a:prstGeom>
          <a:solidFill>
            <a:srgbClr val="D600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a:latin typeface="Times New Roman" panose="02020603050405020304" pitchFamily="18" charset="0"/>
                <a:cs typeface="Times New Roman" panose="02020603050405020304" pitchFamily="18" charset="0"/>
              </a:rPr>
              <a:t>Học sinh có thể tạo ra các sản phẩm số nào?</a:t>
            </a:r>
          </a:p>
        </p:txBody>
      </p:sp>
      <p:sp>
        <p:nvSpPr>
          <p:cNvPr id="4" name="Hexagon 3">
            <a:extLst>
              <a:ext uri="{FF2B5EF4-FFF2-40B4-BE49-F238E27FC236}">
                <a16:creationId xmlns:a16="http://schemas.microsoft.com/office/drawing/2014/main" id="{FFA33F9B-A8CA-DFD9-E601-F77598C13B68}"/>
              </a:ext>
            </a:extLst>
          </p:cNvPr>
          <p:cNvSpPr/>
          <p:nvPr/>
        </p:nvSpPr>
        <p:spPr>
          <a:xfrm>
            <a:off x="61545" y="3929352"/>
            <a:ext cx="2049650" cy="1593902"/>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Poster, tài liệu quảng cáo</a:t>
            </a:r>
          </a:p>
        </p:txBody>
      </p:sp>
      <p:sp>
        <p:nvSpPr>
          <p:cNvPr id="8" name="Hexagon 7">
            <a:extLst>
              <a:ext uri="{FF2B5EF4-FFF2-40B4-BE49-F238E27FC236}">
                <a16:creationId xmlns:a16="http://schemas.microsoft.com/office/drawing/2014/main" id="{91A1A27B-4100-A565-711E-583302EE9906}"/>
              </a:ext>
            </a:extLst>
          </p:cNvPr>
          <p:cNvSpPr/>
          <p:nvPr/>
        </p:nvSpPr>
        <p:spPr>
          <a:xfrm>
            <a:off x="18839" y="2234216"/>
            <a:ext cx="2049650" cy="1593902"/>
          </a:xfrm>
          <a:prstGeom prst="hexagon">
            <a:avLst/>
          </a:prstGeom>
          <a:blipFill>
            <a:blip r:embed="rId3"/>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9" name="Hexagon 8">
            <a:extLst>
              <a:ext uri="{FF2B5EF4-FFF2-40B4-BE49-F238E27FC236}">
                <a16:creationId xmlns:a16="http://schemas.microsoft.com/office/drawing/2014/main" id="{1E41764F-03FD-A6A5-7E62-9B8D67BAE00C}"/>
              </a:ext>
            </a:extLst>
          </p:cNvPr>
          <p:cNvSpPr/>
          <p:nvPr/>
        </p:nvSpPr>
        <p:spPr>
          <a:xfrm>
            <a:off x="1819594" y="3142464"/>
            <a:ext cx="2049650" cy="1593902"/>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Ảnh tự chụp</a:t>
            </a:r>
          </a:p>
        </p:txBody>
      </p:sp>
      <p:sp>
        <p:nvSpPr>
          <p:cNvPr id="10" name="Hexagon 9">
            <a:extLst>
              <a:ext uri="{FF2B5EF4-FFF2-40B4-BE49-F238E27FC236}">
                <a16:creationId xmlns:a16="http://schemas.microsoft.com/office/drawing/2014/main" id="{E07D898A-E688-037A-0E89-2C3B6573A400}"/>
              </a:ext>
            </a:extLst>
          </p:cNvPr>
          <p:cNvSpPr/>
          <p:nvPr/>
        </p:nvSpPr>
        <p:spPr>
          <a:xfrm>
            <a:off x="1829643" y="4868842"/>
            <a:ext cx="2049650" cy="1593902"/>
          </a:xfrm>
          <a:prstGeom prst="hexagon">
            <a:avLst/>
          </a:prstGeom>
          <a:blipFill>
            <a:blip r:embed="rId4"/>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1" name="Hexagon 10">
            <a:extLst>
              <a:ext uri="{FF2B5EF4-FFF2-40B4-BE49-F238E27FC236}">
                <a16:creationId xmlns:a16="http://schemas.microsoft.com/office/drawing/2014/main" id="{2374C52B-4EB9-9C9D-557E-93D01EB1E9CA}"/>
              </a:ext>
            </a:extLst>
          </p:cNvPr>
          <p:cNvSpPr/>
          <p:nvPr/>
        </p:nvSpPr>
        <p:spPr>
          <a:xfrm>
            <a:off x="1799803" y="1427202"/>
            <a:ext cx="2049650" cy="1593902"/>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Truyện tự sáng tác</a:t>
            </a:r>
          </a:p>
        </p:txBody>
      </p:sp>
      <p:sp>
        <p:nvSpPr>
          <p:cNvPr id="12" name="Hexagon 11">
            <a:extLst>
              <a:ext uri="{FF2B5EF4-FFF2-40B4-BE49-F238E27FC236}">
                <a16:creationId xmlns:a16="http://schemas.microsoft.com/office/drawing/2014/main" id="{2D2993FE-8E3B-5340-06C3-2A0D91D8D063}"/>
              </a:ext>
            </a:extLst>
          </p:cNvPr>
          <p:cNvSpPr/>
          <p:nvPr/>
        </p:nvSpPr>
        <p:spPr>
          <a:xfrm>
            <a:off x="3580767" y="662611"/>
            <a:ext cx="2049650" cy="1593902"/>
          </a:xfrm>
          <a:prstGeom prst="hexagon">
            <a:avLst/>
          </a:prstGeom>
          <a:blipFill>
            <a:blip r:embed="rId5"/>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3" name="Hexagon 12">
            <a:extLst>
              <a:ext uri="{FF2B5EF4-FFF2-40B4-BE49-F238E27FC236}">
                <a16:creationId xmlns:a16="http://schemas.microsoft.com/office/drawing/2014/main" id="{F83D7ECA-92B6-6692-F2BC-C17378E1DD56}"/>
              </a:ext>
            </a:extLst>
          </p:cNvPr>
          <p:cNvSpPr/>
          <p:nvPr/>
        </p:nvSpPr>
        <p:spPr>
          <a:xfrm>
            <a:off x="3627239" y="2388989"/>
            <a:ext cx="2420612" cy="1572608"/>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Bài đăng trên mạng xã hội</a:t>
            </a:r>
          </a:p>
        </p:txBody>
      </p:sp>
      <p:sp>
        <p:nvSpPr>
          <p:cNvPr id="14" name="Hexagon 13">
            <a:extLst>
              <a:ext uri="{FF2B5EF4-FFF2-40B4-BE49-F238E27FC236}">
                <a16:creationId xmlns:a16="http://schemas.microsoft.com/office/drawing/2014/main" id="{15B08E14-35AB-9904-4F09-A5646A0B71AB}"/>
              </a:ext>
            </a:extLst>
          </p:cNvPr>
          <p:cNvSpPr/>
          <p:nvPr/>
        </p:nvSpPr>
        <p:spPr>
          <a:xfrm>
            <a:off x="5845736" y="1753135"/>
            <a:ext cx="2049650" cy="1593902"/>
          </a:xfrm>
          <a:prstGeom prst="hexagon">
            <a:avLst/>
          </a:prstGeom>
          <a:blipFill>
            <a:blip r:embed="rId6"/>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5" name="Hexagon 14">
            <a:extLst>
              <a:ext uri="{FF2B5EF4-FFF2-40B4-BE49-F238E27FC236}">
                <a16:creationId xmlns:a16="http://schemas.microsoft.com/office/drawing/2014/main" id="{47988142-D653-3E45-7E52-26EB8FBDCE2A}"/>
              </a:ext>
            </a:extLst>
          </p:cNvPr>
          <p:cNvSpPr/>
          <p:nvPr/>
        </p:nvSpPr>
        <p:spPr>
          <a:xfrm>
            <a:off x="7769756" y="1089498"/>
            <a:ext cx="2292970" cy="1723289"/>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Bài đánh giá cuốn sách, bộ phim</a:t>
            </a:r>
          </a:p>
        </p:txBody>
      </p:sp>
      <p:sp>
        <p:nvSpPr>
          <p:cNvPr id="16" name="Hexagon 15">
            <a:extLst>
              <a:ext uri="{FF2B5EF4-FFF2-40B4-BE49-F238E27FC236}">
                <a16:creationId xmlns:a16="http://schemas.microsoft.com/office/drawing/2014/main" id="{E3689921-1AD0-B2EF-7344-F2D5D34D7415}"/>
              </a:ext>
            </a:extLst>
          </p:cNvPr>
          <p:cNvSpPr/>
          <p:nvPr/>
        </p:nvSpPr>
        <p:spPr>
          <a:xfrm>
            <a:off x="9734981" y="230283"/>
            <a:ext cx="2049650" cy="1593902"/>
          </a:xfrm>
          <a:prstGeom prst="hexagon">
            <a:avLst/>
          </a:prstGeom>
          <a:blipFill>
            <a:blip r:embed="rId7"/>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7" name="Hexagon 16">
            <a:extLst>
              <a:ext uri="{FF2B5EF4-FFF2-40B4-BE49-F238E27FC236}">
                <a16:creationId xmlns:a16="http://schemas.microsoft.com/office/drawing/2014/main" id="{96BCC821-A17B-D66A-247E-EE04DEAEB629}"/>
              </a:ext>
            </a:extLst>
          </p:cNvPr>
          <p:cNvSpPr/>
          <p:nvPr/>
        </p:nvSpPr>
        <p:spPr>
          <a:xfrm>
            <a:off x="7546621" y="2937316"/>
            <a:ext cx="2292971" cy="1544274"/>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Blog (nhật kí trên web)</a:t>
            </a:r>
          </a:p>
        </p:txBody>
      </p:sp>
      <p:sp>
        <p:nvSpPr>
          <p:cNvPr id="18" name="Hexagon 17">
            <a:extLst>
              <a:ext uri="{FF2B5EF4-FFF2-40B4-BE49-F238E27FC236}">
                <a16:creationId xmlns:a16="http://schemas.microsoft.com/office/drawing/2014/main" id="{10EAA7FB-14DD-E56F-AAF6-EA95D45A8307}"/>
              </a:ext>
            </a:extLst>
          </p:cNvPr>
          <p:cNvSpPr/>
          <p:nvPr/>
        </p:nvSpPr>
        <p:spPr>
          <a:xfrm>
            <a:off x="5659927" y="3438105"/>
            <a:ext cx="2049650" cy="1593902"/>
          </a:xfrm>
          <a:prstGeom prst="hexagon">
            <a:avLst/>
          </a:prstGeom>
          <a:blipFill>
            <a:blip r:embed="rId8"/>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9" name="Hexagon 18">
            <a:extLst>
              <a:ext uri="{FF2B5EF4-FFF2-40B4-BE49-F238E27FC236}">
                <a16:creationId xmlns:a16="http://schemas.microsoft.com/office/drawing/2014/main" id="{F70BB28A-8959-EB9A-D6F8-4150FCFA3B0C}"/>
              </a:ext>
            </a:extLst>
          </p:cNvPr>
          <p:cNvSpPr/>
          <p:nvPr/>
        </p:nvSpPr>
        <p:spPr>
          <a:xfrm>
            <a:off x="3732750" y="4060775"/>
            <a:ext cx="2049650" cy="1593902"/>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Bài hát tự ghi âm</a:t>
            </a:r>
          </a:p>
        </p:txBody>
      </p:sp>
      <p:sp>
        <p:nvSpPr>
          <p:cNvPr id="20" name="Hexagon 19">
            <a:extLst>
              <a:ext uri="{FF2B5EF4-FFF2-40B4-BE49-F238E27FC236}">
                <a16:creationId xmlns:a16="http://schemas.microsoft.com/office/drawing/2014/main" id="{FDA0299F-9083-AE60-51E5-95225F753134}"/>
              </a:ext>
            </a:extLst>
          </p:cNvPr>
          <p:cNvSpPr/>
          <p:nvPr/>
        </p:nvSpPr>
        <p:spPr>
          <a:xfrm>
            <a:off x="5420461" y="5075913"/>
            <a:ext cx="2049650" cy="1593902"/>
          </a:xfrm>
          <a:prstGeom prst="hexagon">
            <a:avLst/>
          </a:prstGeom>
          <a:blipFill>
            <a:blip r:embed="rId9"/>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1" name="Hexagon 20">
            <a:extLst>
              <a:ext uri="{FF2B5EF4-FFF2-40B4-BE49-F238E27FC236}">
                <a16:creationId xmlns:a16="http://schemas.microsoft.com/office/drawing/2014/main" id="{23911DA8-94F0-6D88-2FA9-526C80673A19}"/>
              </a:ext>
            </a:extLst>
          </p:cNvPr>
          <p:cNvSpPr/>
          <p:nvPr/>
        </p:nvSpPr>
        <p:spPr>
          <a:xfrm>
            <a:off x="9169349" y="5359940"/>
            <a:ext cx="2292972" cy="1404903"/>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Vlog (video blog)</a:t>
            </a:r>
          </a:p>
        </p:txBody>
      </p:sp>
      <p:sp>
        <p:nvSpPr>
          <p:cNvPr id="22" name="Hexagon 21">
            <a:extLst>
              <a:ext uri="{FF2B5EF4-FFF2-40B4-BE49-F238E27FC236}">
                <a16:creationId xmlns:a16="http://schemas.microsoft.com/office/drawing/2014/main" id="{5B98EAA0-1286-880D-237B-44013F41F4DA}"/>
              </a:ext>
            </a:extLst>
          </p:cNvPr>
          <p:cNvSpPr/>
          <p:nvPr/>
        </p:nvSpPr>
        <p:spPr>
          <a:xfrm>
            <a:off x="7294905" y="4541663"/>
            <a:ext cx="2049650" cy="1593902"/>
          </a:xfrm>
          <a:prstGeom prst="hexagon">
            <a:avLst/>
          </a:prstGeom>
          <a:blipFill>
            <a:blip r:embed="rId10"/>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3" name="Hexagon 22">
            <a:extLst>
              <a:ext uri="{FF2B5EF4-FFF2-40B4-BE49-F238E27FC236}">
                <a16:creationId xmlns:a16="http://schemas.microsoft.com/office/drawing/2014/main" id="{6141F09E-A1B4-F425-645B-F7CDBDAF6A22}"/>
              </a:ext>
            </a:extLst>
          </p:cNvPr>
          <p:cNvSpPr/>
          <p:nvPr/>
        </p:nvSpPr>
        <p:spPr>
          <a:xfrm>
            <a:off x="9747778" y="2085039"/>
            <a:ext cx="2231153" cy="1365681"/>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Video âm nhạc</a:t>
            </a:r>
          </a:p>
        </p:txBody>
      </p:sp>
      <p:sp>
        <p:nvSpPr>
          <p:cNvPr id="24" name="Hexagon 23">
            <a:extLst>
              <a:ext uri="{FF2B5EF4-FFF2-40B4-BE49-F238E27FC236}">
                <a16:creationId xmlns:a16="http://schemas.microsoft.com/office/drawing/2014/main" id="{7DE3C20F-BBDC-711E-DC77-5C5B6AADFA8A}"/>
              </a:ext>
            </a:extLst>
          </p:cNvPr>
          <p:cNvSpPr/>
          <p:nvPr/>
        </p:nvSpPr>
        <p:spPr>
          <a:xfrm>
            <a:off x="9747778" y="3516967"/>
            <a:ext cx="2049650" cy="1593902"/>
          </a:xfrm>
          <a:prstGeom prst="hexagon">
            <a:avLst/>
          </a:prstGeom>
          <a:blipFill>
            <a:blip r:embed="rId11"/>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036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heel(1)">
                                      <p:cBhvr>
                                        <p:cTn id="60" dur="20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heel(1)">
                                      <p:cBhvr>
                                        <p:cTn id="65" dur="20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heel(1)">
                                      <p:cBhvr>
                                        <p:cTn id="70" dur="20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heel(1)">
                                      <p:cBhvr>
                                        <p:cTn id="75" dur="20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wipe(down)">
                                      <p:cBhvr>
                                        <p:cTn id="80" dur="500"/>
                                        <p:tgtEl>
                                          <p:spTgt spid="2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down)">
                                      <p:cBhvr>
                                        <p:cTn id="85" dur="500"/>
                                        <p:tgtEl>
                                          <p:spTgt spid="22"/>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heel(1)">
                                      <p:cBhvr>
                                        <p:cTn id="90" dur="2000"/>
                                        <p:tgtEl>
                                          <p:spTgt spid="23"/>
                                        </p:tgtEl>
                                      </p:cBhvr>
                                    </p:animEffect>
                                  </p:childTnLst>
                                </p:cTn>
                              </p:par>
                            </p:childTnLst>
                          </p:cTn>
                        </p:par>
                      </p:childTnLst>
                    </p:cTn>
                  </p:par>
                  <p:par>
                    <p:cTn id="91" fill="hold">
                      <p:stCondLst>
                        <p:cond delay="indefinite"/>
                      </p:stCondLst>
                      <p:childTnLst>
                        <p:par>
                          <p:cTn id="92" fill="hold">
                            <p:stCondLst>
                              <p:cond delay="0"/>
                            </p:stCondLst>
                            <p:childTnLst>
                              <p:par>
                                <p:cTn id="93" presetID="21" presetClass="entr" presetSubtype="1"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wheel(1)">
                                      <p:cBhvr>
                                        <p:cTn id="9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F796E66-01DE-4E41-822D-9065E2DB4E95}"/>
              </a:ext>
            </a:extLst>
          </p:cNvPr>
          <p:cNvSpPr/>
          <p:nvPr/>
        </p:nvSpPr>
        <p:spPr>
          <a:xfrm>
            <a:off x="90435" y="90436"/>
            <a:ext cx="7360952" cy="522514"/>
          </a:xfrm>
          <a:prstGeom prst="roundRect">
            <a:avLst/>
          </a:prstGeom>
          <a:solidFill>
            <a:srgbClr val="D600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a:latin typeface="Times New Roman" panose="02020603050405020304" pitchFamily="18" charset="0"/>
                <a:cs typeface="Times New Roman" panose="02020603050405020304" pitchFamily="18" charset="0"/>
              </a:rPr>
              <a:t>Cần tuân thủ điều gì khi tạo ra sản phẩm số?</a:t>
            </a:r>
          </a:p>
        </p:txBody>
      </p:sp>
      <p:sp>
        <p:nvSpPr>
          <p:cNvPr id="4" name="Rectangle: Rounded Corners 3">
            <a:extLst>
              <a:ext uri="{FF2B5EF4-FFF2-40B4-BE49-F238E27FC236}">
                <a16:creationId xmlns:a16="http://schemas.microsoft.com/office/drawing/2014/main" id="{4E90BA31-B285-359B-D996-BEB46E38AC63}"/>
              </a:ext>
            </a:extLst>
          </p:cNvPr>
          <p:cNvSpPr/>
          <p:nvPr/>
        </p:nvSpPr>
        <p:spPr>
          <a:xfrm>
            <a:off x="90435" y="3220495"/>
            <a:ext cx="1647930" cy="673239"/>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Tuân thủ</a:t>
            </a:r>
          </a:p>
        </p:txBody>
      </p:sp>
      <p:cxnSp>
        <p:nvCxnSpPr>
          <p:cNvPr id="7" name="Straight Connector 6">
            <a:extLst>
              <a:ext uri="{FF2B5EF4-FFF2-40B4-BE49-F238E27FC236}">
                <a16:creationId xmlns:a16="http://schemas.microsoft.com/office/drawing/2014/main" id="{5DF60E08-9D4E-0DFB-1B2B-291161A2155B}"/>
              </a:ext>
            </a:extLst>
          </p:cNvPr>
          <p:cNvCxnSpPr>
            <a:cxnSpLocks/>
            <a:stCxn id="4" idx="3"/>
            <a:endCxn id="8" idx="1"/>
          </p:cNvCxnSpPr>
          <p:nvPr/>
        </p:nvCxnSpPr>
        <p:spPr>
          <a:xfrm flipV="1">
            <a:off x="1738365" y="1680588"/>
            <a:ext cx="1095270" cy="1876527"/>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0CF2B27F-F770-86EF-4CFC-EE5EDB0428EE}"/>
              </a:ext>
            </a:extLst>
          </p:cNvPr>
          <p:cNvSpPr/>
          <p:nvPr/>
        </p:nvSpPr>
        <p:spPr>
          <a:xfrm>
            <a:off x="2833635" y="1343968"/>
            <a:ext cx="1949380" cy="673239"/>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Trung thực</a:t>
            </a:r>
          </a:p>
        </p:txBody>
      </p:sp>
      <p:cxnSp>
        <p:nvCxnSpPr>
          <p:cNvPr id="10" name="Straight Connector 9">
            <a:extLst>
              <a:ext uri="{FF2B5EF4-FFF2-40B4-BE49-F238E27FC236}">
                <a16:creationId xmlns:a16="http://schemas.microsoft.com/office/drawing/2014/main" id="{7EEB3FF3-4B62-5D32-EAA1-29C07F816775}"/>
              </a:ext>
            </a:extLst>
          </p:cNvPr>
          <p:cNvCxnSpPr>
            <a:stCxn id="8" idx="3"/>
          </p:cNvCxnSpPr>
          <p:nvPr/>
        </p:nvCxnSpPr>
        <p:spPr>
          <a:xfrm>
            <a:off x="4783015" y="1680588"/>
            <a:ext cx="602901"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9FACE6F4-239C-29F4-5A3C-F49D3A0A053C}"/>
              </a:ext>
            </a:extLst>
          </p:cNvPr>
          <p:cNvSpPr/>
          <p:nvPr/>
        </p:nvSpPr>
        <p:spPr>
          <a:xfrm>
            <a:off x="5385916" y="683710"/>
            <a:ext cx="6564924" cy="1876527"/>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 Không sử dụng thông tin giả, thông tin không đáng tin cậy.</a:t>
            </a:r>
          </a:p>
          <a:p>
            <a:r>
              <a:rPr lang="en-US" sz="2800">
                <a:latin typeface="Times New Roman" panose="02020603050405020304" pitchFamily="18" charset="0"/>
                <a:cs typeface="Times New Roman" panose="02020603050405020304" pitchFamily="18" charset="0"/>
              </a:rPr>
              <a:t>- Không sao chép, chỉnh sửa thông tin của người khác rồi coi là của mình.</a:t>
            </a:r>
          </a:p>
        </p:txBody>
      </p:sp>
      <p:cxnSp>
        <p:nvCxnSpPr>
          <p:cNvPr id="12" name="Straight Connector 11">
            <a:extLst>
              <a:ext uri="{FF2B5EF4-FFF2-40B4-BE49-F238E27FC236}">
                <a16:creationId xmlns:a16="http://schemas.microsoft.com/office/drawing/2014/main" id="{B2C789A7-1C75-1761-D11C-C5E6AA3D96F5}"/>
              </a:ext>
            </a:extLst>
          </p:cNvPr>
          <p:cNvCxnSpPr>
            <a:cxnSpLocks/>
            <a:stCxn id="4" idx="3"/>
            <a:endCxn id="16" idx="1"/>
          </p:cNvCxnSpPr>
          <p:nvPr/>
        </p:nvCxnSpPr>
        <p:spPr>
          <a:xfrm flipV="1">
            <a:off x="1738365" y="3527809"/>
            <a:ext cx="1095270" cy="29306"/>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38BCA408-408C-02BB-217C-373DF5085636}"/>
              </a:ext>
            </a:extLst>
          </p:cNvPr>
          <p:cNvSpPr/>
          <p:nvPr/>
        </p:nvSpPr>
        <p:spPr>
          <a:xfrm>
            <a:off x="2833635" y="3191189"/>
            <a:ext cx="1949380" cy="673239"/>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Tự sáng tạo</a:t>
            </a:r>
          </a:p>
        </p:txBody>
      </p:sp>
      <p:cxnSp>
        <p:nvCxnSpPr>
          <p:cNvPr id="20" name="Straight Connector 19">
            <a:extLst>
              <a:ext uri="{FF2B5EF4-FFF2-40B4-BE49-F238E27FC236}">
                <a16:creationId xmlns:a16="http://schemas.microsoft.com/office/drawing/2014/main" id="{CFD26B3F-54B4-F69A-605B-AB1FFB13685B}"/>
              </a:ext>
            </a:extLst>
          </p:cNvPr>
          <p:cNvCxnSpPr/>
          <p:nvPr/>
        </p:nvCxnSpPr>
        <p:spPr>
          <a:xfrm>
            <a:off x="4783015" y="3527808"/>
            <a:ext cx="602901"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ECCBDD94-ADFA-2926-5C93-83FD3147982D}"/>
              </a:ext>
            </a:extLst>
          </p:cNvPr>
          <p:cNvSpPr/>
          <p:nvPr/>
        </p:nvSpPr>
        <p:spPr>
          <a:xfrm>
            <a:off x="5385916" y="2774392"/>
            <a:ext cx="6564924" cy="1876523"/>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 Tự quay video, tự chụp ảnh, tự viết nội dung.</a:t>
            </a:r>
          </a:p>
          <a:p>
            <a:r>
              <a:rPr lang="en-US" sz="2800">
                <a:latin typeface="Times New Roman" panose="02020603050405020304" pitchFamily="18" charset="0"/>
                <a:cs typeface="Times New Roman" panose="02020603050405020304" pitchFamily="18" charset="0"/>
              </a:rPr>
              <a:t>- Không sử dụng các thông tin có bản quyền nếu chưa mua hoặc chưa xin phép.</a:t>
            </a:r>
          </a:p>
        </p:txBody>
      </p:sp>
      <p:cxnSp>
        <p:nvCxnSpPr>
          <p:cNvPr id="25" name="Straight Connector 24">
            <a:extLst>
              <a:ext uri="{FF2B5EF4-FFF2-40B4-BE49-F238E27FC236}">
                <a16:creationId xmlns:a16="http://schemas.microsoft.com/office/drawing/2014/main" id="{001DB074-86E1-48A3-C4F3-5FCC2626A0DE}"/>
              </a:ext>
            </a:extLst>
          </p:cNvPr>
          <p:cNvCxnSpPr>
            <a:cxnSpLocks/>
          </p:cNvCxnSpPr>
          <p:nvPr/>
        </p:nvCxnSpPr>
        <p:spPr>
          <a:xfrm>
            <a:off x="1738365" y="3557114"/>
            <a:ext cx="1095270" cy="1510603"/>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F9559DE6-DAF8-2317-6FFC-3EB77D7290DF}"/>
              </a:ext>
            </a:extLst>
          </p:cNvPr>
          <p:cNvSpPr/>
          <p:nvPr/>
        </p:nvSpPr>
        <p:spPr>
          <a:xfrm>
            <a:off x="2762655" y="4316180"/>
            <a:ext cx="2020360" cy="2451383"/>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Không vi phạm (pháp luật, đạo đức, văn hóa)</a:t>
            </a:r>
          </a:p>
        </p:txBody>
      </p:sp>
      <p:cxnSp>
        <p:nvCxnSpPr>
          <p:cNvPr id="29" name="Straight Connector 28">
            <a:extLst>
              <a:ext uri="{FF2B5EF4-FFF2-40B4-BE49-F238E27FC236}">
                <a16:creationId xmlns:a16="http://schemas.microsoft.com/office/drawing/2014/main" id="{DDDC5650-5A27-80F5-3D92-3FD54A83C57A}"/>
              </a:ext>
            </a:extLst>
          </p:cNvPr>
          <p:cNvCxnSpPr/>
          <p:nvPr/>
        </p:nvCxnSpPr>
        <p:spPr>
          <a:xfrm>
            <a:off x="4783015" y="5720665"/>
            <a:ext cx="602901"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6E07EAC9-53FA-693E-95C9-34C51CCFB548}"/>
              </a:ext>
            </a:extLst>
          </p:cNvPr>
          <p:cNvSpPr/>
          <p:nvPr/>
        </p:nvSpPr>
        <p:spPr>
          <a:xfrm>
            <a:off x="5385916" y="4865071"/>
            <a:ext cx="6564924" cy="1779803"/>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 Dùng ngôn ngữ lịch sự.</a:t>
            </a:r>
          </a:p>
          <a:p>
            <a:r>
              <a:rPr lang="en-US" sz="2800">
                <a:latin typeface="Times New Roman" panose="02020603050405020304" pitchFamily="18" charset="0"/>
                <a:cs typeface="Times New Roman" panose="02020603050405020304" pitchFamily="18" charset="0"/>
              </a:rPr>
              <a:t>- Không  dùng các hình ảnh giật gân.</a:t>
            </a:r>
          </a:p>
          <a:p>
            <a:r>
              <a:rPr lang="en-US" sz="2800">
                <a:latin typeface="Times New Roman" panose="02020603050405020304" pitchFamily="18" charset="0"/>
                <a:cs typeface="Times New Roman" panose="02020603050405020304" pitchFamily="18" charset="0"/>
              </a:rPr>
              <a:t>- Không tiết lộ thông tin cá nhân của người khác.</a:t>
            </a:r>
          </a:p>
        </p:txBody>
      </p:sp>
    </p:spTree>
    <p:extLst>
      <p:ext uri="{BB962C8B-B14F-4D97-AF65-F5344CB8AC3E}">
        <p14:creationId xmlns:p14="http://schemas.microsoft.com/office/powerpoint/2010/main" val="269163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heel(1)">
                                      <p:cBhvr>
                                        <p:cTn id="49" dur="2000"/>
                                        <p:tgtEl>
                                          <p:spTgt spid="25"/>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heel(1)">
                                      <p:cBhvr>
                                        <p:cTn id="52" dur="20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heel(1)">
                                      <p:cBhvr>
                                        <p:cTn id="57" dur="2000"/>
                                        <p:tgtEl>
                                          <p:spTgt spid="29"/>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heel(1)">
                                      <p:cBhvr>
                                        <p:cTn id="6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P spid="11" grpId="0" animBg="1"/>
      <p:bldP spid="16" grpId="0" animBg="1"/>
      <p:bldP spid="21" grpId="0" animBg="1"/>
      <p:bldP spid="28"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F2F188-A850-CD2B-6AB9-0B84C6DA527B}"/>
              </a:ext>
            </a:extLst>
          </p:cNvPr>
          <p:cNvSpPr/>
          <p:nvPr/>
        </p:nvSpPr>
        <p:spPr>
          <a:xfrm>
            <a:off x="211393" y="2873126"/>
            <a:ext cx="11616344" cy="37292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buAutoNum type="alphaLcParenR"/>
            </a:pPr>
            <a:r>
              <a:rPr lang="pt-BR" sz="2800">
                <a:solidFill>
                  <a:schemeClr val="tx1"/>
                </a:solidFill>
                <a:latin typeface="Times New Roman" panose="02020603050405020304" pitchFamily="18" charset="0"/>
                <a:cs typeface="Times New Roman" panose="02020603050405020304" pitchFamily="18" charset="0"/>
              </a:rPr>
              <a:t>Khuyên bạn không nên quay và đăng video bạo lực đó lên mạng do hành vi đó là vi phạm đạo đức vì tiếp tay và cổ vũ cho bạo lực trong trường học.</a:t>
            </a:r>
          </a:p>
          <a:p>
            <a:pPr marL="342900" indent="-342900">
              <a:lnSpc>
                <a:spcPct val="150000"/>
              </a:lnSpc>
              <a:buAutoNum type="alphaLcParenR"/>
            </a:pPr>
            <a:r>
              <a:rPr lang="pt-BR" sz="2800">
                <a:solidFill>
                  <a:schemeClr val="tx1"/>
                </a:solidFill>
                <a:latin typeface="Times New Roman" panose="02020603050405020304" pitchFamily="18" charset="0"/>
                <a:cs typeface="Times New Roman" panose="02020603050405020304" pitchFamily="18" charset="0"/>
              </a:rPr>
              <a:t>Giải thích cho bạn ấy hiểu sử dụng ảnh của người khác làm của mình là vi phạm bản quyền, vi phạm đạo đức pháp luật và sẽ bị xử phạt.</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1EA31B71-50A5-A324-EBDF-B895FF868894}"/>
              </a:ext>
            </a:extLst>
          </p:cNvPr>
          <p:cNvSpPr/>
          <p:nvPr/>
        </p:nvSpPr>
        <p:spPr>
          <a:xfrm>
            <a:off x="137652" y="255639"/>
            <a:ext cx="11763827" cy="2851355"/>
          </a:xfrm>
          <a:prstGeom prst="roundRect">
            <a:avLst/>
          </a:prstGeom>
          <a:solidFill>
            <a:srgbClr val="CEE5BF"/>
          </a:solidFill>
          <a:ln>
            <a:noFill/>
          </a:ln>
          <a:effectLst>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i="1">
                <a:solidFill>
                  <a:schemeClr val="tx1"/>
                </a:solidFill>
                <a:latin typeface="+mj-lt"/>
              </a:rPr>
              <a:t>Câu hỏi: Em có cảnh báo và lời khuyên gì với bạn trong mỗi tình huống dưới đây:</a:t>
            </a:r>
            <a:endParaRPr lang="en-US" sz="2800">
              <a:solidFill>
                <a:schemeClr val="tx1"/>
              </a:solidFill>
              <a:latin typeface="+mj-lt"/>
            </a:endParaRPr>
          </a:p>
          <a:p>
            <a:r>
              <a:rPr lang="vi-VN" sz="2800" b="1">
                <a:solidFill>
                  <a:schemeClr val="tx1"/>
                </a:solidFill>
                <a:latin typeface="+mj-lt"/>
              </a:rPr>
              <a:t>a)</a:t>
            </a:r>
            <a:r>
              <a:rPr lang="vi-VN" sz="2800">
                <a:solidFill>
                  <a:schemeClr val="tx1"/>
                </a:solidFill>
                <a:latin typeface="+mj-lt"/>
              </a:rPr>
              <a:t> Bạn em quay video các bạn trong lớp có hành vi bạo lực và đăng lên mạng xã hội.</a:t>
            </a:r>
            <a:endParaRPr lang="en-US" sz="2800">
              <a:solidFill>
                <a:schemeClr val="tx1"/>
              </a:solidFill>
              <a:latin typeface="+mj-lt"/>
            </a:endParaRPr>
          </a:p>
          <a:p>
            <a:r>
              <a:rPr lang="vi-VN" sz="2800" b="1">
                <a:solidFill>
                  <a:schemeClr val="tx1"/>
                </a:solidFill>
                <a:latin typeface="+mj-lt"/>
              </a:rPr>
              <a:t>b)</a:t>
            </a:r>
            <a:r>
              <a:rPr lang="vi-VN" sz="2800">
                <a:solidFill>
                  <a:schemeClr val="tx1"/>
                </a:solidFill>
                <a:latin typeface="+mj-lt"/>
              </a:rPr>
              <a:t> Một người bạn sử dụng ảnh em chụp để tham gia một cuộc thi ảnh nhưng chưa có sự đồng ý của em.</a:t>
            </a:r>
            <a:endParaRPr lang="en-US" sz="2800">
              <a:solidFill>
                <a:schemeClr val="tx1"/>
              </a:solidFill>
              <a:latin typeface="+mj-lt"/>
            </a:endParaRPr>
          </a:p>
        </p:txBody>
      </p:sp>
    </p:spTree>
    <p:extLst>
      <p:ext uri="{BB962C8B-B14F-4D97-AF65-F5344CB8AC3E}">
        <p14:creationId xmlns:p14="http://schemas.microsoft.com/office/powerpoint/2010/main" val="288521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8B3129D-F236-4298-87C7-B58D43A9C090}"/>
              </a:ext>
            </a:extLst>
          </p:cNvPr>
          <p:cNvPicPr>
            <a:picLocks noChangeAspect="1"/>
          </p:cNvPicPr>
          <p:nvPr/>
        </p:nvPicPr>
        <p:blipFill rotWithShape="1">
          <a:blip r:embed="rId4"/>
          <a:srcRect t="24673" r="17857"/>
          <a:stretch/>
        </p:blipFill>
        <p:spPr>
          <a:xfrm>
            <a:off x="10191366" y="266578"/>
            <a:ext cx="1752984" cy="1473610"/>
          </a:xfrm>
          <a:prstGeom prst="rect">
            <a:avLst/>
          </a:prstGeom>
        </p:spPr>
      </p:pic>
      <p:pic>
        <p:nvPicPr>
          <p:cNvPr id="5" name="图片 4">
            <a:extLst>
              <a:ext uri="{FF2B5EF4-FFF2-40B4-BE49-F238E27FC236}">
                <a16:creationId xmlns:a16="http://schemas.microsoft.com/office/drawing/2014/main" id="{DEA551C9-A24D-4F6F-AE60-DF7D6B83A414}"/>
              </a:ext>
            </a:extLst>
          </p:cNvPr>
          <p:cNvPicPr>
            <a:picLocks noChangeAspect="1"/>
          </p:cNvPicPr>
          <p:nvPr/>
        </p:nvPicPr>
        <p:blipFill>
          <a:blip r:embed="rId5"/>
          <a:stretch>
            <a:fillRect/>
          </a:stretch>
        </p:blipFill>
        <p:spPr>
          <a:xfrm>
            <a:off x="4498110" y="1571593"/>
            <a:ext cx="3214254" cy="1295719"/>
          </a:xfrm>
          <a:prstGeom prst="rect">
            <a:avLst/>
          </a:prstGeom>
        </p:spPr>
      </p:pic>
      <p:pic>
        <p:nvPicPr>
          <p:cNvPr id="6" name="图片 5">
            <a:extLst>
              <a:ext uri="{FF2B5EF4-FFF2-40B4-BE49-F238E27FC236}">
                <a16:creationId xmlns:a16="http://schemas.microsoft.com/office/drawing/2014/main" id="{CAB5FC26-484F-44C8-9E7E-13BEAD0DDF94}"/>
              </a:ext>
            </a:extLst>
          </p:cNvPr>
          <p:cNvPicPr>
            <a:picLocks noChangeAspect="1"/>
          </p:cNvPicPr>
          <p:nvPr/>
        </p:nvPicPr>
        <p:blipFill>
          <a:blip r:embed="rId6"/>
          <a:stretch>
            <a:fillRect/>
          </a:stretch>
        </p:blipFill>
        <p:spPr>
          <a:xfrm>
            <a:off x="4168615" y="3618414"/>
            <a:ext cx="3583710" cy="1333504"/>
          </a:xfrm>
          <a:prstGeom prst="rect">
            <a:avLst/>
          </a:prstGeom>
        </p:spPr>
      </p:pic>
      <p:pic>
        <p:nvPicPr>
          <p:cNvPr id="7" name="图片 6">
            <a:extLst>
              <a:ext uri="{FF2B5EF4-FFF2-40B4-BE49-F238E27FC236}">
                <a16:creationId xmlns:a16="http://schemas.microsoft.com/office/drawing/2014/main" id="{36FD5E1D-C2C7-42A1-9B7D-4E592583096B}"/>
              </a:ext>
            </a:extLst>
          </p:cNvPr>
          <p:cNvPicPr>
            <a:picLocks noChangeAspect="1"/>
          </p:cNvPicPr>
          <p:nvPr/>
        </p:nvPicPr>
        <p:blipFill>
          <a:blip r:embed="rId7"/>
          <a:stretch>
            <a:fillRect/>
          </a:stretch>
        </p:blipFill>
        <p:spPr>
          <a:xfrm>
            <a:off x="275505" y="266578"/>
            <a:ext cx="3417049" cy="2032500"/>
          </a:xfrm>
          <a:prstGeom prst="rect">
            <a:avLst/>
          </a:prstGeom>
        </p:spPr>
      </p:pic>
      <p:pic>
        <p:nvPicPr>
          <p:cNvPr id="14" name="图片 13">
            <a:extLst>
              <a:ext uri="{FF2B5EF4-FFF2-40B4-BE49-F238E27FC236}">
                <a16:creationId xmlns:a16="http://schemas.microsoft.com/office/drawing/2014/main" id="{3C54711A-3FCA-4330-8ED9-451489857129}"/>
              </a:ext>
            </a:extLst>
          </p:cNvPr>
          <p:cNvPicPr>
            <a:picLocks noChangeAspect="1"/>
          </p:cNvPicPr>
          <p:nvPr/>
        </p:nvPicPr>
        <p:blipFill>
          <a:blip r:embed="rId8"/>
          <a:stretch>
            <a:fillRect/>
          </a:stretch>
        </p:blipFill>
        <p:spPr>
          <a:xfrm flipH="1">
            <a:off x="8438382" y="4304859"/>
            <a:ext cx="3505968" cy="2324672"/>
          </a:xfrm>
          <a:prstGeom prst="rect">
            <a:avLst/>
          </a:prstGeom>
        </p:spPr>
      </p:pic>
      <p:grpSp>
        <p:nvGrpSpPr>
          <p:cNvPr id="24" name="组合 23">
            <a:extLst>
              <a:ext uri="{FF2B5EF4-FFF2-40B4-BE49-F238E27FC236}">
                <a16:creationId xmlns:a16="http://schemas.microsoft.com/office/drawing/2014/main"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id="{06A4829A-448B-41B0-9C1C-1C2555B14416}"/>
                </a:ext>
              </a:extLst>
            </p:cNvPr>
            <p:cNvPicPr>
              <a:picLocks noChangeAspect="1"/>
            </p:cNvPicPr>
            <p:nvPr/>
          </p:nvPicPr>
          <p:blipFill>
            <a:blip r:embed="rId9"/>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id="{8BE1F7BB-409C-40CC-8724-58B453F69760}"/>
                </a:ext>
              </a:extLst>
            </p:cNvPr>
            <p:cNvPicPr>
              <a:picLocks noChangeAspect="1"/>
            </p:cNvPicPr>
            <p:nvPr/>
          </p:nvPicPr>
          <p:blipFill>
            <a:blip r:embed="rId10"/>
            <a:stretch>
              <a:fillRect/>
            </a:stretch>
          </p:blipFill>
          <p:spPr>
            <a:xfrm>
              <a:off x="355595" y="3741685"/>
              <a:ext cx="1220293" cy="1340179"/>
            </a:xfrm>
            <a:prstGeom prst="rect">
              <a:avLst/>
            </a:prstGeom>
          </p:spPr>
        </p:pic>
      </p:grpSp>
      <p:pic>
        <p:nvPicPr>
          <p:cNvPr id="21" name="图片 20">
            <a:extLst>
              <a:ext uri="{FF2B5EF4-FFF2-40B4-BE49-F238E27FC236}">
                <a16:creationId xmlns:a16="http://schemas.microsoft.com/office/drawing/2014/main" id="{1DA3AB1B-5B08-4AFC-9C1D-FDA4273D2A2C}"/>
              </a:ext>
            </a:extLst>
          </p:cNvPr>
          <p:cNvPicPr>
            <a:picLocks noChangeAspect="1"/>
          </p:cNvPicPr>
          <p:nvPr/>
        </p:nvPicPr>
        <p:blipFill>
          <a:blip r:embed="rId11"/>
          <a:stretch>
            <a:fillRect/>
          </a:stretch>
        </p:blipFill>
        <p:spPr>
          <a:xfrm>
            <a:off x="3692554" y="2198115"/>
            <a:ext cx="990229" cy="822266"/>
          </a:xfrm>
          <a:prstGeom prst="rect">
            <a:avLst/>
          </a:prstGeom>
        </p:spPr>
      </p:pic>
      <p:sp>
        <p:nvSpPr>
          <p:cNvPr id="2" name="文本框 1">
            <a:extLst>
              <a:ext uri="{FF2B5EF4-FFF2-40B4-BE49-F238E27FC236}">
                <a16:creationId xmlns:a16="http://schemas.microsoft.com/office/drawing/2014/main" id="{7E239560-31E7-472A-8D5D-3B96D95E9ED3}"/>
              </a:ext>
            </a:extLst>
          </p:cNvPr>
          <p:cNvSpPr txBox="1"/>
          <p:nvPr/>
        </p:nvSpPr>
        <p:spPr>
          <a:xfrm>
            <a:off x="3795171" y="2842114"/>
            <a:ext cx="41501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Luyện tập</a:t>
            </a:r>
            <a:endParaRPr kumimoji="0" lang="zh-C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sp>
        <p:nvSpPr>
          <p:cNvPr id="3" name="TextBox 2"/>
          <p:cNvSpPr txBox="1"/>
          <p:nvPr/>
        </p:nvSpPr>
        <p:spPr>
          <a:xfrm>
            <a:off x="5519528" y="1929746"/>
            <a:ext cx="84189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omic Sans MS" pitchFamily="66" charset="0"/>
                <a:ea typeface="+mn-ea"/>
                <a:cs typeface="+mn-cs"/>
              </a:rPr>
              <a:t>03</a:t>
            </a:r>
          </a:p>
        </p:txBody>
      </p:sp>
    </p:spTree>
    <p:extLst>
      <p:ext uri="{BB962C8B-B14F-4D97-AF65-F5344CB8AC3E}">
        <p14:creationId xmlns:p14="http://schemas.microsoft.com/office/powerpoint/2010/main" val="33498820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83" y="132"/>
            <a:ext cx="12169333" cy="685773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p:cNvGrpSpPr/>
          <p:nvPr/>
        </p:nvGrpSpPr>
        <p:grpSpPr>
          <a:xfrm>
            <a:off x="637702" y="3122631"/>
            <a:ext cx="2834612" cy="2575264"/>
            <a:chOff x="2067317" y="1810431"/>
            <a:chExt cx="2488837" cy="2293259"/>
          </a:xfrm>
          <a:effectLst>
            <a:outerShdw blurRad="139700" dist="63500" dir="2700000" algn="tl" rotWithShape="0">
              <a:prstClr val="black">
                <a:alpha val="40000"/>
              </a:prstClr>
            </a:outerShdw>
          </a:effectLst>
        </p:grpSpPr>
        <p:sp>
          <p:nvSpPr>
            <p:cNvPr id="9" name="圆角矩形 8"/>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8804">
                <a:defRPr/>
              </a:pP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sp>
          <p:nvSpPr>
            <p:cNvPr id="10" name="圆角矩形 9"/>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Times New Roman" panose="02020603050405020304" pitchFamily="18" charset="0"/>
                  <a:ea typeface="微软雅黑" panose="020B0503020204020204" pitchFamily="34" charset="-122"/>
                  <a:cs typeface="+mn-ea"/>
                  <a:sym typeface="+mn-lt"/>
                </a:rPr>
                <a:t> </a:t>
              </a: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grpSp>
      <p:grpSp>
        <p:nvGrpSpPr>
          <p:cNvPr id="11" name="组合 10"/>
          <p:cNvGrpSpPr/>
          <p:nvPr/>
        </p:nvGrpSpPr>
        <p:grpSpPr>
          <a:xfrm>
            <a:off x="4427205" y="3026794"/>
            <a:ext cx="2993890" cy="2740814"/>
            <a:chOff x="2067317" y="1810431"/>
            <a:chExt cx="2488837" cy="2293259"/>
          </a:xfrm>
          <a:effectLst>
            <a:outerShdw blurRad="139700" dist="63500" dir="2700000" algn="tl" rotWithShape="0">
              <a:prstClr val="black">
                <a:alpha val="40000"/>
              </a:prstClr>
            </a:outerShdw>
          </a:effectLst>
        </p:grpSpPr>
        <p:sp>
          <p:nvSpPr>
            <p:cNvPr id="12" name="圆角矩形 11"/>
            <p:cNvSpPr/>
            <p:nvPr/>
          </p:nvSpPr>
          <p:spPr>
            <a:xfrm rot="2700000">
              <a:off x="2262896" y="1810432"/>
              <a:ext cx="2293258" cy="2293258"/>
            </a:xfrm>
            <a:prstGeom prst="roundRect">
              <a:avLst>
                <a:gd name="adj" fmla="val 12083"/>
              </a:avLst>
            </a:prstGeom>
            <a:solidFill>
              <a:schemeClr val="bg1">
                <a:lumMod val="95000"/>
              </a:schemeClr>
            </a:solidFill>
            <a:ln w="22225" cap="flat" cmpd="sng" algn="ctr">
              <a:noFill/>
              <a:prstDash val="solid"/>
              <a:miter lim="800000"/>
            </a:ln>
            <a:effectLst/>
          </p:spPr>
          <p:txBody>
            <a:bodyPr rtlCol="0" anchor="ctr"/>
            <a:lstStyle/>
            <a:p>
              <a:pPr algn="ctr" defTabSz="1218804">
                <a:defRPr/>
              </a:pPr>
              <a:endParaRPr lang="zh-CN" altLang="en-US" sz="1999" kern="0" dirty="0">
                <a:solidFill>
                  <a:prstClr val="white"/>
                </a:solidFill>
                <a:latin typeface="Times New Roman" panose="02020603050405020304" pitchFamily="18" charset="0"/>
                <a:ea typeface="微软雅黑" panose="020B0503020204020204" pitchFamily="34" charset="-122"/>
                <a:cs typeface="+mn-ea"/>
                <a:sym typeface="+mn-lt"/>
              </a:endParaRPr>
            </a:p>
          </p:txBody>
        </p:sp>
        <p:sp>
          <p:nvSpPr>
            <p:cNvPr id="13" name="圆角矩形 12"/>
            <p:cNvSpPr/>
            <p:nvPr/>
          </p:nvSpPr>
          <p:spPr>
            <a:xfrm rot="2700000">
              <a:off x="2067317" y="1810431"/>
              <a:ext cx="2293258" cy="2293258"/>
            </a:xfrm>
            <a:prstGeom prst="roundRect">
              <a:avLst>
                <a:gd name="adj" fmla="val 12083"/>
              </a:avLst>
            </a:prstGeom>
            <a:solidFill>
              <a:srgbClr val="123E61"/>
            </a:soli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prstClr val="white"/>
                  </a:solidFill>
                  <a:latin typeface="Times New Roman" panose="02020603050405020304" pitchFamily="18" charset="0"/>
                  <a:ea typeface="微软雅黑" panose="020B0503020204020204" pitchFamily="34" charset="-122"/>
                  <a:cs typeface="+mn-ea"/>
                  <a:sym typeface="+mn-lt"/>
                </a:rPr>
                <a:t> </a:t>
              </a:r>
              <a:endParaRPr lang="zh-CN" altLang="en-US" sz="1999" kern="0" dirty="0">
                <a:solidFill>
                  <a:prstClr val="white"/>
                </a:solidFill>
                <a:latin typeface="Times New Roman" panose="02020603050405020304" pitchFamily="18" charset="0"/>
                <a:ea typeface="微软雅黑" panose="020B0503020204020204" pitchFamily="34" charset="-122"/>
                <a:cs typeface="+mn-ea"/>
                <a:sym typeface="+mn-lt"/>
              </a:endParaRPr>
            </a:p>
          </p:txBody>
        </p:sp>
      </p:grpSp>
      <p:grpSp>
        <p:nvGrpSpPr>
          <p:cNvPr id="14" name="组合 13"/>
          <p:cNvGrpSpPr/>
          <p:nvPr/>
        </p:nvGrpSpPr>
        <p:grpSpPr>
          <a:xfrm>
            <a:off x="8433802" y="3076812"/>
            <a:ext cx="2909388" cy="2639377"/>
            <a:chOff x="2067317" y="1810431"/>
            <a:chExt cx="2488837" cy="2293259"/>
          </a:xfrm>
          <a:effectLst>
            <a:outerShdw blurRad="139700" dist="63500" dir="2700000" algn="tl" rotWithShape="0">
              <a:prstClr val="black">
                <a:alpha val="40000"/>
              </a:prstClr>
            </a:outerShdw>
          </a:effectLst>
        </p:grpSpPr>
        <p:sp>
          <p:nvSpPr>
            <p:cNvPr id="15" name="圆角矩形 14"/>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8804">
                <a:defRPr/>
              </a:pP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sp>
          <p:nvSpPr>
            <p:cNvPr id="16" name="圆角矩形 15"/>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Times New Roman" panose="02020603050405020304" pitchFamily="18" charset="0"/>
                  <a:ea typeface="微软雅黑" panose="020B0503020204020204" pitchFamily="34" charset="-122"/>
                  <a:cs typeface="+mn-ea"/>
                  <a:sym typeface="+mn-lt"/>
                </a:rPr>
                <a:t> </a:t>
              </a: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grpSp>
      <p:sp>
        <p:nvSpPr>
          <p:cNvPr id="3" name="TextBox 2"/>
          <p:cNvSpPr txBox="1"/>
          <p:nvPr/>
        </p:nvSpPr>
        <p:spPr>
          <a:xfrm>
            <a:off x="1389964" y="69794"/>
            <a:ext cx="2058577" cy="666657"/>
          </a:xfrm>
          <a:prstGeom prst="rect">
            <a:avLst/>
          </a:prstGeom>
          <a:noFill/>
        </p:spPr>
        <p:txBody>
          <a:bodyPr wrap="none" rtlCol="0">
            <a:spAutoFit/>
          </a:bodyPr>
          <a:lstStyle/>
          <a:p>
            <a:pPr defTabSz="1218804">
              <a:defRPr/>
            </a:pPr>
            <a:r>
              <a:rPr lang="en-US" sz="3732" i="1" dirty="0" err="1">
                <a:solidFill>
                  <a:srgbClr val="FF0000"/>
                </a:solidFill>
                <a:latin typeface="Times New Roman"/>
              </a:rPr>
              <a:t>Chú</a:t>
            </a:r>
            <a:r>
              <a:rPr lang="en-US" sz="3732" i="1" dirty="0">
                <a:solidFill>
                  <a:srgbClr val="FF0000"/>
                </a:solidFill>
                <a:latin typeface="Times New Roman"/>
              </a:rPr>
              <a:t> </a:t>
            </a:r>
            <a:r>
              <a:rPr lang="en-US" sz="3732" i="1" dirty="0" err="1">
                <a:solidFill>
                  <a:srgbClr val="FF0000"/>
                </a:solidFill>
                <a:latin typeface="Times New Roman"/>
              </a:rPr>
              <a:t>thích</a:t>
            </a:r>
            <a:endParaRPr lang="en-US" sz="3732" i="1" dirty="0">
              <a:solidFill>
                <a:srgbClr val="FF0000"/>
              </a:solidFill>
              <a:latin typeface="Times New Roman"/>
            </a:endParaRPr>
          </a:p>
        </p:txBody>
      </p:sp>
      <p:pic>
        <p:nvPicPr>
          <p:cNvPr id="18" name="Picture 4" descr="Trẻ Em, Học Tập, Học Bài, Giáo Dục, Tải hình PNG 109 - Free.Vector6.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677" y="2200964"/>
            <a:ext cx="3516620" cy="308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Trẻ Em, Mầm Non, Đọc Sách, Học Tập, Cô Bé, Tải hình PNG 342 -  Free.Vector6.c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719" y="3076812"/>
            <a:ext cx="2665498" cy="266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3633" y="2721941"/>
            <a:ext cx="2567995" cy="2567995"/>
          </a:xfrm>
          <a:prstGeom prst="rect">
            <a:avLst/>
          </a:prstGeom>
        </p:spPr>
      </p:pic>
      <p:sp>
        <p:nvSpPr>
          <p:cNvPr id="7" name="Cloud Callout 6"/>
          <p:cNvSpPr/>
          <p:nvPr/>
        </p:nvSpPr>
        <p:spPr>
          <a:xfrm>
            <a:off x="491477" y="710232"/>
            <a:ext cx="3503173" cy="1681725"/>
          </a:xfrm>
          <a:prstGeom prst="cloudCallout">
            <a:avLst>
              <a:gd name="adj1" fmla="val -10358"/>
              <a:gd name="adj2" fmla="val 65617"/>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dirty="0" err="1">
                <a:solidFill>
                  <a:srgbClr val="0000FF"/>
                </a:solidFill>
                <a:latin typeface="Calibri" panose="020F0502020204030204"/>
              </a:rPr>
              <a:t>Hoạt</a:t>
            </a:r>
            <a:r>
              <a:rPr lang="en-US" sz="3466" dirty="0">
                <a:solidFill>
                  <a:srgbClr val="0000FF"/>
                </a:solidFill>
                <a:latin typeface="Calibri" panose="020F0502020204030204"/>
              </a:rPr>
              <a:t> </a:t>
            </a:r>
            <a:r>
              <a:rPr lang="en-US" sz="3466" dirty="0" err="1">
                <a:solidFill>
                  <a:srgbClr val="0000FF"/>
                </a:solidFill>
                <a:latin typeface="Calibri" panose="020F0502020204030204"/>
              </a:rPr>
              <a:t>động</a:t>
            </a:r>
            <a:r>
              <a:rPr lang="en-US" sz="3466" dirty="0">
                <a:solidFill>
                  <a:srgbClr val="0000FF"/>
                </a:solidFill>
                <a:latin typeface="Calibri" panose="020F0502020204030204"/>
              </a:rPr>
              <a:t> </a:t>
            </a:r>
            <a:r>
              <a:rPr lang="en-US" sz="3466" dirty="0" err="1">
                <a:solidFill>
                  <a:srgbClr val="0000FF"/>
                </a:solidFill>
                <a:latin typeface="Calibri" panose="020F0502020204030204"/>
              </a:rPr>
              <a:t>cá</a:t>
            </a:r>
            <a:r>
              <a:rPr lang="en-US" sz="3466" dirty="0">
                <a:solidFill>
                  <a:srgbClr val="0000FF"/>
                </a:solidFill>
                <a:latin typeface="Calibri" panose="020F0502020204030204"/>
              </a:rPr>
              <a:t> </a:t>
            </a:r>
            <a:r>
              <a:rPr lang="en-US" sz="3466" dirty="0" err="1">
                <a:solidFill>
                  <a:srgbClr val="0000FF"/>
                </a:solidFill>
                <a:latin typeface="Calibri" panose="020F0502020204030204"/>
              </a:rPr>
              <a:t>nhân</a:t>
            </a:r>
            <a:endParaRPr lang="en-US" sz="3466" dirty="0">
              <a:solidFill>
                <a:srgbClr val="0000FF"/>
              </a:solidFill>
              <a:latin typeface="Calibri" panose="020F0502020204030204"/>
            </a:endParaRPr>
          </a:p>
        </p:txBody>
      </p:sp>
      <p:sp>
        <p:nvSpPr>
          <p:cNvPr id="30" name="Cloud Callout 29"/>
          <p:cNvSpPr/>
          <p:nvPr/>
        </p:nvSpPr>
        <p:spPr>
          <a:xfrm>
            <a:off x="4403124" y="560382"/>
            <a:ext cx="3503173" cy="1681725"/>
          </a:xfrm>
          <a:prstGeom prst="cloudCallout">
            <a:avLst>
              <a:gd name="adj1" fmla="val -9610"/>
              <a:gd name="adj2" fmla="val 67176"/>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dirty="0" err="1">
                <a:solidFill>
                  <a:srgbClr val="0000FF"/>
                </a:solidFill>
                <a:latin typeface="Calibri" panose="020F0502020204030204"/>
              </a:rPr>
              <a:t>Hoạt</a:t>
            </a:r>
            <a:r>
              <a:rPr lang="en-US" sz="3466" dirty="0">
                <a:solidFill>
                  <a:srgbClr val="0000FF"/>
                </a:solidFill>
                <a:latin typeface="Calibri" panose="020F0502020204030204"/>
              </a:rPr>
              <a:t> </a:t>
            </a:r>
            <a:r>
              <a:rPr lang="en-US" sz="3466" dirty="0" err="1">
                <a:solidFill>
                  <a:srgbClr val="0000FF"/>
                </a:solidFill>
                <a:latin typeface="Calibri" panose="020F0502020204030204"/>
              </a:rPr>
              <a:t>động</a:t>
            </a:r>
            <a:r>
              <a:rPr lang="en-US" sz="3466" dirty="0">
                <a:solidFill>
                  <a:srgbClr val="0000FF"/>
                </a:solidFill>
                <a:latin typeface="Calibri" panose="020F0502020204030204"/>
              </a:rPr>
              <a:t> </a:t>
            </a:r>
            <a:r>
              <a:rPr lang="en-US" sz="3466" dirty="0" err="1">
                <a:solidFill>
                  <a:srgbClr val="0000FF"/>
                </a:solidFill>
                <a:latin typeface="Calibri" panose="020F0502020204030204"/>
              </a:rPr>
              <a:t>cặp</a:t>
            </a:r>
            <a:r>
              <a:rPr lang="en-US" sz="3466" dirty="0">
                <a:solidFill>
                  <a:srgbClr val="0000FF"/>
                </a:solidFill>
                <a:latin typeface="Calibri" panose="020F0502020204030204"/>
              </a:rPr>
              <a:t> </a:t>
            </a:r>
            <a:r>
              <a:rPr lang="en-US" sz="3466" dirty="0" err="1">
                <a:solidFill>
                  <a:srgbClr val="0000FF"/>
                </a:solidFill>
                <a:latin typeface="Calibri" panose="020F0502020204030204"/>
              </a:rPr>
              <a:t>đôi</a:t>
            </a:r>
            <a:endParaRPr lang="en-US" sz="3466" dirty="0">
              <a:solidFill>
                <a:srgbClr val="0000FF"/>
              </a:solidFill>
              <a:latin typeface="Calibri" panose="020F0502020204030204"/>
            </a:endParaRPr>
          </a:p>
        </p:txBody>
      </p:sp>
      <p:sp>
        <p:nvSpPr>
          <p:cNvPr id="32" name="Cloud Callout 31"/>
          <p:cNvSpPr/>
          <p:nvPr/>
        </p:nvSpPr>
        <p:spPr>
          <a:xfrm>
            <a:off x="8298019" y="528014"/>
            <a:ext cx="3503173" cy="1681725"/>
          </a:xfrm>
          <a:prstGeom prst="cloudCallout">
            <a:avLst>
              <a:gd name="adj1" fmla="val -8114"/>
              <a:gd name="adj2" fmla="val 71851"/>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dirty="0" err="1">
                <a:solidFill>
                  <a:srgbClr val="0000FF"/>
                </a:solidFill>
                <a:latin typeface="Calibri" panose="020F0502020204030204"/>
              </a:rPr>
              <a:t>Hoạt</a:t>
            </a:r>
            <a:r>
              <a:rPr lang="en-US" sz="3466" dirty="0">
                <a:solidFill>
                  <a:srgbClr val="0000FF"/>
                </a:solidFill>
                <a:latin typeface="Calibri" panose="020F0502020204030204"/>
              </a:rPr>
              <a:t> </a:t>
            </a:r>
            <a:r>
              <a:rPr lang="en-US" sz="3466" dirty="0" err="1">
                <a:solidFill>
                  <a:srgbClr val="0000FF"/>
                </a:solidFill>
                <a:latin typeface="Calibri" panose="020F0502020204030204"/>
              </a:rPr>
              <a:t>động</a:t>
            </a:r>
            <a:r>
              <a:rPr lang="en-US" sz="3466" dirty="0">
                <a:solidFill>
                  <a:srgbClr val="0000FF"/>
                </a:solidFill>
                <a:latin typeface="Calibri" panose="020F0502020204030204"/>
              </a:rPr>
              <a:t> </a:t>
            </a:r>
            <a:r>
              <a:rPr lang="en-US" sz="3466" dirty="0" err="1">
                <a:solidFill>
                  <a:srgbClr val="0000FF"/>
                </a:solidFill>
                <a:latin typeface="Calibri" panose="020F0502020204030204"/>
              </a:rPr>
              <a:t>nhóm</a:t>
            </a:r>
            <a:endParaRPr lang="en-US" sz="3466" dirty="0">
              <a:solidFill>
                <a:srgbClr val="0000FF"/>
              </a:solidFill>
              <a:latin typeface="Calibri" panose="020F0502020204030204"/>
            </a:endParaRPr>
          </a:p>
        </p:txBody>
      </p:sp>
    </p:spTree>
    <p:extLst>
      <p:ext uri="{BB962C8B-B14F-4D97-AF65-F5344CB8AC3E}">
        <p14:creationId xmlns:p14="http://schemas.microsoft.com/office/powerpoint/2010/main" val="32839625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23" presetClass="entr" presetSubtype="16"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childTnLst>
                                </p:cTn>
                              </p:par>
                            </p:childTnLst>
                          </p:cTn>
                        </p:par>
                        <p:par>
                          <p:cTn id="29" fill="hold">
                            <p:stCondLst>
                              <p:cond delay="2000"/>
                            </p:stCondLst>
                            <p:childTnLst>
                              <p:par>
                                <p:cTn id="30" presetID="45"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anim calcmode="lin" valueType="num">
                                      <p:cBhvr>
                                        <p:cTn id="33" dur="2000" fill="hold"/>
                                        <p:tgtEl>
                                          <p:spTgt spid="14"/>
                                        </p:tgtEl>
                                        <p:attrNameLst>
                                          <p:attrName>ppt_w</p:attrName>
                                        </p:attrNameLst>
                                      </p:cBhvr>
                                      <p:tavLst>
                                        <p:tav tm="0" fmla="#ppt_w*sin(2.5*pi*$)">
                                          <p:val>
                                            <p:fltVal val="0"/>
                                          </p:val>
                                        </p:tav>
                                        <p:tav tm="100000">
                                          <p:val>
                                            <p:fltVal val="1"/>
                                          </p:val>
                                        </p:tav>
                                      </p:tavLst>
                                    </p:anim>
                                    <p:anim calcmode="lin" valueType="num">
                                      <p:cBhvr>
                                        <p:cTn id="34" dur="2000" fill="hold"/>
                                        <p:tgtEl>
                                          <p:spTgt spid="14"/>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000"/>
                                        <p:tgtEl>
                                          <p:spTgt spid="22"/>
                                        </p:tgtEl>
                                      </p:cBhvr>
                                    </p:animEffect>
                                    <p:anim calcmode="lin" valueType="num">
                                      <p:cBhvr>
                                        <p:cTn id="38" dur="2000" fill="hold"/>
                                        <p:tgtEl>
                                          <p:spTgt spid="22"/>
                                        </p:tgtEl>
                                        <p:attrNameLst>
                                          <p:attrName>ppt_w</p:attrName>
                                        </p:attrNameLst>
                                      </p:cBhvr>
                                      <p:tavLst>
                                        <p:tav tm="0" fmla="#ppt_w*sin(2.5*pi*$)">
                                          <p:val>
                                            <p:fltVal val="0"/>
                                          </p:val>
                                        </p:tav>
                                        <p:tav tm="100000">
                                          <p:val>
                                            <p:fltVal val="1"/>
                                          </p:val>
                                        </p:tav>
                                      </p:tavLst>
                                    </p:anim>
                                    <p:anim calcmode="lin" valueType="num">
                                      <p:cBhvr>
                                        <p:cTn id="39" dur="2000" fill="hold"/>
                                        <p:tgtEl>
                                          <p:spTgt spid="22"/>
                                        </p:tgtEl>
                                        <p:attrNameLst>
                                          <p:attrName>ppt_h</p:attrName>
                                        </p:attrNameLst>
                                      </p:cBhvr>
                                      <p:tavLst>
                                        <p:tav tm="0">
                                          <p:val>
                                            <p:strVal val="#ppt_h"/>
                                          </p:val>
                                        </p:tav>
                                        <p:tav tm="100000">
                                          <p:val>
                                            <p:strVal val="#ppt_h"/>
                                          </p:val>
                                        </p:tav>
                                      </p:tavLst>
                                    </p:anim>
                                  </p:childTnLst>
                                </p:cTn>
                              </p:par>
                            </p:childTnLst>
                          </p:cTn>
                        </p:par>
                        <p:par>
                          <p:cTn id="40" fill="hold">
                            <p:stCondLst>
                              <p:cond delay="4000"/>
                            </p:stCondLst>
                            <p:childTnLst>
                              <p:par>
                                <p:cTn id="41" presetID="45" presetClass="entr" presetSubtype="0"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2000"/>
                                        <p:tgtEl>
                                          <p:spTgt spid="32"/>
                                        </p:tgtEl>
                                      </p:cBhvr>
                                    </p:animEffect>
                                    <p:anim calcmode="lin" valueType="num">
                                      <p:cBhvr>
                                        <p:cTn id="44" dur="2000" fill="hold"/>
                                        <p:tgtEl>
                                          <p:spTgt spid="32"/>
                                        </p:tgtEl>
                                        <p:attrNameLst>
                                          <p:attrName>ppt_w</p:attrName>
                                        </p:attrNameLst>
                                      </p:cBhvr>
                                      <p:tavLst>
                                        <p:tav tm="0" fmla="#ppt_w*sin(2.5*pi*$)">
                                          <p:val>
                                            <p:fltVal val="0"/>
                                          </p:val>
                                        </p:tav>
                                        <p:tav tm="100000">
                                          <p:val>
                                            <p:fltVal val="1"/>
                                          </p:val>
                                        </p:tav>
                                      </p:tavLst>
                                    </p:anim>
                                    <p:anim calcmode="lin" valueType="num">
                                      <p:cBhvr>
                                        <p:cTn id="45" dur="20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B93B39-3915-952F-4880-DBA8DD4951E0}"/>
              </a:ext>
            </a:extLst>
          </p:cNvPr>
          <p:cNvSpPr/>
          <p:nvPr/>
        </p:nvSpPr>
        <p:spPr>
          <a:xfrm>
            <a:off x="732503" y="5254819"/>
            <a:ext cx="10726994" cy="153508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Times New Roman" panose="02020603050405020304" pitchFamily="18" charset="0"/>
                <a:cs typeface="Times New Roman" panose="02020603050405020304" pitchFamily="18" charset="0"/>
              </a:rPr>
              <a:t>Đáp án: </a:t>
            </a:r>
          </a:p>
          <a:p>
            <a:pPr indent="-520700" algn="ctr">
              <a:lnSpc>
                <a:spcPct val="115000"/>
              </a:lnSpc>
              <a:tabLst>
                <a:tab pos="196850" algn="l"/>
              </a:tabLst>
            </a:pPr>
            <a:r>
              <a:rPr lang="pt-BR"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Vi phạm: a), c), e), f).</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ctr">
              <a:lnSpc>
                <a:spcPct val="115000"/>
              </a:lnSpc>
              <a:tabLst>
                <a:tab pos="196850" algn="l"/>
              </a:tabLs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Không vi phạm: b), d).</a:t>
            </a:r>
            <a:r>
              <a:rPr lang="en-US" sz="3000">
                <a:solidFill>
                  <a:schemeClr val="tx1"/>
                </a:solidFill>
                <a:latin typeface="Times New Roman" panose="02020603050405020304" pitchFamily="18" charset="0"/>
                <a:cs typeface="Times New Roman" panose="02020603050405020304" pitchFamily="18" charset="0"/>
              </a:rPr>
              <a:t> </a:t>
            </a:r>
          </a:p>
        </p:txBody>
      </p:sp>
      <p:sp>
        <p:nvSpPr>
          <p:cNvPr id="7" name="Rectangle: Rounded Corners 6">
            <a:extLst>
              <a:ext uri="{FF2B5EF4-FFF2-40B4-BE49-F238E27FC236}">
                <a16:creationId xmlns:a16="http://schemas.microsoft.com/office/drawing/2014/main" id="{6261DAE2-C83A-BA40-37CD-D90D64D61A51}"/>
              </a:ext>
            </a:extLst>
          </p:cNvPr>
          <p:cNvSpPr/>
          <p:nvPr/>
        </p:nvSpPr>
        <p:spPr>
          <a:xfrm>
            <a:off x="0" y="145915"/>
            <a:ext cx="12192000" cy="5603132"/>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20700" algn="just">
              <a:lnSpc>
                <a:spcPct val="115000"/>
              </a:lnSpc>
              <a:tabLst>
                <a:tab pos="196850" algn="l"/>
              </a:tabLst>
            </a:pPr>
            <a:r>
              <a:rPr lang="en-US" sz="30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Câu hỏi: </a:t>
            </a:r>
            <a:r>
              <a:rPr lang="vi-VN" sz="30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Em hãy xác định các hành động dưới đây là vi phạm hay không vi phạm đạo đức, pháp luật và văn hóa khi sử dụng công nghệ kĩ thuật số.</a:t>
            </a:r>
            <a:endParaRPr lang="en-US" sz="30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just">
              <a:lnSpc>
                <a:spcPct val="115000"/>
              </a:lnSpc>
              <a:tabLst>
                <a:tab pos="196850" algn="l"/>
              </a:tabLst>
            </a:pPr>
            <a:r>
              <a:rPr lang="vi-VN"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 Chia sẻ thông tin mua bán động vật hoang dã quý hiếm.</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just">
              <a:lnSpc>
                <a:spcPct val="115000"/>
              </a:lnSpc>
              <a:tabLst>
                <a:tab pos="196850" algn="l"/>
              </a:tabLst>
            </a:pPr>
            <a:r>
              <a:rPr lang="vi-VN"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 Tạo một trang cá nhân để chia sẻ kinh nghiệm học tập của mình.</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just">
              <a:lnSpc>
                <a:spcPct val="115000"/>
              </a:lnSpc>
              <a:tabLst>
                <a:tab pos="196850" algn="l"/>
              </a:tabLst>
            </a:pPr>
            <a:r>
              <a:rPr lang="vi-VN"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 Quay và lan truyền video bạo lực học đường.</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just">
              <a:lnSpc>
                <a:spcPct val="115000"/>
              </a:lnSpc>
              <a:tabLst>
                <a:tab pos="196850" algn="l"/>
              </a:tabLst>
            </a:pPr>
            <a:r>
              <a:rPr lang="vi-VN"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 Sáng tác một bài thơ về lớp và gửi bạn bè cùng đọc.</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just">
              <a:lnSpc>
                <a:spcPct val="115000"/>
              </a:lnSpc>
              <a:tabLst>
                <a:tab pos="196850" algn="l"/>
              </a:tabLst>
            </a:pPr>
            <a:r>
              <a:rPr lang="pt-BR"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e) Tham gia cá cược bóng đá qua Internet.</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just">
              <a:lnSpc>
                <a:spcPct val="115000"/>
              </a:lnSpc>
              <a:tabLst>
                <a:tab pos="196850" algn="l"/>
              </a:tabLst>
            </a:pPr>
            <a:r>
              <a:rPr lang="pt-BR"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f) Chia sẻ địa chỉ một website có chứa các bộ phim không có bản quyền sử dụng.</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3199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6484" y="2807460"/>
            <a:ext cx="3999737" cy="3999737"/>
          </a:xfrm>
          <a:prstGeom prst="rect">
            <a:avLst/>
          </a:prstGeom>
          <a:ln>
            <a:noFill/>
          </a:ln>
        </p:spPr>
      </p:pic>
      <p:pic>
        <p:nvPicPr>
          <p:cNvPr id="7"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9"/>
          <a:srcRect l="13548" t="19986" r="55968" b="17188"/>
          <a:stretch/>
        </p:blipFill>
        <p:spPr>
          <a:xfrm>
            <a:off x="9790235" y="4159002"/>
            <a:ext cx="2401765" cy="2782997"/>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43144" y="4857559"/>
            <a:ext cx="1495945" cy="566994"/>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689681" y="2726274"/>
            <a:ext cx="1476972" cy="1476972"/>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617846" y="1685427"/>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14594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63" presetClass="path" presetSubtype="0" accel="50000" decel="50000" fill="hold" nodeType="withEffect">
                                  <p:stCondLst>
                                    <p:cond delay="0"/>
                                  </p:stCondLst>
                                  <p:childTnLst>
                                    <p:animMotion origin="layout" path="M -0.34766 -0.00579 L 0.83268 -0.01065 " pathEditMode="relative" rAng="0" ptsTypes="AA">
                                      <p:cBhvr>
                                        <p:cTn id="8" dur="2000" fill="hold"/>
                                        <p:tgtEl>
                                          <p:spTgt spid="8"/>
                                        </p:tgtEl>
                                        <p:attrNameLst>
                                          <p:attrName>ppt_x</p:attrName>
                                          <p:attrName>ppt_y</p:attrName>
                                        </p:attrNameLst>
                                      </p:cBhvr>
                                      <p:rCtr x="59010" y="-255"/>
                                    </p:animMotion>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by="(-#ppt_w*2)" calcmode="lin" valueType="num">
                                      <p:cBhvr rctx="PPT">
                                        <p:cTn id="11" dur="250" autoRev="1" fill="hold">
                                          <p:stCondLst>
                                            <p:cond delay="0"/>
                                          </p:stCondLst>
                                        </p:cTn>
                                        <p:tgtEl>
                                          <p:spTgt spid="10"/>
                                        </p:tgtEl>
                                        <p:attrNameLst>
                                          <p:attrName>ppt_w</p:attrName>
                                        </p:attrNameLst>
                                      </p:cBhvr>
                                    </p:anim>
                                    <p:anim by="(#ppt_w*0.50)" calcmode="lin" valueType="num">
                                      <p:cBhvr>
                                        <p:cTn id="12" dur="250" decel="50000" autoRev="1" fill="hold">
                                          <p:stCondLst>
                                            <p:cond delay="0"/>
                                          </p:stCondLst>
                                        </p:cTn>
                                        <p:tgtEl>
                                          <p:spTgt spid="10"/>
                                        </p:tgtEl>
                                        <p:attrNameLst>
                                          <p:attrName>ppt_x</p:attrName>
                                        </p:attrNameLst>
                                      </p:cBhvr>
                                    </p:anim>
                                    <p:anim from="(-#ppt_h/2)" to="(#ppt_y)" calcmode="lin" valueType="num">
                                      <p:cBhvr>
                                        <p:cTn id="13" dur="500" fill="hold">
                                          <p:stCondLst>
                                            <p:cond delay="0"/>
                                          </p:stCondLst>
                                        </p:cTn>
                                        <p:tgtEl>
                                          <p:spTgt spid="10"/>
                                        </p:tgtEl>
                                        <p:attrNameLst>
                                          <p:attrName>ppt_y</p:attrName>
                                        </p:attrNameLst>
                                      </p:cBhvr>
                                    </p:anim>
                                    <p:animRot by="21600000">
                                      <p:cBhvr>
                                        <p:cTn id="14" dur="500" fill="hold">
                                          <p:stCondLst>
                                            <p:cond delay="0"/>
                                          </p:stCondLst>
                                        </p:cTn>
                                        <p:tgtEl>
                                          <p:spTgt spid="10"/>
                                        </p:tgtEl>
                                        <p:attrNameLst>
                                          <p:attrName>r</p:attrName>
                                        </p:attrNameLst>
                                      </p:cBhvr>
                                    </p:animRot>
                                  </p:childTnLst>
                                </p:cTn>
                              </p:par>
                            </p:childTnLst>
                          </p:cTn>
                        </p:par>
                        <p:par>
                          <p:cTn id="15" fill="hold">
                            <p:stCondLst>
                              <p:cond delay="2000"/>
                            </p:stCondLst>
                            <p:childTnLst>
                              <p:par>
                                <p:cTn id="16" presetID="32" presetClass="emph" presetSubtype="0" repeatCount="indefinite" fill="hold" grpId="1" nodeType="afterEffect">
                                  <p:stCondLst>
                                    <p:cond delay="0"/>
                                  </p:stCondLst>
                                  <p:iterate type="lt">
                                    <p:tmPct val="0"/>
                                  </p:iterate>
                                  <p:childTnLst>
                                    <p:animRot by="120000">
                                      <p:cBhvr>
                                        <p:cTn id="17" dur="75" fill="hold">
                                          <p:stCondLst>
                                            <p:cond delay="0"/>
                                          </p:stCondLst>
                                        </p:cTn>
                                        <p:tgtEl>
                                          <p:spTgt spid="10"/>
                                        </p:tgtEl>
                                        <p:attrNameLst>
                                          <p:attrName>r</p:attrName>
                                        </p:attrNameLst>
                                      </p:cBhvr>
                                    </p:animRot>
                                    <p:animRot by="-240000">
                                      <p:cBhvr>
                                        <p:cTn id="18" dur="150" fill="hold">
                                          <p:stCondLst>
                                            <p:cond delay="150"/>
                                          </p:stCondLst>
                                        </p:cTn>
                                        <p:tgtEl>
                                          <p:spTgt spid="10"/>
                                        </p:tgtEl>
                                        <p:attrNameLst>
                                          <p:attrName>r</p:attrName>
                                        </p:attrNameLst>
                                      </p:cBhvr>
                                    </p:animRot>
                                    <p:animRot by="240000">
                                      <p:cBhvr>
                                        <p:cTn id="19" dur="150" fill="hold">
                                          <p:stCondLst>
                                            <p:cond delay="300"/>
                                          </p:stCondLst>
                                        </p:cTn>
                                        <p:tgtEl>
                                          <p:spTgt spid="10"/>
                                        </p:tgtEl>
                                        <p:attrNameLst>
                                          <p:attrName>r</p:attrName>
                                        </p:attrNameLst>
                                      </p:cBhvr>
                                    </p:animRot>
                                    <p:animRot by="-240000">
                                      <p:cBhvr>
                                        <p:cTn id="20" dur="150" fill="hold">
                                          <p:stCondLst>
                                            <p:cond delay="450"/>
                                          </p:stCondLst>
                                        </p:cTn>
                                        <p:tgtEl>
                                          <p:spTgt spid="10"/>
                                        </p:tgtEl>
                                        <p:attrNameLst>
                                          <p:attrName>r</p:attrName>
                                        </p:attrNameLst>
                                      </p:cBhvr>
                                    </p:animRot>
                                    <p:animRot by="120000">
                                      <p:cBhvr>
                                        <p:cTn id="21" dur="150" fill="hold">
                                          <p:stCondLst>
                                            <p:cond delay="600"/>
                                          </p:stCondLst>
                                        </p:cTn>
                                        <p:tgtEl>
                                          <p:spTgt spid="10"/>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9"/>
                                        </p:tgtEl>
                                        <p:attrNameLst>
                                          <p:attrName>r</p:attrName>
                                        </p:attrNameLst>
                                      </p:cBhvr>
                                    </p:animRot>
                                    <p:animRot by="-240000">
                                      <p:cBhvr>
                                        <p:cTn id="24" dur="200" fill="hold">
                                          <p:stCondLst>
                                            <p:cond delay="200"/>
                                          </p:stCondLst>
                                        </p:cTn>
                                        <p:tgtEl>
                                          <p:spTgt spid="19"/>
                                        </p:tgtEl>
                                        <p:attrNameLst>
                                          <p:attrName>r</p:attrName>
                                        </p:attrNameLst>
                                      </p:cBhvr>
                                    </p:animRot>
                                    <p:animRot by="240000">
                                      <p:cBhvr>
                                        <p:cTn id="25" dur="200" fill="hold">
                                          <p:stCondLst>
                                            <p:cond delay="400"/>
                                          </p:stCondLst>
                                        </p:cTn>
                                        <p:tgtEl>
                                          <p:spTgt spid="19"/>
                                        </p:tgtEl>
                                        <p:attrNameLst>
                                          <p:attrName>r</p:attrName>
                                        </p:attrNameLst>
                                      </p:cBhvr>
                                    </p:animRot>
                                    <p:animRot by="-240000">
                                      <p:cBhvr>
                                        <p:cTn id="26" dur="200" fill="hold">
                                          <p:stCondLst>
                                            <p:cond delay="600"/>
                                          </p:stCondLst>
                                        </p:cTn>
                                        <p:tgtEl>
                                          <p:spTgt spid="19"/>
                                        </p:tgtEl>
                                        <p:attrNameLst>
                                          <p:attrName>r</p:attrName>
                                        </p:attrNameLst>
                                      </p:cBhvr>
                                    </p:animRot>
                                    <p:animRot by="120000">
                                      <p:cBhvr>
                                        <p:cTn id="27" dur="200" fill="hold">
                                          <p:stCondLst>
                                            <p:cond delay="800"/>
                                          </p:stCondLst>
                                        </p:cTn>
                                        <p:tgtEl>
                                          <p:spTgt spid="19"/>
                                        </p:tgtEl>
                                        <p:attrNameLst>
                                          <p:attrName>r</p:attrName>
                                        </p:attrNameLst>
                                      </p:cBhvr>
                                    </p:animRot>
                                  </p:childTnLst>
                                </p:cTn>
                              </p:par>
                            </p:childTnLst>
                          </p:cTn>
                        </p:par>
                        <p:par>
                          <p:cTn id="28" fill="hold">
                            <p:stCondLst>
                              <p:cond delay="3000"/>
                            </p:stCondLst>
                            <p:childTnLst>
                              <p:par>
                                <p:cTn id="29" presetID="3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800" decel="100000"/>
                                        <p:tgtEl>
                                          <p:spTgt spid="9"/>
                                        </p:tgtEl>
                                      </p:cBhvr>
                                    </p:animEffect>
                                    <p:anim calcmode="lin" valueType="num">
                                      <p:cBhvr>
                                        <p:cTn id="32" dur="800" decel="100000" fill="hold"/>
                                        <p:tgtEl>
                                          <p:spTgt spid="9"/>
                                        </p:tgtEl>
                                        <p:attrNameLst>
                                          <p:attrName>style.rotation</p:attrName>
                                        </p:attrNameLst>
                                      </p:cBhvr>
                                      <p:tavLst>
                                        <p:tav tm="0">
                                          <p:val>
                                            <p:fltVal val="-90"/>
                                          </p:val>
                                        </p:tav>
                                        <p:tav tm="100000">
                                          <p:val>
                                            <p:fltVal val="0"/>
                                          </p:val>
                                        </p:tav>
                                      </p:tavLst>
                                    </p:anim>
                                    <p:anim calcmode="lin" valueType="num">
                                      <p:cBhvr>
                                        <p:cTn id="33" dur="800" decel="100000" fill="hold"/>
                                        <p:tgtEl>
                                          <p:spTgt spid="9"/>
                                        </p:tgtEl>
                                        <p:attrNameLst>
                                          <p:attrName>ppt_x</p:attrName>
                                        </p:attrNameLst>
                                      </p:cBhvr>
                                      <p:tavLst>
                                        <p:tav tm="0">
                                          <p:val>
                                            <p:strVal val="#ppt_x+0.4"/>
                                          </p:val>
                                        </p:tav>
                                        <p:tav tm="100000">
                                          <p:val>
                                            <p:strVal val="#ppt_x-0.05"/>
                                          </p:val>
                                        </p:tav>
                                      </p:tavLst>
                                    </p:anim>
                                    <p:anim calcmode="lin" valueType="num">
                                      <p:cBhvr>
                                        <p:cTn id="34" dur="800" decel="100000" fill="hold"/>
                                        <p:tgtEl>
                                          <p:spTgt spid="9"/>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7" fill="hold">
                            <p:stCondLst>
                              <p:cond delay="4000"/>
                            </p:stCondLst>
                            <p:childTnLst>
                              <p:par>
                                <p:cTn id="38" presetID="32" presetClass="emph" presetSubtype="0" repeatCount="indefinite" fill="hold"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fill="hold" display="0">
                  <p:stCondLst>
                    <p:cond delay="indefinite"/>
                  </p:stCondLst>
                  <p:endCondLst>
                    <p:cond evt="onStopAudio" delay="0">
                      <p:tgtEl>
                        <p:sldTgt/>
                      </p:tgtEl>
                    </p:cond>
                  </p:endCondLst>
                </p:cTn>
                <p:tgtEl>
                  <p:spTgt spid="7"/>
                </p:tgtEl>
              </p:cMediaNode>
            </p:audio>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7"/>
                                        </p:tgtEl>
                                      </p:cBhvr>
                                    </p:cmd>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9"/>
                  </p:tgtEl>
                </p:cond>
              </p:nextCondLst>
            </p:seq>
          </p:childTnLst>
        </p:cTn>
      </p:par>
    </p:tnLst>
    <p:bldLst>
      <p:bldP spid="10" grpId="0"/>
      <p:bldP spid="10"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973343" y="381000"/>
            <a:ext cx="10228057" cy="1955800"/>
            <a:chOff x="973343" y="381000"/>
            <a:chExt cx="10228057" cy="1955800"/>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343" y="381000"/>
              <a:ext cx="1990635" cy="1955800"/>
            </a:xfrm>
            <a:prstGeom prst="rect">
              <a:avLst/>
            </a:prstGeom>
          </p:spPr>
        </p:pic>
      </p:gr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171" y="3306176"/>
            <a:ext cx="4860465" cy="1500301"/>
          </a:xfrm>
          <a:prstGeom prst="rect">
            <a:avLst/>
          </a:prstGeom>
          <a:ln>
            <a:noFill/>
          </a:ln>
        </p:spPr>
      </p:pic>
      <p:pic>
        <p:nvPicPr>
          <p:cNvPr id="13" name="Picture 12">
            <a:hlinkClick r:id="rId8"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173" y="5098536"/>
            <a:ext cx="4860465" cy="1532208"/>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3032036" y="586715"/>
            <a:ext cx="7075002" cy="1620570"/>
          </a:xfrm>
          <a:prstGeom prst="rect">
            <a:avLst/>
          </a:prstGeom>
          <a:noFill/>
          <a:ln w="12700" cap="flat" cmpd="sng" algn="ctr">
            <a:noFill/>
            <a:prstDash val="solid"/>
            <a:miter lim="800000"/>
          </a:ln>
          <a:effectLst/>
        </p:spPr>
        <p:txBody>
          <a:bodyPr rtlCol="0" anchor="ctr"/>
          <a:lstStyle/>
          <a:p>
            <a:pPr lvl="0" algn="ctr">
              <a:defRPr/>
            </a:pPr>
            <a:r>
              <a:rPr lang="en-US" sz="3200" b="1">
                <a:latin typeface="Times New Roman" panose="02020603050405020304" pitchFamily="18" charset="0"/>
                <a:cs typeface="Times New Roman" panose="02020603050405020304" pitchFamily="18" charset="0"/>
              </a:rPr>
              <a:t>Những hành vi nào biểu hiện vi phạm khi sử dụng công nghệ kĩ thuật số?</a:t>
            </a:r>
            <a:endParaRPr lang="en-US" sz="3200" b="1" kern="0" spc="50" dirty="0">
              <a:ln w="9525" cmpd="sng">
                <a:solidFill>
                  <a:prstClr val="black">
                    <a:lumMod val="85000"/>
                    <a:lumOff val="15000"/>
                  </a:prstClr>
                </a:solidFill>
                <a:prstDash val="solid"/>
              </a:ln>
              <a:solidFill>
                <a:srgbClr val="EB701D"/>
              </a:solidFill>
              <a:effectLst>
                <a:glow rad="38100">
                  <a:srgbClr val="5B9BD5">
                    <a:alpha val="40000"/>
                  </a:srgbClr>
                </a:glo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3" name="Picture 2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80417" y="3231793"/>
            <a:ext cx="4756411" cy="1412705"/>
          </a:xfrm>
          <a:prstGeom prst="rect">
            <a:avLst/>
          </a:prstGeom>
        </p:spPr>
      </p:pic>
      <p:pic>
        <p:nvPicPr>
          <p:cNvPr id="24" name="Picture 23">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2218" y="5098536"/>
            <a:ext cx="4604609" cy="1510540"/>
          </a:xfrm>
          <a:prstGeom prst="rect">
            <a:avLst/>
          </a:prstGeom>
        </p:spPr>
      </p:pic>
      <p:grpSp>
        <p:nvGrpSpPr>
          <p:cNvPr id="35" name="Group 34"/>
          <p:cNvGrpSpPr/>
          <p:nvPr/>
        </p:nvGrpSpPr>
        <p:grpSpPr>
          <a:xfrm>
            <a:off x="4766435" y="2823907"/>
            <a:ext cx="1001611" cy="1531482"/>
            <a:chOff x="3985437" y="2941753"/>
            <a:chExt cx="1001611" cy="1531482"/>
          </a:xfrm>
        </p:grpSpPr>
        <p:pic>
          <p:nvPicPr>
            <p:cNvPr id="15" name="Picture 14">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8"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p>
          </p:txBody>
        </p:sp>
      </p:grpSp>
      <p:grpSp>
        <p:nvGrpSpPr>
          <p:cNvPr id="36" name="Group 35"/>
          <p:cNvGrpSpPr/>
          <p:nvPr/>
        </p:nvGrpSpPr>
        <p:grpSpPr>
          <a:xfrm>
            <a:off x="4716501" y="4769536"/>
            <a:ext cx="1134331" cy="1407493"/>
            <a:chOff x="3901682" y="4683256"/>
            <a:chExt cx="1333064" cy="1859147"/>
          </a:xfrm>
        </p:grpSpPr>
        <p:pic>
          <p:nvPicPr>
            <p:cNvPr id="25" name="Picture 24">
              <a:hlinkClick r:id="rId11"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11"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C</a:t>
              </a:r>
            </a:p>
          </p:txBody>
        </p:sp>
      </p:grpSp>
      <p:grpSp>
        <p:nvGrpSpPr>
          <p:cNvPr id="37" name="Group 36"/>
          <p:cNvGrpSpPr/>
          <p:nvPr/>
        </p:nvGrpSpPr>
        <p:grpSpPr>
          <a:xfrm>
            <a:off x="6491956" y="2823633"/>
            <a:ext cx="1001611" cy="1570159"/>
            <a:chOff x="6897095" y="2964459"/>
            <a:chExt cx="1001611" cy="1570159"/>
          </a:xfrm>
        </p:grpSpPr>
        <p:pic>
          <p:nvPicPr>
            <p:cNvPr id="26" name="Picture 25">
              <a:hlinkClick r:id="rId8"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8" action="ppaction://hlinksldjump"/>
            </p:cNvPr>
            <p:cNvSpPr txBox="1"/>
            <p:nvPr/>
          </p:nvSpPr>
          <p:spPr>
            <a:xfrm>
              <a:off x="6986612" y="2964459"/>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p>
          </p:txBody>
        </p:sp>
      </p:grpSp>
      <p:grpSp>
        <p:nvGrpSpPr>
          <p:cNvPr id="38" name="Group 37"/>
          <p:cNvGrpSpPr/>
          <p:nvPr/>
        </p:nvGrpSpPr>
        <p:grpSpPr>
          <a:xfrm>
            <a:off x="6711552" y="4669997"/>
            <a:ext cx="866159" cy="1593481"/>
            <a:chOff x="6780706" y="4686364"/>
            <a:chExt cx="1333064" cy="1866931"/>
          </a:xfrm>
        </p:grpSpPr>
        <p:pic>
          <p:nvPicPr>
            <p:cNvPr id="27" name="Picture 26">
              <a:hlinkClick r:id="rId8"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8"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D</a:t>
              </a:r>
            </a:p>
          </p:txBody>
        </p:sp>
      </p:grpSp>
      <p:sp>
        <p:nvSpPr>
          <p:cNvPr id="31" name="TextBox 30">
            <a:hlinkClick r:id="rId8" action="ppaction://hlinksldjump"/>
          </p:cNvPr>
          <p:cNvSpPr txBox="1"/>
          <p:nvPr/>
        </p:nvSpPr>
        <p:spPr>
          <a:xfrm>
            <a:off x="466928" y="5237244"/>
            <a:ext cx="4173166" cy="1077218"/>
          </a:xfrm>
          <a:prstGeom prst="rect">
            <a:avLst/>
          </a:prstGeom>
          <a:noFill/>
        </p:spPr>
        <p:txBody>
          <a:bodyPr wrap="square" rtlCol="0">
            <a:spAutoFit/>
          </a:bodyPr>
          <a:lstStyle/>
          <a:p>
            <a:pPr lvl="0" algn="ctr">
              <a:defRPr/>
            </a:pPr>
            <a:r>
              <a:rPr lang="en-US" sz="3200">
                <a:ln>
                  <a:solidFill>
                    <a:schemeClr val="bg1"/>
                  </a:solidFill>
                </a:ln>
                <a:solidFill>
                  <a:schemeClr val="bg1"/>
                </a:solidFill>
                <a:latin typeface="Times New Roman" panose="02020603050405020304" pitchFamily="18" charset="0"/>
                <a:cs typeface="Times New Roman" panose="02020603050405020304" pitchFamily="18" charset="0"/>
              </a:rPr>
              <a:t>Chụp ảnh ở nơi không cho phép.</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2" name="TextBox 31">
            <a:hlinkClick r:id="rId11" action="ppaction://hlinksldjump"/>
          </p:cNvPr>
          <p:cNvSpPr txBox="1"/>
          <p:nvPr/>
        </p:nvSpPr>
        <p:spPr>
          <a:xfrm>
            <a:off x="7565518" y="5517367"/>
            <a:ext cx="4471309" cy="584775"/>
          </a:xfrm>
          <a:prstGeom prst="rect">
            <a:avLst/>
          </a:prstGeom>
          <a:noFill/>
        </p:spPr>
        <p:txBody>
          <a:bodyPr wrap="square" rtlCol="0">
            <a:spAutoFit/>
          </a:bodyPr>
          <a:lstStyle/>
          <a:p>
            <a:pPr lvl="0" algn="ctr">
              <a:defRPr/>
            </a:pPr>
            <a:r>
              <a:rPr lang="en-US" sz="3200">
                <a:ln>
                  <a:solidFill>
                    <a:schemeClr val="bg1"/>
                  </a:solidFill>
                </a:ln>
                <a:solidFill>
                  <a:schemeClr val="bg1"/>
                </a:solidFill>
                <a:latin typeface="Times New Roman" panose="02020603050405020304" pitchFamily="18" charset="0"/>
                <a:cs typeface="Times New Roman" panose="02020603050405020304" pitchFamily="18" charset="0"/>
              </a:rPr>
              <a:t>Cả 3 đáp án trên.</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3" name="TextBox 32">
            <a:hlinkClick r:id="rId8" action="ppaction://hlinksldjump"/>
          </p:cNvPr>
          <p:cNvSpPr txBox="1"/>
          <p:nvPr/>
        </p:nvSpPr>
        <p:spPr>
          <a:xfrm>
            <a:off x="7475745" y="3413452"/>
            <a:ext cx="4604609" cy="1077218"/>
          </a:xfrm>
          <a:prstGeom prst="rect">
            <a:avLst/>
          </a:prstGeom>
          <a:noFill/>
        </p:spPr>
        <p:txBody>
          <a:bodyPr wrap="square" rtlCol="0">
            <a:spAutoFit/>
          </a:bodyPr>
          <a:lstStyle/>
          <a:p>
            <a:pPr lvl="0" algn="ctr">
              <a:defRPr/>
            </a:pPr>
            <a:r>
              <a:rPr lang="en-US" sz="3200">
                <a:ln>
                  <a:solidFill>
                    <a:schemeClr val="bg1"/>
                  </a:solidFill>
                </a:ln>
                <a:solidFill>
                  <a:schemeClr val="bg1"/>
                </a:solidFill>
                <a:latin typeface="Times New Roman" panose="02020603050405020304" pitchFamily="18" charset="0"/>
                <a:cs typeface="Times New Roman" panose="02020603050405020304" pitchFamily="18" charset="0"/>
              </a:rPr>
              <a:t>Ghi âm trái phép các cuộc nói chuyện.</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4" name="TextBox 33">
            <a:hlinkClick r:id="rId8" action="ppaction://hlinksldjump"/>
          </p:cNvPr>
          <p:cNvSpPr txBox="1"/>
          <p:nvPr/>
        </p:nvSpPr>
        <p:spPr>
          <a:xfrm>
            <a:off x="466928" y="3493636"/>
            <a:ext cx="401259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solidFill>
                    <a:schemeClr val="bg1"/>
                  </a:solidFill>
                </a:ln>
                <a:solidFill>
                  <a:schemeClr val="bg1"/>
                </a:solidFill>
                <a:effectLst/>
                <a:uLnTx/>
                <a:uFillTx/>
                <a:latin typeface="Times New Roman" panose="02020603050405020304" pitchFamily="18" charset="0"/>
                <a:cs typeface="Times New Roman" panose="02020603050405020304" pitchFamily="18" charset="0"/>
              </a:rPr>
              <a:t>Quay phim trong rạp</a:t>
            </a:r>
            <a:r>
              <a:rPr kumimoji="0" lang="en-US" sz="3200" b="0" i="0" u="none" strike="noStrike" kern="1200" cap="none" spc="0" normalizeH="0" noProof="0">
                <a:ln>
                  <a:solidFill>
                    <a:schemeClr val="bg1"/>
                  </a:solidFill>
                </a:ln>
                <a:solidFill>
                  <a:schemeClr val="bg1"/>
                </a:solidFill>
                <a:effectLst/>
                <a:uLnTx/>
                <a:uFillTx/>
                <a:latin typeface="Times New Roman" panose="02020603050405020304" pitchFamily="18" charset="0"/>
                <a:cs typeface="Times New Roman" panose="02020603050405020304" pitchFamily="18" charset="0"/>
              </a:rPr>
              <a:t> chiếu phim.</a:t>
            </a:r>
            <a:endParaRPr kumimoji="0" lang="en-US" sz="3200" b="0" i="0" u="none" strike="noStrike" kern="1200" cap="none" spc="0" normalizeH="0" baseline="0" noProof="0" dirty="0">
              <a:ln>
                <a:solidFill>
                  <a:schemeClr val="bg1"/>
                </a:solid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438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heckerboard(across)">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par>
                                <p:cTn id="27" presetID="5" presetClass="entr" presetSubtype="1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heckerboard(across)">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heckerboard(across)">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checkerboard(across)">
                                      <p:cBhvr>
                                        <p:cTn id="48" dur="500"/>
                                        <p:tgtEl>
                                          <p:spTgt spid="31"/>
                                        </p:tgtEl>
                                      </p:cBhvr>
                                    </p:animEffect>
                                  </p:childTnLst>
                                </p:cTn>
                              </p:par>
                              <p:par>
                                <p:cTn id="49" presetID="5" presetClass="entr" presetSubtype="1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checkerboard(across)">
                                      <p:cBhvr>
                                        <p:cTn id="56" dur="500"/>
                                        <p:tgtEl>
                                          <p:spTgt spid="24"/>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checkerboard(across)">
                                      <p:cBhvr>
                                        <p:cTn id="59" dur="500"/>
                                        <p:tgtEl>
                                          <p:spTgt spid="32"/>
                                        </p:tgtEl>
                                      </p:cBhvr>
                                    </p:animEffect>
                                  </p:childTnLst>
                                </p:cTn>
                              </p:par>
                              <p:par>
                                <p:cTn id="60" presetID="5" presetClass="entr" presetSubtype="1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checkerboard(across)">
                                      <p:cBhvr>
                                        <p:cTn id="62" dur="500"/>
                                        <p:tgtEl>
                                          <p:spTgt spid="38"/>
                                        </p:tgtEl>
                                      </p:cBhvr>
                                    </p:animEffec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662252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975236" y="329351"/>
            <a:ext cx="4615666" cy="1717721"/>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57483" y="885906"/>
              <a:ext cx="3655084" cy="871257"/>
            </a:xfrm>
            <a:prstGeom prst="rect">
              <a:avLst/>
            </a:prstGeom>
            <a:noFill/>
          </p:spPr>
          <p:txBody>
            <a:bodyPr wrap="none" rtlCol="0">
              <a:spAutoFit/>
            </a:bodyPr>
            <a:lstStyle/>
            <a:p>
              <a:pPr lvl="0">
                <a:defRPr/>
              </a:pPr>
              <a:r>
                <a:rPr lang="en-US" sz="3600" dirty="0">
                  <a:ln>
                    <a:solidFill>
                      <a:schemeClr val="bg1"/>
                    </a:solidFill>
                  </a:ln>
                  <a:solidFill>
                    <a:schemeClr val="bg1"/>
                  </a:solidFill>
                  <a:latin typeface="Times New Roman" panose="02020603050405020304" pitchFamily="18" charset="0"/>
                  <a:cs typeface="Times New Roman" panose="02020603050405020304" pitchFamily="18" charset="0"/>
                </a:rPr>
                <a:t>D</a:t>
              </a:r>
              <a:r>
                <a:rPr lang="en-US" sz="3600">
                  <a:ln>
                    <a:solidFill>
                      <a:schemeClr val="bg1"/>
                    </a:solidFill>
                  </a:ln>
                  <a:solidFill>
                    <a:schemeClr val="bg1"/>
                  </a:solidFill>
                  <a:latin typeface="Times New Roman" panose="02020603050405020304" pitchFamily="18" charset="0"/>
                  <a:cs typeface="Times New Roman" panose="02020603050405020304" pitchFamily="18" charset="0"/>
                </a:rPr>
                <a:t>. Cả 3 đáp án trên.</a:t>
              </a:r>
              <a:endParaRPr lang="en-US" sz="36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10709" y="1976646"/>
            <a:ext cx="855566" cy="766954"/>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8039" y="-609600"/>
            <a:ext cx="609600" cy="609600"/>
          </a:xfrm>
          <a:prstGeom prst="rect">
            <a:avLst/>
          </a:prstGeom>
        </p:spPr>
      </p:pic>
      <p:pic>
        <p:nvPicPr>
          <p:cNvPr id="11" name="Picture 10">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80657" y="-739877"/>
            <a:ext cx="609600" cy="609600"/>
          </a:xfrm>
          <a:prstGeom prst="rect">
            <a:avLst/>
          </a:prstGeom>
        </p:spPr>
      </p:pic>
    </p:spTree>
    <p:extLst>
      <p:ext uri="{BB962C8B-B14F-4D97-AF65-F5344CB8AC3E}">
        <p14:creationId xmlns:p14="http://schemas.microsoft.com/office/powerpoint/2010/main" val="839578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7 -0.33502 -0.23958 -0.33086 -0.23958 C -0.30521 -0.23958 -0.27877 0.08426 -0.27877 0.4081 C -0.27877 0.24468 -0.26562 0.08426 -0.25325 0.08426 C -0.2401 0.08426 -0.22773 0.24722 -0.22773 0.4081 C -0.22773 0.32755 -0.22122 0.24468 -0.21445 0.24468 C -0.20794 0.24468 -0.2013 0.32523 -0.2013 0.4081 C -0.2013 0.36667 -0.19791 0.32755 -0.19479 0.32755 C -0.1914 0.32755 -0.18815 0.36898 -0.18815 0.4081 C -0.18815 0.38681 -0.18659 0.36667 -0.18489 0.36667 C -0.18398 0.36667 -0.18151 0.3875 -0.18151 0.4081 C -0.18151 0.39769 -0.18073 0.38681 -0.17994 0.38681 C -0.17994 0.38935 -0.17825 0.39676 -0.17825 0.4081 C -0.17825 0.40255 -0.17825 0.39769 -0.17747 0.39769 C -0.17747 0.4 -0.17656 0.40301 -0.17656 0.4081 C -0.17656 0.40556 -0.17656 0.40255 -0.17656 0.4 C -0.17578 0.4 -0.17578 0.40255 -0.17578 0.40556 C -0.17487 0.40556 -0.17487 0.40301 -0.17487 0.4 C -0.17396 0.4 -0.17396 0.40255 -0.17396 0.40556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885635" y="-48871"/>
            <a:ext cx="10265420" cy="2461871"/>
            <a:chOff x="885635" y="-48871"/>
            <a:chExt cx="10265420" cy="2461871"/>
          </a:xfrm>
        </p:grpSpPr>
        <p:sp>
          <p:nvSpPr>
            <p:cNvPr id="2" name="Rounded Rectangle 1"/>
            <p:cNvSpPr/>
            <p:nvPr/>
          </p:nvSpPr>
          <p:spPr>
            <a:xfrm>
              <a:off x="991055"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635" y="-48871"/>
              <a:ext cx="2505720" cy="2461871"/>
            </a:xfrm>
            <a:prstGeom prst="rect">
              <a:avLst/>
            </a:prstGeom>
          </p:spPr>
        </p:pic>
      </p:gr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8304" y="3384038"/>
            <a:ext cx="3989766" cy="1422439"/>
          </a:xfrm>
          <a:prstGeom prst="rect">
            <a:avLst/>
          </a:prstGeom>
          <a:ln>
            <a:noFill/>
          </a:ln>
        </p:spPr>
      </p:pic>
      <p:pic>
        <p:nvPicPr>
          <p:cNvPr id="13" name="Picture 12">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90972" y="5072644"/>
            <a:ext cx="4131488"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3391355" y="546994"/>
            <a:ext cx="6583069" cy="1600188"/>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0" spc="50" noProof="0">
                <a:ln w="9525" cmpd="sng">
                  <a:solidFill>
                    <a:prstClr val="black">
                      <a:lumMod val="85000"/>
                      <a:lumOff val="15000"/>
                    </a:prstClr>
                  </a:solidFill>
                  <a:prstDash val="solid"/>
                </a:ln>
                <a:solidFill>
                  <a:srgbClr val="EB701D"/>
                </a:solidFill>
                <a:effectLst>
                  <a:glow rad="38100">
                    <a:srgbClr val="5B9BD5">
                      <a:alpha val="40000"/>
                    </a:srgbClr>
                  </a:glow>
                </a:effectLst>
                <a:latin typeface="Times New Roman" panose="02020603050405020304" pitchFamily="18" charset="0"/>
                <a:ea typeface="Tahoma" panose="020B0604030504040204" pitchFamily="34" charset="0"/>
                <a:cs typeface="Times New Roman" panose="02020603050405020304" pitchFamily="18" charset="0"/>
              </a:rPr>
              <a:t>Đâu là sản phẩm số?</a:t>
            </a:r>
            <a:endParaRPr kumimoji="0" lang="en-US" sz="28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3" name="Picture 2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4014" y="5098536"/>
            <a:ext cx="3989766" cy="1422439"/>
          </a:xfrm>
          <a:prstGeom prst="rect">
            <a:avLst/>
          </a:prstGeom>
        </p:spPr>
      </p:pic>
      <p:pic>
        <p:nvPicPr>
          <p:cNvPr id="24" name="Picture 23">
            <a:hlinkClick r:id="rId8"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10980" y="3180984"/>
            <a:ext cx="4055083" cy="1422439"/>
          </a:xfrm>
          <a:prstGeom prst="rect">
            <a:avLst/>
          </a:prstGeom>
        </p:spPr>
      </p:pic>
      <p:grpSp>
        <p:nvGrpSpPr>
          <p:cNvPr id="35" name="Group 34"/>
          <p:cNvGrpSpPr/>
          <p:nvPr/>
        </p:nvGrpSpPr>
        <p:grpSpPr>
          <a:xfrm>
            <a:off x="4330854" y="2965164"/>
            <a:ext cx="1001611" cy="1531482"/>
            <a:chOff x="3985437" y="2941753"/>
            <a:chExt cx="1001611" cy="1531482"/>
          </a:xfrm>
        </p:grpSpPr>
        <p:pic>
          <p:nvPicPr>
            <p:cNvPr id="15" name="Picture 14">
              <a:hlinkClick r:id="rId8"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8"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p>
          </p:txBody>
        </p:sp>
      </p:grpSp>
      <p:grpSp>
        <p:nvGrpSpPr>
          <p:cNvPr id="36" name="Group 35"/>
          <p:cNvGrpSpPr/>
          <p:nvPr/>
        </p:nvGrpSpPr>
        <p:grpSpPr>
          <a:xfrm flipH="1">
            <a:off x="6758376" y="2971046"/>
            <a:ext cx="1019066" cy="1478979"/>
            <a:chOff x="3901682" y="4683256"/>
            <a:chExt cx="1333064" cy="1859147"/>
          </a:xfrm>
        </p:grpSpPr>
        <p:pic>
          <p:nvPicPr>
            <p:cNvPr id="25" name="Picture 24">
              <a:hlinkClick r:id="rId10"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10" action="ppaction://hlinksldjump"/>
            </p:cNvPr>
            <p:cNvSpPr txBox="1"/>
            <p:nvPr/>
          </p:nvSpPr>
          <p:spPr>
            <a:xfrm>
              <a:off x="4256412" y="4683256"/>
              <a:ext cx="734344" cy="10446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p>
          </p:txBody>
        </p:sp>
      </p:grpSp>
      <p:grpSp>
        <p:nvGrpSpPr>
          <p:cNvPr id="37" name="Group 36"/>
          <p:cNvGrpSpPr/>
          <p:nvPr/>
        </p:nvGrpSpPr>
        <p:grpSpPr>
          <a:xfrm flipH="1">
            <a:off x="4311222" y="4660480"/>
            <a:ext cx="1001611" cy="1570159"/>
            <a:chOff x="6897095" y="2964459"/>
            <a:chExt cx="1001611" cy="1570159"/>
          </a:xfrm>
        </p:grpSpPr>
        <p:pic>
          <p:nvPicPr>
            <p:cNvPr id="26" name="Picture 25">
              <a:hlinkClick r:id="rId8"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8" action="ppaction://hlinksldjump"/>
            </p:cNvPr>
            <p:cNvSpPr txBox="1"/>
            <p:nvPr/>
          </p:nvSpPr>
          <p:spPr>
            <a:xfrm>
              <a:off x="7033099" y="2964459"/>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C</a:t>
              </a:r>
            </a:p>
          </p:txBody>
        </p:sp>
      </p:grpSp>
      <p:grpSp>
        <p:nvGrpSpPr>
          <p:cNvPr id="38" name="Group 37"/>
          <p:cNvGrpSpPr/>
          <p:nvPr/>
        </p:nvGrpSpPr>
        <p:grpSpPr>
          <a:xfrm>
            <a:off x="6849503" y="4777755"/>
            <a:ext cx="852084" cy="1500301"/>
            <a:chOff x="6780706" y="4686364"/>
            <a:chExt cx="1333064" cy="1866931"/>
          </a:xfrm>
        </p:grpSpPr>
        <p:pic>
          <p:nvPicPr>
            <p:cNvPr id="27" name="Picture 26">
              <a:hlinkClick r:id="rId8"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8"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D</a:t>
              </a:r>
            </a:p>
          </p:txBody>
        </p:sp>
      </p:grpSp>
      <p:sp>
        <p:nvSpPr>
          <p:cNvPr id="31" name="TextBox 30">
            <a:hlinkClick r:id="rId10" action="ppaction://hlinksldjump"/>
          </p:cNvPr>
          <p:cNvSpPr txBox="1"/>
          <p:nvPr/>
        </p:nvSpPr>
        <p:spPr>
          <a:xfrm>
            <a:off x="8264021" y="5388144"/>
            <a:ext cx="3149869" cy="584775"/>
          </a:xfrm>
          <a:prstGeom prst="rect">
            <a:avLst/>
          </a:prstGeom>
          <a:noFill/>
        </p:spPr>
        <p:txBody>
          <a:bodyPr wrap="square" rtlCol="0">
            <a:spAutoFit/>
          </a:bodyPr>
          <a:lstStyle/>
          <a:p>
            <a:pPr lvl="0" algn="ctr">
              <a:defRPr/>
            </a:pPr>
            <a:r>
              <a:rPr lang="en-US" sz="3200">
                <a:ln>
                  <a:solidFill>
                    <a:schemeClr val="bg1"/>
                  </a:solidFill>
                </a:ln>
                <a:solidFill>
                  <a:schemeClr val="bg1"/>
                </a:solidFill>
                <a:latin typeface="Times New Roman" panose="02020603050405020304" pitchFamily="18" charset="0"/>
                <a:cs typeface="Times New Roman" panose="02020603050405020304" pitchFamily="18" charset="0"/>
              </a:rPr>
              <a:t>Cả 3 đáp án trên</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2" name="TextBox 31">
            <a:hlinkClick r:id="rId8" action="ppaction://hlinksldjump"/>
          </p:cNvPr>
          <p:cNvSpPr txBox="1"/>
          <p:nvPr/>
        </p:nvSpPr>
        <p:spPr>
          <a:xfrm>
            <a:off x="7690972" y="3544265"/>
            <a:ext cx="4013294" cy="584775"/>
          </a:xfrm>
          <a:prstGeom prst="rect">
            <a:avLst/>
          </a:prstGeom>
          <a:noFill/>
        </p:spPr>
        <p:txBody>
          <a:bodyPr wrap="square" rtlCol="0">
            <a:spAutoFit/>
          </a:bodyPr>
          <a:lstStyle/>
          <a:p>
            <a:pPr lvl="0" algn="ctr">
              <a:defRPr/>
            </a:pPr>
            <a:r>
              <a:rPr lang="en-US" sz="3200">
                <a:ln>
                  <a:solidFill>
                    <a:schemeClr val="bg1"/>
                  </a:solidFill>
                </a:ln>
                <a:solidFill>
                  <a:schemeClr val="bg1"/>
                </a:solidFill>
                <a:latin typeface="Times New Roman" panose="02020603050405020304" pitchFamily="18" charset="0"/>
                <a:cs typeface="Times New Roman" panose="02020603050405020304" pitchFamily="18" charset="0"/>
              </a:rPr>
              <a:t>Trò chơi điện tử</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3" name="TextBox 32">
            <a:hlinkClick r:id="rId8" action="ppaction://hlinksldjump"/>
          </p:cNvPr>
          <p:cNvSpPr txBox="1"/>
          <p:nvPr/>
        </p:nvSpPr>
        <p:spPr>
          <a:xfrm>
            <a:off x="696997" y="5233788"/>
            <a:ext cx="3667328" cy="1077218"/>
          </a:xfrm>
          <a:prstGeom prst="rect">
            <a:avLst/>
          </a:prstGeom>
          <a:noFill/>
        </p:spPr>
        <p:txBody>
          <a:bodyPr wrap="square" rtlCol="0">
            <a:spAutoFit/>
          </a:bodyPr>
          <a:lstStyle/>
          <a:p>
            <a:pPr lvl="0" algn="ctr">
              <a:defRPr/>
            </a:pPr>
            <a:r>
              <a:rPr lang="en-US" sz="3200">
                <a:ln>
                  <a:solidFill>
                    <a:schemeClr val="bg1"/>
                  </a:solidFill>
                </a:ln>
                <a:solidFill>
                  <a:schemeClr val="bg1"/>
                </a:solidFill>
                <a:latin typeface="Times New Roman" panose="02020603050405020304" pitchFamily="18" charset="0"/>
                <a:cs typeface="Times New Roman" panose="02020603050405020304" pitchFamily="18" charset="0"/>
              </a:rPr>
              <a:t>Bài đăng trên mạng xã hội, diễn đàn</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4" name="TextBox 33">
            <a:hlinkClick r:id="rId8" action="ppaction://hlinksldjump"/>
          </p:cNvPr>
          <p:cNvSpPr txBox="1"/>
          <p:nvPr/>
        </p:nvSpPr>
        <p:spPr>
          <a:xfrm>
            <a:off x="907606" y="3731464"/>
            <a:ext cx="328078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a:ln>
                  <a:solidFill>
                    <a:schemeClr val="bg1"/>
                  </a:solidFill>
                </a:ln>
                <a:solidFill>
                  <a:schemeClr val="bg1"/>
                </a:solidFill>
                <a:latin typeface="Times New Roman" panose="02020603050405020304" pitchFamily="18" charset="0"/>
                <a:cs typeface="Times New Roman" panose="02020603050405020304" pitchFamily="18" charset="0"/>
              </a:rPr>
              <a:t>Truyện tự sáng tác</a:t>
            </a:r>
            <a:endParaRPr kumimoji="0" lang="en-US" sz="3200" b="0" i="0" u="none" strike="noStrike" kern="1200" cap="none" spc="0" normalizeH="0" baseline="0" noProof="0" dirty="0">
              <a:ln>
                <a:solidFill>
                  <a:schemeClr val="bg1"/>
                </a:solid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740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heckerboard(across)">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par>
                                <p:cTn id="27" presetID="5" presetClass="entr" presetSubtype="1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heckerboard(across)">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heckerboard(across)">
                                      <p:cBhvr>
                                        <p:cTn id="34" dur="500"/>
                                        <p:tgtEl>
                                          <p:spTgt spid="32"/>
                                        </p:tgtEl>
                                      </p:cBhvr>
                                    </p:animEffect>
                                  </p:childTnLst>
                                </p:cTn>
                              </p:par>
                              <p:par>
                                <p:cTn id="35" presetID="5" presetClass="entr" presetSubtype="1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heckerboard(across)">
                                      <p:cBhvr>
                                        <p:cTn id="37" dur="500"/>
                                        <p:tgtEl>
                                          <p:spTgt spid="24"/>
                                        </p:tgtEl>
                                      </p:cBhvr>
                                    </p:animEffect>
                                  </p:childTnLst>
                                </p:cTn>
                              </p:par>
                              <p:par>
                                <p:cTn id="38" presetID="5" presetClass="entr" presetSubtype="1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checkerboard(across)">
                                      <p:cBhvr>
                                        <p:cTn id="40" dur="500"/>
                                        <p:tgtEl>
                                          <p:spTgt spid="36"/>
                                        </p:tgtEl>
                                      </p:cBhvr>
                                    </p:animEffec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checkerboard(across)">
                                      <p:cBhvr>
                                        <p:cTn id="45" dur="500"/>
                                        <p:tgtEl>
                                          <p:spTgt spid="23"/>
                                        </p:tgtEl>
                                      </p:cBhvr>
                                    </p:animEffect>
                                  </p:childTnLst>
                                </p:cTn>
                              </p:par>
                              <p:par>
                                <p:cTn id="46" presetID="5" presetClass="entr" presetSubtype="10"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checkerboard(across)">
                                      <p:cBhvr>
                                        <p:cTn id="48" dur="500"/>
                                        <p:tgtEl>
                                          <p:spTgt spid="37"/>
                                        </p:tgtEl>
                                      </p:cBhvr>
                                    </p:animEffec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49" presetID="5" presetClass="entr" presetSubtype="1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checkerboard(across)">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checkerboard(across)">
                                      <p:cBhvr>
                                        <p:cTn id="56" dur="500"/>
                                        <p:tgtEl>
                                          <p:spTgt spid="13"/>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checkerboard(across)">
                                      <p:cBhvr>
                                        <p:cTn id="59" dur="500"/>
                                        <p:tgtEl>
                                          <p:spTgt spid="31"/>
                                        </p:tgtEl>
                                      </p:cBhvr>
                                    </p:animEffect>
                                  </p:childTnLst>
                                </p:cTn>
                              </p:par>
                              <p:par>
                                <p:cTn id="60" presetID="5" presetClass="entr" presetSubtype="1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checkerboard(across)">
                                      <p:cBhvr>
                                        <p:cTn id="62" dur="500"/>
                                        <p:tgtEl>
                                          <p:spTgt spid="38"/>
                                        </p:tgtEl>
                                      </p:cBhvr>
                                    </p:animEffec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049034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91005" y="619367"/>
            <a:ext cx="4760278" cy="1835678"/>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399643" y="840037"/>
              <a:ext cx="3801031" cy="892917"/>
            </a:xfrm>
            <a:prstGeom prst="rect">
              <a:avLst/>
            </a:prstGeom>
            <a:noFill/>
          </p:spPr>
          <p:txBody>
            <a:bodyPr wrap="none" rtlCol="0">
              <a:spAutoFit/>
            </a:bodyPr>
            <a:lstStyle/>
            <a:p>
              <a:pPr lvl="0" algn="ctr">
                <a:defRPr/>
              </a:pPr>
              <a:r>
                <a:rPr lang="en-US" sz="4000">
                  <a:ln>
                    <a:solidFill>
                      <a:schemeClr val="bg1"/>
                    </a:solidFill>
                  </a:ln>
                  <a:solidFill>
                    <a:schemeClr val="bg1"/>
                  </a:solidFill>
                  <a:latin typeface="Times New Roman" panose="02020603050405020304" pitchFamily="18" charset="0"/>
                  <a:cs typeface="Times New Roman" panose="02020603050405020304" pitchFamily="18" charset="0"/>
                </a:rPr>
                <a:t>D. Cả 3 đáp án trên</a:t>
              </a:r>
              <a:endParaRPr lang="en-US" sz="40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8039" y="-609600"/>
            <a:ext cx="609600" cy="609600"/>
          </a:xfrm>
          <a:prstGeom prst="rect">
            <a:avLst/>
          </a:prstGeom>
        </p:spPr>
      </p:pic>
      <p:pic>
        <p:nvPicPr>
          <p:cNvPr id="11" name="Picture 10">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80657" y="-739877"/>
            <a:ext cx="609600" cy="609600"/>
          </a:xfrm>
          <a:prstGeom prst="rect">
            <a:avLst/>
          </a:prstGeom>
        </p:spPr>
      </p:pic>
    </p:spTree>
    <p:extLst>
      <p:ext uri="{BB962C8B-B14F-4D97-AF65-F5344CB8AC3E}">
        <p14:creationId xmlns:p14="http://schemas.microsoft.com/office/powerpoint/2010/main" val="2347933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869624" y="457200"/>
            <a:ext cx="10331776" cy="1879600"/>
            <a:chOff x="869624" y="457200"/>
            <a:chExt cx="10331776" cy="1879600"/>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624" y="586454"/>
              <a:ext cx="1649434" cy="1620570"/>
            </a:xfrm>
            <a:prstGeom prst="rect">
              <a:avLst/>
            </a:prstGeom>
          </p:spPr>
        </p:pic>
      </p:grpSp>
      <p:pic>
        <p:nvPicPr>
          <p:cNvPr id="3" name="Picture 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989976" y="282648"/>
            <a:ext cx="1924376" cy="1924376"/>
          </a:xfrm>
          <a:prstGeom prst="rect">
            <a:avLst/>
          </a:prstGeom>
        </p:spPr>
      </p:pic>
      <p:pic>
        <p:nvPicPr>
          <p:cNvPr id="5"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61819" y="5141741"/>
            <a:ext cx="4830554" cy="1422439"/>
          </a:xfrm>
          <a:prstGeom prst="rect">
            <a:avLst/>
          </a:prstGeom>
          <a:ln>
            <a:noFill/>
          </a:ln>
        </p:spPr>
      </p:pic>
      <p:pic>
        <p:nvPicPr>
          <p:cNvPr id="13" name="Picture 12">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790" y="5081126"/>
            <a:ext cx="4855496"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2332654" y="586454"/>
            <a:ext cx="7585787"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50" normalizeH="0" baseline="0" noProof="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2800" b="1" i="0" u="none" strike="noStrike" kern="0" cap="none" spc="50" normalizeH="0" noProof="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 hành vi nào không nên làm khi sử dụng công nghệ kĩ thuật số?</a:t>
            </a:r>
            <a:endParaRPr kumimoji="0" lang="en-US" sz="28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3" name="Picture 22">
            <a:hlinkClick r:id="rId10"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52661" y="3318773"/>
            <a:ext cx="5022607" cy="1422439"/>
          </a:xfrm>
          <a:prstGeom prst="rect">
            <a:avLst/>
          </a:prstGeom>
        </p:spPr>
      </p:pic>
      <p:pic>
        <p:nvPicPr>
          <p:cNvPr id="24" name="Picture 23">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584" y="3266913"/>
            <a:ext cx="4999403" cy="1422439"/>
          </a:xfrm>
          <a:prstGeom prst="rect">
            <a:avLst/>
          </a:prstGeom>
        </p:spPr>
      </p:pic>
      <p:grpSp>
        <p:nvGrpSpPr>
          <p:cNvPr id="35" name="Group 34"/>
          <p:cNvGrpSpPr/>
          <p:nvPr/>
        </p:nvGrpSpPr>
        <p:grpSpPr>
          <a:xfrm>
            <a:off x="4808959" y="2947049"/>
            <a:ext cx="1001611" cy="1531482"/>
            <a:chOff x="3985437" y="2941753"/>
            <a:chExt cx="1001611" cy="1531482"/>
          </a:xfrm>
        </p:grpSpPr>
        <p:pic>
          <p:nvPicPr>
            <p:cNvPr id="15" name="Picture 14">
              <a:hlinkClick r:id="rId8"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8"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p>
          </p:txBody>
        </p:sp>
      </p:grpSp>
      <p:grpSp>
        <p:nvGrpSpPr>
          <p:cNvPr id="36" name="Group 35"/>
          <p:cNvGrpSpPr/>
          <p:nvPr/>
        </p:nvGrpSpPr>
        <p:grpSpPr>
          <a:xfrm>
            <a:off x="4830800" y="4828907"/>
            <a:ext cx="1051364" cy="1473863"/>
            <a:chOff x="3901682" y="4683256"/>
            <a:chExt cx="1333064" cy="1859147"/>
          </a:xfrm>
        </p:grpSpPr>
        <p:pic>
          <p:nvPicPr>
            <p:cNvPr id="25" name="Picture 24">
              <a:hlinkClick r:id="rId10"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10"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C</a:t>
              </a:r>
            </a:p>
          </p:txBody>
        </p:sp>
      </p:grpSp>
      <p:grpSp>
        <p:nvGrpSpPr>
          <p:cNvPr id="37" name="Group 36"/>
          <p:cNvGrpSpPr/>
          <p:nvPr/>
        </p:nvGrpSpPr>
        <p:grpSpPr>
          <a:xfrm>
            <a:off x="6125547" y="2947049"/>
            <a:ext cx="1001611" cy="1570159"/>
            <a:chOff x="6897095" y="2964459"/>
            <a:chExt cx="1001611" cy="1570159"/>
          </a:xfrm>
        </p:grpSpPr>
        <p:pic>
          <p:nvPicPr>
            <p:cNvPr id="26" name="Picture 25">
              <a:hlinkClick r:id="rId10"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5" action="ppaction://hlinksldjump"/>
            </p:cNvPr>
            <p:cNvSpPr txBox="1"/>
            <p:nvPr/>
          </p:nvSpPr>
          <p:spPr>
            <a:xfrm>
              <a:off x="6986612" y="2964459"/>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p>
          </p:txBody>
        </p:sp>
      </p:grpSp>
      <p:grpSp>
        <p:nvGrpSpPr>
          <p:cNvPr id="38" name="Group 37"/>
          <p:cNvGrpSpPr/>
          <p:nvPr/>
        </p:nvGrpSpPr>
        <p:grpSpPr>
          <a:xfrm>
            <a:off x="6279234" y="4675243"/>
            <a:ext cx="952506" cy="1579418"/>
            <a:chOff x="6780706" y="4686364"/>
            <a:chExt cx="1333064" cy="1866931"/>
          </a:xfrm>
        </p:grpSpPr>
        <p:pic>
          <p:nvPicPr>
            <p:cNvPr id="27" name="Picture 26">
              <a:hlinkClick r:id="rId10"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10"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D</a:t>
              </a:r>
            </a:p>
          </p:txBody>
        </p:sp>
      </p:grpSp>
      <p:sp>
        <p:nvSpPr>
          <p:cNvPr id="31" name="TextBox 30">
            <a:hlinkClick r:id="rId10" action="ppaction://hlinksldjump"/>
          </p:cNvPr>
          <p:cNvSpPr txBox="1"/>
          <p:nvPr/>
        </p:nvSpPr>
        <p:spPr>
          <a:xfrm>
            <a:off x="251327" y="3337493"/>
            <a:ext cx="4496623" cy="1384995"/>
          </a:xfrm>
          <a:prstGeom prst="rect">
            <a:avLst/>
          </a:prstGeom>
          <a:noFill/>
        </p:spPr>
        <p:txBody>
          <a:bodyPr wrap="square" rtlCol="0">
            <a:spAutoFit/>
          </a:bodyPr>
          <a:lstStyle/>
          <a:p>
            <a:pPr lvl="0" algn="ctr">
              <a:defRPr/>
            </a:pPr>
            <a:r>
              <a:rPr lang="en-US" sz="2800">
                <a:ln>
                  <a:solidFill>
                    <a:schemeClr val="bg1"/>
                  </a:solidFill>
                </a:ln>
                <a:solidFill>
                  <a:schemeClr val="bg1"/>
                </a:solidFill>
                <a:latin typeface="Times New Roman" panose="02020603050405020304" pitchFamily="18" charset="0"/>
                <a:cs typeface="Times New Roman" panose="02020603050405020304" pitchFamily="18" charset="0"/>
              </a:rPr>
              <a:t>Liên tục sử dụng điện thoại khi đang gặp gỡ, trao đổi trực tiếp với người khác</a:t>
            </a:r>
            <a:endParaRPr lang="en-US" sz="28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2" name="TextBox 31">
            <a:hlinkClick r:id="rId8" action="ppaction://hlinksldjump"/>
          </p:cNvPr>
          <p:cNvSpPr txBox="1"/>
          <p:nvPr/>
        </p:nvSpPr>
        <p:spPr>
          <a:xfrm>
            <a:off x="8161505" y="5530735"/>
            <a:ext cx="2534668" cy="523220"/>
          </a:xfrm>
          <a:prstGeom prst="rect">
            <a:avLst/>
          </a:prstGeom>
          <a:noFill/>
        </p:spPr>
        <p:txBody>
          <a:bodyPr wrap="none" rtlCol="0">
            <a:spAutoFit/>
          </a:bodyPr>
          <a:lstStyle/>
          <a:p>
            <a:pPr lvl="0" algn="ctr">
              <a:defRPr/>
            </a:pPr>
            <a:r>
              <a:rPr lang="en-US" sz="2800">
                <a:ln>
                  <a:solidFill>
                    <a:schemeClr val="bg1"/>
                  </a:solidFill>
                </a:ln>
                <a:solidFill>
                  <a:schemeClr val="bg1"/>
                </a:solidFill>
                <a:latin typeface="Times New Roman" panose="02020603050405020304" pitchFamily="18" charset="0"/>
                <a:cs typeface="Times New Roman" panose="02020603050405020304" pitchFamily="18" charset="0"/>
              </a:rPr>
              <a:t>Cả 3 đáp án trên</a:t>
            </a:r>
            <a:endParaRPr lang="en-US" sz="28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3" name="TextBox 32">
            <a:hlinkClick r:id="rId10" action="ppaction://hlinksldjump"/>
          </p:cNvPr>
          <p:cNvSpPr txBox="1"/>
          <p:nvPr/>
        </p:nvSpPr>
        <p:spPr>
          <a:xfrm>
            <a:off x="7262672" y="3337494"/>
            <a:ext cx="4705291" cy="1384995"/>
          </a:xfrm>
          <a:prstGeom prst="rect">
            <a:avLst/>
          </a:prstGeom>
          <a:noFill/>
        </p:spPr>
        <p:txBody>
          <a:bodyPr wrap="square" rtlCol="0">
            <a:spAutoFit/>
          </a:bodyPr>
          <a:lstStyle/>
          <a:p>
            <a:pPr lvl="0" algn="ctr">
              <a:defRPr/>
            </a:pPr>
            <a:r>
              <a:rPr lang="en-US" sz="2800">
                <a:ln>
                  <a:solidFill>
                    <a:schemeClr val="bg1"/>
                  </a:solidFill>
                </a:ln>
                <a:solidFill>
                  <a:schemeClr val="bg1"/>
                </a:solidFill>
                <a:latin typeface="Times New Roman" panose="02020603050405020304" pitchFamily="18" charset="0"/>
                <a:cs typeface="Times New Roman" panose="02020603050405020304" pitchFamily="18" charset="0"/>
              </a:rPr>
              <a:t>Nói chuyện qua điện thoại trong phòng đọc của thư viện, rạp chiếu phim</a:t>
            </a:r>
            <a:endParaRPr lang="en-US" sz="28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4" name="TextBox 33">
            <a:hlinkClick r:id="rId10" action="ppaction://hlinksldjump"/>
          </p:cNvPr>
          <p:cNvSpPr txBox="1"/>
          <p:nvPr/>
        </p:nvSpPr>
        <p:spPr>
          <a:xfrm>
            <a:off x="263741" y="5236264"/>
            <a:ext cx="4273844" cy="954107"/>
          </a:xfrm>
          <a:prstGeom prst="rect">
            <a:avLst/>
          </a:prstGeom>
          <a:noFill/>
        </p:spPr>
        <p:txBody>
          <a:bodyPr wrap="square" rtlCol="0">
            <a:spAutoFit/>
          </a:bodyPr>
          <a:lstStyle/>
          <a:p>
            <a:r>
              <a:rPr lang="en-US" sz="2800">
                <a:ln>
                  <a:solidFill>
                    <a:schemeClr val="bg1"/>
                  </a:solidFill>
                </a:ln>
                <a:solidFill>
                  <a:schemeClr val="bg1"/>
                </a:solidFill>
                <a:latin typeface="Times New Roman" panose="02020603050405020304" pitchFamily="18" charset="0"/>
                <a:cs typeface="Times New Roman" panose="02020603050405020304" pitchFamily="18" charset="0"/>
              </a:rPr>
              <a:t>Lén thu âm cuộc trao đổi trực tiếp hoặc qua điện thoại</a:t>
            </a:r>
            <a:endParaRPr lang="en-US" sz="28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144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heckerboard(across)">
                                      <p:cBhvr>
                                        <p:cTn id="23" dur="500"/>
                                        <p:tgtEl>
                                          <p:spTgt spid="24"/>
                                        </p:tgtEl>
                                      </p:cBhvr>
                                    </p:animEffect>
                                  </p:childTnLst>
                                </p:cTn>
                              </p:par>
                              <p:par>
                                <p:cTn id="24" presetID="5"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heckerboard(across)">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par>
                                <p:cTn id="27" presetID="5"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checkerboard(across)">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heckerboard(across)">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checkerboard(across)">
                                      <p:cBhvr>
                                        <p:cTn id="48" dur="500"/>
                                        <p:tgtEl>
                                          <p:spTgt spid="34"/>
                                        </p:tgtEl>
                                      </p:cBhvr>
                                    </p:animEffect>
                                  </p:childTnLst>
                                </p:cTn>
                              </p:par>
                              <p:par>
                                <p:cTn id="49" presetID="5" presetClass="entr" presetSubtype="1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checkerboard(across)">
                                      <p:cBhvr>
                                        <p:cTn id="56" dur="500"/>
                                        <p:tgtEl>
                                          <p:spTgt spid="5"/>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checkerboard(across)">
                                      <p:cBhvr>
                                        <p:cTn id="59" dur="500"/>
                                        <p:tgtEl>
                                          <p:spTgt spid="32"/>
                                        </p:tgtEl>
                                      </p:cBhvr>
                                    </p:animEffect>
                                  </p:childTnLst>
                                </p:cTn>
                              </p:par>
                              <p:par>
                                <p:cTn id="60" presetID="5" presetClass="entr" presetSubtype="1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checkerboard(across)">
                                      <p:cBhvr>
                                        <p:cTn id="62" dur="500"/>
                                        <p:tgtEl>
                                          <p:spTgt spid="38"/>
                                        </p:tgtEl>
                                      </p:cBhvr>
                                    </p:animEffec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010522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8B3129D-F236-4298-87C7-B58D43A9C090}"/>
              </a:ext>
            </a:extLst>
          </p:cNvPr>
          <p:cNvPicPr>
            <a:picLocks noChangeAspect="1"/>
          </p:cNvPicPr>
          <p:nvPr/>
        </p:nvPicPr>
        <p:blipFill rotWithShape="1">
          <a:blip r:embed="rId4"/>
          <a:srcRect t="24673" r="17857"/>
          <a:stretch/>
        </p:blipFill>
        <p:spPr>
          <a:xfrm>
            <a:off x="10191366" y="266578"/>
            <a:ext cx="1752984" cy="1473610"/>
          </a:xfrm>
          <a:prstGeom prst="rect">
            <a:avLst/>
          </a:prstGeom>
        </p:spPr>
      </p:pic>
      <p:pic>
        <p:nvPicPr>
          <p:cNvPr id="5" name="图片 4">
            <a:extLst>
              <a:ext uri="{FF2B5EF4-FFF2-40B4-BE49-F238E27FC236}">
                <a16:creationId xmlns:a16="http://schemas.microsoft.com/office/drawing/2014/main" id="{DEA551C9-A24D-4F6F-AE60-DF7D6B83A414}"/>
              </a:ext>
            </a:extLst>
          </p:cNvPr>
          <p:cNvPicPr>
            <a:picLocks noChangeAspect="1"/>
          </p:cNvPicPr>
          <p:nvPr/>
        </p:nvPicPr>
        <p:blipFill>
          <a:blip r:embed="rId5"/>
          <a:stretch>
            <a:fillRect/>
          </a:stretch>
        </p:blipFill>
        <p:spPr>
          <a:xfrm>
            <a:off x="4845992" y="1571593"/>
            <a:ext cx="2604071" cy="1295719"/>
          </a:xfrm>
          <a:prstGeom prst="rect">
            <a:avLst/>
          </a:prstGeom>
        </p:spPr>
      </p:pic>
      <p:pic>
        <p:nvPicPr>
          <p:cNvPr id="6" name="图片 5">
            <a:extLst>
              <a:ext uri="{FF2B5EF4-FFF2-40B4-BE49-F238E27FC236}">
                <a16:creationId xmlns:a16="http://schemas.microsoft.com/office/drawing/2014/main" id="{CAB5FC26-484F-44C8-9E7E-13BEAD0DDF94}"/>
              </a:ext>
            </a:extLst>
          </p:cNvPr>
          <p:cNvPicPr>
            <a:picLocks noChangeAspect="1"/>
          </p:cNvPicPr>
          <p:nvPr/>
        </p:nvPicPr>
        <p:blipFill>
          <a:blip r:embed="rId6"/>
          <a:stretch>
            <a:fillRect/>
          </a:stretch>
        </p:blipFill>
        <p:spPr>
          <a:xfrm>
            <a:off x="4667644" y="3654132"/>
            <a:ext cx="2756504" cy="1117875"/>
          </a:xfrm>
          <a:prstGeom prst="rect">
            <a:avLst/>
          </a:prstGeom>
        </p:spPr>
      </p:pic>
      <p:pic>
        <p:nvPicPr>
          <p:cNvPr id="7" name="图片 6">
            <a:extLst>
              <a:ext uri="{FF2B5EF4-FFF2-40B4-BE49-F238E27FC236}">
                <a16:creationId xmlns:a16="http://schemas.microsoft.com/office/drawing/2014/main" id="{36FD5E1D-C2C7-42A1-9B7D-4E592583096B}"/>
              </a:ext>
            </a:extLst>
          </p:cNvPr>
          <p:cNvPicPr>
            <a:picLocks noChangeAspect="1"/>
          </p:cNvPicPr>
          <p:nvPr/>
        </p:nvPicPr>
        <p:blipFill>
          <a:blip r:embed="rId7"/>
          <a:stretch>
            <a:fillRect/>
          </a:stretch>
        </p:blipFill>
        <p:spPr>
          <a:xfrm>
            <a:off x="275505" y="266578"/>
            <a:ext cx="3417049" cy="2032500"/>
          </a:xfrm>
          <a:prstGeom prst="rect">
            <a:avLst/>
          </a:prstGeom>
        </p:spPr>
      </p:pic>
      <p:pic>
        <p:nvPicPr>
          <p:cNvPr id="14" name="图片 13">
            <a:extLst>
              <a:ext uri="{FF2B5EF4-FFF2-40B4-BE49-F238E27FC236}">
                <a16:creationId xmlns:a16="http://schemas.microsoft.com/office/drawing/2014/main" id="{3C54711A-3FCA-4330-8ED9-451489857129}"/>
              </a:ext>
            </a:extLst>
          </p:cNvPr>
          <p:cNvPicPr>
            <a:picLocks noChangeAspect="1"/>
          </p:cNvPicPr>
          <p:nvPr/>
        </p:nvPicPr>
        <p:blipFill>
          <a:blip r:embed="rId8"/>
          <a:stretch>
            <a:fillRect/>
          </a:stretch>
        </p:blipFill>
        <p:spPr>
          <a:xfrm flipH="1">
            <a:off x="8438382" y="4304859"/>
            <a:ext cx="3505968" cy="2324672"/>
          </a:xfrm>
          <a:prstGeom prst="rect">
            <a:avLst/>
          </a:prstGeom>
        </p:spPr>
      </p:pic>
      <p:grpSp>
        <p:nvGrpSpPr>
          <p:cNvPr id="24" name="组合 23">
            <a:extLst>
              <a:ext uri="{FF2B5EF4-FFF2-40B4-BE49-F238E27FC236}">
                <a16:creationId xmlns:a16="http://schemas.microsoft.com/office/drawing/2014/main"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id="{06A4829A-448B-41B0-9C1C-1C2555B14416}"/>
                </a:ext>
              </a:extLst>
            </p:cNvPr>
            <p:cNvPicPr>
              <a:picLocks noChangeAspect="1"/>
            </p:cNvPicPr>
            <p:nvPr/>
          </p:nvPicPr>
          <p:blipFill>
            <a:blip r:embed="rId9"/>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id="{8BE1F7BB-409C-40CC-8724-58B453F69760}"/>
                </a:ext>
              </a:extLst>
            </p:cNvPr>
            <p:cNvPicPr>
              <a:picLocks noChangeAspect="1"/>
            </p:cNvPicPr>
            <p:nvPr/>
          </p:nvPicPr>
          <p:blipFill>
            <a:blip r:embed="rId10"/>
            <a:stretch>
              <a:fillRect/>
            </a:stretch>
          </p:blipFill>
          <p:spPr>
            <a:xfrm>
              <a:off x="355595" y="3741685"/>
              <a:ext cx="1220293" cy="1340179"/>
            </a:xfrm>
            <a:prstGeom prst="rect">
              <a:avLst/>
            </a:prstGeom>
          </p:spPr>
        </p:pic>
      </p:grpSp>
      <p:pic>
        <p:nvPicPr>
          <p:cNvPr id="21" name="图片 20">
            <a:extLst>
              <a:ext uri="{FF2B5EF4-FFF2-40B4-BE49-F238E27FC236}">
                <a16:creationId xmlns:a16="http://schemas.microsoft.com/office/drawing/2014/main" id="{1DA3AB1B-5B08-4AFC-9C1D-FDA4273D2A2C}"/>
              </a:ext>
            </a:extLst>
          </p:cNvPr>
          <p:cNvPicPr>
            <a:picLocks noChangeAspect="1"/>
          </p:cNvPicPr>
          <p:nvPr/>
        </p:nvPicPr>
        <p:blipFill>
          <a:blip r:embed="rId11"/>
          <a:stretch>
            <a:fillRect/>
          </a:stretch>
        </p:blipFill>
        <p:spPr>
          <a:xfrm>
            <a:off x="4160344" y="2219102"/>
            <a:ext cx="990229" cy="822266"/>
          </a:xfrm>
          <a:prstGeom prst="rect">
            <a:avLst/>
          </a:prstGeom>
        </p:spPr>
      </p:pic>
      <p:sp>
        <p:nvSpPr>
          <p:cNvPr id="2" name="文本框 1">
            <a:extLst>
              <a:ext uri="{FF2B5EF4-FFF2-40B4-BE49-F238E27FC236}">
                <a16:creationId xmlns:a16="http://schemas.microsoft.com/office/drawing/2014/main" id="{7E239560-31E7-472A-8D5D-3B96D95E9ED3}"/>
              </a:ext>
            </a:extLst>
          </p:cNvPr>
          <p:cNvSpPr txBox="1"/>
          <p:nvPr/>
        </p:nvSpPr>
        <p:spPr>
          <a:xfrm>
            <a:off x="4442059" y="2980991"/>
            <a:ext cx="34119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KHỞI ĐỘNG</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sp>
        <p:nvSpPr>
          <p:cNvPr id="3" name="TextBox 2"/>
          <p:cNvSpPr txBox="1"/>
          <p:nvPr/>
        </p:nvSpPr>
        <p:spPr>
          <a:xfrm>
            <a:off x="5519528" y="1929746"/>
            <a:ext cx="84189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omic Sans MS" pitchFamily="66" charset="0"/>
                <a:ea typeface="+mn-ea"/>
                <a:cs typeface="+mn-cs"/>
              </a:rPr>
              <a:t>01</a:t>
            </a:r>
          </a:p>
        </p:txBody>
      </p:sp>
    </p:spTree>
    <p:extLst>
      <p:ext uri="{BB962C8B-B14F-4D97-AF65-F5344CB8AC3E}">
        <p14:creationId xmlns:p14="http://schemas.microsoft.com/office/powerpoint/2010/main" val="13122340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355095"/>
            <a:ext cx="4336026" cy="2099949"/>
            <a:chOff x="7132139" y="369844"/>
            <a:chExt cx="4336026" cy="2099949"/>
          </a:xfrm>
        </p:grpSpPr>
        <p:sp>
          <p:nvSpPr>
            <p:cNvPr id="5" name="Rounded Rectangle 4"/>
            <p:cNvSpPr/>
            <p:nvPr/>
          </p:nvSpPr>
          <p:spPr>
            <a:xfrm>
              <a:off x="7132139" y="369844"/>
              <a:ext cx="4336026" cy="2099949"/>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141711" y="1044366"/>
              <a:ext cx="4172937" cy="707886"/>
            </a:xfrm>
            <a:prstGeom prst="rect">
              <a:avLst/>
            </a:prstGeom>
            <a:noFill/>
          </p:spPr>
          <p:txBody>
            <a:bodyPr wrap="none" rtlCol="0">
              <a:spAutoFit/>
            </a:bodyPr>
            <a:lstStyle/>
            <a:p>
              <a:pPr lvl="0" algn="ctr">
                <a:defRPr/>
              </a:pPr>
              <a:r>
                <a:rPr lang="en-US" sz="4000">
                  <a:ln>
                    <a:solidFill>
                      <a:schemeClr val="bg1"/>
                    </a:solidFill>
                  </a:ln>
                  <a:solidFill>
                    <a:schemeClr val="bg1"/>
                  </a:solidFill>
                  <a:latin typeface="Times New Roman" panose="02020603050405020304" pitchFamily="18" charset="0"/>
                  <a:cs typeface="Times New Roman" panose="02020603050405020304" pitchFamily="18" charset="0"/>
                </a:rPr>
                <a:t>D. Cả 3 đáp án trên</a:t>
              </a:r>
              <a:endParaRPr lang="en-US" sz="40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8039" y="-609600"/>
            <a:ext cx="609600" cy="609600"/>
          </a:xfrm>
          <a:prstGeom prst="rect">
            <a:avLst/>
          </a:prstGeom>
        </p:spPr>
      </p:pic>
      <p:pic>
        <p:nvPicPr>
          <p:cNvPr id="11" name="Picture 10">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904302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5000"/>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919165" y="373912"/>
            <a:ext cx="10282235" cy="1961612"/>
            <a:chOff x="919165" y="375188"/>
            <a:chExt cx="10282235" cy="1961612"/>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165" y="375188"/>
              <a:ext cx="1943407" cy="1909398"/>
            </a:xfrm>
            <a:prstGeom prst="rect">
              <a:avLst/>
            </a:prstGeom>
          </p:spPr>
        </p:pic>
      </p:gr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2862572" y="555438"/>
            <a:ext cx="7375150"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50" normalizeH="0" baseline="0" noProof="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Hãy</a:t>
            </a:r>
            <a:r>
              <a:rPr kumimoji="0" lang="en-US" sz="4000" b="1" i="0" u="none" strike="noStrike" kern="0" cap="none" spc="50" normalizeH="0" noProof="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 chỉ ra </a:t>
            </a:r>
            <a:r>
              <a:rPr kumimoji="0" lang="en-US" sz="4000" b="1" i="1" u="sng" strike="noStrike" kern="0" cap="none" spc="50" normalizeH="0" noProof="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4000" b="1" i="0" u="none" strike="noStrike" kern="0" cap="none" spc="50" normalizeH="0" noProof="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 hành vi vi phạm bản quyền trong các tình huống dưới đây.</a:t>
            </a:r>
            <a:endParaRPr kumimoji="0" lang="en-US" sz="40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0" name="Group 9"/>
          <p:cNvGrpSpPr/>
          <p:nvPr/>
        </p:nvGrpSpPr>
        <p:grpSpPr>
          <a:xfrm>
            <a:off x="6047689" y="4512560"/>
            <a:ext cx="6096441" cy="1932276"/>
            <a:chOff x="6922379" y="4686364"/>
            <a:chExt cx="6096441" cy="1932276"/>
          </a:xfrm>
        </p:grpSpPr>
        <p:pic>
          <p:nvPicPr>
            <p:cNvPr id="24" name="Picture 2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8479" y="4895326"/>
              <a:ext cx="5400341" cy="1723314"/>
            </a:xfrm>
            <a:prstGeom prst="rect">
              <a:avLst/>
            </a:prstGeom>
          </p:spPr>
        </p:pic>
        <p:grpSp>
          <p:nvGrpSpPr>
            <p:cNvPr id="38" name="Group 37"/>
            <p:cNvGrpSpPr/>
            <p:nvPr/>
          </p:nvGrpSpPr>
          <p:grpSpPr>
            <a:xfrm>
              <a:off x="6922379" y="4686364"/>
              <a:ext cx="1041706" cy="1486209"/>
              <a:chOff x="6922379" y="4686364"/>
              <a:chExt cx="1041706" cy="1486209"/>
            </a:xfrm>
          </p:grpSpPr>
          <p:pic>
            <p:nvPicPr>
              <p:cNvPr id="27" name="Picture 26">
                <a:hlinkClick r:id="rId8"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649333" flipH="1">
                <a:off x="6862201" y="5070690"/>
                <a:ext cx="1162061" cy="1041706"/>
              </a:xfrm>
              <a:prstGeom prst="rect">
                <a:avLst/>
              </a:prstGeom>
            </p:spPr>
          </p:pic>
          <p:sp>
            <p:nvSpPr>
              <p:cNvPr id="30" name="TextBox 29">
                <a:hlinkClick r:id="rId8"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D</a:t>
                </a:r>
              </a:p>
            </p:txBody>
          </p:sp>
        </p:grpSp>
        <p:sp>
          <p:nvSpPr>
            <p:cNvPr id="31" name="TextBox 30">
              <a:hlinkClick r:id="rId8" action="ppaction://hlinksldjump"/>
            </p:cNvPr>
            <p:cNvSpPr txBox="1"/>
            <p:nvPr/>
          </p:nvSpPr>
          <p:spPr>
            <a:xfrm>
              <a:off x="7889905" y="4958570"/>
              <a:ext cx="5008172" cy="1569660"/>
            </a:xfrm>
            <a:prstGeom prst="rect">
              <a:avLst/>
            </a:prstGeom>
            <a:noFill/>
          </p:spPr>
          <p:txBody>
            <a:bodyPr wrap="square" rtlCol="0">
              <a:spAutoFit/>
            </a:bodyPr>
            <a:lstStyle/>
            <a:p>
              <a:pPr lvl="0" algn="ctr">
                <a:defRPr/>
              </a:pPr>
              <a:r>
                <a:rPr lang="en-US" sz="2400">
                  <a:solidFill>
                    <a:schemeClr val="bg1"/>
                  </a:solidFill>
                  <a:effectLst/>
                  <a:latin typeface="Times New Roman" panose="02020603050405020304" pitchFamily="18" charset="0"/>
                  <a:ea typeface="Calibri" panose="020F0502020204030204" pitchFamily="34" charset="0"/>
                </a:rPr>
                <a:t>Phong mua vé vào rạp chiếu phim để xem phim. Phong dùng điện thoại di động để phát trực tiếp (livestream) bộ phim cho bạn bè người thân xem cùng.</a:t>
              </a:r>
              <a:endParaRPr lang="en-US" sz="24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0" y="4488206"/>
            <a:ext cx="5859107" cy="2032770"/>
            <a:chOff x="0" y="4488206"/>
            <a:chExt cx="5859107" cy="2032770"/>
          </a:xfrm>
        </p:grpSpPr>
        <p:pic>
          <p:nvPicPr>
            <p:cNvPr id="13" name="Picture 12">
              <a:hlinkClick r:id="rId11"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790018"/>
              <a:ext cx="4873264" cy="1730958"/>
            </a:xfrm>
            <a:prstGeom prst="rect">
              <a:avLst/>
            </a:prstGeom>
          </p:spPr>
        </p:pic>
        <p:grpSp>
          <p:nvGrpSpPr>
            <p:cNvPr id="36" name="Group 35"/>
            <p:cNvGrpSpPr/>
            <p:nvPr/>
          </p:nvGrpSpPr>
          <p:grpSpPr>
            <a:xfrm>
              <a:off x="4779674" y="4488206"/>
              <a:ext cx="1079433" cy="1575984"/>
              <a:chOff x="4779674" y="4488206"/>
              <a:chExt cx="1079433" cy="1575984"/>
            </a:xfrm>
          </p:grpSpPr>
          <p:pic>
            <p:nvPicPr>
              <p:cNvPr id="25" name="Picture 24">
                <a:hlinkClick r:id="rId11"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950667">
                <a:off x="4717317" y="4922400"/>
                <a:ext cx="1204147" cy="1079433"/>
              </a:xfrm>
              <a:prstGeom prst="rect">
                <a:avLst/>
              </a:prstGeom>
            </p:spPr>
          </p:pic>
          <p:sp>
            <p:nvSpPr>
              <p:cNvPr id="28" name="TextBox 27">
                <a:hlinkClick r:id="rId11" action="ppaction://hlinksldjump"/>
              </p:cNvPr>
              <p:cNvSpPr txBox="1"/>
              <p:nvPr/>
            </p:nvSpPr>
            <p:spPr>
              <a:xfrm>
                <a:off x="5208877" y="448820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C</a:t>
                </a:r>
              </a:p>
            </p:txBody>
          </p:sp>
        </p:grpSp>
        <p:sp>
          <p:nvSpPr>
            <p:cNvPr id="32" name="TextBox 31">
              <a:hlinkClick r:id="rId11" action="ppaction://hlinksldjump"/>
            </p:cNvPr>
            <p:cNvSpPr txBox="1"/>
            <p:nvPr/>
          </p:nvSpPr>
          <p:spPr>
            <a:xfrm>
              <a:off x="79593" y="4842231"/>
              <a:ext cx="4526000" cy="1569660"/>
            </a:xfrm>
            <a:prstGeom prst="rect">
              <a:avLst/>
            </a:prstGeom>
            <a:noFill/>
          </p:spPr>
          <p:txBody>
            <a:bodyPr wrap="square" rtlCol="0">
              <a:spAutoFit/>
            </a:bodyPr>
            <a:lstStyle/>
            <a:p>
              <a:pPr lvl="0" algn="ctr">
                <a:defRPr/>
              </a:pPr>
              <a:r>
                <a:rPr lang="en-US" sz="2400">
                  <a:solidFill>
                    <a:schemeClr val="bg1"/>
                  </a:solidFill>
                  <a:effectLst/>
                  <a:latin typeface="Times New Roman" panose="02020603050405020304" pitchFamily="18" charset="0"/>
                  <a:ea typeface="Calibri" panose="020F0502020204030204" pitchFamily="34" charset="0"/>
                </a:rPr>
                <a:t>Hùng mua thẻ nhớ USB chứa các bài hát được người bán đã sưu tầm từ Internet mà không có thoả thuận gì với tác giả hay ca sĩ biểu diễn.</a:t>
              </a:r>
              <a:endParaRPr lang="en-US" sz="24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6023551" y="2631152"/>
            <a:ext cx="6120579" cy="1759490"/>
            <a:chOff x="6023551" y="2631152"/>
            <a:chExt cx="6120579" cy="1759490"/>
          </a:xfrm>
        </p:grpSpPr>
        <p:pic>
          <p:nvPicPr>
            <p:cNvPr id="23" name="Picture 22">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47228" y="2729648"/>
              <a:ext cx="5296902" cy="1660994"/>
            </a:xfrm>
            <a:prstGeom prst="rect">
              <a:avLst/>
            </a:prstGeom>
          </p:spPr>
        </p:pic>
        <p:grpSp>
          <p:nvGrpSpPr>
            <p:cNvPr id="37" name="Group 36"/>
            <p:cNvGrpSpPr/>
            <p:nvPr/>
          </p:nvGrpSpPr>
          <p:grpSpPr>
            <a:xfrm>
              <a:off x="6023551" y="2631152"/>
              <a:ext cx="1001611" cy="1324118"/>
              <a:chOff x="6023551" y="2631152"/>
              <a:chExt cx="1001611" cy="1324118"/>
            </a:xfrm>
          </p:grpSpPr>
          <p:pic>
            <p:nvPicPr>
              <p:cNvPr id="26" name="Picture 25">
                <a:hlinkClick r:id="rId11"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649333" flipH="1">
                <a:off x="5965690" y="2895797"/>
                <a:ext cx="1117334" cy="1001611"/>
              </a:xfrm>
              <a:prstGeom prst="rect">
                <a:avLst/>
              </a:prstGeom>
            </p:spPr>
          </p:pic>
          <p:sp>
            <p:nvSpPr>
              <p:cNvPr id="29" name="TextBox 28">
                <a:hlinkClick r:id="rId11" action="ppaction://hlinksldjump"/>
              </p:cNvPr>
              <p:cNvSpPr txBox="1"/>
              <p:nvPr/>
            </p:nvSpPr>
            <p:spPr>
              <a:xfrm>
                <a:off x="6047689" y="2631152"/>
                <a:ext cx="561372"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p>
            </p:txBody>
          </p:sp>
        </p:grpSp>
        <p:sp>
          <p:nvSpPr>
            <p:cNvPr id="33" name="TextBox 32">
              <a:hlinkClick r:id="rId11" action="ppaction://hlinksldjump"/>
            </p:cNvPr>
            <p:cNvSpPr txBox="1"/>
            <p:nvPr/>
          </p:nvSpPr>
          <p:spPr>
            <a:xfrm>
              <a:off x="7050955" y="2775315"/>
              <a:ext cx="4786008" cy="1569660"/>
            </a:xfrm>
            <a:prstGeom prst="rect">
              <a:avLst/>
            </a:prstGeom>
            <a:noFill/>
          </p:spPr>
          <p:txBody>
            <a:bodyPr wrap="square" rtlCol="0">
              <a:spAutoFit/>
            </a:bodyPr>
            <a:lstStyle/>
            <a:p>
              <a:pPr lvl="0" algn="ctr">
                <a:defRPr/>
              </a:pPr>
              <a:r>
                <a:rPr lang="en-US" sz="2400">
                  <a:solidFill>
                    <a:schemeClr val="bg1"/>
                  </a:solidFill>
                  <a:effectLst/>
                  <a:latin typeface="Times New Roman" panose="02020603050405020304" pitchFamily="18" charset="0"/>
                  <a:ea typeface="Calibri" panose="020F0502020204030204" pitchFamily="34" charset="0"/>
                </a:rPr>
                <a:t>Sau khi mua được cuốn sách Tin học mới xuất bản, Lan dùng điện thoại thông minh chụp ảnh các trang sách và gửi cho các bạn khác đọc.</a:t>
              </a:r>
              <a:endParaRPr lang="en-US" sz="24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38617" y="2631152"/>
            <a:ext cx="5824072" cy="1769411"/>
            <a:chOff x="799493" y="3137867"/>
            <a:chExt cx="5824072" cy="1769411"/>
          </a:xfrm>
        </p:grpSpPr>
        <p:pic>
          <p:nvPicPr>
            <p:cNvPr id="5" name="Picture 4">
              <a:hlinkClick r:id="rId8"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9493" y="3231693"/>
              <a:ext cx="4873264" cy="1675585"/>
            </a:xfrm>
            <a:prstGeom prst="rect">
              <a:avLst/>
            </a:prstGeom>
            <a:ln>
              <a:noFill/>
            </a:ln>
          </p:spPr>
        </p:pic>
        <p:grpSp>
          <p:nvGrpSpPr>
            <p:cNvPr id="35" name="Group 34"/>
            <p:cNvGrpSpPr/>
            <p:nvPr/>
          </p:nvGrpSpPr>
          <p:grpSpPr>
            <a:xfrm>
              <a:off x="5542692" y="3137867"/>
              <a:ext cx="1080873" cy="1412452"/>
              <a:chOff x="5542692" y="3137867"/>
              <a:chExt cx="1080873" cy="1412452"/>
            </a:xfrm>
          </p:grpSpPr>
          <p:pic>
            <p:nvPicPr>
              <p:cNvPr id="15" name="Picture 14">
                <a:hlinkClick r:id="rId11" action="ppaction://hlinksldjump"/>
              </p:cNvPr>
              <p:cNvPicPr>
                <a:picLocks noChangeAspect="1"/>
              </p:cNvPicPr>
              <p:nvPr/>
            </p:nvPicPr>
            <p:blipFill>
              <a:blip r:embed="rId10" cstate="print">
                <a:extLst>
                  <a:ext uri="{BEBA8EAE-BF5A-486C-A8C5-ECC9F3942E4B}">
                    <a14:imgProps xmlns:a14="http://schemas.microsoft.com/office/drawing/2010/main">
                      <a14:imgLayer r:embed="rId14">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5484831" y="3490846"/>
                <a:ext cx="1117334" cy="1001611"/>
              </a:xfrm>
              <a:prstGeom prst="rect">
                <a:avLst/>
              </a:prstGeom>
            </p:spPr>
          </p:pic>
          <p:sp>
            <p:nvSpPr>
              <p:cNvPr id="8" name="TextBox 7">
                <a:hlinkClick r:id="rId11" action="ppaction://hlinksldjump"/>
              </p:cNvPr>
              <p:cNvSpPr txBox="1"/>
              <p:nvPr/>
            </p:nvSpPr>
            <p:spPr>
              <a:xfrm>
                <a:off x="6062193" y="3137867"/>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p>
            </p:txBody>
          </p:sp>
        </p:grpSp>
        <p:sp>
          <p:nvSpPr>
            <p:cNvPr id="34" name="TextBox 33">
              <a:hlinkClick r:id="rId15" action="ppaction://hlinksldjump"/>
            </p:cNvPr>
            <p:cNvSpPr txBox="1"/>
            <p:nvPr/>
          </p:nvSpPr>
          <p:spPr>
            <a:xfrm>
              <a:off x="885980" y="3314587"/>
              <a:ext cx="4589447" cy="1569660"/>
            </a:xfrm>
            <a:prstGeom prst="rect">
              <a:avLst/>
            </a:prstGeom>
            <a:noFill/>
          </p:spPr>
          <p:txBody>
            <a:bodyPr wrap="square" rtlCol="0">
              <a:spAutoFit/>
            </a:bodyPr>
            <a:lstStyle/>
            <a:p>
              <a:pPr lvl="0" algn="ctr">
                <a:defRPr/>
              </a:pPr>
              <a:r>
                <a:rPr lang="en-US" sz="2400">
                  <a:solidFill>
                    <a:schemeClr val="bg1"/>
                  </a:solidFill>
                  <a:effectLst/>
                  <a:latin typeface="Times New Roman" panose="02020603050405020304" pitchFamily="18" charset="0"/>
                  <a:ea typeface="Calibri" panose="020F0502020204030204" pitchFamily="34" charset="0"/>
                </a:rPr>
                <a:t>Bình lấy sơ đồ tóm tắt bài học trên mạng, tự ghi tên mình là tác giả trên sơ đồ đó rồi gửi cho các bạn trong lớp tham khảo.</a:t>
              </a:r>
              <a:endParaRPr lang="en-US" sz="24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0924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4" name="click.wav"/>
                                        </p:tgtEl>
                                      </p:cMediaNode>
                                    </p:audio>
                                  </p:sub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863354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24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159604" y="224871"/>
            <a:ext cx="4819171" cy="1759939"/>
            <a:chOff x="7132139" y="634116"/>
            <a:chExt cx="4336026" cy="1835678"/>
          </a:xfrm>
        </p:grpSpPr>
        <p:sp>
          <p:nvSpPr>
            <p:cNvPr id="5" name="Rounded Rectangle 4"/>
            <p:cNvSpPr/>
            <p:nvPr/>
          </p:nvSpPr>
          <p:spPr>
            <a:xfrm>
              <a:off x="7132139" y="634116"/>
              <a:ext cx="4336026" cy="1835678"/>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304665" y="659332"/>
              <a:ext cx="3974841" cy="16372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A. Bình lấy sơ đồ tóm tắt bài học trên mạng, tự ghi tên mình là tác giả trên sơ đồ đó rồi gửi cho các bạn trong lớp tham khảo.</a:t>
              </a:r>
              <a:endParaRPr kumimoji="0" lang="en-US" sz="2400" b="0" i="0" u="none" strike="noStrike" kern="1200" cap="none" spc="0" normalizeH="0" baseline="0" noProof="0" dirty="0">
                <a:ln>
                  <a:solidFill>
                    <a:prstClr val="white"/>
                  </a:solid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36050" y="1715099"/>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8039" y="-609600"/>
            <a:ext cx="609600" cy="609600"/>
          </a:xfrm>
          <a:prstGeom prst="rect">
            <a:avLst/>
          </a:prstGeom>
        </p:spPr>
      </p:pic>
      <p:pic>
        <p:nvPicPr>
          <p:cNvPr id="11" name="Picture 10">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80657" y="-739877"/>
            <a:ext cx="609600" cy="609600"/>
          </a:xfrm>
          <a:prstGeom prst="rect">
            <a:avLst/>
          </a:prstGeom>
        </p:spPr>
      </p:pic>
    </p:spTree>
    <p:extLst>
      <p:ext uri="{BB962C8B-B14F-4D97-AF65-F5344CB8AC3E}">
        <p14:creationId xmlns:p14="http://schemas.microsoft.com/office/powerpoint/2010/main" val="153665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750"/>
                                        <p:tgtEl>
                                          <p:spTgt spid="4"/>
                                        </p:tgtEl>
                                      </p:cBhvr>
                                    </p:animEffect>
                                  </p:childTnLst>
                                </p:cTn>
                              </p:par>
                            </p:childTnLst>
                          </p:cTn>
                        </p:par>
                        <p:par>
                          <p:cTn id="13" fill="hold">
                            <p:stCondLst>
                              <p:cond delay="7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2000" fill="hold"/>
                                        <p:tgtEl>
                                          <p:spTgt spid="7"/>
                                        </p:tgtEl>
                                        <p:attrNameLst>
                                          <p:attrName>ppt_x</p:attrName>
                                          <p:attrName>ppt_y</p:attrName>
                                        </p:attrNameLst>
                                      </p:cBhvr>
                                      <p:rCtr x="8789" y="28310"/>
                                    </p:animMotion>
                                  </p:childTnLst>
                                </p:cTn>
                              </p:par>
                            </p:childTnLst>
                          </p:cTn>
                        </p:par>
                        <p:par>
                          <p:cTn id="16" fill="hold">
                            <p:stCondLst>
                              <p:cond delay="275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275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325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5962569" y="40359"/>
            <a:ext cx="6074941" cy="2381427"/>
            <a:chOff x="11274041" y="464141"/>
            <a:chExt cx="4336026" cy="2193815"/>
          </a:xfrm>
        </p:grpSpPr>
        <p:sp>
          <p:nvSpPr>
            <p:cNvPr id="5" name="Rounded Rectangle 4"/>
            <p:cNvSpPr/>
            <p:nvPr/>
          </p:nvSpPr>
          <p:spPr>
            <a:xfrm>
              <a:off x="11274041" y="464141"/>
              <a:ext cx="4336026" cy="1835678"/>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1319915" y="635519"/>
              <a:ext cx="3974841" cy="2022437"/>
            </a:xfrm>
            <a:prstGeom prst="rect">
              <a:avLst/>
            </a:prstGeom>
            <a:noFill/>
          </p:spPr>
          <p:txBody>
            <a:bodyPr wrap="square" rtlCol="0">
              <a:spAutoFit/>
            </a:bodyPr>
            <a:lstStyle/>
            <a:p>
              <a:pPr lvl="0" algn="ctr">
                <a:defRPr/>
              </a:pPr>
              <a:r>
                <a:rPr lang="en-US" sz="2400">
                  <a:solidFill>
                    <a:schemeClr val="bg1"/>
                  </a:solidFill>
                  <a:latin typeface="Times New Roman" panose="02020603050405020304" pitchFamily="18" charset="0"/>
                  <a:ea typeface="Calibri" panose="020F0502020204030204" pitchFamily="34" charset="0"/>
                </a:rPr>
                <a:t>D. Phong mua vé vào rạp chiếu phim để xem phim. Phong dùng điện thoại di động để phát trực tiếp (livestream) bộ phim cho bạn bè người thân xem cùng.</a:t>
              </a:r>
              <a:endParaRPr lang="en-US" sz="24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36050" y="1715099"/>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8039" y="-609600"/>
            <a:ext cx="609600" cy="609600"/>
          </a:xfrm>
          <a:prstGeom prst="rect">
            <a:avLst/>
          </a:prstGeom>
        </p:spPr>
      </p:pic>
      <p:pic>
        <p:nvPicPr>
          <p:cNvPr id="11" name="Picture 10">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802096"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smtClean="0">
                  <a:ln w="28575">
                    <a:solidFill>
                      <a:prstClr val="black">
                        <a:lumMod val="95000"/>
                        <a:lumOff val="5000"/>
                      </a:prstClr>
                    </a:solidFill>
                  </a:ln>
                  <a:solidFill>
                    <a:prstClr val="white"/>
                  </a:solidFill>
                  <a:effectLst/>
                  <a:uLnTx/>
                  <a:uFillTx/>
                  <a:latin typeface="iCiel Cadena" panose="02000503000000020004" charset="0"/>
                  <a:ea typeface="+mn-ea"/>
                  <a:cs typeface="+mn-cs"/>
                </a:rPr>
                <a:t>+2 </a:t>
              </a:r>
              <a:endPar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80657" y="-739877"/>
            <a:ext cx="609600" cy="609600"/>
          </a:xfrm>
          <a:prstGeom prst="rect">
            <a:avLst/>
          </a:prstGeom>
        </p:spPr>
      </p:pic>
      <p:grpSp>
        <p:nvGrpSpPr>
          <p:cNvPr id="20" name="Group 19"/>
          <p:cNvGrpSpPr/>
          <p:nvPr/>
        </p:nvGrpSpPr>
        <p:grpSpPr>
          <a:xfrm>
            <a:off x="159604" y="224871"/>
            <a:ext cx="4819171" cy="1759939"/>
            <a:chOff x="7132139" y="634116"/>
            <a:chExt cx="4336026" cy="1835678"/>
          </a:xfrm>
        </p:grpSpPr>
        <p:sp>
          <p:nvSpPr>
            <p:cNvPr id="21" name="Rounded Rectangle 20"/>
            <p:cNvSpPr/>
            <p:nvPr/>
          </p:nvSpPr>
          <p:spPr>
            <a:xfrm>
              <a:off x="7132139" y="634116"/>
              <a:ext cx="4336026" cy="1835678"/>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7304665" y="659332"/>
              <a:ext cx="3974841" cy="16372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A. Bình lấy sơ đồ tóm tắt bài học trên mạng, tự ghi tên mình là tác giả trên sơ đồ đó rồi gửi cho các bạn trong lớp tham khảo.</a:t>
              </a:r>
              <a:endParaRPr kumimoji="0" lang="en-US" sz="2400" b="0" i="0" u="none" strike="noStrike" kern="1200" cap="none" spc="0" normalizeH="0" baseline="0" noProof="0" dirty="0">
                <a:ln>
                  <a:solidFill>
                    <a:prstClr val="white"/>
                  </a:solid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55943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750"/>
                                        <p:tgtEl>
                                          <p:spTgt spid="4"/>
                                        </p:tgtEl>
                                      </p:cBhvr>
                                    </p:animEffect>
                                  </p:childTnLst>
                                </p:cTn>
                              </p:par>
                            </p:childTnLst>
                          </p:cTn>
                        </p:par>
                        <p:par>
                          <p:cTn id="13" fill="hold">
                            <p:stCondLst>
                              <p:cond delay="7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2000" fill="hold"/>
                                        <p:tgtEl>
                                          <p:spTgt spid="7"/>
                                        </p:tgtEl>
                                        <p:attrNameLst>
                                          <p:attrName>ppt_x</p:attrName>
                                          <p:attrName>ppt_y</p:attrName>
                                        </p:attrNameLst>
                                      </p:cBhvr>
                                      <p:rCtr x="8789" y="28310"/>
                                    </p:animMotion>
                                  </p:childTnLst>
                                </p:cTn>
                              </p:par>
                            </p:childTnLst>
                          </p:cTn>
                        </p:par>
                        <p:par>
                          <p:cTn id="16" fill="hold">
                            <p:stCondLst>
                              <p:cond delay="275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275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325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8B3129D-F236-4298-87C7-B58D43A9C090}"/>
              </a:ext>
            </a:extLst>
          </p:cNvPr>
          <p:cNvPicPr>
            <a:picLocks noChangeAspect="1"/>
          </p:cNvPicPr>
          <p:nvPr/>
        </p:nvPicPr>
        <p:blipFill rotWithShape="1">
          <a:blip r:embed="rId4"/>
          <a:srcRect t="24673" r="17857"/>
          <a:stretch/>
        </p:blipFill>
        <p:spPr>
          <a:xfrm>
            <a:off x="10191366" y="266578"/>
            <a:ext cx="1752984" cy="1473610"/>
          </a:xfrm>
          <a:prstGeom prst="rect">
            <a:avLst/>
          </a:prstGeom>
        </p:spPr>
      </p:pic>
      <p:pic>
        <p:nvPicPr>
          <p:cNvPr id="5" name="图片 4">
            <a:extLst>
              <a:ext uri="{FF2B5EF4-FFF2-40B4-BE49-F238E27FC236}">
                <a16:creationId xmlns:a16="http://schemas.microsoft.com/office/drawing/2014/main" id="{DEA551C9-A24D-4F6F-AE60-DF7D6B83A414}"/>
              </a:ext>
            </a:extLst>
          </p:cNvPr>
          <p:cNvPicPr>
            <a:picLocks noChangeAspect="1"/>
          </p:cNvPicPr>
          <p:nvPr/>
        </p:nvPicPr>
        <p:blipFill>
          <a:blip r:embed="rId5"/>
          <a:stretch>
            <a:fillRect/>
          </a:stretch>
        </p:blipFill>
        <p:spPr>
          <a:xfrm>
            <a:off x="4498110" y="1571593"/>
            <a:ext cx="3214254" cy="1295719"/>
          </a:xfrm>
          <a:prstGeom prst="rect">
            <a:avLst/>
          </a:prstGeom>
        </p:spPr>
      </p:pic>
      <p:pic>
        <p:nvPicPr>
          <p:cNvPr id="6" name="图片 5">
            <a:extLst>
              <a:ext uri="{FF2B5EF4-FFF2-40B4-BE49-F238E27FC236}">
                <a16:creationId xmlns:a16="http://schemas.microsoft.com/office/drawing/2014/main" id="{CAB5FC26-484F-44C8-9E7E-13BEAD0DDF94}"/>
              </a:ext>
            </a:extLst>
          </p:cNvPr>
          <p:cNvPicPr>
            <a:picLocks noChangeAspect="1"/>
          </p:cNvPicPr>
          <p:nvPr/>
        </p:nvPicPr>
        <p:blipFill>
          <a:blip r:embed="rId6"/>
          <a:stretch>
            <a:fillRect/>
          </a:stretch>
        </p:blipFill>
        <p:spPr>
          <a:xfrm>
            <a:off x="4168615" y="3618414"/>
            <a:ext cx="3583710" cy="1333504"/>
          </a:xfrm>
          <a:prstGeom prst="rect">
            <a:avLst/>
          </a:prstGeom>
        </p:spPr>
      </p:pic>
      <p:pic>
        <p:nvPicPr>
          <p:cNvPr id="7" name="图片 6">
            <a:extLst>
              <a:ext uri="{FF2B5EF4-FFF2-40B4-BE49-F238E27FC236}">
                <a16:creationId xmlns:a16="http://schemas.microsoft.com/office/drawing/2014/main" id="{36FD5E1D-C2C7-42A1-9B7D-4E592583096B}"/>
              </a:ext>
            </a:extLst>
          </p:cNvPr>
          <p:cNvPicPr>
            <a:picLocks noChangeAspect="1"/>
          </p:cNvPicPr>
          <p:nvPr/>
        </p:nvPicPr>
        <p:blipFill>
          <a:blip r:embed="rId7"/>
          <a:stretch>
            <a:fillRect/>
          </a:stretch>
        </p:blipFill>
        <p:spPr>
          <a:xfrm>
            <a:off x="275505" y="266578"/>
            <a:ext cx="3417049" cy="2032500"/>
          </a:xfrm>
          <a:prstGeom prst="rect">
            <a:avLst/>
          </a:prstGeom>
        </p:spPr>
      </p:pic>
      <p:pic>
        <p:nvPicPr>
          <p:cNvPr id="14" name="图片 13">
            <a:extLst>
              <a:ext uri="{FF2B5EF4-FFF2-40B4-BE49-F238E27FC236}">
                <a16:creationId xmlns:a16="http://schemas.microsoft.com/office/drawing/2014/main" id="{3C54711A-3FCA-4330-8ED9-451489857129}"/>
              </a:ext>
            </a:extLst>
          </p:cNvPr>
          <p:cNvPicPr>
            <a:picLocks noChangeAspect="1"/>
          </p:cNvPicPr>
          <p:nvPr/>
        </p:nvPicPr>
        <p:blipFill>
          <a:blip r:embed="rId8"/>
          <a:stretch>
            <a:fillRect/>
          </a:stretch>
        </p:blipFill>
        <p:spPr>
          <a:xfrm flipH="1">
            <a:off x="8438382" y="4304859"/>
            <a:ext cx="3505968" cy="2324672"/>
          </a:xfrm>
          <a:prstGeom prst="rect">
            <a:avLst/>
          </a:prstGeom>
        </p:spPr>
      </p:pic>
      <p:grpSp>
        <p:nvGrpSpPr>
          <p:cNvPr id="24" name="组合 23">
            <a:extLst>
              <a:ext uri="{FF2B5EF4-FFF2-40B4-BE49-F238E27FC236}">
                <a16:creationId xmlns:a16="http://schemas.microsoft.com/office/drawing/2014/main"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id="{06A4829A-448B-41B0-9C1C-1C2555B14416}"/>
                </a:ext>
              </a:extLst>
            </p:cNvPr>
            <p:cNvPicPr>
              <a:picLocks noChangeAspect="1"/>
            </p:cNvPicPr>
            <p:nvPr/>
          </p:nvPicPr>
          <p:blipFill>
            <a:blip r:embed="rId9"/>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id="{8BE1F7BB-409C-40CC-8724-58B453F69760}"/>
                </a:ext>
              </a:extLst>
            </p:cNvPr>
            <p:cNvPicPr>
              <a:picLocks noChangeAspect="1"/>
            </p:cNvPicPr>
            <p:nvPr/>
          </p:nvPicPr>
          <p:blipFill>
            <a:blip r:embed="rId10"/>
            <a:stretch>
              <a:fillRect/>
            </a:stretch>
          </p:blipFill>
          <p:spPr>
            <a:xfrm>
              <a:off x="355595" y="3741685"/>
              <a:ext cx="1220293" cy="1340179"/>
            </a:xfrm>
            <a:prstGeom prst="rect">
              <a:avLst/>
            </a:prstGeom>
          </p:spPr>
        </p:pic>
      </p:grpSp>
      <p:pic>
        <p:nvPicPr>
          <p:cNvPr id="21" name="图片 20">
            <a:extLst>
              <a:ext uri="{FF2B5EF4-FFF2-40B4-BE49-F238E27FC236}">
                <a16:creationId xmlns:a16="http://schemas.microsoft.com/office/drawing/2014/main" id="{1DA3AB1B-5B08-4AFC-9C1D-FDA4273D2A2C}"/>
              </a:ext>
            </a:extLst>
          </p:cNvPr>
          <p:cNvPicPr>
            <a:picLocks noChangeAspect="1"/>
          </p:cNvPicPr>
          <p:nvPr/>
        </p:nvPicPr>
        <p:blipFill>
          <a:blip r:embed="rId11"/>
          <a:stretch>
            <a:fillRect/>
          </a:stretch>
        </p:blipFill>
        <p:spPr>
          <a:xfrm>
            <a:off x="3692554" y="2198115"/>
            <a:ext cx="990229" cy="822266"/>
          </a:xfrm>
          <a:prstGeom prst="rect">
            <a:avLst/>
          </a:prstGeom>
        </p:spPr>
      </p:pic>
      <p:sp>
        <p:nvSpPr>
          <p:cNvPr id="2" name="文本框 1">
            <a:extLst>
              <a:ext uri="{FF2B5EF4-FFF2-40B4-BE49-F238E27FC236}">
                <a16:creationId xmlns:a16="http://schemas.microsoft.com/office/drawing/2014/main" id="{7E239560-31E7-472A-8D5D-3B96D95E9ED3}"/>
              </a:ext>
            </a:extLst>
          </p:cNvPr>
          <p:cNvSpPr txBox="1"/>
          <p:nvPr/>
        </p:nvSpPr>
        <p:spPr>
          <a:xfrm>
            <a:off x="3794358" y="2903899"/>
            <a:ext cx="41501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Vận dụng</a:t>
            </a:r>
            <a:endParaRPr kumimoji="0" lang="zh-C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sp>
        <p:nvSpPr>
          <p:cNvPr id="3" name="TextBox 2"/>
          <p:cNvSpPr txBox="1"/>
          <p:nvPr/>
        </p:nvSpPr>
        <p:spPr>
          <a:xfrm>
            <a:off x="5519528" y="1929746"/>
            <a:ext cx="84189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omic Sans MS" pitchFamily="66" charset="0"/>
                <a:cs typeface="+mn-cs"/>
              </a:rPr>
              <a:t>04</a:t>
            </a:r>
          </a:p>
        </p:txBody>
      </p:sp>
    </p:spTree>
    <p:extLst>
      <p:ext uri="{BB962C8B-B14F-4D97-AF65-F5344CB8AC3E}">
        <p14:creationId xmlns:p14="http://schemas.microsoft.com/office/powerpoint/2010/main" val="27767234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6DB50B-308A-DF84-10EC-3FEE1C897F48}"/>
              </a:ext>
            </a:extLst>
          </p:cNvPr>
          <p:cNvSpPr/>
          <p:nvPr/>
        </p:nvSpPr>
        <p:spPr>
          <a:xfrm>
            <a:off x="149157" y="1789891"/>
            <a:ext cx="11913454" cy="494165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a:solidFill>
                  <a:schemeClr val="tx1"/>
                </a:solidFill>
                <a:latin typeface="Times New Roman" panose="02020603050405020304" pitchFamily="18" charset="0"/>
                <a:cs typeface="Times New Roman" panose="02020603050405020304" pitchFamily="18" charset="0"/>
              </a:rPr>
              <a:t>Gợi ý: </a:t>
            </a:r>
            <a:endParaRPr lang="en-US" sz="280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2800">
                <a:solidFill>
                  <a:schemeClr val="tx1"/>
                </a:solidFill>
                <a:latin typeface="Times New Roman" panose="02020603050405020304" pitchFamily="18" charset="0"/>
                <a:cs typeface="Times New Roman" panose="02020603050405020304" pitchFamily="18" charset="0"/>
              </a:rPr>
              <a:t>- Tạo bài trình chiếu về các biểu hiện vi phạm đạo đức, pháp luật và văn hóa khi sử dụng công nghệ kĩ thuật số, quay video bài trình chiếu và chia sẻ trên mạng xã hội.</a:t>
            </a:r>
          </a:p>
          <a:p>
            <a:pPr>
              <a:lnSpc>
                <a:spcPct val="150000"/>
              </a:lnSpc>
            </a:pPr>
            <a:r>
              <a:rPr lang="en-US" sz="2800">
                <a:solidFill>
                  <a:schemeClr val="tx1"/>
                </a:solidFill>
                <a:latin typeface="Times New Roman" panose="02020603050405020304" pitchFamily="18" charset="0"/>
                <a:cs typeface="Times New Roman" panose="02020603050405020304" pitchFamily="18" charset="0"/>
              </a:rPr>
              <a:t>- Video phỏng vấn các bạn trong lớp, trong trường về các hành vi mà các bạn vô tình hay cố ý vi phạm hoặc nhìn thấy các bạn khác vi phạm.</a:t>
            </a:r>
          </a:p>
          <a:p>
            <a:pPr>
              <a:lnSpc>
                <a:spcPct val="150000"/>
              </a:lnSpc>
            </a:pPr>
            <a:r>
              <a:rPr lang="en-US" sz="2800">
                <a:solidFill>
                  <a:schemeClr val="tx1"/>
                </a:solidFill>
                <a:latin typeface="Times New Roman" panose="02020603050405020304" pitchFamily="18" charset="0"/>
                <a:cs typeface="Times New Roman" panose="02020603050405020304" pitchFamily="18" charset="0"/>
              </a:rPr>
              <a:t>- Bài viết đăng trên mạng xã hội về việc sử dụng công nghệ kĩ thuật số thế nào cho đúng.</a:t>
            </a:r>
          </a:p>
        </p:txBody>
      </p:sp>
      <p:sp>
        <p:nvSpPr>
          <p:cNvPr id="3" name="Rectangle: Rounded Corners 2">
            <a:extLst>
              <a:ext uri="{FF2B5EF4-FFF2-40B4-BE49-F238E27FC236}">
                <a16:creationId xmlns:a16="http://schemas.microsoft.com/office/drawing/2014/main" id="{5BE46231-734C-91C1-969D-3EFCE79D6DF5}"/>
              </a:ext>
            </a:extLst>
          </p:cNvPr>
          <p:cNvSpPr/>
          <p:nvPr/>
        </p:nvSpPr>
        <p:spPr>
          <a:xfrm>
            <a:off x="129389" y="223602"/>
            <a:ext cx="11913454" cy="1566289"/>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20700" algn="just">
              <a:lnSpc>
                <a:spcPct val="115000"/>
              </a:lnSpc>
              <a:tabLst>
                <a:tab pos="196850" algn="l"/>
              </a:tabLst>
            </a:pPr>
            <a:r>
              <a:rPr lang="en-US" sz="28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Em hãy tạo ra một sản phẩm số theo cách sáng tạo để hướng dẫn các bạn hiểu đúng về việc sử dụng công nghệ kĩ thuật số. Em hãy đảm bảo sản phẩm của mình thể hiện được đạo đức, tính văn hóa và không vi phạm pháp luật nhé.</a:t>
            </a:r>
            <a:endParaRPr lang="en-US"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6475589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esentation2">
            <a:hlinkClick r:id="" action="ppaction://media"/>
            <a:extLst>
              <a:ext uri="{FF2B5EF4-FFF2-40B4-BE49-F238E27FC236}">
                <a16:creationId xmlns:a16="http://schemas.microsoft.com/office/drawing/2014/main" id="{1C7DD26D-D3DA-1B9D-2DE6-CBD083FE53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9270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1518" name="Picture 14">
            <a:extLst>
              <a:ext uri="{FF2B5EF4-FFF2-40B4-BE49-F238E27FC236}">
                <a16:creationId xmlns:a16="http://schemas.microsoft.com/office/drawing/2014/main" id="{4AECDAEE-9DA3-687D-18FA-9C45F811C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0888" y="3515061"/>
            <a:ext cx="8858902" cy="1790777"/>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FA7AF31A-F81B-86A1-3FBA-3D073DFC2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264" y="3644606"/>
            <a:ext cx="8552382" cy="803275"/>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98515D33-E0DB-4E97-7644-0253B7C3A9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8513" y="3156312"/>
            <a:ext cx="8429483" cy="449264"/>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4644FF9C-41DA-3BE8-AFA0-FDFD7D565F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0090" y="2598215"/>
            <a:ext cx="4876761" cy="1034894"/>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FF90D1F0-19BB-805B-2C40-5A926F0B0E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8514" y="1706890"/>
            <a:ext cx="6821103" cy="170527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E2EB0DCA-21C9-A710-A1A6-76EE8D32E2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0249" y="522217"/>
            <a:ext cx="8400397" cy="246496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157ED073-AB9C-EE02-1396-3025D5F671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910807">
            <a:off x="4280970" y="-518587"/>
            <a:ext cx="3003380" cy="336059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B0A599D7-BE6C-18E6-FB1C-1FD499EFBF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9095" y="133569"/>
            <a:ext cx="3717027" cy="377664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37308C8C-368F-C359-DEB2-D38B53905C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6567" y="-43642"/>
            <a:ext cx="3684769" cy="3776646"/>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EB218880-7153-5915-F72B-43BFE3AC231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647" y="1536876"/>
            <a:ext cx="4230268" cy="355803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162A27F5-7CA2-1238-367F-0AB352B12A0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072" y="2987180"/>
            <a:ext cx="2487550" cy="22490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F348E81E-A826-35E7-3557-7BABABBB9E2E}"/>
              </a:ext>
            </a:extLst>
          </p:cNvPr>
          <p:cNvSpPr/>
          <p:nvPr/>
        </p:nvSpPr>
        <p:spPr>
          <a:xfrm>
            <a:off x="0" y="120110"/>
            <a:ext cx="2674189" cy="1259693"/>
          </a:xfrm>
          <a:prstGeom prst="roundRect">
            <a:avLst/>
          </a:prstGeom>
          <a:solidFill>
            <a:srgbClr val="FFC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1">
                <a:solidFill>
                  <a:schemeClr val="bg1"/>
                </a:solidFill>
                <a:latin typeface="Times New Roman" panose="02020603050405020304" pitchFamily="18" charset="0"/>
                <a:cs typeface="Times New Roman" panose="02020603050405020304" pitchFamily="18" charset="0"/>
              </a:rPr>
              <a:t>TỔNG KẾT BÀI HỌC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1526" name="Picture 22">
            <a:extLst>
              <a:ext uri="{FF2B5EF4-FFF2-40B4-BE49-F238E27FC236}">
                <a16:creationId xmlns:a16="http://schemas.microsoft.com/office/drawing/2014/main" id="{9539CA03-F653-0F68-8D03-8634B506E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746" y="4386430"/>
            <a:ext cx="6405347" cy="1682988"/>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a:extLst>
              <a:ext uri="{FF2B5EF4-FFF2-40B4-BE49-F238E27FC236}">
                <a16:creationId xmlns:a16="http://schemas.microsoft.com/office/drawing/2014/main" id="{7871715F-A58E-CF88-51F5-7068284232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4001" y="3902052"/>
            <a:ext cx="5381084" cy="1153923"/>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a:extLst>
              <a:ext uri="{FF2B5EF4-FFF2-40B4-BE49-F238E27FC236}">
                <a16:creationId xmlns:a16="http://schemas.microsoft.com/office/drawing/2014/main" id="{DC613DF8-F227-9222-B3EB-C36032213C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0320" y="3795714"/>
            <a:ext cx="3968446" cy="662156"/>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id="{84AF12BB-0F77-F252-D8C4-ED096825E6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77432">
            <a:off x="3757199" y="2820629"/>
            <a:ext cx="8359771" cy="803275"/>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id="{BAB82964-05CA-A2E3-CEE4-00E05BE7CA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2897" y="2132048"/>
            <a:ext cx="6558495" cy="1532840"/>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6B8A27C3-3702-0C2C-FC2F-D2EC550BA2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0072" y="1296328"/>
            <a:ext cx="8841555" cy="236856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3F173612-AC85-C936-2DC3-9E09AFD3CD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00254">
            <a:off x="2258800" y="623956"/>
            <a:ext cx="7462016" cy="2729790"/>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035C52FC-5436-ED6B-EEC8-6C5CC0FFD9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988" y="1904799"/>
            <a:ext cx="3968446" cy="3495074"/>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162A27F5-7CA2-1238-367F-0AB352B12A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804990"/>
            <a:ext cx="2201863" cy="19907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F348E81E-A826-35E7-3557-7BABABBB9E2E}"/>
              </a:ext>
            </a:extLst>
          </p:cNvPr>
          <p:cNvSpPr/>
          <p:nvPr/>
        </p:nvSpPr>
        <p:spPr>
          <a:xfrm>
            <a:off x="0" y="120110"/>
            <a:ext cx="4766553" cy="787941"/>
          </a:xfrm>
          <a:prstGeom prst="roundRect">
            <a:avLst/>
          </a:prstGeom>
          <a:solidFill>
            <a:srgbClr val="FFC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1">
                <a:solidFill>
                  <a:schemeClr val="bg1"/>
                </a:solidFill>
                <a:latin typeface="Times New Roman" panose="02020603050405020304" pitchFamily="18" charset="0"/>
                <a:cs typeface="Times New Roman" panose="02020603050405020304" pitchFamily="18" charset="0"/>
              </a:rPr>
              <a:t>TỔNG KẾT BÀI HỌC</a:t>
            </a:r>
          </a:p>
        </p:txBody>
      </p:sp>
    </p:spTree>
    <p:extLst>
      <p:ext uri="{BB962C8B-B14F-4D97-AF65-F5344CB8AC3E}">
        <p14:creationId xmlns:p14="http://schemas.microsoft.com/office/powerpoint/2010/main" val="3485250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19"/>
                                        </p:tgtEl>
                                        <p:attrNameLst>
                                          <p:attrName>style.visibility</p:attrName>
                                        </p:attrNameLst>
                                      </p:cBhvr>
                                      <p:to>
                                        <p:strVal val="visible"/>
                                      </p:to>
                                    </p:set>
                                    <p:animEffect transition="in" filter="wipe(left)">
                                      <p:cBhvr>
                                        <p:cTn id="12" dur="500"/>
                                        <p:tgtEl>
                                          <p:spTgt spid="215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20"/>
                                        </p:tgtEl>
                                        <p:attrNameLst>
                                          <p:attrName>style.visibility</p:attrName>
                                        </p:attrNameLst>
                                      </p:cBhvr>
                                      <p:to>
                                        <p:strVal val="visible"/>
                                      </p:to>
                                    </p:set>
                                    <p:animEffect transition="in" filter="wipe(left)">
                                      <p:cBhvr>
                                        <p:cTn id="17" dur="500"/>
                                        <p:tgtEl>
                                          <p:spTgt spid="215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21"/>
                                        </p:tgtEl>
                                        <p:attrNameLst>
                                          <p:attrName>style.visibility</p:attrName>
                                        </p:attrNameLst>
                                      </p:cBhvr>
                                      <p:to>
                                        <p:strVal val="visible"/>
                                      </p:to>
                                    </p:set>
                                    <p:animEffect transition="in" filter="wipe(left)">
                                      <p:cBhvr>
                                        <p:cTn id="22" dur="500"/>
                                        <p:tgtEl>
                                          <p:spTgt spid="215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22"/>
                                        </p:tgtEl>
                                        <p:attrNameLst>
                                          <p:attrName>style.visibility</p:attrName>
                                        </p:attrNameLst>
                                      </p:cBhvr>
                                      <p:to>
                                        <p:strVal val="visible"/>
                                      </p:to>
                                    </p:set>
                                    <p:animEffect transition="in" filter="wipe(left)">
                                      <p:cBhvr>
                                        <p:cTn id="27" dur="500"/>
                                        <p:tgtEl>
                                          <p:spTgt spid="2152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23"/>
                                        </p:tgtEl>
                                        <p:attrNameLst>
                                          <p:attrName>style.visibility</p:attrName>
                                        </p:attrNameLst>
                                      </p:cBhvr>
                                      <p:to>
                                        <p:strVal val="visible"/>
                                      </p:to>
                                    </p:set>
                                    <p:animEffect transition="in" filter="wipe(left)">
                                      <p:cBhvr>
                                        <p:cTn id="32" dur="500"/>
                                        <p:tgtEl>
                                          <p:spTgt spid="2152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24"/>
                                        </p:tgtEl>
                                        <p:attrNameLst>
                                          <p:attrName>style.visibility</p:attrName>
                                        </p:attrNameLst>
                                      </p:cBhvr>
                                      <p:to>
                                        <p:strVal val="visible"/>
                                      </p:to>
                                    </p:set>
                                    <p:animEffect transition="in" filter="wipe(left)">
                                      <p:cBhvr>
                                        <p:cTn id="37" dur="500"/>
                                        <p:tgtEl>
                                          <p:spTgt spid="215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25"/>
                                        </p:tgtEl>
                                        <p:attrNameLst>
                                          <p:attrName>style.visibility</p:attrName>
                                        </p:attrNameLst>
                                      </p:cBhvr>
                                      <p:to>
                                        <p:strVal val="visible"/>
                                      </p:to>
                                    </p:set>
                                    <p:animEffect transition="in" filter="wipe(left)">
                                      <p:cBhvr>
                                        <p:cTn id="42" dur="500"/>
                                        <p:tgtEl>
                                          <p:spTgt spid="2152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26"/>
                                        </p:tgtEl>
                                        <p:attrNameLst>
                                          <p:attrName>style.visibility</p:attrName>
                                        </p:attrNameLst>
                                      </p:cBhvr>
                                      <p:to>
                                        <p:strVal val="visible"/>
                                      </p:to>
                                    </p:set>
                                    <p:animEffect transition="in" filter="wipe(left)">
                                      <p:cBhvr>
                                        <p:cTn id="47" dur="500"/>
                                        <p:tgtEl>
                                          <p:spTgt spid="21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68694E-AA3A-11FF-E087-8DEC13BAFB65}"/>
              </a:ext>
            </a:extLst>
          </p:cNvPr>
          <p:cNvSpPr txBox="1"/>
          <p:nvPr/>
        </p:nvSpPr>
        <p:spPr>
          <a:xfrm>
            <a:off x="1654189" y="1731523"/>
            <a:ext cx="10385776" cy="5036091"/>
          </a:xfrm>
          <a:prstGeom prst="rect">
            <a:avLst/>
          </a:prstGeom>
          <a:noFill/>
        </p:spPr>
        <p:txBody>
          <a:bodyPr wrap="square" rtlCol="0">
            <a:spAutoFit/>
          </a:bodyPr>
          <a:lstStyle/>
          <a:p>
            <a:pPr algn="just">
              <a:lnSpc>
                <a:spcPct val="115000"/>
              </a:lnSpc>
              <a:spcBef>
                <a:spcPts val="600"/>
              </a:spcBef>
              <a:spcAft>
                <a:spcPts val="600"/>
              </a:spcAft>
            </a:pPr>
            <a:r>
              <a:rPr lang="vi-VN" sz="2800">
                <a:solidFill>
                  <a:srgbClr val="000000"/>
                </a:solidFill>
                <a:effectLst/>
                <a:latin typeface="Times New Roman" panose="02020603050405020304" pitchFamily="18" charset="0"/>
                <a:ea typeface="Calibri" panose="020F0502020204030204" pitchFamily="34" charset="0"/>
              </a:rPr>
              <a:t>Bạn Khoa sau khi đi du lịch về đã chia sẻ 1 bức ảnh đẹp về thửa ruộng bậc thang cho bạn An.</a:t>
            </a:r>
            <a:endParaRPr lang="en-US" sz="2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800">
                <a:solidFill>
                  <a:srgbClr val="000000"/>
                </a:solidFill>
                <a:effectLst/>
                <a:latin typeface="Times New Roman" panose="02020603050405020304" pitchFamily="18" charset="0"/>
                <a:ea typeface="Calibri" panose="020F0502020204030204" pitchFamily="34" charset="0"/>
              </a:rPr>
              <a:t>TH1: An không hỏi ý kiến Khoa, tự mình chỉnh sửa bức ảnh và sử dụng làm nền cho ảnh của mình rồi đưa lên Facebook. An viết chú thích cho bức ảnh: “Thật tuyệt khi được đến thăm nơi này”.</a:t>
            </a:r>
            <a:endParaRPr lang="en-US" sz="2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800">
                <a:solidFill>
                  <a:srgbClr val="000000"/>
                </a:solidFill>
                <a:effectLst/>
                <a:latin typeface="Times New Roman" panose="02020603050405020304" pitchFamily="18" charset="0"/>
                <a:ea typeface="Calibri" panose="020F0502020204030204" pitchFamily="34" charset="0"/>
              </a:rPr>
              <a:t>TH2: An xin phép Khoa, chỉnh sửa lại bức ảnh cho đẹp hơn rồi đưa lên trang cá nhân trên mạng xã hội. An viết chú thích cho bức ảnh: “Đất nước ta thật là đẹp (Người chụp: Lê Khoa)”.</a:t>
            </a:r>
            <a:endParaRPr lang="en-US" sz="2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2800">
                <a:solidFill>
                  <a:srgbClr val="000000"/>
                </a:solidFill>
                <a:effectLst/>
                <a:latin typeface="Times New Roman" panose="02020603050405020304" pitchFamily="18" charset="0"/>
                <a:ea typeface="Calibri" panose="020F0502020204030204" pitchFamily="34" charset="0"/>
              </a:rPr>
              <a:t>Theo em, An nên làm theo cách nào? Vì sao?</a:t>
            </a:r>
          </a:p>
        </p:txBody>
      </p:sp>
      <p:sp>
        <p:nvSpPr>
          <p:cNvPr id="5" name="TextBox 4">
            <a:extLst>
              <a:ext uri="{FF2B5EF4-FFF2-40B4-BE49-F238E27FC236}">
                <a16:creationId xmlns:a16="http://schemas.microsoft.com/office/drawing/2014/main" id="{46CE4606-9105-7700-C3E1-7347B00EBD13}"/>
              </a:ext>
            </a:extLst>
          </p:cNvPr>
          <p:cNvSpPr txBox="1"/>
          <p:nvPr/>
        </p:nvSpPr>
        <p:spPr>
          <a:xfrm>
            <a:off x="2597286" y="222543"/>
            <a:ext cx="9442680" cy="984885"/>
          </a:xfrm>
          <a:prstGeom prst="rect">
            <a:avLst/>
          </a:prstGeom>
          <a:noFill/>
        </p:spPr>
        <p:txBody>
          <a:bodyPr wrap="square" rtlCol="0">
            <a:spAutoFit/>
          </a:bodyPr>
          <a:lstStyle/>
          <a:p>
            <a:pPr algn="ctr"/>
            <a:r>
              <a:rPr lang="en-US" sz="2900" b="1">
                <a:effectLst/>
                <a:latin typeface="Times New Roman" panose="02020603050405020304" pitchFamily="18" charset="0"/>
                <a:ea typeface="Calibri" panose="020F0502020204030204" pitchFamily="34" charset="0"/>
              </a:rPr>
              <a:t>Thực hiện chia lớp thành 2 nhóm, các nhóm có nhiệm vụ thảo luận và trả lời câu hỏi.</a:t>
            </a:r>
            <a:endParaRPr lang="en-US" sz="2900" b="1"/>
          </a:p>
        </p:txBody>
      </p:sp>
      <p:grpSp>
        <p:nvGrpSpPr>
          <p:cNvPr id="3" name="组合 13">
            <a:extLst>
              <a:ext uri="{FF2B5EF4-FFF2-40B4-BE49-F238E27FC236}">
                <a16:creationId xmlns:a16="http://schemas.microsoft.com/office/drawing/2014/main" id="{C9582666-B2F1-045F-D056-2848F0A754F6}"/>
              </a:ext>
            </a:extLst>
          </p:cNvPr>
          <p:cNvGrpSpPr/>
          <p:nvPr/>
        </p:nvGrpSpPr>
        <p:grpSpPr>
          <a:xfrm>
            <a:off x="74213" y="536283"/>
            <a:ext cx="2289608" cy="1342289"/>
            <a:chOff x="2067317" y="1810431"/>
            <a:chExt cx="2488837" cy="2293259"/>
          </a:xfrm>
          <a:effectLst>
            <a:outerShdw blurRad="139700" dist="63500" dir="2700000" algn="tl" rotWithShape="0">
              <a:prstClr val="black">
                <a:alpha val="40000"/>
              </a:prstClr>
            </a:outerShdw>
          </a:effectLst>
        </p:grpSpPr>
        <p:sp>
          <p:nvSpPr>
            <p:cNvPr id="6" name="圆角矩形 14">
              <a:extLst>
                <a:ext uri="{FF2B5EF4-FFF2-40B4-BE49-F238E27FC236}">
                  <a16:creationId xmlns:a16="http://schemas.microsoft.com/office/drawing/2014/main" id="{180EF136-AF61-D472-ED85-4D6241E1AC73}"/>
                </a:ext>
              </a:extLst>
            </p:cNvPr>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8804">
                <a:defRPr/>
              </a:pP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sp>
          <p:nvSpPr>
            <p:cNvPr id="7" name="圆角矩形 15">
              <a:extLst>
                <a:ext uri="{FF2B5EF4-FFF2-40B4-BE49-F238E27FC236}">
                  <a16:creationId xmlns:a16="http://schemas.microsoft.com/office/drawing/2014/main" id="{391693E0-FFA9-5165-CACB-FEB0D3E6A597}"/>
                </a:ext>
              </a:extLst>
            </p:cNvPr>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Times New Roman" panose="02020603050405020304" pitchFamily="18" charset="0"/>
                  <a:ea typeface="微软雅黑" panose="020B0503020204020204" pitchFamily="34" charset="-122"/>
                  <a:cs typeface="+mn-ea"/>
                  <a:sym typeface="+mn-lt"/>
                </a:rPr>
                <a:t> </a:t>
              </a: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grpSp>
      <p:pic>
        <p:nvPicPr>
          <p:cNvPr id="8" name="Picture 7" descr="A picture containing toy, doll&#10;&#10;Description automatically generated">
            <a:extLst>
              <a:ext uri="{FF2B5EF4-FFF2-40B4-BE49-F238E27FC236}">
                <a16:creationId xmlns:a16="http://schemas.microsoft.com/office/drawing/2014/main" id="{08A095B2-59B1-FAAE-E110-BC33DBADD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542" y="227985"/>
            <a:ext cx="1467423" cy="1467423"/>
          </a:xfrm>
          <a:prstGeom prst="rect">
            <a:avLst/>
          </a:prstGeom>
        </p:spPr>
      </p:pic>
    </p:spTree>
    <p:extLst>
      <p:ext uri="{BB962C8B-B14F-4D97-AF65-F5344CB8AC3E}">
        <p14:creationId xmlns:p14="http://schemas.microsoft.com/office/powerpoint/2010/main" val="1778985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6" descr="BACK027">
            <a:extLst>
              <a:ext uri="{FF2B5EF4-FFF2-40B4-BE49-F238E27FC236}">
                <a16:creationId xmlns:a16="http://schemas.microsoft.com/office/drawing/2014/main" id="{346F510D-0346-438A-B083-93B99E066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74273"/>
            <a:ext cx="9144000" cy="642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9">
            <a:extLst>
              <a:ext uri="{FF2B5EF4-FFF2-40B4-BE49-F238E27FC236}">
                <a16:creationId xmlns:a16="http://schemas.microsoft.com/office/drawing/2014/main" id="{08E63DC9-A916-4B9B-9975-D59C97773B89}"/>
              </a:ext>
            </a:extLst>
          </p:cNvPr>
          <p:cNvSpPr>
            <a:spLocks noChangeArrowheads="1" noChangeShapeType="1" noTextEdit="1"/>
          </p:cNvSpPr>
          <p:nvPr/>
        </p:nvSpPr>
        <p:spPr bwMode="auto">
          <a:xfrm>
            <a:off x="4408175" y="1567030"/>
            <a:ext cx="3548063" cy="500063"/>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3600" b="1" kern="10" dirty="0">
                <a:ln w="12700">
                  <a:solidFill>
                    <a:srgbClr val="0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Hướng dẫn về nhà</a:t>
            </a:r>
            <a:endParaRPr lang="en-US" sz="3600" b="1" kern="10" dirty="0">
              <a:ln w="12700">
                <a:solidFill>
                  <a:srgbClr val="0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
        <p:nvSpPr>
          <p:cNvPr id="4" name="Rectangle 11">
            <a:extLst>
              <a:ext uri="{FF2B5EF4-FFF2-40B4-BE49-F238E27FC236}">
                <a16:creationId xmlns:a16="http://schemas.microsoft.com/office/drawing/2014/main" id="{960E32AC-1441-47C6-A098-7498A4D0D624}"/>
              </a:ext>
            </a:extLst>
          </p:cNvPr>
          <p:cNvSpPr>
            <a:spLocks noChangeArrowheads="1"/>
          </p:cNvSpPr>
          <p:nvPr/>
        </p:nvSpPr>
        <p:spPr bwMode="auto">
          <a:xfrm>
            <a:off x="1828800" y="2235929"/>
            <a:ext cx="8391525" cy="27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just" defTabSz="914400" eaLnBrk="1" fontAlgn="base" latinLnBrk="0" hangingPunct="1">
              <a:lnSpc>
                <a:spcPct val="150000"/>
              </a:lnSpc>
              <a:spcBef>
                <a:spcPts val="600"/>
              </a:spcBef>
              <a:spcAft>
                <a:spcPts val="600"/>
              </a:spcAft>
              <a:buClrTx/>
              <a:buSzTx/>
              <a:buFont typeface="Wingdings" panose="05000000000000000000" pitchFamily="2" charset="2"/>
              <a:buChar char="@"/>
              <a:tabLst/>
              <a:defRPr/>
            </a:pPr>
            <a:r>
              <a:rPr kumimoji="0" lang="en-US" altLang="vi-VN" sz="2800" b="0"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lang="en-US" altLang="vi-VN" sz="2800" kern="0" noProof="0" dirty="0" err="1">
                <a:solidFill>
                  <a:srgbClr val="0000CC"/>
                </a:solidFill>
                <a:latin typeface="Times New Roman" panose="02020603050405020304" pitchFamily="18" charset="0"/>
                <a:cs typeface="Times New Roman" panose="02020603050405020304" pitchFamily="18" charset="0"/>
              </a:rPr>
              <a:t>Đọc</a:t>
            </a:r>
            <a:r>
              <a:rPr lang="en-US" altLang="vi-VN" sz="2800" kern="0" noProof="0" dirty="0">
                <a:solidFill>
                  <a:srgbClr val="0000CC"/>
                </a:solidFill>
                <a:latin typeface="Times New Roman" panose="02020603050405020304" pitchFamily="18" charset="0"/>
                <a:cs typeface="Times New Roman" panose="02020603050405020304" pitchFamily="18" charset="0"/>
              </a:rPr>
              <a:t> </a:t>
            </a:r>
            <a:r>
              <a:rPr lang="en-US" altLang="vi-VN" sz="2800" kern="0" noProof="0" dirty="0" err="1">
                <a:solidFill>
                  <a:srgbClr val="0000CC"/>
                </a:solidFill>
                <a:latin typeface="Times New Roman" panose="02020603050405020304" pitchFamily="18" charset="0"/>
                <a:cs typeface="Times New Roman" panose="02020603050405020304" pitchFamily="18" charset="0"/>
              </a:rPr>
              <a:t>lại</a:t>
            </a:r>
            <a:r>
              <a:rPr lang="en-US" altLang="vi-VN" sz="2800" kern="0" noProof="0" dirty="0">
                <a:solidFill>
                  <a:srgbClr val="0000CC"/>
                </a:solidFill>
                <a:latin typeface="Times New Roman" panose="02020603050405020304" pitchFamily="18" charset="0"/>
                <a:cs typeface="Times New Roman" panose="02020603050405020304" pitchFamily="18" charset="0"/>
              </a:rPr>
              <a:t> </a:t>
            </a:r>
            <a:r>
              <a:rPr lang="en-US" altLang="vi-VN" sz="2800" kern="0" noProof="0" dirty="0" err="1">
                <a:solidFill>
                  <a:srgbClr val="0000CC"/>
                </a:solidFill>
                <a:latin typeface="Times New Roman" panose="02020603050405020304" pitchFamily="18" charset="0"/>
                <a:cs typeface="Times New Roman" panose="02020603050405020304" pitchFamily="18" charset="0"/>
              </a:rPr>
              <a:t>kiến</a:t>
            </a:r>
            <a:r>
              <a:rPr lang="en-US" altLang="vi-VN" sz="2800" kern="0" noProof="0" dirty="0">
                <a:solidFill>
                  <a:srgbClr val="0000CC"/>
                </a:solidFill>
                <a:latin typeface="Times New Roman" panose="02020603050405020304" pitchFamily="18" charset="0"/>
                <a:cs typeface="Times New Roman" panose="02020603050405020304" pitchFamily="18" charset="0"/>
              </a:rPr>
              <a:t> </a:t>
            </a:r>
            <a:r>
              <a:rPr lang="en-US" altLang="vi-VN" sz="2800" kern="0" noProof="0" err="1">
                <a:solidFill>
                  <a:srgbClr val="0000CC"/>
                </a:solidFill>
                <a:latin typeface="Times New Roman" panose="02020603050405020304" pitchFamily="18" charset="0"/>
                <a:cs typeface="Times New Roman" panose="02020603050405020304" pitchFamily="18" charset="0"/>
              </a:rPr>
              <a:t>thức</a:t>
            </a:r>
            <a:r>
              <a:rPr lang="en-US" altLang="vi-VN" sz="2800" kern="0" noProof="0">
                <a:solidFill>
                  <a:srgbClr val="0000CC"/>
                </a:solidFill>
                <a:latin typeface="Times New Roman" panose="02020603050405020304" pitchFamily="18" charset="0"/>
                <a:cs typeface="Times New Roman" panose="02020603050405020304" pitchFamily="18" charset="0"/>
              </a:rPr>
              <a:t> </a:t>
            </a:r>
            <a:r>
              <a:rPr lang="en-US" altLang="vi-VN" sz="2800" kern="0">
                <a:solidFill>
                  <a:srgbClr val="0000CC"/>
                </a:solidFill>
                <a:latin typeface="Times New Roman" panose="02020603050405020304" pitchFamily="18" charset="0"/>
                <a:cs typeface="Times New Roman" panose="02020603050405020304" pitchFamily="18" charset="0"/>
              </a:rPr>
              <a:t>đã học về đạo đức và văn hóa khi sử dụng công nghệ kĩ thuật số.</a:t>
            </a:r>
            <a:endParaRPr kumimoji="0" lang="en-US" altLang="vi-VN" sz="2800" b="0"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base" latinLnBrk="0" hangingPunct="1">
              <a:lnSpc>
                <a:spcPct val="150000"/>
              </a:lnSpc>
              <a:spcBef>
                <a:spcPts val="600"/>
              </a:spcBef>
              <a:spcAft>
                <a:spcPts val="600"/>
              </a:spcAft>
              <a:buClrTx/>
              <a:buSzTx/>
              <a:buFont typeface="Wingdings" panose="05000000000000000000" pitchFamily="2" charset="2"/>
              <a:buChar char="@"/>
              <a:tabLst/>
              <a:defRPr/>
            </a:pPr>
            <a:r>
              <a:rPr lang="en-US" altLang="vi-VN" sz="2800" kern="0">
                <a:solidFill>
                  <a:srgbClr val="0000CC"/>
                </a:solidFill>
                <a:latin typeface="Times New Roman" panose="02020603050405020304" pitchFamily="18" charset="0"/>
                <a:cs typeface="Times New Roman" panose="02020603050405020304" pitchFamily="18" charset="0"/>
              </a:rPr>
              <a:t>Đọc </a:t>
            </a:r>
            <a:r>
              <a:rPr lang="en-US" altLang="vi-VN" sz="2800" kern="0" dirty="0" err="1">
                <a:solidFill>
                  <a:srgbClr val="0000CC"/>
                </a:solidFill>
                <a:latin typeface="Times New Roman" panose="02020603050405020304" pitchFamily="18" charset="0"/>
                <a:cs typeface="Times New Roman" panose="02020603050405020304" pitchFamily="18" charset="0"/>
              </a:rPr>
              <a:t>trước</a:t>
            </a:r>
            <a:r>
              <a:rPr lang="en-US" altLang="vi-VN" sz="2800" kern="0" dirty="0">
                <a:solidFill>
                  <a:srgbClr val="0000CC"/>
                </a:solidFill>
                <a:latin typeface="Times New Roman" panose="02020603050405020304" pitchFamily="18" charset="0"/>
                <a:cs typeface="Times New Roman" panose="02020603050405020304" pitchFamily="18" charset="0"/>
              </a:rPr>
              <a:t> </a:t>
            </a:r>
            <a:r>
              <a:rPr lang="en-US" altLang="vi-VN" sz="2800" b="1" kern="0" err="1">
                <a:solidFill>
                  <a:srgbClr val="FF0000"/>
                </a:solidFill>
                <a:latin typeface="Times New Roman" panose="02020603050405020304" pitchFamily="18" charset="0"/>
                <a:cs typeface="Times New Roman" panose="02020603050405020304" pitchFamily="18" charset="0"/>
              </a:rPr>
              <a:t>Bài</a:t>
            </a:r>
            <a:r>
              <a:rPr lang="en-US" altLang="vi-VN" sz="2800" b="1" kern="0">
                <a:solidFill>
                  <a:srgbClr val="FF0000"/>
                </a:solidFill>
                <a:latin typeface="Times New Roman" panose="02020603050405020304" pitchFamily="18" charset="0"/>
                <a:cs typeface="Times New Roman" panose="02020603050405020304" pitchFamily="18" charset="0"/>
              </a:rPr>
              <a:t> 5:</a:t>
            </a:r>
            <a:r>
              <a:rPr lang="en-US" altLang="vi-VN" sz="2800" kern="0">
                <a:solidFill>
                  <a:srgbClr val="FF0000"/>
                </a:solidFill>
                <a:latin typeface="Times New Roman" panose="02020603050405020304" pitchFamily="18" charset="0"/>
                <a:cs typeface="Times New Roman" panose="02020603050405020304" pitchFamily="18" charset="0"/>
              </a:rPr>
              <a:t> </a:t>
            </a:r>
            <a:r>
              <a:rPr lang="en-US" altLang="en-US" sz="2800" b="1" kern="0">
                <a:solidFill>
                  <a:srgbClr val="FF0000"/>
                </a:solidFill>
                <a:latin typeface="Times New Roman" panose="02020603050405020304" pitchFamily="18" charset="0"/>
                <a:cs typeface="Times New Roman" panose="02020603050405020304" pitchFamily="18" charset="0"/>
              </a:rPr>
              <a:t>Sử dụng bảng tính giải quyết bài toán thực tế.</a:t>
            </a:r>
            <a:endPar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766D50EB-095A-4AF8-BF5A-32316E7BFEF4}"/>
              </a:ext>
            </a:extLst>
          </p:cNvPr>
          <p:cNvGrpSpPr/>
          <p:nvPr/>
        </p:nvGrpSpPr>
        <p:grpSpPr>
          <a:xfrm>
            <a:off x="8844600" y="4213393"/>
            <a:ext cx="1518600" cy="1124750"/>
            <a:chOff x="10438918" y="5354865"/>
            <a:chExt cx="1671964" cy="1230419"/>
          </a:xfrm>
        </p:grpSpPr>
        <p:pic>
          <p:nvPicPr>
            <p:cNvPr id="5" name="Picture 5" descr="jlgbook">
              <a:extLst>
                <a:ext uri="{FF2B5EF4-FFF2-40B4-BE49-F238E27FC236}">
                  <a16:creationId xmlns:a16="http://schemas.microsoft.com/office/drawing/2014/main" id="{0C3B771C-1E40-4031-B22B-EC8561AD5C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438918" y="5622508"/>
              <a:ext cx="1671964" cy="96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6">
              <a:extLst>
                <a:ext uri="{FF2B5EF4-FFF2-40B4-BE49-F238E27FC236}">
                  <a16:creationId xmlns:a16="http://schemas.microsoft.com/office/drawing/2014/main" id="{1401DFF0-1E5E-4867-AB5B-4FEE27428C2B}"/>
                </a:ext>
              </a:extLst>
            </p:cNvPr>
            <p:cNvSpPr>
              <a:spLocks noChangeArrowheads="1"/>
            </p:cNvSpPr>
            <p:nvPr/>
          </p:nvSpPr>
          <p:spPr bwMode="auto">
            <a:xfrm>
              <a:off x="10538756" y="5354865"/>
              <a:ext cx="858214" cy="535286"/>
            </a:xfrm>
            <a:prstGeom prst="star32">
              <a:avLst>
                <a:gd name="adj" fmla="val 4259"/>
              </a:avLst>
            </a:prstGeom>
            <a:noFill/>
            <a:ln w="9525"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20000"/>
                </a:spcBef>
                <a:spcAft>
                  <a:spcPct val="0"/>
                </a:spcAft>
                <a:buClr>
                  <a:srgbClr val="3366CC"/>
                </a:buClr>
                <a:buSzTx/>
                <a:buFontTx/>
                <a:buNone/>
                <a:tabLst/>
                <a:defRPr/>
              </a:pPr>
              <a:endParaRPr kumimoji="1" lang="en-US" altLang="en-US" sz="1800" b="1" i="0" u="none" strike="noStrike" kern="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36476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ackground-don-gian-dep-16.jpg (1600Ã1067) | HÃ¬nh ná»n, HÃ¬nh áº£nh,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8F07B10-DE8D-447B-A97E-5AF3CF22672E}"/>
              </a:ext>
            </a:extLst>
          </p:cNvPr>
          <p:cNvSpPr/>
          <p:nvPr/>
        </p:nvSpPr>
        <p:spPr>
          <a:xfrm>
            <a:off x="1061125" y="1739178"/>
            <a:ext cx="951574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Cảm</a:t>
            </a:r>
            <a:r>
              <a:rPr kumimoji="0" lang="en-US" sz="4800" b="1" i="0" u="none" strike="noStrike" kern="0" cap="none" spc="0" normalizeH="0" baseline="0" noProof="0" dirty="0">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baseline="0" noProof="0" dirty="0" err="1">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ơn</a:t>
            </a:r>
            <a:r>
              <a:rPr kumimoji="0" lang="en-US" sz="4800" b="1" i="0" u="none" strike="noStrike" kern="0" cap="none" spc="0" normalizeH="0" baseline="0" noProof="0" dirty="0">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baseline="0" noProof="0" dirty="0" err="1">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các</a:t>
            </a:r>
            <a:r>
              <a:rPr kumimoji="0" lang="en-US" sz="4800" b="1" i="0" u="none" strike="noStrike" kern="0" cap="none" spc="0" normalizeH="0" baseline="0" noProof="0" dirty="0">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baseline="0" noProof="0" dirty="0" err="1">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thầy</a:t>
            </a:r>
            <a:r>
              <a:rPr kumimoji="0" lang="en-US" sz="4800" b="1" i="0" u="none" strike="noStrike" kern="0" cap="none" spc="0" normalizeH="0" baseline="0" noProof="0" dirty="0">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baseline="0" noProof="0" dirty="0" err="1">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cô</a:t>
            </a:r>
            <a:r>
              <a:rPr kumimoji="0" lang="en-US" sz="4800" b="1" i="0" u="none" strike="noStrike" kern="0" cap="none" spc="0" normalizeH="0" baseline="0" noProof="0" dirty="0">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baseline="0" noProof="0" dirty="0" err="1">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giáo</a:t>
            </a:r>
            <a:r>
              <a:rPr kumimoji="0" lang="en-US" sz="4800" b="1" i="0" u="none" strike="noStrike" kern="0" cap="none" spc="0" normalizeH="0" baseline="0" noProof="0" dirty="0">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baseline="0" noProof="0" dirty="0" err="1">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và</a:t>
            </a:r>
            <a:r>
              <a:rPr kumimoji="0" lang="en-US" sz="4800" b="1" i="0" u="none" strike="noStrike" kern="0" cap="none" spc="0" normalizeH="0" baseline="0" noProof="0" dirty="0">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baseline="0" noProof="0" dirty="0" err="1">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các</a:t>
            </a:r>
            <a:r>
              <a:rPr kumimoji="0" lang="en-US" sz="4800" b="1" i="0" u="none" strike="noStrike" kern="0" cap="none" spc="0" normalizeH="0" baseline="0" noProof="0" dirty="0">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baseline="0" noProof="0" dirty="0" err="1">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em</a:t>
            </a:r>
            <a:r>
              <a:rPr kumimoji="0" lang="en-US" sz="4800" b="1" i="0" u="none" strike="noStrike" kern="0" cap="none" spc="0" normalizeH="0" baseline="0" noProof="0" dirty="0">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a:t>
            </a:r>
          </a:p>
        </p:txBody>
      </p:sp>
      <p:sp>
        <p:nvSpPr>
          <p:cNvPr id="7" name="Rectangle 6">
            <a:extLst>
              <a:ext uri="{FF2B5EF4-FFF2-40B4-BE49-F238E27FC236}">
                <a16:creationId xmlns:a16="http://schemas.microsoft.com/office/drawing/2014/main" id="{C0FC062A-B630-4B7B-8913-8ABFF37613D8}"/>
              </a:ext>
            </a:extLst>
          </p:cNvPr>
          <p:cNvSpPr/>
          <p:nvPr/>
        </p:nvSpPr>
        <p:spPr>
          <a:xfrm>
            <a:off x="390752" y="3084918"/>
            <a:ext cx="11410495"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Chúc</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thầy</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cô</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giáo</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mạnh</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khỏe</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hạnh</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phúc</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luôn</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chăm</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ngoan</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học</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tốt</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86669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D46B9B-5128-3672-48AA-9BFD32B1184B}"/>
              </a:ext>
            </a:extLst>
          </p:cNvPr>
          <p:cNvPicPr>
            <a:picLocks noChangeAspect="1"/>
          </p:cNvPicPr>
          <p:nvPr/>
        </p:nvPicPr>
        <p:blipFill rotWithShape="1">
          <a:blip r:embed="rId2">
            <a:extLst>
              <a:ext uri="{28A0092B-C50C-407E-A947-70E740481C1C}">
                <a14:useLocalDpi xmlns:a14="http://schemas.microsoft.com/office/drawing/2010/main" val="0"/>
              </a:ext>
            </a:extLst>
          </a:blip>
          <a:srcRect l="6129" t="9033" r="6129" b="12258"/>
          <a:stretch/>
        </p:blipFill>
        <p:spPr>
          <a:xfrm>
            <a:off x="0" y="0"/>
            <a:ext cx="12192000" cy="6857999"/>
          </a:xfrm>
          <a:prstGeom prst="rect">
            <a:avLst/>
          </a:prstGeom>
        </p:spPr>
      </p:pic>
      <p:pic>
        <p:nvPicPr>
          <p:cNvPr id="1026" name="Picture 2" descr="Toàn tập kinh nghiệm du lịch Sapa mùa lúa chín cho du khách">
            <a:extLst>
              <a:ext uri="{FF2B5EF4-FFF2-40B4-BE49-F238E27FC236}">
                <a16:creationId xmlns:a16="http://schemas.microsoft.com/office/drawing/2014/main" id="{3063D093-1BC5-EDE3-CC62-3CB084BAA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238" y="1694048"/>
            <a:ext cx="4779524" cy="30569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E22744A-A239-1DCD-BF23-5154B7CCF030}"/>
              </a:ext>
            </a:extLst>
          </p:cNvPr>
          <p:cNvSpPr txBox="1"/>
          <p:nvPr/>
        </p:nvSpPr>
        <p:spPr>
          <a:xfrm>
            <a:off x="3706238" y="4850368"/>
            <a:ext cx="3287949" cy="954107"/>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Thật tuyệt khi được đến thăm nơi này!</a:t>
            </a:r>
          </a:p>
        </p:txBody>
      </p:sp>
    </p:spTree>
    <p:extLst>
      <p:ext uri="{BB962C8B-B14F-4D97-AF65-F5344CB8AC3E}">
        <p14:creationId xmlns:p14="http://schemas.microsoft.com/office/powerpoint/2010/main" val="23896511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D46B9B-5128-3672-48AA-9BFD32B1184B}"/>
              </a:ext>
            </a:extLst>
          </p:cNvPr>
          <p:cNvPicPr>
            <a:picLocks noChangeAspect="1"/>
          </p:cNvPicPr>
          <p:nvPr/>
        </p:nvPicPr>
        <p:blipFill rotWithShape="1">
          <a:blip r:embed="rId2">
            <a:extLst>
              <a:ext uri="{28A0092B-C50C-407E-A947-70E740481C1C}">
                <a14:useLocalDpi xmlns:a14="http://schemas.microsoft.com/office/drawing/2010/main" val="0"/>
              </a:ext>
            </a:extLst>
          </a:blip>
          <a:srcRect l="6129" t="9033" r="6129" b="12258"/>
          <a:stretch/>
        </p:blipFill>
        <p:spPr>
          <a:xfrm>
            <a:off x="0" y="0"/>
            <a:ext cx="12192000" cy="6857999"/>
          </a:xfrm>
          <a:prstGeom prst="rect">
            <a:avLst/>
          </a:prstGeom>
        </p:spPr>
      </p:pic>
      <p:pic>
        <p:nvPicPr>
          <p:cNvPr id="1026" name="Picture 2" descr="Toàn tập kinh nghiệm du lịch Sapa mùa lúa chín cho du khách">
            <a:extLst>
              <a:ext uri="{FF2B5EF4-FFF2-40B4-BE49-F238E27FC236}">
                <a16:creationId xmlns:a16="http://schemas.microsoft.com/office/drawing/2014/main" id="{3063D093-1BC5-EDE3-CC62-3CB084BAA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238" y="1694048"/>
            <a:ext cx="4779524" cy="30569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E22744A-A239-1DCD-BF23-5154B7CCF030}"/>
              </a:ext>
            </a:extLst>
          </p:cNvPr>
          <p:cNvSpPr txBox="1"/>
          <p:nvPr/>
        </p:nvSpPr>
        <p:spPr>
          <a:xfrm>
            <a:off x="3414408" y="4859364"/>
            <a:ext cx="3696511" cy="861774"/>
          </a:xfrm>
          <a:prstGeom prst="rect">
            <a:avLst/>
          </a:prstGeom>
          <a:noFill/>
        </p:spPr>
        <p:txBody>
          <a:bodyPr wrap="square" rtlCol="0">
            <a:spAutoFit/>
          </a:bodyPr>
          <a:lstStyle/>
          <a:p>
            <a:pPr algn="ctr"/>
            <a:r>
              <a:rPr lang="en-US" sz="2500" b="1">
                <a:solidFill>
                  <a:srgbClr val="FF0000"/>
                </a:solidFill>
                <a:latin typeface="Times New Roman" panose="02020603050405020304" pitchFamily="18" charset="0"/>
                <a:cs typeface="Times New Roman" panose="02020603050405020304" pitchFamily="18" charset="0"/>
              </a:rPr>
              <a:t>Đất nước ta thật là đẹp!</a:t>
            </a:r>
          </a:p>
          <a:p>
            <a:pPr algn="ctr"/>
            <a:r>
              <a:rPr lang="en-US" sz="2300" b="1" i="1">
                <a:solidFill>
                  <a:srgbClr val="FF0000"/>
                </a:solidFill>
                <a:latin typeface="Times New Roman" panose="02020603050405020304" pitchFamily="18" charset="0"/>
                <a:cs typeface="Times New Roman" panose="02020603050405020304" pitchFamily="18" charset="0"/>
              </a:rPr>
              <a:t>Người chụp: Lê Khoa.</a:t>
            </a:r>
          </a:p>
        </p:txBody>
      </p:sp>
    </p:spTree>
    <p:extLst>
      <p:ext uri="{BB962C8B-B14F-4D97-AF65-F5344CB8AC3E}">
        <p14:creationId xmlns:p14="http://schemas.microsoft.com/office/powerpoint/2010/main" val="3781311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8">
            <a:lum/>
          </a:blip>
          <a:srcRect/>
          <a:stretch>
            <a:fillRect t="-12000" b="-12000"/>
          </a:stretch>
        </a:blipFill>
        <a:effectLst/>
      </p:bgPr>
    </p:bg>
    <p:spTree>
      <p:nvGrpSpPr>
        <p:cNvPr id="1" name=""/>
        <p:cNvGrpSpPr/>
        <p:nvPr/>
      </p:nvGrpSpPr>
      <p:grpSpPr>
        <a:xfrm>
          <a:off x="0" y="0"/>
          <a:ext cx="0" cy="0"/>
          <a:chOff x="0" y="0"/>
          <a:chExt cx="0" cy="0"/>
        </a:xfrm>
      </p:grpSpPr>
      <p:sp>
        <p:nvSpPr>
          <p:cNvPr id="2" name="AutoShape 27" descr="Bouquet">
            <a:extLst>
              <a:ext uri="{FF2B5EF4-FFF2-40B4-BE49-F238E27FC236}">
                <a16:creationId xmlns:a16="http://schemas.microsoft.com/office/drawing/2014/main" id="{9F2D6FD6-15E3-4701-929A-8F9AB55939FE}"/>
              </a:ext>
            </a:extLst>
          </p:cNvPr>
          <p:cNvSpPr>
            <a:spLocks noChangeArrowheads="1"/>
          </p:cNvSpPr>
          <p:nvPr>
            <p:custDataLst>
              <p:tags r:id="rId1"/>
            </p:custDataLst>
          </p:nvPr>
        </p:nvSpPr>
        <p:spPr bwMode="gray">
          <a:xfrm>
            <a:off x="4100727" y="2739522"/>
            <a:ext cx="7816618" cy="1154896"/>
          </a:xfrm>
          <a:prstGeom prst="roundRect">
            <a:avLst>
              <a:gd name="adj" fmla="val 50000"/>
            </a:avLst>
          </a:prstGeom>
          <a:solidFill>
            <a:srgbClr val="FFFF99"/>
          </a:soli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lgn="ctr">
              <a:defRPr/>
            </a:pPr>
            <a:r>
              <a:rPr lang="en-US" altLang="en-US" sz="3200" b="1">
                <a:solidFill>
                  <a:srgbClr val="0000FF"/>
                </a:solidFill>
                <a:latin typeface="Times New Roman" panose="02020603050405020304" pitchFamily="18" charset="0"/>
                <a:cs typeface="Times New Roman" panose="02020603050405020304" pitchFamily="18" charset="0"/>
              </a:rPr>
              <a:t>Biểu hiện vi phạm khi sử dụng </a:t>
            </a:r>
          </a:p>
          <a:p>
            <a:pPr algn="ctr">
              <a:defRPr/>
            </a:pPr>
            <a:r>
              <a:rPr lang="en-US" altLang="en-US" sz="3200" b="1">
                <a:solidFill>
                  <a:srgbClr val="0000FF"/>
                </a:solidFill>
                <a:latin typeface="Times New Roman" panose="02020603050405020304" pitchFamily="18" charset="0"/>
                <a:cs typeface="Times New Roman" panose="02020603050405020304" pitchFamily="18" charset="0"/>
              </a:rPr>
              <a:t>công nghệ kĩ thuật số</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
        <p:nvSpPr>
          <p:cNvPr id="4" name="AutoShape 43" descr="Bouquet">
            <a:extLst>
              <a:ext uri="{FF2B5EF4-FFF2-40B4-BE49-F238E27FC236}">
                <a16:creationId xmlns:a16="http://schemas.microsoft.com/office/drawing/2014/main" id="{447C5848-CCF3-4423-A7AE-CD77F51B45C3}"/>
              </a:ext>
            </a:extLst>
          </p:cNvPr>
          <p:cNvSpPr>
            <a:spLocks noChangeArrowheads="1"/>
          </p:cNvSpPr>
          <p:nvPr>
            <p:custDataLst>
              <p:tags r:id="rId2"/>
            </p:custDataLst>
          </p:nvPr>
        </p:nvSpPr>
        <p:spPr bwMode="gray">
          <a:xfrm>
            <a:off x="4039499" y="4366594"/>
            <a:ext cx="7877846" cy="1250639"/>
          </a:xfrm>
          <a:prstGeom prst="roundRect">
            <a:avLst>
              <a:gd name="adj" fmla="val 50000"/>
            </a:avLst>
          </a:prstGeom>
          <a:solidFill>
            <a:srgbClr val="FFFF99"/>
          </a:soli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lgn="ctr">
              <a:defRPr/>
            </a:pPr>
            <a:r>
              <a:rPr lang="en-US" altLang="en-US" sz="3200" b="1">
                <a:solidFill>
                  <a:srgbClr val="0000FF"/>
                </a:solidFill>
                <a:latin typeface="Times New Roman" panose="02020603050405020304" pitchFamily="18" charset="0"/>
                <a:cs typeface="Times New Roman" panose="02020603050405020304" pitchFamily="18" charset="0"/>
              </a:rPr>
              <a:t>Tuân thủ những quy định về đạo đức, văn </a:t>
            </a:r>
          </a:p>
          <a:p>
            <a:pPr algn="ctr">
              <a:defRPr/>
            </a:pPr>
            <a:r>
              <a:rPr lang="en-US" altLang="en-US" sz="3200" b="1">
                <a:solidFill>
                  <a:srgbClr val="0000FF"/>
                </a:solidFill>
                <a:latin typeface="Times New Roman" panose="02020603050405020304" pitchFamily="18" charset="0"/>
                <a:cs typeface="Times New Roman" panose="02020603050405020304" pitchFamily="18" charset="0"/>
              </a:rPr>
              <a:t>hóa và pháp luật khi tạo ra sản phẩm số</a:t>
            </a:r>
            <a:endParaRPr lang="en-US" altLang="en-US" sz="3200" b="1" dirty="0">
              <a:solidFill>
                <a:srgbClr val="000099"/>
              </a:solidFill>
              <a:latin typeface="Times New Roman" panose="02020603050405020304" pitchFamily="18" charset="0"/>
              <a:cs typeface="Times New Roman" panose="02020603050405020304" pitchFamily="18" charset="0"/>
            </a:endParaRPr>
          </a:p>
        </p:txBody>
      </p:sp>
      <p:grpSp>
        <p:nvGrpSpPr>
          <p:cNvPr id="5" name="Group 7">
            <a:extLst>
              <a:ext uri="{FF2B5EF4-FFF2-40B4-BE49-F238E27FC236}">
                <a16:creationId xmlns:a16="http://schemas.microsoft.com/office/drawing/2014/main" id="{CBDCFE90-EB3A-4049-8FBB-F29AEB3D56C2}"/>
              </a:ext>
            </a:extLst>
          </p:cNvPr>
          <p:cNvGrpSpPr>
            <a:grpSpLocks/>
          </p:cNvGrpSpPr>
          <p:nvPr/>
        </p:nvGrpSpPr>
        <p:grpSpPr bwMode="auto">
          <a:xfrm>
            <a:off x="2312819" y="3230115"/>
            <a:ext cx="1563688" cy="203200"/>
            <a:chOff x="0" y="1896"/>
            <a:chExt cx="5760" cy="120"/>
          </a:xfrm>
        </p:grpSpPr>
        <p:sp>
          <p:nvSpPr>
            <p:cNvPr id="6" name="Rectangle 8">
              <a:extLst>
                <a:ext uri="{FF2B5EF4-FFF2-40B4-BE49-F238E27FC236}">
                  <a16:creationId xmlns:a16="http://schemas.microsoft.com/office/drawing/2014/main" id="{1D665A1D-871F-446D-8899-8B231D031BFF}"/>
                </a:ext>
              </a:extLst>
            </p:cNvPr>
            <p:cNvSpPr>
              <a:spLocks noChangeArrowheads="1"/>
            </p:cNvSpPr>
            <p:nvPr>
              <p:custDataLst>
                <p:tags r:id="rId45"/>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7" name="Rectangle 9">
              <a:extLst>
                <a:ext uri="{FF2B5EF4-FFF2-40B4-BE49-F238E27FC236}">
                  <a16:creationId xmlns:a16="http://schemas.microsoft.com/office/drawing/2014/main" id="{20DA690F-8EFE-4D2E-B2C7-B4BD883AEBE1}"/>
                </a:ext>
              </a:extLst>
            </p:cNvPr>
            <p:cNvSpPr>
              <a:spLocks noChangeArrowheads="1"/>
            </p:cNvSpPr>
            <p:nvPr>
              <p:custDataLst>
                <p:tags r:id="rId46"/>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grpSp>
      <p:grpSp>
        <p:nvGrpSpPr>
          <p:cNvPr id="8" name="Group 10">
            <a:extLst>
              <a:ext uri="{FF2B5EF4-FFF2-40B4-BE49-F238E27FC236}">
                <a16:creationId xmlns:a16="http://schemas.microsoft.com/office/drawing/2014/main" id="{6DD0ABE1-4EE5-442C-A765-C4CF2B77588A}"/>
              </a:ext>
            </a:extLst>
          </p:cNvPr>
          <p:cNvGrpSpPr>
            <a:grpSpLocks/>
          </p:cNvGrpSpPr>
          <p:nvPr>
            <p:custDataLst>
              <p:tags r:id="rId3"/>
            </p:custDataLst>
          </p:nvPr>
        </p:nvGrpSpPr>
        <p:grpSpPr bwMode="auto">
          <a:xfrm>
            <a:off x="1608336" y="2476469"/>
            <a:ext cx="720725" cy="1219200"/>
            <a:chOff x="1474" y="2341"/>
            <a:chExt cx="454" cy="679"/>
          </a:xfrm>
        </p:grpSpPr>
        <p:grpSp>
          <p:nvGrpSpPr>
            <p:cNvPr id="9" name="Group 11">
              <a:extLst>
                <a:ext uri="{FF2B5EF4-FFF2-40B4-BE49-F238E27FC236}">
                  <a16:creationId xmlns:a16="http://schemas.microsoft.com/office/drawing/2014/main" id="{3A556E13-3283-43AB-B230-8E621B2FED93}"/>
                </a:ext>
              </a:extLst>
            </p:cNvPr>
            <p:cNvGrpSpPr>
              <a:grpSpLocks/>
            </p:cNvGrpSpPr>
            <p:nvPr/>
          </p:nvGrpSpPr>
          <p:grpSpPr bwMode="auto">
            <a:xfrm rot="5400000">
              <a:off x="1456" y="2517"/>
              <a:ext cx="537" cy="185"/>
              <a:chOff x="0" y="1896"/>
              <a:chExt cx="5760" cy="120"/>
            </a:xfrm>
          </p:grpSpPr>
          <p:sp>
            <p:nvSpPr>
              <p:cNvPr id="20" name="Rectangle 12">
                <a:extLst>
                  <a:ext uri="{FF2B5EF4-FFF2-40B4-BE49-F238E27FC236}">
                    <a16:creationId xmlns:a16="http://schemas.microsoft.com/office/drawing/2014/main" id="{EBA00E57-93DB-4DD3-9D59-A6D96AA43E89}"/>
                  </a:ext>
                </a:extLst>
              </p:cNvPr>
              <p:cNvSpPr>
                <a:spLocks noChangeArrowheads="1"/>
              </p:cNvSpPr>
              <p:nvPr>
                <p:custDataLst>
                  <p:tags r:id="rId43"/>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21" name="Rectangle 13">
                <a:extLst>
                  <a:ext uri="{FF2B5EF4-FFF2-40B4-BE49-F238E27FC236}">
                    <a16:creationId xmlns:a16="http://schemas.microsoft.com/office/drawing/2014/main" id="{39ACB750-D331-41F0-89DE-504E4E85E1AA}"/>
                  </a:ext>
                </a:extLst>
              </p:cNvPr>
              <p:cNvSpPr>
                <a:spLocks noChangeArrowheads="1"/>
              </p:cNvSpPr>
              <p:nvPr>
                <p:custDataLst>
                  <p:tags r:id="rId44"/>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grpSp>
        <p:grpSp>
          <p:nvGrpSpPr>
            <p:cNvPr id="10" name="Group 14">
              <a:extLst>
                <a:ext uri="{FF2B5EF4-FFF2-40B4-BE49-F238E27FC236}">
                  <a16:creationId xmlns:a16="http://schemas.microsoft.com/office/drawing/2014/main" id="{5AB437E3-B4D6-4936-A0DC-B4623ED92717}"/>
                </a:ext>
              </a:extLst>
            </p:cNvPr>
            <p:cNvGrpSpPr>
              <a:grpSpLocks/>
            </p:cNvGrpSpPr>
            <p:nvPr/>
          </p:nvGrpSpPr>
          <p:grpSpPr bwMode="auto">
            <a:xfrm rot="5400000">
              <a:off x="1474" y="2567"/>
              <a:ext cx="453" cy="454"/>
              <a:chOff x="1843" y="1824"/>
              <a:chExt cx="2018" cy="1823"/>
            </a:xfrm>
          </p:grpSpPr>
          <p:sp>
            <p:nvSpPr>
              <p:cNvPr id="11" name="AutoShape 15">
                <a:extLst>
                  <a:ext uri="{FF2B5EF4-FFF2-40B4-BE49-F238E27FC236}">
                    <a16:creationId xmlns:a16="http://schemas.microsoft.com/office/drawing/2014/main" id="{B956BC96-70AD-416A-8F37-7F0A3104CB93}"/>
                  </a:ext>
                </a:extLst>
              </p:cNvPr>
              <p:cNvSpPr>
                <a:spLocks noChangeArrowheads="1"/>
              </p:cNvSpPr>
              <p:nvPr>
                <p:custDataLst>
                  <p:tags r:id="rId34"/>
                </p:custDataLst>
              </p:nvPr>
            </p:nvSpPr>
            <p:spPr bwMode="gray">
              <a:xfrm rot="16200000" flipH="1">
                <a:off x="1790" y="2601"/>
                <a:ext cx="309"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2" name="AutoShape 16">
                <a:extLst>
                  <a:ext uri="{FF2B5EF4-FFF2-40B4-BE49-F238E27FC236}">
                    <a16:creationId xmlns:a16="http://schemas.microsoft.com/office/drawing/2014/main" id="{F8192FD5-1E95-4E10-87FE-8CC3C79DFE58}"/>
                  </a:ext>
                </a:extLst>
              </p:cNvPr>
              <p:cNvSpPr>
                <a:spLocks noChangeArrowheads="1"/>
              </p:cNvSpPr>
              <p:nvPr>
                <p:custDataLst>
                  <p:tags r:id="rId35"/>
                </p:custDataLst>
              </p:nvPr>
            </p:nvSpPr>
            <p:spPr bwMode="gray">
              <a:xfrm rot="5400000" flipH="1">
                <a:off x="3610" y="2514"/>
                <a:ext cx="309" cy="193"/>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13" name="AutoShape 17">
                <a:extLst>
                  <a:ext uri="{FF2B5EF4-FFF2-40B4-BE49-F238E27FC236}">
                    <a16:creationId xmlns:a16="http://schemas.microsoft.com/office/drawing/2014/main" id="{18643758-0207-45A3-B64D-480011E14054}"/>
                  </a:ext>
                </a:extLst>
              </p:cNvPr>
              <p:cNvSpPr>
                <a:spLocks noChangeArrowheads="1"/>
              </p:cNvSpPr>
              <p:nvPr>
                <p:custDataLst>
                  <p:tags r:id="rId36"/>
                </p:custDataLst>
              </p:nvPr>
            </p:nvSpPr>
            <p:spPr bwMode="gray">
              <a:xfrm rot="10800000" flipH="1">
                <a:off x="2697" y="3442"/>
                <a:ext cx="310" cy="205"/>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14" name="Oval 18">
                <a:extLst>
                  <a:ext uri="{FF2B5EF4-FFF2-40B4-BE49-F238E27FC236}">
                    <a16:creationId xmlns:a16="http://schemas.microsoft.com/office/drawing/2014/main" id="{09A9893B-158D-4F99-B993-232338D5104C}"/>
                  </a:ext>
                </a:extLst>
              </p:cNvPr>
              <p:cNvSpPr>
                <a:spLocks noChangeArrowheads="1"/>
              </p:cNvSpPr>
              <p:nvPr>
                <p:custDataLst>
                  <p:tags r:id="rId37"/>
                </p:custDataLst>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rgbClr val="C0C0C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15" name="Oval 19">
                <a:extLst>
                  <a:ext uri="{FF2B5EF4-FFF2-40B4-BE49-F238E27FC236}">
                    <a16:creationId xmlns:a16="http://schemas.microsoft.com/office/drawing/2014/main" id="{1E9ECA92-0036-486B-AC27-A6366AC87742}"/>
                  </a:ext>
                </a:extLst>
              </p:cNvPr>
              <p:cNvSpPr>
                <a:spLocks noChangeArrowheads="1"/>
              </p:cNvSpPr>
              <p:nvPr>
                <p:custDataLst>
                  <p:tags r:id="rId38"/>
                </p:custDataLst>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16" name="Oval 20">
                <a:extLst>
                  <a:ext uri="{FF2B5EF4-FFF2-40B4-BE49-F238E27FC236}">
                    <a16:creationId xmlns:a16="http://schemas.microsoft.com/office/drawing/2014/main" id="{729968DD-1F9C-4FBD-96F0-CFE834E57BF6}"/>
                  </a:ext>
                </a:extLst>
              </p:cNvPr>
              <p:cNvSpPr>
                <a:spLocks noChangeArrowheads="1"/>
              </p:cNvSpPr>
              <p:nvPr>
                <p:custDataLst>
                  <p:tags r:id="rId39"/>
                </p:custDataLst>
              </p:nvPr>
            </p:nvSpPr>
            <p:spPr bwMode="gray">
              <a:xfrm>
                <a:off x="2224" y="2372"/>
                <a:ext cx="457" cy="1261"/>
              </a:xfrm>
              <a:prstGeom prst="ellipse">
                <a:avLst/>
              </a:prstGeom>
              <a:gradFill rotWithShape="1">
                <a:gsLst>
                  <a:gs pos="0">
                    <a:srgbClr val="FFFFFF"/>
                  </a:gs>
                  <a:gs pos="50000">
                    <a:schemeClr val="hlink"/>
                  </a:gs>
                  <a:gs pos="100000">
                    <a:srgbClr val="FFFFFF"/>
                  </a:gs>
                </a:gsLst>
                <a:lin ang="2700000" scaled="1"/>
              </a:gradFill>
              <a:ln w="9525">
                <a:noFill/>
                <a:round/>
                <a:headEnd/>
                <a:tailEnd/>
              </a:ln>
            </p:spPr>
            <p:txBody>
              <a:bodyPr wrap="none" anchor="ctr">
                <a:spAutoFit/>
              </a:bodyPr>
              <a:lstStyle/>
              <a:p>
                <a:pPr fontAlgn="auto">
                  <a:spcBef>
                    <a:spcPts val="0"/>
                  </a:spcBef>
                  <a:spcAft>
                    <a:spcPts val="0"/>
                  </a:spcAft>
                  <a:defRPr/>
                </a:pPr>
                <a:endParaRPr lang="en-US">
                  <a:latin typeface="+mn-lt"/>
                  <a:cs typeface="+mn-cs"/>
                </a:endParaRPr>
              </a:p>
            </p:txBody>
          </p:sp>
          <p:sp>
            <p:nvSpPr>
              <p:cNvPr id="17" name="Oval 21">
                <a:extLst>
                  <a:ext uri="{FF2B5EF4-FFF2-40B4-BE49-F238E27FC236}">
                    <a16:creationId xmlns:a16="http://schemas.microsoft.com/office/drawing/2014/main" id="{AC7EF3AC-EB3E-4391-9D85-281A51271935}"/>
                  </a:ext>
                </a:extLst>
              </p:cNvPr>
              <p:cNvSpPr>
                <a:spLocks noChangeArrowheads="1"/>
              </p:cNvSpPr>
              <p:nvPr>
                <p:custDataLst>
                  <p:tags r:id="rId40"/>
                </p:custDataLst>
              </p:nvPr>
            </p:nvSpPr>
            <p:spPr bwMode="gray">
              <a:xfrm>
                <a:off x="2253" y="2394"/>
                <a:ext cx="457" cy="121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18" name="Oval 22">
                <a:extLst>
                  <a:ext uri="{FF2B5EF4-FFF2-40B4-BE49-F238E27FC236}">
                    <a16:creationId xmlns:a16="http://schemas.microsoft.com/office/drawing/2014/main" id="{87CFB8D4-8011-4548-A1C6-9787296BA58E}"/>
                  </a:ext>
                </a:extLst>
              </p:cNvPr>
              <p:cNvSpPr>
                <a:spLocks noChangeArrowheads="1"/>
              </p:cNvSpPr>
              <p:nvPr>
                <p:custDataLst>
                  <p:tags r:id="rId41"/>
                </p:custDataLst>
              </p:nvPr>
            </p:nvSpPr>
            <p:spPr bwMode="gray">
              <a:xfrm>
                <a:off x="2055" y="2083"/>
                <a:ext cx="1611" cy="1221"/>
              </a:xfrm>
              <a:prstGeom prst="ellipse">
                <a:avLst/>
              </a:prstGeom>
              <a:gradFill rotWithShape="1">
                <a:gsLst>
                  <a:gs pos="0">
                    <a:srgbClr val="7A7400"/>
                  </a:gs>
                  <a:gs pos="50000">
                    <a:schemeClr val="hlink"/>
                  </a:gs>
                  <a:gs pos="100000">
                    <a:srgbClr val="7A7400"/>
                  </a:gs>
                </a:gsLst>
                <a:lin ang="18900000" scaled="1"/>
              </a:gradFill>
              <a:ln w="9525">
                <a:noFill/>
                <a:round/>
                <a:headEnd/>
                <a:tailEnd/>
              </a:ln>
            </p:spPr>
            <p:txBody>
              <a:bodyPr anchor="ctr">
                <a:spAutoFit/>
              </a:bodyPr>
              <a:lstStyle/>
              <a:p>
                <a:pPr fontAlgn="auto">
                  <a:spcBef>
                    <a:spcPts val="0"/>
                  </a:spcBef>
                  <a:spcAft>
                    <a:spcPts val="0"/>
                  </a:spcAft>
                  <a:defRPr/>
                </a:pPr>
                <a:endParaRPr lang="en-US">
                  <a:latin typeface="+mn-lt"/>
                  <a:cs typeface="+mn-cs"/>
                </a:endParaRPr>
              </a:p>
            </p:txBody>
          </p:sp>
          <p:sp>
            <p:nvSpPr>
              <p:cNvPr id="19" name="Oval 23" descr="Pink tissue paper">
                <a:extLst>
                  <a:ext uri="{FF2B5EF4-FFF2-40B4-BE49-F238E27FC236}">
                    <a16:creationId xmlns:a16="http://schemas.microsoft.com/office/drawing/2014/main" id="{8ABA3736-8A8C-47AB-99CA-92DA03899979}"/>
                  </a:ext>
                </a:extLst>
              </p:cNvPr>
              <p:cNvSpPr>
                <a:spLocks noChangeArrowheads="1"/>
              </p:cNvSpPr>
              <p:nvPr>
                <p:custDataLst>
                  <p:tags r:id="rId42"/>
                </p:custDataLst>
              </p:nvPr>
            </p:nvSpPr>
            <p:spPr bwMode="gray">
              <a:xfrm>
                <a:off x="2084" y="2029"/>
                <a:ext cx="1612" cy="1216"/>
              </a:xfrm>
              <a:prstGeom prst="ellipse">
                <a:avLst/>
              </a:prstGeom>
              <a:blipFill dpi="0" rotWithShape="1">
                <a:blip r:embed="rId49"/>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grpSp>
      </p:grpSp>
      <p:grpSp>
        <p:nvGrpSpPr>
          <p:cNvPr id="22" name="Group 24">
            <a:extLst>
              <a:ext uri="{FF2B5EF4-FFF2-40B4-BE49-F238E27FC236}">
                <a16:creationId xmlns:a16="http://schemas.microsoft.com/office/drawing/2014/main" id="{75B30698-89EB-47BE-B2C7-B77BE49FCCC9}"/>
              </a:ext>
            </a:extLst>
          </p:cNvPr>
          <p:cNvGrpSpPr>
            <a:grpSpLocks/>
          </p:cNvGrpSpPr>
          <p:nvPr>
            <p:custDataLst>
              <p:tags r:id="rId4"/>
            </p:custDataLst>
          </p:nvPr>
        </p:nvGrpSpPr>
        <p:grpSpPr bwMode="auto">
          <a:xfrm rot="5400000">
            <a:off x="2998365" y="4055732"/>
            <a:ext cx="1173163" cy="144463"/>
            <a:chOff x="0" y="1896"/>
            <a:chExt cx="5760" cy="120"/>
          </a:xfrm>
        </p:grpSpPr>
        <p:sp>
          <p:nvSpPr>
            <p:cNvPr id="23" name="Rectangle 25">
              <a:extLst>
                <a:ext uri="{FF2B5EF4-FFF2-40B4-BE49-F238E27FC236}">
                  <a16:creationId xmlns:a16="http://schemas.microsoft.com/office/drawing/2014/main" id="{C0764233-2266-4851-85BE-FDE382BDB5E6}"/>
                </a:ext>
              </a:extLst>
            </p:cNvPr>
            <p:cNvSpPr>
              <a:spLocks noChangeArrowheads="1"/>
            </p:cNvSpPr>
            <p:nvPr>
              <p:custDataLst>
                <p:tags r:id="rId32"/>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24" name="Rectangle 26">
              <a:extLst>
                <a:ext uri="{FF2B5EF4-FFF2-40B4-BE49-F238E27FC236}">
                  <a16:creationId xmlns:a16="http://schemas.microsoft.com/office/drawing/2014/main" id="{5C1252FF-A628-4048-9681-F362BA131704}"/>
                </a:ext>
              </a:extLst>
            </p:cNvPr>
            <p:cNvSpPr>
              <a:spLocks noChangeArrowheads="1"/>
            </p:cNvSpPr>
            <p:nvPr>
              <p:custDataLst>
                <p:tags r:id="rId33"/>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grpSp>
      <p:grpSp>
        <p:nvGrpSpPr>
          <p:cNvPr id="25" name="Group 28">
            <a:extLst>
              <a:ext uri="{FF2B5EF4-FFF2-40B4-BE49-F238E27FC236}">
                <a16:creationId xmlns:a16="http://schemas.microsoft.com/office/drawing/2014/main" id="{AED3A0B4-03F3-4BBE-963E-32A738E81CDB}"/>
              </a:ext>
            </a:extLst>
          </p:cNvPr>
          <p:cNvGrpSpPr>
            <a:grpSpLocks/>
          </p:cNvGrpSpPr>
          <p:nvPr>
            <p:custDataLst>
              <p:tags r:id="rId5"/>
            </p:custDataLst>
          </p:nvPr>
        </p:nvGrpSpPr>
        <p:grpSpPr bwMode="auto">
          <a:xfrm>
            <a:off x="2990289" y="2801119"/>
            <a:ext cx="1066800" cy="989013"/>
            <a:chOff x="3257" y="860"/>
            <a:chExt cx="581" cy="623"/>
          </a:xfrm>
        </p:grpSpPr>
        <p:grpSp>
          <p:nvGrpSpPr>
            <p:cNvPr id="26" name="Group 29">
              <a:extLst>
                <a:ext uri="{FF2B5EF4-FFF2-40B4-BE49-F238E27FC236}">
                  <a16:creationId xmlns:a16="http://schemas.microsoft.com/office/drawing/2014/main" id="{C5613D89-9778-4088-B3D6-0256D4371553}"/>
                </a:ext>
              </a:extLst>
            </p:cNvPr>
            <p:cNvGrpSpPr>
              <a:grpSpLocks/>
            </p:cNvGrpSpPr>
            <p:nvPr/>
          </p:nvGrpSpPr>
          <p:grpSpPr bwMode="auto">
            <a:xfrm rot="5400000">
              <a:off x="3236" y="881"/>
              <a:ext cx="623" cy="581"/>
              <a:chOff x="1871" y="1824"/>
              <a:chExt cx="2007" cy="1807"/>
            </a:xfrm>
          </p:grpSpPr>
          <p:sp>
            <p:nvSpPr>
              <p:cNvPr id="28" name="AutoShape 30" descr="Bouquet">
                <a:extLst>
                  <a:ext uri="{FF2B5EF4-FFF2-40B4-BE49-F238E27FC236}">
                    <a16:creationId xmlns:a16="http://schemas.microsoft.com/office/drawing/2014/main" id="{A65FD9DB-694A-4191-B9A8-6A414C7D8403}"/>
                  </a:ext>
                </a:extLst>
              </p:cNvPr>
              <p:cNvSpPr>
                <a:spLocks noChangeArrowheads="1"/>
              </p:cNvSpPr>
              <p:nvPr>
                <p:custDataLst>
                  <p:tags r:id="rId23"/>
                </p:custDataLst>
              </p:nvPr>
            </p:nvSpPr>
            <p:spPr bwMode="gray">
              <a:xfrm rot="16200000" flipH="1">
                <a:off x="1818" y="2512"/>
                <a:ext cx="311" cy="206"/>
              </a:xfrm>
              <a:prstGeom prst="upArrow">
                <a:avLst>
                  <a:gd name="adj1" fmla="val 51676"/>
                  <a:gd name="adj2" fmla="val 100000"/>
                </a:avLst>
              </a:prstGeom>
              <a:blipFill dpi="0" rotWithShape="1">
                <a:blip r:embed="rId50"/>
                <a:srcRect/>
                <a:tile tx="0" ty="0" sx="100000" sy="100000" flip="none" algn="tl"/>
              </a:blipFill>
              <a:ln w="9525" algn="ctr">
                <a:solidFill>
                  <a:srgbClr val="009900"/>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29" name="AutoShape 31" descr="Bouquet">
                <a:extLst>
                  <a:ext uri="{FF2B5EF4-FFF2-40B4-BE49-F238E27FC236}">
                    <a16:creationId xmlns:a16="http://schemas.microsoft.com/office/drawing/2014/main" id="{1D762C94-7D3D-408C-850F-54FF4E0B58AF}"/>
                  </a:ext>
                </a:extLst>
              </p:cNvPr>
              <p:cNvSpPr>
                <a:spLocks noChangeArrowheads="1"/>
              </p:cNvSpPr>
              <p:nvPr>
                <p:custDataLst>
                  <p:tags r:id="rId24"/>
                </p:custDataLst>
              </p:nvPr>
            </p:nvSpPr>
            <p:spPr bwMode="gray">
              <a:xfrm rot="5400000" flipH="1">
                <a:off x="3621" y="2498"/>
                <a:ext cx="311" cy="203"/>
              </a:xfrm>
              <a:prstGeom prst="upArrow">
                <a:avLst>
                  <a:gd name="adj1" fmla="val 51676"/>
                  <a:gd name="adj2" fmla="val 100000"/>
                </a:avLst>
              </a:prstGeom>
              <a:blipFill dpi="0" rotWithShape="1">
                <a:blip r:embed="rId50"/>
                <a:srcRect/>
                <a:tile tx="0" ty="0" sx="100000" sy="100000" flip="none" algn="tl"/>
              </a:blipFill>
              <a:ln w="9525" algn="ctr">
                <a:solidFill>
                  <a:srgbClr val="009900"/>
                </a:solidFill>
                <a:miter lim="800000"/>
                <a:headEnd/>
                <a:tailEnd/>
              </a:ln>
            </p:spPr>
            <p:txBody>
              <a:bodyPr rot="10800000"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0" name="AutoShape 32" descr="Bouquet">
                <a:extLst>
                  <a:ext uri="{FF2B5EF4-FFF2-40B4-BE49-F238E27FC236}">
                    <a16:creationId xmlns:a16="http://schemas.microsoft.com/office/drawing/2014/main" id="{6245D64F-4F59-41BA-B31C-AAB20FDDA7C6}"/>
                  </a:ext>
                </a:extLst>
              </p:cNvPr>
              <p:cNvSpPr>
                <a:spLocks noChangeArrowheads="1"/>
              </p:cNvSpPr>
              <p:nvPr>
                <p:custDataLst>
                  <p:tags r:id="rId25"/>
                </p:custDataLst>
              </p:nvPr>
            </p:nvSpPr>
            <p:spPr bwMode="gray">
              <a:xfrm rot="10800000" flipH="1">
                <a:off x="2718" y="3429"/>
                <a:ext cx="303" cy="202"/>
              </a:xfrm>
              <a:prstGeom prst="upArrow">
                <a:avLst>
                  <a:gd name="adj1" fmla="val 51676"/>
                  <a:gd name="adj2" fmla="val 100000"/>
                </a:avLst>
              </a:prstGeom>
              <a:blipFill dpi="0" rotWithShape="1">
                <a:blip r:embed="rId50"/>
                <a:srcRect/>
                <a:tile tx="0" ty="0" sx="100000" sy="100000" flip="none" algn="tl"/>
              </a:blipFill>
              <a:ln w="9525" algn="ctr">
                <a:solidFill>
                  <a:srgbClr val="009900"/>
                </a:solidFill>
                <a:miter lim="800000"/>
                <a:headEnd/>
                <a:tailEnd/>
              </a:ln>
            </p:spPr>
            <p:txBody>
              <a:bodyPr rot="10800000"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1" name="Oval 33" descr="Bouquet">
                <a:extLst>
                  <a:ext uri="{FF2B5EF4-FFF2-40B4-BE49-F238E27FC236}">
                    <a16:creationId xmlns:a16="http://schemas.microsoft.com/office/drawing/2014/main" id="{531E6C82-FAF2-40DA-8B0E-8A7A3A27633B}"/>
                  </a:ext>
                </a:extLst>
              </p:cNvPr>
              <p:cNvSpPr>
                <a:spLocks noChangeArrowheads="1"/>
              </p:cNvSpPr>
              <p:nvPr>
                <p:custDataLst>
                  <p:tags r:id="rId26"/>
                </p:custDataLst>
              </p:nvPr>
            </p:nvSpPr>
            <p:spPr bwMode="gray">
              <a:xfrm>
                <a:off x="2078" y="1824"/>
                <a:ext cx="1615" cy="1615"/>
              </a:xfrm>
              <a:prstGeom prst="ellipse">
                <a:avLst/>
              </a:prstGeom>
              <a:blipFill dpi="0" rotWithShape="1">
                <a:blip r:embed="rId50"/>
                <a:srcRect/>
                <a:tile tx="0" ty="0" sx="100000" sy="100000" flip="none" algn="tl"/>
              </a:blipFill>
              <a:ln w="57150" algn="ctr">
                <a:solidFill>
                  <a:srgbClr val="0099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2" name="Oval 34" descr="Bouquet">
                <a:hlinkClick r:id="rId51" action="ppaction://hlinkpres?slideindex=1&amp;slidetitle="/>
                <a:extLst>
                  <a:ext uri="{FF2B5EF4-FFF2-40B4-BE49-F238E27FC236}">
                    <a16:creationId xmlns:a16="http://schemas.microsoft.com/office/drawing/2014/main" id="{37599E0D-4859-4A8A-82CE-F7585AC2C011}"/>
                  </a:ext>
                </a:extLst>
              </p:cNvPr>
              <p:cNvSpPr>
                <a:spLocks noChangeArrowheads="1"/>
              </p:cNvSpPr>
              <p:nvPr>
                <p:custDataLst>
                  <p:tags r:id="rId27"/>
                </p:custDataLst>
              </p:nvPr>
            </p:nvSpPr>
            <p:spPr bwMode="gray">
              <a:xfrm>
                <a:off x="2170" y="1915"/>
                <a:ext cx="1430" cy="1430"/>
              </a:xfrm>
              <a:prstGeom prst="ellipse">
                <a:avLst/>
              </a:prstGeom>
              <a:solidFill>
                <a:srgbClr val="FFFF99"/>
              </a:solidFill>
              <a:ln w="9525" algn="ctr">
                <a:solidFill>
                  <a:srgbClr val="0099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3" name="Oval 35" descr="Bouquet">
                <a:extLst>
                  <a:ext uri="{FF2B5EF4-FFF2-40B4-BE49-F238E27FC236}">
                    <a16:creationId xmlns:a16="http://schemas.microsoft.com/office/drawing/2014/main" id="{AA9BF524-BD1A-41AD-A65C-2921A169CAE2}"/>
                  </a:ext>
                </a:extLst>
              </p:cNvPr>
              <p:cNvSpPr>
                <a:spLocks noChangeArrowheads="1"/>
              </p:cNvSpPr>
              <p:nvPr>
                <p:custDataLst>
                  <p:tags r:id="rId28"/>
                </p:custDataLst>
              </p:nvPr>
            </p:nvSpPr>
            <p:spPr bwMode="gray">
              <a:xfrm>
                <a:off x="2374" y="2585"/>
                <a:ext cx="451" cy="879"/>
              </a:xfrm>
              <a:prstGeom prst="ellipse">
                <a:avLst/>
              </a:prstGeom>
              <a:blipFill dpi="0" rotWithShape="1">
                <a:blip r:embed="rId50"/>
                <a:srcRect/>
                <a:tile tx="0" ty="0" sx="100000" sy="100000" flip="none" algn="tl"/>
              </a:blipFill>
              <a:ln w="38100" algn="ctr">
                <a:solidFill>
                  <a:srgbClr val="009900"/>
                </a:solidFill>
                <a:round/>
                <a:headEnd/>
                <a:tailEnd/>
              </a:ln>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4" name="Oval 36" descr="Bouquet">
                <a:extLst>
                  <a:ext uri="{FF2B5EF4-FFF2-40B4-BE49-F238E27FC236}">
                    <a16:creationId xmlns:a16="http://schemas.microsoft.com/office/drawing/2014/main" id="{F29FCBAD-6312-4A27-9E43-5EBCA06F7C1C}"/>
                  </a:ext>
                </a:extLst>
              </p:cNvPr>
              <p:cNvSpPr>
                <a:spLocks noChangeArrowheads="1"/>
              </p:cNvSpPr>
              <p:nvPr>
                <p:custDataLst>
                  <p:tags r:id="rId29"/>
                </p:custDataLst>
              </p:nvPr>
            </p:nvSpPr>
            <p:spPr bwMode="gray">
              <a:xfrm>
                <a:off x="2374" y="2585"/>
                <a:ext cx="451" cy="879"/>
              </a:xfrm>
              <a:prstGeom prst="ellipse">
                <a:avLst/>
              </a:prstGeom>
              <a:blipFill dpi="0" rotWithShape="1">
                <a:blip r:embed="rId50"/>
                <a:srcRect/>
                <a:tile tx="0" ty="0" sx="100000" sy="100000" flip="none" algn="tl"/>
              </a:blipFill>
              <a:ln w="38100" algn="ctr">
                <a:solidFill>
                  <a:srgbClr val="009900"/>
                </a:solidFill>
                <a:round/>
                <a:headEnd/>
                <a:tailEnd/>
              </a:ln>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5" name="Oval 37" descr="Bouquet">
                <a:extLst>
                  <a:ext uri="{FF2B5EF4-FFF2-40B4-BE49-F238E27FC236}">
                    <a16:creationId xmlns:a16="http://schemas.microsoft.com/office/drawing/2014/main" id="{834F3E26-3B7E-4581-924E-433D99052FA3}"/>
                  </a:ext>
                </a:extLst>
              </p:cNvPr>
              <p:cNvSpPr>
                <a:spLocks noChangeArrowheads="1"/>
              </p:cNvSpPr>
              <p:nvPr>
                <p:custDataLst>
                  <p:tags r:id="rId30"/>
                </p:custDataLst>
              </p:nvPr>
            </p:nvSpPr>
            <p:spPr bwMode="gray">
              <a:xfrm>
                <a:off x="2232" y="2174"/>
                <a:ext cx="1317" cy="879"/>
              </a:xfrm>
              <a:prstGeom prst="ellipse">
                <a:avLst/>
              </a:prstGeom>
              <a:blipFill dpi="0" rotWithShape="1">
                <a:blip r:embed="rId50"/>
                <a:srcRect/>
                <a:tile tx="0" ty="0" sx="100000" sy="100000" flip="none" algn="tl"/>
              </a:blipFill>
              <a:ln w="38100" algn="ctr">
                <a:solidFill>
                  <a:srgbClr val="009900"/>
                </a:solidFill>
                <a:round/>
                <a:headEnd/>
                <a:tailEnd/>
              </a:ln>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6" name="Oval 38" descr="Bouquet">
                <a:extLst>
                  <a:ext uri="{FF2B5EF4-FFF2-40B4-BE49-F238E27FC236}">
                    <a16:creationId xmlns:a16="http://schemas.microsoft.com/office/drawing/2014/main" id="{26A0BB5F-5086-4847-8A83-DF62AFDEA80C}"/>
                  </a:ext>
                </a:extLst>
              </p:cNvPr>
              <p:cNvSpPr>
                <a:spLocks noChangeArrowheads="1"/>
              </p:cNvSpPr>
              <p:nvPr>
                <p:custDataLst>
                  <p:tags r:id="rId31"/>
                </p:custDataLst>
              </p:nvPr>
            </p:nvSpPr>
            <p:spPr bwMode="gray">
              <a:xfrm>
                <a:off x="2235" y="2192"/>
                <a:ext cx="1318" cy="880"/>
              </a:xfrm>
              <a:prstGeom prst="ellipse">
                <a:avLst/>
              </a:prstGeom>
              <a:blipFill dpi="0" rotWithShape="1">
                <a:blip r:embed="rId50"/>
                <a:srcRect/>
                <a:tile tx="0" ty="0" sx="100000" sy="100000" flip="none" algn="tl"/>
              </a:blipFill>
              <a:ln w="38100" algn="ctr">
                <a:solidFill>
                  <a:srgbClr val="009900"/>
                </a:solidFill>
                <a:round/>
                <a:headEnd/>
                <a:tailEnd/>
              </a:ln>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grpSp>
        <p:sp>
          <p:nvSpPr>
            <p:cNvPr id="27" name="WordArt 39">
              <a:hlinkClick r:id="rId51" action="ppaction://hlinkpres?slideindex=1&amp;slidetitle="/>
              <a:extLst>
                <a:ext uri="{FF2B5EF4-FFF2-40B4-BE49-F238E27FC236}">
                  <a16:creationId xmlns:a16="http://schemas.microsoft.com/office/drawing/2014/main" id="{632792A6-3D5A-4969-99A8-192DFAAE16C4}"/>
                </a:ext>
              </a:extLst>
            </p:cNvPr>
            <p:cNvSpPr>
              <a:spLocks noChangeArrowheads="1" noChangeShapeType="1" noTextEdit="1"/>
            </p:cNvSpPr>
            <p:nvPr>
              <p:custDataLst>
                <p:tags r:id="rId22"/>
              </p:custDataLst>
            </p:nvPr>
          </p:nvSpPr>
          <p:spPr bwMode="auto">
            <a:xfrm>
              <a:off x="3465" y="1036"/>
              <a:ext cx="171" cy="282"/>
            </a:xfrm>
            <a:prstGeom prst="rect">
              <a:avLst/>
            </a:prstGeom>
          </p:spPr>
          <p:txBody>
            <a:bodyPr wrap="none" fromWordArt="1">
              <a:prstTxWarp prst="textSlantUp">
                <a:avLst>
                  <a:gd name="adj" fmla="val 29167"/>
                </a:avLst>
              </a:prstTxWarp>
            </a:bodyPr>
            <a:lstStyle/>
            <a:p>
              <a:pPr algn="ctr"/>
              <a:r>
                <a:rPr lang="en-US" sz="3600" kern="10" dirty="0">
                  <a:ln w="9525">
                    <a:solidFill>
                      <a:srgbClr val="009900"/>
                    </a:solidFill>
                    <a:round/>
                    <a:headEnd/>
                    <a:tailEnd/>
                  </a:ln>
                  <a:solidFill>
                    <a:srgbClr val="FF3300"/>
                  </a:solidFill>
                  <a:effectLst>
                    <a:outerShdw dist="53882" dir="2700000" algn="ctr" rotWithShape="0">
                      <a:srgbClr val="9999FF">
                        <a:alpha val="79999"/>
                      </a:srgbClr>
                    </a:outerShdw>
                  </a:effectLst>
                  <a:latin typeface="Arial" panose="020B0604020202020204" pitchFamily="34" charset="0"/>
                </a:rPr>
                <a:t>1</a:t>
              </a:r>
            </a:p>
          </p:txBody>
        </p:sp>
      </p:grpSp>
      <p:grpSp>
        <p:nvGrpSpPr>
          <p:cNvPr id="40" name="Group 44">
            <a:extLst>
              <a:ext uri="{FF2B5EF4-FFF2-40B4-BE49-F238E27FC236}">
                <a16:creationId xmlns:a16="http://schemas.microsoft.com/office/drawing/2014/main" id="{A09DCCE7-D469-48C4-947A-EB0DF5646D0A}"/>
              </a:ext>
            </a:extLst>
          </p:cNvPr>
          <p:cNvGrpSpPr>
            <a:grpSpLocks/>
          </p:cNvGrpSpPr>
          <p:nvPr>
            <p:custDataLst>
              <p:tags r:id="rId6"/>
            </p:custDataLst>
          </p:nvPr>
        </p:nvGrpSpPr>
        <p:grpSpPr bwMode="auto">
          <a:xfrm>
            <a:off x="2992984" y="4505465"/>
            <a:ext cx="1012811" cy="1034328"/>
            <a:chOff x="3260" y="1700"/>
            <a:chExt cx="581" cy="623"/>
          </a:xfrm>
        </p:grpSpPr>
        <p:grpSp>
          <p:nvGrpSpPr>
            <p:cNvPr id="41" name="Group 45">
              <a:extLst>
                <a:ext uri="{FF2B5EF4-FFF2-40B4-BE49-F238E27FC236}">
                  <a16:creationId xmlns:a16="http://schemas.microsoft.com/office/drawing/2014/main" id="{11BAEF43-AD6D-46C1-9600-F421FFB7B9FF}"/>
                </a:ext>
              </a:extLst>
            </p:cNvPr>
            <p:cNvGrpSpPr>
              <a:grpSpLocks/>
            </p:cNvGrpSpPr>
            <p:nvPr/>
          </p:nvGrpSpPr>
          <p:grpSpPr bwMode="auto">
            <a:xfrm rot="5400000">
              <a:off x="3239" y="1721"/>
              <a:ext cx="623" cy="581"/>
              <a:chOff x="1871" y="1824"/>
              <a:chExt cx="2007" cy="1807"/>
            </a:xfrm>
          </p:grpSpPr>
          <p:sp>
            <p:nvSpPr>
              <p:cNvPr id="43" name="AutoShape 46" descr="Bouquet">
                <a:extLst>
                  <a:ext uri="{FF2B5EF4-FFF2-40B4-BE49-F238E27FC236}">
                    <a16:creationId xmlns:a16="http://schemas.microsoft.com/office/drawing/2014/main" id="{63A0CD47-66B2-47AC-BF71-4FC97E8AB4E8}"/>
                  </a:ext>
                </a:extLst>
              </p:cNvPr>
              <p:cNvSpPr>
                <a:spLocks noChangeArrowheads="1"/>
              </p:cNvSpPr>
              <p:nvPr>
                <p:custDataLst>
                  <p:tags r:id="rId13"/>
                </p:custDataLst>
              </p:nvPr>
            </p:nvSpPr>
            <p:spPr bwMode="gray">
              <a:xfrm rot="16200000" flipH="1">
                <a:off x="1818" y="2512"/>
                <a:ext cx="311" cy="206"/>
              </a:xfrm>
              <a:prstGeom prst="upArrow">
                <a:avLst>
                  <a:gd name="adj1" fmla="val 51676"/>
                  <a:gd name="adj2" fmla="val 100000"/>
                </a:avLst>
              </a:prstGeom>
              <a:blipFill dpi="0" rotWithShape="1">
                <a:blip r:embed="rId50"/>
                <a:srcRect/>
                <a:tile tx="0" ty="0" sx="100000" sy="100000" flip="none" algn="tl"/>
              </a:blipFill>
              <a:ln w="9525" algn="ctr">
                <a:solidFill>
                  <a:srgbClr val="009900"/>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44" name="AutoShape 47" descr="Bouquet">
                <a:extLst>
                  <a:ext uri="{FF2B5EF4-FFF2-40B4-BE49-F238E27FC236}">
                    <a16:creationId xmlns:a16="http://schemas.microsoft.com/office/drawing/2014/main" id="{FDF45AAB-BD7F-4A39-AC5C-70551D512D72}"/>
                  </a:ext>
                </a:extLst>
              </p:cNvPr>
              <p:cNvSpPr>
                <a:spLocks noChangeArrowheads="1"/>
              </p:cNvSpPr>
              <p:nvPr>
                <p:custDataLst>
                  <p:tags r:id="rId14"/>
                </p:custDataLst>
              </p:nvPr>
            </p:nvSpPr>
            <p:spPr bwMode="gray">
              <a:xfrm rot="5400000" flipH="1">
                <a:off x="3621" y="2498"/>
                <a:ext cx="311" cy="203"/>
              </a:xfrm>
              <a:prstGeom prst="upArrow">
                <a:avLst>
                  <a:gd name="adj1" fmla="val 51676"/>
                  <a:gd name="adj2" fmla="val 100000"/>
                </a:avLst>
              </a:prstGeom>
              <a:blipFill dpi="0" rotWithShape="1">
                <a:blip r:embed="rId50"/>
                <a:srcRect/>
                <a:tile tx="0" ty="0" sx="100000" sy="100000" flip="none" algn="tl"/>
              </a:blipFill>
              <a:ln w="9525" algn="ctr">
                <a:solidFill>
                  <a:srgbClr val="009900"/>
                </a:solidFill>
                <a:miter lim="800000"/>
                <a:headEnd/>
                <a:tailEnd/>
              </a:ln>
            </p:spPr>
            <p:txBody>
              <a:bodyPr rot="10800000"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45" name="AutoShape 48" descr="Bouquet">
                <a:extLst>
                  <a:ext uri="{FF2B5EF4-FFF2-40B4-BE49-F238E27FC236}">
                    <a16:creationId xmlns:a16="http://schemas.microsoft.com/office/drawing/2014/main" id="{9A3783DF-3ACD-4BB8-A631-CE7AA7E7E90A}"/>
                  </a:ext>
                </a:extLst>
              </p:cNvPr>
              <p:cNvSpPr>
                <a:spLocks noChangeArrowheads="1"/>
              </p:cNvSpPr>
              <p:nvPr>
                <p:custDataLst>
                  <p:tags r:id="rId15"/>
                </p:custDataLst>
              </p:nvPr>
            </p:nvSpPr>
            <p:spPr bwMode="gray">
              <a:xfrm rot="10800000" flipH="1">
                <a:off x="2718" y="3429"/>
                <a:ext cx="303" cy="202"/>
              </a:xfrm>
              <a:prstGeom prst="upArrow">
                <a:avLst>
                  <a:gd name="adj1" fmla="val 51676"/>
                  <a:gd name="adj2" fmla="val 100000"/>
                </a:avLst>
              </a:prstGeom>
              <a:blipFill dpi="0" rotWithShape="1">
                <a:blip r:embed="rId50"/>
                <a:srcRect/>
                <a:tile tx="0" ty="0" sx="100000" sy="100000" flip="none" algn="tl"/>
              </a:blipFill>
              <a:ln w="9525" algn="ctr">
                <a:solidFill>
                  <a:srgbClr val="009900"/>
                </a:solidFill>
                <a:miter lim="800000"/>
                <a:headEnd/>
                <a:tailEnd/>
              </a:ln>
            </p:spPr>
            <p:txBody>
              <a:bodyPr rot="10800000"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46" name="Oval 49" descr="Bouquet">
                <a:extLst>
                  <a:ext uri="{FF2B5EF4-FFF2-40B4-BE49-F238E27FC236}">
                    <a16:creationId xmlns:a16="http://schemas.microsoft.com/office/drawing/2014/main" id="{29F09793-E661-45A7-8275-EFD69C304089}"/>
                  </a:ext>
                </a:extLst>
              </p:cNvPr>
              <p:cNvSpPr>
                <a:spLocks noChangeArrowheads="1"/>
              </p:cNvSpPr>
              <p:nvPr>
                <p:custDataLst>
                  <p:tags r:id="rId16"/>
                </p:custDataLst>
              </p:nvPr>
            </p:nvSpPr>
            <p:spPr bwMode="gray">
              <a:xfrm>
                <a:off x="2078" y="1824"/>
                <a:ext cx="1615" cy="1615"/>
              </a:xfrm>
              <a:prstGeom prst="ellipse">
                <a:avLst/>
              </a:prstGeom>
              <a:blipFill dpi="0" rotWithShape="1">
                <a:blip r:embed="rId50"/>
                <a:srcRect/>
                <a:tile tx="0" ty="0" sx="100000" sy="100000" flip="none" algn="tl"/>
              </a:blipFill>
              <a:ln w="57150" algn="ctr">
                <a:solidFill>
                  <a:srgbClr val="0099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47" name="Oval 50" descr="Bouquet">
                <a:extLst>
                  <a:ext uri="{FF2B5EF4-FFF2-40B4-BE49-F238E27FC236}">
                    <a16:creationId xmlns:a16="http://schemas.microsoft.com/office/drawing/2014/main" id="{191757DA-7B61-4744-99FF-B68C5559245A}"/>
                  </a:ext>
                </a:extLst>
              </p:cNvPr>
              <p:cNvSpPr>
                <a:spLocks noChangeArrowheads="1"/>
              </p:cNvSpPr>
              <p:nvPr>
                <p:custDataLst>
                  <p:tags r:id="rId17"/>
                </p:custDataLst>
              </p:nvPr>
            </p:nvSpPr>
            <p:spPr bwMode="gray">
              <a:xfrm>
                <a:off x="2170" y="1915"/>
                <a:ext cx="1430" cy="1430"/>
              </a:xfrm>
              <a:prstGeom prst="ellipse">
                <a:avLst/>
              </a:prstGeom>
              <a:solidFill>
                <a:srgbClr val="FFFF99"/>
              </a:solidFill>
              <a:ln w="9525" algn="ctr">
                <a:solidFill>
                  <a:srgbClr val="0099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48" name="Oval 51" descr="Bouquet">
                <a:extLst>
                  <a:ext uri="{FF2B5EF4-FFF2-40B4-BE49-F238E27FC236}">
                    <a16:creationId xmlns:a16="http://schemas.microsoft.com/office/drawing/2014/main" id="{1BF654BD-ED5E-4A2B-9D1B-741BBD466543}"/>
                  </a:ext>
                </a:extLst>
              </p:cNvPr>
              <p:cNvSpPr>
                <a:spLocks noChangeArrowheads="1"/>
              </p:cNvSpPr>
              <p:nvPr>
                <p:custDataLst>
                  <p:tags r:id="rId18"/>
                </p:custDataLst>
              </p:nvPr>
            </p:nvSpPr>
            <p:spPr bwMode="gray">
              <a:xfrm>
                <a:off x="2367" y="2497"/>
                <a:ext cx="451" cy="1033"/>
              </a:xfrm>
              <a:prstGeom prst="ellipse">
                <a:avLst/>
              </a:prstGeom>
              <a:blipFill dpi="0" rotWithShape="1">
                <a:blip r:embed="rId50"/>
                <a:srcRect/>
                <a:tile tx="0" ty="0" sx="100000" sy="100000" flip="none" algn="tl"/>
              </a:blipFill>
              <a:ln w="38100" algn="ctr">
                <a:solidFill>
                  <a:srgbClr val="009900"/>
                </a:solidFill>
                <a:round/>
                <a:headEnd/>
                <a:tailEnd/>
              </a:ln>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49" name="Oval 52" descr="Bouquet">
                <a:hlinkClick r:id="rId52" action="ppaction://hlinkpres?slideindex=1&amp;slidetitle="/>
                <a:extLst>
                  <a:ext uri="{FF2B5EF4-FFF2-40B4-BE49-F238E27FC236}">
                    <a16:creationId xmlns:a16="http://schemas.microsoft.com/office/drawing/2014/main" id="{F14ED134-DD75-451D-88D0-CFD7095B7500}"/>
                  </a:ext>
                </a:extLst>
              </p:cNvPr>
              <p:cNvSpPr>
                <a:spLocks noChangeArrowheads="1"/>
              </p:cNvSpPr>
              <p:nvPr>
                <p:custDataLst>
                  <p:tags r:id="rId19"/>
                </p:custDataLst>
              </p:nvPr>
            </p:nvSpPr>
            <p:spPr bwMode="gray">
              <a:xfrm>
                <a:off x="2367" y="2497"/>
                <a:ext cx="451" cy="1033"/>
              </a:xfrm>
              <a:prstGeom prst="ellipse">
                <a:avLst/>
              </a:prstGeom>
              <a:blipFill dpi="0" rotWithShape="1">
                <a:blip r:embed="rId50"/>
                <a:srcRect/>
                <a:tile tx="0" ty="0" sx="100000" sy="100000" flip="none" algn="tl"/>
              </a:blipFill>
              <a:ln w="38100" algn="ctr">
                <a:solidFill>
                  <a:srgbClr val="009900"/>
                </a:solidFill>
                <a:round/>
                <a:headEnd/>
                <a:tailEnd/>
              </a:ln>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50" name="Oval 53" descr="Bouquet">
                <a:extLst>
                  <a:ext uri="{FF2B5EF4-FFF2-40B4-BE49-F238E27FC236}">
                    <a16:creationId xmlns:a16="http://schemas.microsoft.com/office/drawing/2014/main" id="{CB593D5F-B274-484C-A676-B4B30720BC3C}"/>
                  </a:ext>
                </a:extLst>
              </p:cNvPr>
              <p:cNvSpPr>
                <a:spLocks noChangeArrowheads="1"/>
              </p:cNvSpPr>
              <p:nvPr>
                <p:custDataLst>
                  <p:tags r:id="rId20"/>
                </p:custDataLst>
              </p:nvPr>
            </p:nvSpPr>
            <p:spPr bwMode="gray">
              <a:xfrm>
                <a:off x="2232" y="2096"/>
                <a:ext cx="1317" cy="1033"/>
              </a:xfrm>
              <a:prstGeom prst="ellipse">
                <a:avLst/>
              </a:prstGeom>
              <a:blipFill dpi="0" rotWithShape="1">
                <a:blip r:embed="rId50"/>
                <a:srcRect/>
                <a:tile tx="0" ty="0" sx="100000" sy="100000" flip="none" algn="tl"/>
              </a:blipFill>
              <a:ln w="38100" algn="ctr">
                <a:solidFill>
                  <a:srgbClr val="009900"/>
                </a:solidFill>
                <a:round/>
                <a:headEnd/>
                <a:tailEnd/>
              </a:ln>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51" name="Oval 54" descr="Bouquet">
                <a:extLst>
                  <a:ext uri="{FF2B5EF4-FFF2-40B4-BE49-F238E27FC236}">
                    <a16:creationId xmlns:a16="http://schemas.microsoft.com/office/drawing/2014/main" id="{3628664C-18D3-40B8-83BC-9491EAF03FD3}"/>
                  </a:ext>
                </a:extLst>
              </p:cNvPr>
              <p:cNvSpPr>
                <a:spLocks noChangeArrowheads="1"/>
              </p:cNvSpPr>
              <p:nvPr>
                <p:custDataLst>
                  <p:tags r:id="rId21"/>
                </p:custDataLst>
              </p:nvPr>
            </p:nvSpPr>
            <p:spPr bwMode="gray">
              <a:xfrm>
                <a:off x="2235" y="2111"/>
                <a:ext cx="1318" cy="1034"/>
              </a:xfrm>
              <a:prstGeom prst="ellipse">
                <a:avLst/>
              </a:prstGeom>
              <a:blipFill dpi="0" rotWithShape="1">
                <a:blip r:embed="rId50"/>
                <a:srcRect/>
                <a:tile tx="0" ty="0" sx="100000" sy="100000" flip="none" algn="tl"/>
              </a:blipFill>
              <a:ln w="38100" algn="ctr">
                <a:solidFill>
                  <a:srgbClr val="009900"/>
                </a:solidFill>
                <a:round/>
                <a:headEnd/>
                <a:tailEnd/>
              </a:ln>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grpSp>
        <p:sp>
          <p:nvSpPr>
            <p:cNvPr id="42" name="WordArt 55">
              <a:hlinkClick r:id="rId52" action="ppaction://hlinkpres?slideindex=1&amp;slidetitle="/>
              <a:extLst>
                <a:ext uri="{FF2B5EF4-FFF2-40B4-BE49-F238E27FC236}">
                  <a16:creationId xmlns:a16="http://schemas.microsoft.com/office/drawing/2014/main" id="{C2D79177-DA74-434B-8B13-9D896748794D}"/>
                </a:ext>
              </a:extLst>
            </p:cNvPr>
            <p:cNvSpPr>
              <a:spLocks noChangeArrowheads="1" noChangeShapeType="1" noTextEdit="1"/>
            </p:cNvSpPr>
            <p:nvPr>
              <p:custDataLst>
                <p:tags r:id="rId12"/>
              </p:custDataLst>
            </p:nvPr>
          </p:nvSpPr>
          <p:spPr bwMode="auto">
            <a:xfrm>
              <a:off x="3470" y="1852"/>
              <a:ext cx="206" cy="282"/>
            </a:xfrm>
            <a:prstGeom prst="rect">
              <a:avLst/>
            </a:prstGeom>
          </p:spPr>
          <p:txBody>
            <a:bodyPr wrap="none" fromWordArt="1">
              <a:prstTxWarp prst="textSlantUp">
                <a:avLst>
                  <a:gd name="adj" fmla="val 29167"/>
                </a:avLst>
              </a:prstTxWarp>
            </a:bodyPr>
            <a:lstStyle/>
            <a:p>
              <a:pPr algn="ctr"/>
              <a:r>
                <a:rPr lang="en-US" sz="3600" kern="10">
                  <a:ln w="9525">
                    <a:solidFill>
                      <a:srgbClr val="009900"/>
                    </a:solidFill>
                    <a:round/>
                    <a:headEnd/>
                    <a:tailEnd/>
                  </a:ln>
                  <a:solidFill>
                    <a:srgbClr val="FF3300"/>
                  </a:solidFill>
                  <a:effectLst>
                    <a:outerShdw dist="53882" dir="2700000" algn="ctr" rotWithShape="0">
                      <a:srgbClr val="9999FF">
                        <a:alpha val="79999"/>
                      </a:srgbClr>
                    </a:outerShdw>
                  </a:effectLst>
                  <a:latin typeface="Arial" panose="020B0604020202020204" pitchFamily="34" charset="0"/>
                </a:rPr>
                <a:t>2</a:t>
              </a:r>
            </a:p>
          </p:txBody>
        </p:sp>
      </p:grpSp>
      <p:grpSp>
        <p:nvGrpSpPr>
          <p:cNvPr id="64" name="Group 69">
            <a:extLst>
              <a:ext uri="{FF2B5EF4-FFF2-40B4-BE49-F238E27FC236}">
                <a16:creationId xmlns:a16="http://schemas.microsoft.com/office/drawing/2014/main" id="{AD9DF0B3-5275-4115-85E3-5FD4CF3798BB}"/>
              </a:ext>
            </a:extLst>
          </p:cNvPr>
          <p:cNvGrpSpPr>
            <a:grpSpLocks/>
          </p:cNvGrpSpPr>
          <p:nvPr>
            <p:custDataLst>
              <p:tags r:id="rId7"/>
            </p:custDataLst>
          </p:nvPr>
        </p:nvGrpSpPr>
        <p:grpSpPr bwMode="auto">
          <a:xfrm>
            <a:off x="1466320" y="1289983"/>
            <a:ext cx="1143000" cy="1219200"/>
            <a:chOff x="196" y="292"/>
            <a:chExt cx="616" cy="507"/>
          </a:xfrm>
        </p:grpSpPr>
        <p:grpSp>
          <p:nvGrpSpPr>
            <p:cNvPr id="65" name="Group 70">
              <a:extLst>
                <a:ext uri="{FF2B5EF4-FFF2-40B4-BE49-F238E27FC236}">
                  <a16:creationId xmlns:a16="http://schemas.microsoft.com/office/drawing/2014/main" id="{CD99DA8F-3416-4C90-A6D5-BEF59EEB28B3}"/>
                </a:ext>
              </a:extLst>
            </p:cNvPr>
            <p:cNvGrpSpPr>
              <a:grpSpLocks/>
            </p:cNvGrpSpPr>
            <p:nvPr/>
          </p:nvGrpSpPr>
          <p:grpSpPr bwMode="auto">
            <a:xfrm>
              <a:off x="204" y="300"/>
              <a:ext cx="608" cy="499"/>
              <a:chOff x="204" y="300"/>
              <a:chExt cx="608" cy="499"/>
            </a:xfrm>
          </p:grpSpPr>
          <p:sp>
            <p:nvSpPr>
              <p:cNvPr id="69" name="Oval 19" descr="Oak">
                <a:extLst>
                  <a:ext uri="{FF2B5EF4-FFF2-40B4-BE49-F238E27FC236}">
                    <a16:creationId xmlns:a16="http://schemas.microsoft.com/office/drawing/2014/main" id="{E253F9CD-B599-4B72-9B8D-B0650F5FFC12}"/>
                  </a:ext>
                </a:extLst>
              </p:cNvPr>
              <p:cNvSpPr>
                <a:spLocks noChangeArrowheads="1"/>
              </p:cNvSpPr>
              <p:nvPr>
                <p:custDataLst>
                  <p:tags r:id="rId10"/>
                </p:custDataLst>
              </p:nvPr>
            </p:nvSpPr>
            <p:spPr bwMode="auto">
              <a:xfrm rot="1758052">
                <a:off x="204" y="300"/>
                <a:ext cx="592" cy="482"/>
              </a:xfrm>
              <a:prstGeom prst="ellipse">
                <a:avLst/>
              </a:prstGeom>
              <a:blipFill dpi="0" rotWithShape="1">
                <a:blip r:embed="rId5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rtl="1" eaLnBrk="1" hangingPunct="1"/>
                <a:endParaRPr lang="en-US" altLang="en-US">
                  <a:latin typeface="Arial" panose="020B0604020202020204" pitchFamily="34" charset="0"/>
                </a:endParaRPr>
              </a:p>
            </p:txBody>
          </p:sp>
          <p:sp>
            <p:nvSpPr>
              <p:cNvPr id="70" name="Oval 24" descr="Oak">
                <a:extLst>
                  <a:ext uri="{FF2B5EF4-FFF2-40B4-BE49-F238E27FC236}">
                    <a16:creationId xmlns:a16="http://schemas.microsoft.com/office/drawing/2014/main" id="{4A566B09-8CD7-4709-9A41-99A997BF80E4}"/>
                  </a:ext>
                </a:extLst>
              </p:cNvPr>
              <p:cNvSpPr>
                <a:spLocks noChangeArrowheads="1"/>
              </p:cNvSpPr>
              <p:nvPr>
                <p:custDataLst>
                  <p:tags r:id="rId11"/>
                </p:custDataLst>
              </p:nvPr>
            </p:nvSpPr>
            <p:spPr bwMode="gray">
              <a:xfrm rot="1758052">
                <a:off x="220" y="317"/>
                <a:ext cx="592" cy="482"/>
              </a:xfrm>
              <a:prstGeom prst="ellipse">
                <a:avLst/>
              </a:prstGeom>
              <a:blipFill dpi="0" rotWithShape="1">
                <a:blip r:embed="rId5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rtl="1" eaLnBrk="1" hangingPunct="1"/>
                <a:endParaRPr lang="en-US" altLang="en-US">
                  <a:latin typeface="Arial" panose="020B0604020202020204" pitchFamily="34" charset="0"/>
                </a:endParaRPr>
              </a:p>
            </p:txBody>
          </p:sp>
        </p:grpSp>
        <p:grpSp>
          <p:nvGrpSpPr>
            <p:cNvPr id="66" name="Group 73">
              <a:extLst>
                <a:ext uri="{FF2B5EF4-FFF2-40B4-BE49-F238E27FC236}">
                  <a16:creationId xmlns:a16="http://schemas.microsoft.com/office/drawing/2014/main" id="{9FCF4E58-E7CD-42B1-A006-DE3A9F952480}"/>
                </a:ext>
              </a:extLst>
            </p:cNvPr>
            <p:cNvGrpSpPr>
              <a:grpSpLocks/>
            </p:cNvGrpSpPr>
            <p:nvPr/>
          </p:nvGrpSpPr>
          <p:grpSpPr bwMode="auto">
            <a:xfrm>
              <a:off x="196" y="292"/>
              <a:ext cx="592" cy="482"/>
              <a:chOff x="204" y="300"/>
              <a:chExt cx="592" cy="482"/>
            </a:xfrm>
          </p:grpSpPr>
          <p:sp>
            <p:nvSpPr>
              <p:cNvPr id="67" name="Oval 25" descr="Oak">
                <a:extLst>
                  <a:ext uri="{FF2B5EF4-FFF2-40B4-BE49-F238E27FC236}">
                    <a16:creationId xmlns:a16="http://schemas.microsoft.com/office/drawing/2014/main" id="{9F65D32A-6838-487C-ACF9-5F212E52D9BA}"/>
                  </a:ext>
                </a:extLst>
              </p:cNvPr>
              <p:cNvSpPr>
                <a:spLocks noChangeArrowheads="1"/>
              </p:cNvSpPr>
              <p:nvPr>
                <p:custDataLst>
                  <p:tags r:id="rId9"/>
                </p:custDataLst>
              </p:nvPr>
            </p:nvSpPr>
            <p:spPr bwMode="gray">
              <a:xfrm rot="1758052">
                <a:off x="204" y="300"/>
                <a:ext cx="592" cy="482"/>
              </a:xfrm>
              <a:prstGeom prst="ellipse">
                <a:avLst/>
              </a:prstGeom>
              <a:blipFill dpi="0" rotWithShape="1">
                <a:blip r:embed="rId5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rtl="1" eaLnBrk="1" hangingPunct="1"/>
                <a:endParaRPr lang="en-US" altLang="en-US">
                  <a:latin typeface="Arial" panose="020B0604020202020204" pitchFamily="34" charset="0"/>
                </a:endParaRPr>
              </a:p>
            </p:txBody>
          </p:sp>
          <p:pic>
            <p:nvPicPr>
              <p:cNvPr id="68" name="Picture 27" descr="Picture1">
                <a:extLst>
                  <a:ext uri="{FF2B5EF4-FFF2-40B4-BE49-F238E27FC236}">
                    <a16:creationId xmlns:a16="http://schemas.microsoft.com/office/drawing/2014/main" id="{F88694A1-C086-4E50-BCBC-B35AF7C6C04A}"/>
                  </a:ext>
                </a:extLst>
              </p:cNvPr>
              <p:cNvPicPr>
                <a:picLocks noChangeAspect="1" noChangeArrowheads="1"/>
              </p:cNvPicPr>
              <p:nvPr/>
            </p:nvPicPr>
            <p:blipFill>
              <a:blip r:embed="rId54" cstate="hqprint">
                <a:extLst>
                  <a:ext uri="{28A0092B-C50C-407E-A947-70E740481C1C}">
                    <a14:useLocalDpi xmlns:a14="http://schemas.microsoft.com/office/drawing/2010/main" val="0"/>
                  </a:ext>
                </a:extLst>
              </a:blip>
              <a:srcRect/>
              <a:stretch>
                <a:fillRect/>
              </a:stretch>
            </p:blipFill>
            <p:spPr bwMode="auto">
              <a:xfrm>
                <a:off x="259" y="328"/>
                <a:ext cx="276" cy="280"/>
              </a:xfrm>
              <a:prstGeom prst="rect">
                <a:avLst/>
              </a:prstGeom>
              <a:blipFill dpi="0" rotWithShape="1">
                <a:blip r:embed="rId5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grpSp>
      </p:grpSp>
      <p:sp>
        <p:nvSpPr>
          <p:cNvPr id="71" name="AutoShape 27" descr="Bouquet">
            <a:hlinkClick r:id="rId55" action="ppaction://hlinksldjump"/>
            <a:extLst>
              <a:ext uri="{FF2B5EF4-FFF2-40B4-BE49-F238E27FC236}">
                <a16:creationId xmlns:a16="http://schemas.microsoft.com/office/drawing/2014/main" id="{8F2E816B-3DD6-4ED2-ADBD-C58807FB3134}"/>
              </a:ext>
            </a:extLst>
          </p:cNvPr>
          <p:cNvSpPr>
            <a:spLocks noChangeArrowheads="1"/>
          </p:cNvSpPr>
          <p:nvPr>
            <p:custDataLst>
              <p:tags r:id="rId8"/>
            </p:custDataLst>
          </p:nvPr>
        </p:nvSpPr>
        <p:spPr bwMode="gray">
          <a:xfrm>
            <a:off x="1530657" y="172779"/>
            <a:ext cx="9700675" cy="1154896"/>
          </a:xfrm>
          <a:prstGeom prst="roundRect">
            <a:avLst>
              <a:gd name="adj" fmla="val 50000"/>
            </a:avLst>
          </a:prstGeom>
          <a:solidFill>
            <a:srgbClr val="FFFF99"/>
          </a:soli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lgn="ctr">
              <a:defRPr/>
            </a:pPr>
            <a:r>
              <a:rPr lang="en-US" altLang="en-US" sz="3200" b="1">
                <a:solidFill>
                  <a:srgbClr val="7030A0"/>
                </a:solidFill>
                <a:latin typeface="Times New Roman" panose="02020603050405020304" pitchFamily="18" charset="0"/>
                <a:cs typeface="Times New Roman" panose="02020603050405020304" pitchFamily="18" charset="0"/>
              </a:rPr>
              <a:t>BÀI 4. ĐẠO ĐỨC VÀ VĂN HÓA KHI SỬ DỤNG </a:t>
            </a:r>
          </a:p>
          <a:p>
            <a:pPr algn="ctr">
              <a:defRPr/>
            </a:pPr>
            <a:r>
              <a:rPr lang="en-US" altLang="en-US" sz="3200" b="1">
                <a:solidFill>
                  <a:srgbClr val="7030A0"/>
                </a:solidFill>
                <a:latin typeface="Times New Roman" panose="02020603050405020304" pitchFamily="18" charset="0"/>
                <a:cs typeface="Times New Roman" panose="02020603050405020304" pitchFamily="18" charset="0"/>
              </a:rPr>
              <a:t>CÔNG NGHỆ KĨ THUẬT SỐ</a:t>
            </a:r>
            <a:endParaRPr lang="en-US" altLang="en-US" sz="32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280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11" name="Arrow: Bent 10">
            <a:extLst>
              <a:ext uri="{FF2B5EF4-FFF2-40B4-BE49-F238E27FC236}">
                <a16:creationId xmlns:a16="http://schemas.microsoft.com/office/drawing/2014/main" id="{85EFC2A4-3C84-E588-3799-A71DC371504B}"/>
              </a:ext>
            </a:extLst>
          </p:cNvPr>
          <p:cNvSpPr/>
          <p:nvPr/>
        </p:nvSpPr>
        <p:spPr>
          <a:xfrm flipV="1">
            <a:off x="1683314" y="2923162"/>
            <a:ext cx="1040431" cy="1011676"/>
          </a:xfrm>
          <a:prstGeom prst="bentArrow">
            <a:avLst>
              <a:gd name="adj1" fmla="val 25000"/>
              <a:gd name="adj2" fmla="val 25557"/>
              <a:gd name="adj3" fmla="val 25000"/>
              <a:gd name="adj4" fmla="val 4375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Bent 7">
            <a:extLst>
              <a:ext uri="{FF2B5EF4-FFF2-40B4-BE49-F238E27FC236}">
                <a16:creationId xmlns:a16="http://schemas.microsoft.com/office/drawing/2014/main" id="{3D1D8F92-F871-54CB-EC9E-A2C8CE285FE2}"/>
              </a:ext>
            </a:extLst>
          </p:cNvPr>
          <p:cNvSpPr/>
          <p:nvPr/>
        </p:nvSpPr>
        <p:spPr>
          <a:xfrm>
            <a:off x="1683314" y="1346670"/>
            <a:ext cx="962609" cy="1201367"/>
          </a:xfrm>
          <a:prstGeom prst="bentArrow">
            <a:avLst>
              <a:gd name="adj1" fmla="val 25000"/>
              <a:gd name="adj2" fmla="val 21992"/>
              <a:gd name="adj3" fmla="val 25000"/>
              <a:gd name="adj4" fmla="val 4375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Oval 2">
            <a:extLst>
              <a:ext uri="{FF2B5EF4-FFF2-40B4-BE49-F238E27FC236}">
                <a16:creationId xmlns:a16="http://schemas.microsoft.com/office/drawing/2014/main" id="{6C66DDFF-C1C3-F65A-11D1-48D43867C2C5}"/>
              </a:ext>
            </a:extLst>
          </p:cNvPr>
          <p:cNvSpPr/>
          <p:nvPr/>
        </p:nvSpPr>
        <p:spPr>
          <a:xfrm>
            <a:off x="252919" y="1789891"/>
            <a:ext cx="2023354" cy="1760706"/>
          </a:xfrm>
          <a:prstGeom prst="ellipse">
            <a:avLst/>
          </a:prstGeom>
          <a:solidFill>
            <a:srgbClr val="D6009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Mục tiêu</a:t>
            </a:r>
          </a:p>
        </p:txBody>
      </p:sp>
      <p:sp>
        <p:nvSpPr>
          <p:cNvPr id="6" name="Rectangle 5">
            <a:extLst>
              <a:ext uri="{FF2B5EF4-FFF2-40B4-BE49-F238E27FC236}">
                <a16:creationId xmlns:a16="http://schemas.microsoft.com/office/drawing/2014/main" id="{3A8B4CDA-4A7B-5553-AD88-DEF388ACCAD2}"/>
              </a:ext>
            </a:extLst>
          </p:cNvPr>
          <p:cNvSpPr/>
          <p:nvPr/>
        </p:nvSpPr>
        <p:spPr>
          <a:xfrm>
            <a:off x="2645923" y="888860"/>
            <a:ext cx="9367737" cy="1201367"/>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Nhận biết được một số biểu hiện vi phạm đạo đức, pháp luật và văn hóa khi sử dụng công nghệ kĩ thuật số</a:t>
            </a:r>
          </a:p>
        </p:txBody>
      </p:sp>
      <p:sp>
        <p:nvSpPr>
          <p:cNvPr id="7" name="Rectangle 6">
            <a:extLst>
              <a:ext uri="{FF2B5EF4-FFF2-40B4-BE49-F238E27FC236}">
                <a16:creationId xmlns:a16="http://schemas.microsoft.com/office/drawing/2014/main" id="{B53B062E-ECFD-6422-A3BE-0AC41483F94C}"/>
              </a:ext>
            </a:extLst>
          </p:cNvPr>
          <p:cNvSpPr/>
          <p:nvPr/>
        </p:nvSpPr>
        <p:spPr>
          <a:xfrm>
            <a:off x="2723745" y="3005848"/>
            <a:ext cx="8803532" cy="1089498"/>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Biết cách tạo ra các sản phẩm số không vi phạm pháp luật, đạo đức và văn hóa</a:t>
            </a:r>
          </a:p>
        </p:txBody>
      </p:sp>
    </p:spTree>
    <p:extLst>
      <p:ext uri="{BB962C8B-B14F-4D97-AF65-F5344CB8AC3E}">
        <p14:creationId xmlns:p14="http://schemas.microsoft.com/office/powerpoint/2010/main" val="39840521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82564002"/>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PRESENTER_SHAPEINFO" val="&lt;ThreeDShapeInfo&gt;&lt;uuid val=&quot;{07BF4D0D-54C4-4187-85D5-5E42C301A497}&quot;/&gt;&lt;isInvalidForFieldText val=&quot;0&quot;/&gt;&lt;Image&gt;&lt;filename val=&quot;C:\Users\ASUS\AppData\Local\Temp\~CaABFC\data\asimages\{07BF4D0D-54C4-4187-85D5-5E42C301A497}_5.png&quot;/&gt;&lt;left val=&quot;223&quot;/&gt;&lt;top val=&quot;129&quot;/&gt;&lt;width val=&quot;444&quot;/&gt;&lt;height val=&quot;75&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PSNARRATIONPROPS" val="D:\DANGTHU2013-2014\ELERNING\Guitar - Nhac khong Loi.mp3"/>
  <p:tag name="PPSNARRATION" val="1,127468168,D:\DANGTHU2013-2014\ELERNING_THCS_MUN_CHUNG\elerning\TONG BA GOC CUA MOT TAM GIAC\Media.ppcx"/>
  <p:tag name="ISPRING_CUSTOM_TIMING_USED" val="1"/>
  <p:tag name="GENSWF_ADVANCE_TIME" val="196.18"/>
  <p:tag name="ISPRING_SLIDE_ID_2" val="{7F86BB03-5715-4E59-A40E-2320C8BD2FAB}"/>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PRESENTER_SHAPEINFO" val="&lt;ThreeDShapeInfo&gt;&lt;uuid val=&quot;{07BF4D0D-54C4-4187-85D5-5E42C301A497}&quot;/&gt;&lt;isInvalidForFieldText val=&quot;0&quot;/&gt;&lt;Image&gt;&lt;filename val=&quot;C:\Users\ASUS\AppData\Local\Temp\~CaABFC\data\asimages\{07BF4D0D-54C4-4187-85D5-5E42C301A497}_5.png&quot;/&gt;&lt;left val=&quot;223&quot;/&gt;&lt;top val=&quot;129&quot;/&gt;&lt;width val=&quot;444&quot;/&gt;&lt;height val=&quot;75&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FDAC98D9-8966-4D9A-B269-731F6D4C67D1}&quot;/&gt;&lt;isInvalidForFieldText val=&quot;0&quot;/&gt;&lt;Image&gt;&lt;filename val=&quot;C:\Users\ASUS\AppData\Local\Temp\~CaABFC\data\asimages\{FDAC98D9-8966-4D9A-B269-731F6D4C67D1}_5.png&quot;/&gt;&lt;left val=&quot;219&quot;/&gt;&lt;top val=&quot;236&quot;/&gt;&lt;width val=&quot;458&quot;/&gt;&lt;height val=&quot;75&quot;/&gt;&lt;hasText val=&quot;1&quot;/&gt;&lt;/Image&gt;&lt;/ThreeDShape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086FA04-20D7-4D52-9C4B-2F318FBE395D}&quot;/&gt;&lt;isInvalidForFieldText val=&quot;0&quot;/&gt;&lt;Image&gt;&lt;filename val=&quot;C:\Users\ASUS\AppData\Local\Temp\~CaABFC\data\asimages\{9086FA04-20D7-4D52-9C4B-2F318FBE395D}_5.png&quot;/&gt;&lt;left val=&quot;26&quot;/&gt;&lt;top val=&quot;100&quot;/&gt;&lt;width val=&quot;60&quot;/&gt;&lt;height val=&quot;97&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BBC62EAD-0D53-46FD-9C55-E0128D23A61B}&quot;/&gt;&lt;isInvalidForFieldText val=&quot;0&quot;/&gt;&lt;Image&gt;&lt;filename val=&quot;C:\Users\ASUS\AppData\Local\Temp\~CaABFC\data\asimages\{BBC62EAD-0D53-46FD-9C55-E0128D23A61B}_5.png&quot;/&gt;&lt;left val=&quot;191&quot;/&gt;&lt;top val=&quot;152&quot;/&gt;&lt;width val=&quot;12&quot;/&gt;&lt;height val=&quot;93&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2101017C-3D8B-4C9F-B632-65A596513CD9}&quot;/&gt;&lt;isInvalidForFieldText val=&quot;0&quot;/&gt;&lt;Image&gt;&lt;filename val=&quot;C:\Users\ASUS\AppData\Local\Temp\~CaABFC\data\asimages\{2101017C-3D8B-4C9F-B632-65A596513CD9}_5.png&quot;/&gt;&lt;left val=&quot;147&quot;/&gt;&lt;top val=&quot;126&quot;/&gt;&lt;width val=&quot;88&quot;/&gt;&lt;height val=&quot;80&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627A968A-E951-4190-9C1F-58063F781BBB}&quot;/&gt;&lt;isInvalidForFieldText val=&quot;0&quot;/&gt;&lt;Image&gt;&lt;filename val=&quot;C:\Users\ASUS\AppData\Local\Temp\~CaABFC\data\asimages\{627A968A-E951-4190-9C1F-58063F781BBB}_5.png&quot;/&gt;&lt;left val=&quot;156&quot;/&gt;&lt;top val=&quot;233&quot;/&gt;&lt;width val=&quot;75&quot;/&gt;&lt;height val=&quot;80&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HTML_AUTOSHAPE_INFO" val="&lt;ThreeDShapeInfo&gt;&lt;uuid val=&quot;{CB80AC45-C14A-4C8A-A561-B02726A73CB4}&quot;/&gt;&lt;isInvalidForFieldText val=&quot;0&quot;/&gt;&lt;Image&gt;&lt;filename val=&quot;C:\Users\ASUS\Desktop\btc\data\asimages\{CB80AC45-C14A-4C8A-A561-B02726A73CB4}.png&quot;/&gt;&lt;left val=&quot;10&quot;/&gt;&lt;top val=&quot;13&quot;/&gt;&lt;width val=&quot;92&quot;/&gt;&lt;height val=&quot;96&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panose="020F0302020204030204"/>
        <a:ea typeface="华康少女文字W5"/>
        <a:cs typeface=""/>
      </a:majorFont>
      <a:minorFont>
        <a:latin typeface="DFPOP1-W9" panose="020F0502020204030204"/>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1826</TotalTime>
  <Words>2390</Words>
  <Application>Microsoft Office PowerPoint</Application>
  <PresentationFormat>Widescreen</PresentationFormat>
  <Paragraphs>217</Paragraphs>
  <Slides>51</Slides>
  <Notes>21</Notes>
  <HiddenSlides>0</HiddenSlides>
  <MMClips>23</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51</vt:i4>
      </vt:variant>
    </vt:vector>
  </HeadingPairs>
  <TitlesOfParts>
    <vt:vector size="76" baseType="lpstr">
      <vt:lpstr>微软雅黑</vt:lpstr>
      <vt:lpstr>宋体</vt:lpstr>
      <vt:lpstr>#9Slide03 AllRoundGothic</vt:lpstr>
      <vt:lpstr>Arial</vt:lpstr>
      <vt:lpstr>Barlow Condensed</vt:lpstr>
      <vt:lpstr>Calibri</vt:lpstr>
      <vt:lpstr>Calibri Light</vt:lpstr>
      <vt:lpstr>Comic Sans MS</vt:lpstr>
      <vt:lpstr>等线</vt:lpstr>
      <vt:lpstr>DFPOP1-W9</vt:lpstr>
      <vt:lpstr>HYXiaRiTiW</vt:lpstr>
      <vt:lpstr>iCiel Cadena</vt:lpstr>
      <vt:lpstr>Tahoma</vt:lpstr>
      <vt:lpstr>Times New Roman</vt:lpstr>
      <vt:lpstr>Wingdings</vt:lpstr>
      <vt:lpstr>华康少女文字W5</vt:lpstr>
      <vt:lpstr>方正粗谭黑简体</vt:lpstr>
      <vt:lpstr>汉仪夏日体W</vt:lpstr>
      <vt:lpstr>Office Theme</vt:lpstr>
      <vt:lpstr>1_Office Theme</vt:lpstr>
      <vt:lpstr>2_Office Theme</vt:lpstr>
      <vt:lpstr>3_Office Theme</vt:lpstr>
      <vt:lpstr>1_Office 主题</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Huynh Thi Thuy Linh_GV</dc:creator>
  <cp:lastModifiedBy>T460</cp:lastModifiedBy>
  <cp:revision>112</cp:revision>
  <dcterms:created xsi:type="dcterms:W3CDTF">2021-08-01T03:18:10Z</dcterms:created>
  <dcterms:modified xsi:type="dcterms:W3CDTF">2023-08-19T08:35:51Z</dcterms:modified>
</cp:coreProperties>
</file>