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0" r:id="rId1"/>
    <p:sldMasterId id="2147483941" r:id="rId2"/>
  </p:sldMasterIdLst>
  <p:notesMasterIdLst>
    <p:notesMasterId r:id="rId28"/>
  </p:notesMasterIdLst>
  <p:sldIdLst>
    <p:sldId id="311" r:id="rId3"/>
    <p:sldId id="287" r:id="rId4"/>
    <p:sldId id="319" r:id="rId5"/>
    <p:sldId id="376" r:id="rId6"/>
    <p:sldId id="377" r:id="rId7"/>
    <p:sldId id="350" r:id="rId8"/>
    <p:sldId id="348" r:id="rId9"/>
    <p:sldId id="351" r:id="rId10"/>
    <p:sldId id="379" r:id="rId11"/>
    <p:sldId id="384" r:id="rId12"/>
    <p:sldId id="380" r:id="rId13"/>
    <p:sldId id="385" r:id="rId14"/>
    <p:sldId id="386" r:id="rId15"/>
    <p:sldId id="359" r:id="rId16"/>
    <p:sldId id="358" r:id="rId17"/>
    <p:sldId id="387" r:id="rId18"/>
    <p:sldId id="388" r:id="rId19"/>
    <p:sldId id="369" r:id="rId20"/>
    <p:sldId id="267" r:id="rId21"/>
    <p:sldId id="272" r:id="rId22"/>
    <p:sldId id="389" r:id="rId23"/>
    <p:sldId id="390" r:id="rId24"/>
    <p:sldId id="391" r:id="rId25"/>
    <p:sldId id="371" r:id="rId26"/>
    <p:sldId id="372" r:id="rId27"/>
  </p:sldIdLst>
  <p:sldSz cx="9147175" cy="5145088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 userDrawn="1">
          <p15:clr>
            <a:srgbClr val="A4A3A4"/>
          </p15:clr>
        </p15:guide>
        <p15:guide id="2" pos="28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8FFB1"/>
    <a:srgbClr val="FF0000"/>
    <a:srgbClr val="DDEAD6"/>
    <a:srgbClr val="000066"/>
    <a:srgbClr val="96BE80"/>
    <a:srgbClr val="C6DCBA"/>
    <a:srgbClr val="123E61"/>
    <a:srgbClr val="EFEFEF"/>
    <a:srgbClr val="1443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6" autoAdjust="0"/>
    <p:restoredTop sz="94472" autoAdjust="0"/>
  </p:normalViewPr>
  <p:slideViewPr>
    <p:cSldViewPr>
      <p:cViewPr varScale="1">
        <p:scale>
          <a:sx n="88" d="100"/>
          <a:sy n="88" d="100"/>
        </p:scale>
        <p:origin x="520" y="-124"/>
      </p:cViewPr>
      <p:guideLst>
        <p:guide orient="horz" pos="1621"/>
        <p:guide pos="288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4" d="100"/>
        <a:sy n="174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A863E-D442-44F9-9BD6-E000583DFCBC}" type="datetimeFigureOut">
              <a:rPr lang="zh-CN" altLang="en-US" smtClean="0"/>
              <a:pPr/>
              <a:t>2023/8/23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AA98F-6474-4A59-A3C8-82662F36626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757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248E98-4F9C-4F01-A2E4-36C3243D25F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379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26507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A23211-66F3-4E52-BE2E-D8A9E8DA1D0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048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-Bắt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nạt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mạng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nghiện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Internet.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Ứng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mạng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hóa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đúng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tắc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dụng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Internet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hợp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sẽ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giúp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mỗi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cuộc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minh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toàn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88629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898feb88a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898feb88a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2102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94910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94910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17851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fld id="{01D2CDEE-B44F-40D0-A94B-71A458232A0D}" type="slidenum">
              <a:rPr lang="en-US" altLang="en-US" smtClean="0">
                <a:solidFill>
                  <a:srgbClr val="000000"/>
                </a:solidFill>
              </a:rPr>
              <a:pPr defTabSz="68597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281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fld id="{01D2CDEE-B44F-40D0-A94B-71A458232A0D}" type="slidenum">
              <a:rPr lang="en-US" altLang="en-US" smtClean="0">
                <a:solidFill>
                  <a:srgbClr val="000000"/>
                </a:solidFill>
              </a:rPr>
              <a:pPr defTabSz="68597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675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fld id="{01D2CDEE-B44F-40D0-A94B-71A458232A0D}" type="slidenum">
              <a:rPr lang="en-US" altLang="en-US" smtClean="0">
                <a:solidFill>
                  <a:srgbClr val="000000"/>
                </a:solidFill>
              </a:rPr>
              <a:pPr defTabSz="68597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558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fld id="{01D2CDEE-B44F-40D0-A94B-71A458232A0D}" type="slidenum">
              <a:rPr lang="en-US" altLang="en-US" smtClean="0">
                <a:solidFill>
                  <a:srgbClr val="000000"/>
                </a:solidFill>
              </a:rPr>
              <a:pPr defTabSz="68597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545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fld id="{01D2CDEE-B44F-40D0-A94B-71A458232A0D}" type="slidenum">
              <a:rPr lang="en-US" altLang="en-US" smtClean="0">
                <a:solidFill>
                  <a:srgbClr val="000000"/>
                </a:solidFill>
              </a:rPr>
              <a:pPr defTabSz="68597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524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fld id="{01D2CDEE-B44F-40D0-A94B-71A458232A0D}" type="slidenum">
              <a:rPr lang="en-US" altLang="en-US" smtClean="0">
                <a:solidFill>
                  <a:srgbClr val="000000"/>
                </a:solidFill>
              </a:rPr>
              <a:pPr defTabSz="68597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009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fld id="{01D2CDEE-B44F-40D0-A94B-71A458232A0D}" type="slidenum">
              <a:rPr lang="en-US" altLang="en-US" smtClean="0">
                <a:solidFill>
                  <a:srgbClr val="000000"/>
                </a:solidFill>
              </a:rPr>
              <a:pPr defTabSz="68597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128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7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25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7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973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7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687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7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92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fld id="{01D2CDEE-B44F-40D0-A94B-71A458232A0D}" type="slidenum">
              <a:rPr lang="en-US" altLang="en-US" smtClean="0">
                <a:solidFill>
                  <a:srgbClr val="000000"/>
                </a:solidFill>
              </a:rPr>
              <a:pPr defTabSz="68597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668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7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409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7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31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7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885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7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572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7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320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7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684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7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255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7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7140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7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279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7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094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fld id="{01D2CDEE-B44F-40D0-A94B-71A458232A0D}" type="slidenum">
              <a:rPr lang="en-US" altLang="en-US" smtClean="0">
                <a:solidFill>
                  <a:srgbClr val="000000"/>
                </a:solidFill>
              </a:rPr>
              <a:pPr defTabSz="68597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459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7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451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7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9958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7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4269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7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9031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7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15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7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653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fld id="{D7D8E925-3072-4103-A984-60049798CBED}" type="slidenum">
              <a:rPr lang="en-US" altLang="en-US" smtClean="0">
                <a:solidFill>
                  <a:srgbClr val="000000"/>
                </a:solidFill>
              </a:rPr>
              <a:pPr defTabSz="68597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4288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fld id="{86BDAFB1-17C0-4101-A698-C4F48E3BF680}" type="slidenum">
              <a:rPr lang="en-US" altLang="en-US" smtClean="0">
                <a:solidFill>
                  <a:srgbClr val="000000"/>
                </a:solidFill>
              </a:rPr>
              <a:pPr defTabSz="68597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515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fld id="{9905B381-3D88-4064-A967-3A975BDE3A4C}" type="slidenum">
              <a:rPr lang="en-US" altLang="en-US" smtClean="0">
                <a:solidFill>
                  <a:srgbClr val="000000"/>
                </a:solidFill>
              </a:rPr>
              <a:pPr defTabSz="68597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9193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fld id="{C08A34DC-4DD5-41C1-A161-69E979DF2560}" type="slidenum">
              <a:rPr lang="en-US" altLang="en-US" smtClean="0">
                <a:solidFill>
                  <a:srgbClr val="000000"/>
                </a:solidFill>
              </a:rPr>
              <a:pPr defTabSz="68597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620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fld id="{01D2CDEE-B44F-40D0-A94B-71A458232A0D}" type="slidenum">
              <a:rPr lang="en-US" altLang="en-US" smtClean="0">
                <a:solidFill>
                  <a:srgbClr val="000000"/>
                </a:solidFill>
              </a:rPr>
              <a:pPr defTabSz="68597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464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fld id="{3BB545AD-A82C-4FB7-A1EF-4E8FA743B045}" type="slidenum">
              <a:rPr lang="en-US" altLang="en-US" smtClean="0">
                <a:solidFill>
                  <a:srgbClr val="000000"/>
                </a:solidFill>
              </a:rPr>
              <a:pPr defTabSz="68597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267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fld id="{3BB545AD-A82C-4FB7-A1EF-4E8FA743B045}" type="slidenum">
              <a:rPr lang="en-US" altLang="en-US" smtClean="0">
                <a:solidFill>
                  <a:srgbClr val="000000"/>
                </a:solidFill>
              </a:rPr>
              <a:pPr defTabSz="68597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171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fld id="{3BB545AD-A82C-4FB7-A1EF-4E8FA743B045}" type="slidenum">
              <a:rPr lang="en-US" altLang="en-US" smtClean="0">
                <a:solidFill>
                  <a:srgbClr val="000000"/>
                </a:solidFill>
              </a:rPr>
              <a:pPr defTabSz="68597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759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fld id="{3BB545AD-A82C-4FB7-A1EF-4E8FA743B045}" type="slidenum">
              <a:rPr lang="en-US" altLang="en-US" smtClean="0">
                <a:solidFill>
                  <a:srgbClr val="000000"/>
                </a:solidFill>
              </a:rPr>
              <a:pPr defTabSz="68597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2397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fld id="{7665D65C-FF09-4549-87D6-C2EB0777F7E1}" type="slidenum">
              <a:rPr lang="en-US" altLang="en-US" smtClean="0">
                <a:solidFill>
                  <a:srgbClr val="000000"/>
                </a:solidFill>
              </a:rPr>
              <a:pPr defTabSz="68597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2696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fld id="{F5988B10-A9BD-4E63-BE82-AA3FB014E01B}" type="slidenum">
              <a:rPr lang="en-US" altLang="en-US" smtClean="0">
                <a:solidFill>
                  <a:srgbClr val="000000"/>
                </a:solidFill>
              </a:rPr>
              <a:pPr defTabSz="68597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8422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fld id="{A973BB44-E0D1-485D-ABCD-660D61974E85}" type="slidenum">
              <a:rPr lang="en-US" altLang="en-US" smtClean="0">
                <a:solidFill>
                  <a:srgbClr val="000000"/>
                </a:solidFill>
              </a:rPr>
              <a:pPr defTabSz="68597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5373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fld id="{07F88807-791C-4860-9AE9-CA8C38FD4D5E}" type="slidenum">
              <a:rPr lang="en-US" altLang="en-US" smtClean="0">
                <a:solidFill>
                  <a:srgbClr val="000000"/>
                </a:solidFill>
              </a:rPr>
              <a:pPr defTabSz="68597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5074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363" y="4768742"/>
            <a:ext cx="2134341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5287" y="4768742"/>
            <a:ext cx="2896606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104" y="4788111"/>
            <a:ext cx="410996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957193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363" y="4768742"/>
            <a:ext cx="2134341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5287" y="4768742"/>
            <a:ext cx="2896606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104" y="4788111"/>
            <a:ext cx="410996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395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fld id="{01D2CDEE-B44F-40D0-A94B-71A458232A0D}" type="slidenum">
              <a:rPr lang="en-US" altLang="en-US" smtClean="0">
                <a:solidFill>
                  <a:srgbClr val="000000"/>
                </a:solidFill>
              </a:rPr>
              <a:pPr defTabSz="68597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304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363" y="4768742"/>
            <a:ext cx="2134341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5287" y="4768742"/>
            <a:ext cx="2896606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104" y="4788111"/>
            <a:ext cx="410996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312640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363" y="4768742"/>
            <a:ext cx="2134341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5287" y="4768742"/>
            <a:ext cx="2896606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104" y="4788111"/>
            <a:ext cx="410996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990985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363" y="4768742"/>
            <a:ext cx="2134341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5287" y="4768742"/>
            <a:ext cx="2896606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104" y="4788111"/>
            <a:ext cx="410996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748090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2498741" y="2157265"/>
            <a:ext cx="3969478" cy="656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599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999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999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999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999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999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999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999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999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3967028" y="1122796"/>
            <a:ext cx="1032959" cy="656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30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234352" y="3145826"/>
            <a:ext cx="4498261" cy="6563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3998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2498741" y="2157265"/>
            <a:ext cx="3969478" cy="656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599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999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999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999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999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999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999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999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999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3967028" y="1122796"/>
            <a:ext cx="1032959" cy="656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30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234352" y="3145826"/>
            <a:ext cx="4498261" cy="6563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9692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363" y="4768742"/>
            <a:ext cx="2134341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5287" y="4768742"/>
            <a:ext cx="2896606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104" y="4788111"/>
            <a:ext cx="410996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2975108"/>
      </p:ext>
    </p:extLst>
  </p:cSld>
  <p:clrMapOvr>
    <a:masterClrMapping/>
  </p:clrMapOvr>
  <p:transition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363" y="4768742"/>
            <a:ext cx="2134341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5287" y="4768742"/>
            <a:ext cx="2896606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104" y="4788111"/>
            <a:ext cx="410996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3219837"/>
      </p:ext>
    </p:extLst>
  </p:cSld>
  <p:clrMapOvr>
    <a:masterClrMapping/>
  </p:clrMapOvr>
  <p:transition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363" y="4768742"/>
            <a:ext cx="2134341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5287" y="4768742"/>
            <a:ext cx="2896606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104" y="4788111"/>
            <a:ext cx="410996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9433103"/>
      </p:ext>
    </p:extLst>
  </p:cSld>
  <p:clrMapOvr>
    <a:masterClrMapping/>
  </p:clrMapOvr>
  <p:transition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363" y="4768742"/>
            <a:ext cx="2134341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5287" y="4768742"/>
            <a:ext cx="2896606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104" y="4788111"/>
            <a:ext cx="410996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7469559"/>
      </p:ext>
    </p:extLst>
  </p:cSld>
  <p:clrMapOvr>
    <a:masterClrMapping/>
  </p:clrMapOvr>
  <p:transition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363" y="4768742"/>
            <a:ext cx="2134341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5287" y="4768742"/>
            <a:ext cx="2896606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104" y="4788111"/>
            <a:ext cx="410996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0186718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fld id="{01D2CDEE-B44F-40D0-A94B-71A458232A0D}" type="slidenum">
              <a:rPr lang="en-US" altLang="en-US" smtClean="0">
                <a:solidFill>
                  <a:srgbClr val="000000"/>
                </a:solidFill>
              </a:rPr>
              <a:pPr defTabSz="68597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902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363" y="4768742"/>
            <a:ext cx="2134341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5287" y="4768742"/>
            <a:ext cx="2896606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104" y="4788111"/>
            <a:ext cx="410996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720462"/>
      </p:ext>
    </p:extLst>
  </p:cSld>
  <p:clrMapOvr>
    <a:masterClrMapping/>
  </p:clrMapOvr>
  <p:transition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363" y="4768742"/>
            <a:ext cx="2134341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5287" y="4768742"/>
            <a:ext cx="2896606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104" y="4788111"/>
            <a:ext cx="410996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9256126"/>
      </p:ext>
    </p:extLst>
  </p:cSld>
  <p:clrMapOvr>
    <a:masterClrMapping/>
  </p:clrMapOvr>
  <p:transition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363" y="4768742"/>
            <a:ext cx="2134341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5287" y="4768742"/>
            <a:ext cx="2896606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104" y="4788111"/>
            <a:ext cx="410996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4071483"/>
      </p:ext>
    </p:extLst>
  </p:cSld>
  <p:clrMapOvr>
    <a:masterClrMapping/>
  </p:clrMapOvr>
  <p:transition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363" y="4768742"/>
            <a:ext cx="2134341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5287" y="4768742"/>
            <a:ext cx="2896606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104" y="4788111"/>
            <a:ext cx="410996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8165253"/>
      </p:ext>
    </p:extLst>
  </p:cSld>
  <p:clrMapOvr>
    <a:masterClrMapping/>
  </p:clrMapOvr>
  <p:transition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363" y="4768742"/>
            <a:ext cx="2134341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5287" y="4768742"/>
            <a:ext cx="2896606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104" y="4788111"/>
            <a:ext cx="410996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860819"/>
      </p:ext>
    </p:extLst>
  </p:cSld>
  <p:clrMapOvr>
    <a:masterClrMapping/>
  </p:clrMapOvr>
  <p:transition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363" y="4768742"/>
            <a:ext cx="2134341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5287" y="4768742"/>
            <a:ext cx="2896606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104" y="4788111"/>
            <a:ext cx="410996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960687"/>
      </p:ext>
    </p:extLst>
  </p:cSld>
  <p:clrMapOvr>
    <a:masterClrMapping/>
  </p:clrMapOvr>
  <p:transition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363" y="4768742"/>
            <a:ext cx="2134341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5287" y="4768742"/>
            <a:ext cx="2896606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104" y="4788111"/>
            <a:ext cx="410996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5726208"/>
      </p:ext>
    </p:extLst>
  </p:cSld>
  <p:clrMapOvr>
    <a:masterClrMapping/>
  </p:clrMapOvr>
  <p:transition>
    <p:rand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363" y="4768742"/>
            <a:ext cx="2134341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5287" y="4768742"/>
            <a:ext cx="2896606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104" y="4788111"/>
            <a:ext cx="410996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3021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74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5000">
        <p14:prism/>
      </p:transition>
    </mc:Choice>
    <mc:Fallback xmlns="">
      <p:transition spd="slow" advTm="35000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729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5000">
        <p14:prism/>
      </p:transition>
    </mc:Choice>
    <mc:Fallback xmlns="">
      <p:transition spd="slow" advTm="3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fld id="{01D2CDEE-B44F-40D0-A94B-71A458232A0D}" type="slidenum">
              <a:rPr lang="en-US" altLang="en-US" smtClean="0">
                <a:solidFill>
                  <a:srgbClr val="000000"/>
                </a:solidFill>
              </a:rPr>
              <a:pPr defTabSz="68597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499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19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5000">
        <p14:prism/>
      </p:transition>
    </mc:Choice>
    <mc:Fallback xmlns="">
      <p:transition spd="slow" advTm="35000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125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5000">
        <p14:prism/>
      </p:transition>
    </mc:Choice>
    <mc:Fallback xmlns="">
      <p:transition spd="slow" advTm="35000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038" y="1598313"/>
            <a:ext cx="7775099" cy="11028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076" y="2915550"/>
            <a:ext cx="6403023" cy="13148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2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9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40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1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8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456-1870-4AE5-A242-0A724C3FC6A6}" type="datetimeFigureOut">
              <a:rPr lang="en-US" smtClean="0"/>
              <a:t>8/23/23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08FC-FDB5-4738-99ED-79C3F1F05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0493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456-1870-4AE5-A242-0A724C3FC6A6}" type="datetimeFigureOut">
              <a:rPr lang="en-US" smtClean="0"/>
              <a:t>8/23/23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08FC-FDB5-4738-99ED-79C3F1F05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71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456-1870-4AE5-A242-0A724C3FC6A6}" type="datetimeFigureOut">
              <a:rPr lang="en-US" smtClean="0"/>
              <a:t>8/23/23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08FC-FDB5-4738-99ED-79C3F1F05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30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564" y="3306197"/>
            <a:ext cx="7775099" cy="1021871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564" y="2180708"/>
            <a:ext cx="7775099" cy="1125487"/>
          </a:xfrm>
        </p:spPr>
        <p:txBody>
          <a:bodyPr anchor="b"/>
          <a:lstStyle>
            <a:lvl1pPr marL="0" indent="0">
              <a:buNone/>
              <a:defRPr sz="2001">
                <a:solidFill>
                  <a:schemeClr val="tx1">
                    <a:tint val="75000"/>
                  </a:schemeClr>
                </a:solidFill>
              </a:defRPr>
            </a:lvl1pPr>
            <a:lvl2pPr marL="457337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6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20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93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40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13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86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456-1870-4AE5-A242-0A724C3FC6A6}" type="datetimeFigureOut">
              <a:rPr lang="en-US" smtClean="0"/>
              <a:t>8/23/23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08FC-FDB5-4738-99ED-79C3F1F05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884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359" y="1200522"/>
            <a:ext cx="4040002" cy="3395520"/>
          </a:xfrm>
        </p:spPr>
        <p:txBody>
          <a:bodyPr/>
          <a:lstStyle>
            <a:lvl1pPr>
              <a:defRPr sz="2801"/>
            </a:lvl1pPr>
            <a:lvl2pPr>
              <a:defRPr sz="2401"/>
            </a:lvl2pPr>
            <a:lvl3pPr>
              <a:defRPr sz="2001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814" y="1200522"/>
            <a:ext cx="4040002" cy="3395520"/>
          </a:xfrm>
        </p:spPr>
        <p:txBody>
          <a:bodyPr/>
          <a:lstStyle>
            <a:lvl1pPr>
              <a:defRPr sz="2801"/>
            </a:lvl1pPr>
            <a:lvl2pPr>
              <a:defRPr sz="2401"/>
            </a:lvl2pPr>
            <a:lvl3pPr>
              <a:defRPr sz="2001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456-1870-4AE5-A242-0A724C3FC6A6}" type="datetimeFigureOut">
              <a:rPr lang="en-US" smtClean="0"/>
              <a:t>8/23/23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08FC-FDB5-4738-99ED-79C3F1F05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6021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359" y="1151691"/>
            <a:ext cx="4041591" cy="479970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337" indent="0">
              <a:buNone/>
              <a:defRPr sz="2001" b="1"/>
            </a:lvl2pPr>
            <a:lvl3pPr marL="914674" indent="0">
              <a:buNone/>
              <a:defRPr sz="1801" b="1"/>
            </a:lvl3pPr>
            <a:lvl4pPr marL="1372011" indent="0">
              <a:buNone/>
              <a:defRPr sz="1600" b="1"/>
            </a:lvl4pPr>
            <a:lvl5pPr marL="1829349" indent="0">
              <a:buNone/>
              <a:defRPr sz="1600" b="1"/>
            </a:lvl5pPr>
            <a:lvl6pPr marL="2286686" indent="0">
              <a:buNone/>
              <a:defRPr sz="1600" b="1"/>
            </a:lvl6pPr>
            <a:lvl7pPr marL="2744023" indent="0">
              <a:buNone/>
              <a:defRPr sz="1600" b="1"/>
            </a:lvl7pPr>
            <a:lvl8pPr marL="3201360" indent="0">
              <a:buNone/>
              <a:defRPr sz="1600" b="1"/>
            </a:lvl8pPr>
            <a:lvl9pPr marL="365869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359" y="1631660"/>
            <a:ext cx="4041591" cy="2964381"/>
          </a:xfrm>
        </p:spPr>
        <p:txBody>
          <a:bodyPr/>
          <a:lstStyle>
            <a:lvl1pPr>
              <a:defRPr sz="2401"/>
            </a:lvl1pPr>
            <a:lvl2pPr>
              <a:defRPr sz="2001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6640" y="1151691"/>
            <a:ext cx="4043178" cy="479970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337" indent="0">
              <a:buNone/>
              <a:defRPr sz="2001" b="1"/>
            </a:lvl2pPr>
            <a:lvl3pPr marL="914674" indent="0">
              <a:buNone/>
              <a:defRPr sz="1801" b="1"/>
            </a:lvl3pPr>
            <a:lvl4pPr marL="1372011" indent="0">
              <a:buNone/>
              <a:defRPr sz="1600" b="1"/>
            </a:lvl4pPr>
            <a:lvl5pPr marL="1829349" indent="0">
              <a:buNone/>
              <a:defRPr sz="1600" b="1"/>
            </a:lvl5pPr>
            <a:lvl6pPr marL="2286686" indent="0">
              <a:buNone/>
              <a:defRPr sz="1600" b="1"/>
            </a:lvl6pPr>
            <a:lvl7pPr marL="2744023" indent="0">
              <a:buNone/>
              <a:defRPr sz="1600" b="1"/>
            </a:lvl7pPr>
            <a:lvl8pPr marL="3201360" indent="0">
              <a:buNone/>
              <a:defRPr sz="1600" b="1"/>
            </a:lvl8pPr>
            <a:lvl9pPr marL="365869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640" y="1631660"/>
            <a:ext cx="4043178" cy="2964381"/>
          </a:xfrm>
        </p:spPr>
        <p:txBody>
          <a:bodyPr/>
          <a:lstStyle>
            <a:lvl1pPr>
              <a:defRPr sz="2401"/>
            </a:lvl1pPr>
            <a:lvl2pPr>
              <a:defRPr sz="2001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456-1870-4AE5-A242-0A724C3FC6A6}" type="datetimeFigureOut">
              <a:rPr lang="en-US" smtClean="0"/>
              <a:t>8/23/23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08FC-FDB5-4738-99ED-79C3F1F05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7992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456-1870-4AE5-A242-0A724C3FC6A6}" type="datetimeFigureOut">
              <a:rPr lang="en-US" smtClean="0"/>
              <a:t>8/23/23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08FC-FDB5-4738-99ED-79C3F1F05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77787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456-1870-4AE5-A242-0A724C3FC6A6}" type="datetimeFigureOut">
              <a:rPr lang="en-US" smtClean="0"/>
              <a:t>8/23/23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08FC-FDB5-4738-99ED-79C3F1F05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23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fld id="{01D2CDEE-B44F-40D0-A94B-71A458232A0D}" type="slidenum">
              <a:rPr lang="en-US" altLang="en-US" smtClean="0">
                <a:solidFill>
                  <a:srgbClr val="000000"/>
                </a:solidFill>
              </a:rPr>
              <a:pPr defTabSz="68597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416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60" y="204850"/>
            <a:ext cx="3009358" cy="871807"/>
          </a:xfrm>
        </p:spPr>
        <p:txBody>
          <a:bodyPr anchor="b"/>
          <a:lstStyle>
            <a:lvl1pPr algn="l">
              <a:defRPr sz="200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6291" y="204852"/>
            <a:ext cx="5113525" cy="4391190"/>
          </a:xfrm>
        </p:spPr>
        <p:txBody>
          <a:bodyPr/>
          <a:lstStyle>
            <a:lvl1pPr>
              <a:defRPr sz="3201"/>
            </a:lvl1pPr>
            <a:lvl2pPr>
              <a:defRPr sz="2801"/>
            </a:lvl2pPr>
            <a:lvl3pPr>
              <a:defRPr sz="2401"/>
            </a:lvl3pPr>
            <a:lvl4pPr>
              <a:defRPr sz="2001"/>
            </a:lvl4pPr>
            <a:lvl5pPr>
              <a:defRPr sz="2001"/>
            </a:lvl5pPr>
            <a:lvl6pPr>
              <a:defRPr sz="2001"/>
            </a:lvl6pPr>
            <a:lvl7pPr>
              <a:defRPr sz="2001"/>
            </a:lvl7pPr>
            <a:lvl8pPr>
              <a:defRPr sz="2001"/>
            </a:lvl8pPr>
            <a:lvl9pPr>
              <a:defRPr sz="20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360" y="1076659"/>
            <a:ext cx="3009358" cy="3519383"/>
          </a:xfrm>
        </p:spPr>
        <p:txBody>
          <a:bodyPr/>
          <a:lstStyle>
            <a:lvl1pPr marL="0" indent="0">
              <a:buNone/>
              <a:defRPr sz="1400"/>
            </a:lvl1pPr>
            <a:lvl2pPr marL="457337" indent="0">
              <a:buNone/>
              <a:defRPr sz="1200"/>
            </a:lvl2pPr>
            <a:lvl3pPr marL="914674" indent="0">
              <a:buNone/>
              <a:defRPr sz="1000"/>
            </a:lvl3pPr>
            <a:lvl4pPr marL="1372011" indent="0">
              <a:buNone/>
              <a:defRPr sz="900"/>
            </a:lvl4pPr>
            <a:lvl5pPr marL="1829349" indent="0">
              <a:buNone/>
              <a:defRPr sz="900"/>
            </a:lvl5pPr>
            <a:lvl6pPr marL="2286686" indent="0">
              <a:buNone/>
              <a:defRPr sz="900"/>
            </a:lvl6pPr>
            <a:lvl7pPr marL="2744023" indent="0">
              <a:buNone/>
              <a:defRPr sz="900"/>
            </a:lvl7pPr>
            <a:lvl8pPr marL="3201360" indent="0">
              <a:buNone/>
              <a:defRPr sz="900"/>
            </a:lvl8pPr>
            <a:lvl9pPr marL="365869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456-1870-4AE5-A242-0A724C3FC6A6}" type="datetimeFigureOut">
              <a:rPr lang="en-US" smtClean="0"/>
              <a:t>8/23/23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08FC-FDB5-4738-99ED-79C3F1F05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65933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910" y="3601562"/>
            <a:ext cx="5488305" cy="425185"/>
          </a:xfrm>
        </p:spPr>
        <p:txBody>
          <a:bodyPr anchor="b"/>
          <a:lstStyle>
            <a:lvl1pPr algn="l">
              <a:defRPr sz="200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910" y="459723"/>
            <a:ext cx="5488305" cy="3087053"/>
          </a:xfrm>
        </p:spPr>
        <p:txBody>
          <a:bodyPr/>
          <a:lstStyle>
            <a:lvl1pPr marL="0" indent="0">
              <a:buNone/>
              <a:defRPr sz="3201"/>
            </a:lvl1pPr>
            <a:lvl2pPr marL="457337" indent="0">
              <a:buNone/>
              <a:defRPr sz="2801"/>
            </a:lvl2pPr>
            <a:lvl3pPr marL="914674" indent="0">
              <a:buNone/>
              <a:defRPr sz="2401"/>
            </a:lvl3pPr>
            <a:lvl4pPr marL="1372011" indent="0">
              <a:buNone/>
              <a:defRPr sz="2001"/>
            </a:lvl4pPr>
            <a:lvl5pPr marL="1829349" indent="0">
              <a:buNone/>
              <a:defRPr sz="2001"/>
            </a:lvl5pPr>
            <a:lvl6pPr marL="2286686" indent="0">
              <a:buNone/>
              <a:defRPr sz="2001"/>
            </a:lvl6pPr>
            <a:lvl7pPr marL="2744023" indent="0">
              <a:buNone/>
              <a:defRPr sz="2001"/>
            </a:lvl7pPr>
            <a:lvl8pPr marL="3201360" indent="0">
              <a:buNone/>
              <a:defRPr sz="2001"/>
            </a:lvl8pPr>
            <a:lvl9pPr marL="3658697" indent="0">
              <a:buNone/>
              <a:defRPr sz="2001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910" y="4026747"/>
            <a:ext cx="5488305" cy="603833"/>
          </a:xfrm>
        </p:spPr>
        <p:txBody>
          <a:bodyPr/>
          <a:lstStyle>
            <a:lvl1pPr marL="0" indent="0">
              <a:buNone/>
              <a:defRPr sz="1400"/>
            </a:lvl1pPr>
            <a:lvl2pPr marL="457337" indent="0">
              <a:buNone/>
              <a:defRPr sz="1200"/>
            </a:lvl2pPr>
            <a:lvl3pPr marL="914674" indent="0">
              <a:buNone/>
              <a:defRPr sz="1000"/>
            </a:lvl3pPr>
            <a:lvl4pPr marL="1372011" indent="0">
              <a:buNone/>
              <a:defRPr sz="900"/>
            </a:lvl4pPr>
            <a:lvl5pPr marL="1829349" indent="0">
              <a:buNone/>
              <a:defRPr sz="900"/>
            </a:lvl5pPr>
            <a:lvl6pPr marL="2286686" indent="0">
              <a:buNone/>
              <a:defRPr sz="900"/>
            </a:lvl6pPr>
            <a:lvl7pPr marL="2744023" indent="0">
              <a:buNone/>
              <a:defRPr sz="900"/>
            </a:lvl7pPr>
            <a:lvl8pPr marL="3201360" indent="0">
              <a:buNone/>
              <a:defRPr sz="900"/>
            </a:lvl8pPr>
            <a:lvl9pPr marL="365869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456-1870-4AE5-A242-0A724C3FC6A6}" type="datetimeFigureOut">
              <a:rPr lang="en-US" smtClean="0"/>
              <a:t>8/23/23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08FC-FDB5-4738-99ED-79C3F1F05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79538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456-1870-4AE5-A242-0A724C3FC6A6}" type="datetimeFigureOut">
              <a:rPr lang="en-US" smtClean="0"/>
              <a:t>8/23/23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08FC-FDB5-4738-99ED-79C3F1F05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79559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1702" y="206043"/>
            <a:ext cx="2058114" cy="43899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359" y="206043"/>
            <a:ext cx="6021890" cy="43899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456-1870-4AE5-A242-0A724C3FC6A6}" type="datetimeFigureOut">
              <a:rPr lang="en-US" smtClean="0"/>
              <a:t>8/23/23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08FC-FDB5-4738-99ED-79C3F1F05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81852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359" y="4768736"/>
            <a:ext cx="2134341" cy="27393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5285" y="4768736"/>
            <a:ext cx="2896605" cy="27393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103" y="4788105"/>
            <a:ext cx="410996" cy="273930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6604807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fld id="{01D2CDEE-B44F-40D0-A94B-71A458232A0D}" type="slidenum">
              <a:rPr lang="en-US" altLang="en-US" smtClean="0">
                <a:solidFill>
                  <a:srgbClr val="000000"/>
                </a:solidFill>
              </a:rPr>
              <a:pPr defTabSz="68597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827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978">
              <a:defRPr/>
            </a:pPr>
            <a:fld id="{D10F2C41-D146-4299-8CF7-AAADEF542A8B}" type="datetimeFigureOut">
              <a:rPr lang="en-GB" smtClean="0"/>
              <a:pPr defTabSz="685978">
                <a:defRPr/>
              </a:pPr>
              <a:t>23/08/2023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978"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978">
              <a:defRPr/>
            </a:pPr>
            <a:fld id="{16F86329-3CF8-4C14-BDA1-626E503EBA06}" type="slidenum">
              <a:rPr lang="en-GB" smtClean="0"/>
              <a:pPr defTabSz="685978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429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78" r:id="rId2"/>
    <p:sldLayoutId id="2147483977" r:id="rId3"/>
    <p:sldLayoutId id="2147483958" r:id="rId4"/>
    <p:sldLayoutId id="2147483957" r:id="rId5"/>
    <p:sldLayoutId id="2147483956" r:id="rId6"/>
    <p:sldLayoutId id="2147483955" r:id="rId7"/>
    <p:sldLayoutId id="2147483954" r:id="rId8"/>
    <p:sldLayoutId id="2147483940" r:id="rId9"/>
    <p:sldLayoutId id="2147483939" r:id="rId10"/>
    <p:sldLayoutId id="2147483937" r:id="rId11"/>
    <p:sldLayoutId id="2147483936" r:id="rId12"/>
    <p:sldLayoutId id="2147483935" r:id="rId13"/>
    <p:sldLayoutId id="2147483934" r:id="rId14"/>
    <p:sldLayoutId id="2147483933" r:id="rId15"/>
    <p:sldLayoutId id="2147483912" r:id="rId16"/>
    <p:sldLayoutId id="2147483973" r:id="rId17"/>
    <p:sldLayoutId id="2147483972" r:id="rId18"/>
    <p:sldLayoutId id="2147483971" r:id="rId19"/>
    <p:sldLayoutId id="2147483970" r:id="rId20"/>
    <p:sldLayoutId id="2147483969" r:id="rId21"/>
    <p:sldLayoutId id="2147483968" r:id="rId22"/>
    <p:sldLayoutId id="2147483967" r:id="rId23"/>
    <p:sldLayoutId id="2147483965" r:id="rId24"/>
    <p:sldLayoutId id="2147483961" r:id="rId25"/>
    <p:sldLayoutId id="2147483960" r:id="rId26"/>
    <p:sldLayoutId id="2147483932" r:id="rId27"/>
    <p:sldLayoutId id="2147483931" r:id="rId28"/>
    <p:sldLayoutId id="2147483930" r:id="rId29"/>
    <p:sldLayoutId id="2147483929" r:id="rId30"/>
    <p:sldLayoutId id="2147483928" r:id="rId31"/>
    <p:sldLayoutId id="2147483927" r:id="rId32"/>
    <p:sldLayoutId id="2147483926" r:id="rId33"/>
    <p:sldLayoutId id="2147483925" r:id="rId34"/>
    <p:sldLayoutId id="2147483924" r:id="rId35"/>
    <p:sldLayoutId id="2147483913" r:id="rId36"/>
    <p:sldLayoutId id="2147483914" r:id="rId37"/>
    <p:sldLayoutId id="2147483915" r:id="rId38"/>
    <p:sldLayoutId id="2147483916" r:id="rId39"/>
    <p:sldLayoutId id="2147483917" r:id="rId40"/>
    <p:sldLayoutId id="2147483963" r:id="rId41"/>
    <p:sldLayoutId id="2147483959" r:id="rId42"/>
    <p:sldLayoutId id="2147483938" r:id="rId43"/>
    <p:sldLayoutId id="2147483918" r:id="rId44"/>
    <p:sldLayoutId id="2147483919" r:id="rId45"/>
    <p:sldLayoutId id="2147483920" r:id="rId46"/>
    <p:sldLayoutId id="2147483921" r:id="rId47"/>
    <p:sldLayoutId id="2147483922" r:id="rId48"/>
    <p:sldLayoutId id="2147483976" r:id="rId49"/>
    <p:sldLayoutId id="2147483974" r:id="rId50"/>
    <p:sldLayoutId id="2147483964" r:id="rId51"/>
    <p:sldLayoutId id="2147483962" r:id="rId52"/>
    <p:sldLayoutId id="2147483923" r:id="rId53"/>
    <p:sldLayoutId id="2147483966" r:id="rId54"/>
    <p:sldLayoutId id="2147483803" r:id="rId55"/>
    <p:sldLayoutId id="2147483802" r:id="rId56"/>
    <p:sldLayoutId id="2147483801" r:id="rId57"/>
    <p:sldLayoutId id="2147483799" r:id="rId58"/>
    <p:sldLayoutId id="2147483797" r:id="rId59"/>
    <p:sldLayoutId id="2147483796" r:id="rId60"/>
    <p:sldLayoutId id="2147483795" r:id="rId61"/>
    <p:sldLayoutId id="2147483794" r:id="rId62"/>
    <p:sldLayoutId id="2147483793" r:id="rId63"/>
    <p:sldLayoutId id="2147483789" r:id="rId64"/>
    <p:sldLayoutId id="2147483788" r:id="rId65"/>
    <p:sldLayoutId id="2147483787" r:id="rId66"/>
    <p:sldLayoutId id="2147483708" r:id="rId67"/>
    <p:sldLayoutId id="2147483662" r:id="rId68"/>
    <p:sldLayoutId id="2147483663" r:id="rId69"/>
    <p:sldLayoutId id="2147483664" r:id="rId70"/>
    <p:sldLayoutId id="2147483665" r:id="rId71"/>
  </p:sldLayoutIdLs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359" y="206042"/>
            <a:ext cx="8232458" cy="85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359" y="1200522"/>
            <a:ext cx="8232458" cy="3395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359" y="4768735"/>
            <a:ext cx="2134341" cy="273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76456-1870-4AE5-A242-0A724C3FC6A6}" type="datetimeFigureOut">
              <a:rPr lang="en-US" smtClean="0"/>
              <a:pPr/>
              <a:t>8/23/23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5285" y="4768735"/>
            <a:ext cx="2896605" cy="273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5475" y="4768735"/>
            <a:ext cx="2134341" cy="273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008FC-FDB5-4738-99ED-79C3F1F056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569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75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  <p:sldLayoutId id="2147483953" r:id="rId13"/>
  </p:sldLayoutIdLst>
  <p:txStyles>
    <p:titleStyle>
      <a:lvl1pPr algn="ctr" defTabSz="914674" rtl="0" eaLnBrk="1" latinLnBrk="0" hangingPunct="1"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3003" indent="-343003" algn="l" defTabSz="914674" rtl="0" eaLnBrk="1" latinLnBrk="0" hangingPunct="1">
        <a:spcBef>
          <a:spcPct val="20000"/>
        </a:spcBef>
        <a:buFont typeface="Arial" pitchFamily="34" charset="0"/>
        <a:buChar char="•"/>
        <a:defRPr sz="3201" kern="1200">
          <a:solidFill>
            <a:schemeClr val="tx1"/>
          </a:solidFill>
          <a:latin typeface="+mn-lt"/>
          <a:ea typeface="+mn-ea"/>
          <a:cs typeface="+mn-cs"/>
        </a:defRPr>
      </a:lvl1pPr>
      <a:lvl2pPr marL="743173" indent="-285836" algn="l" defTabSz="914674" rtl="0" eaLnBrk="1" latinLnBrk="0" hangingPunct="1">
        <a:spcBef>
          <a:spcPct val="20000"/>
        </a:spcBef>
        <a:buFont typeface="Arial" pitchFamily="34" charset="0"/>
        <a:buChar char="–"/>
        <a:defRPr sz="2801" kern="1200">
          <a:solidFill>
            <a:schemeClr val="tx1"/>
          </a:solidFill>
          <a:latin typeface="+mn-lt"/>
          <a:ea typeface="+mn-ea"/>
          <a:cs typeface="+mn-cs"/>
        </a:defRPr>
      </a:lvl2pPr>
      <a:lvl3pPr marL="1143343" indent="-228669" algn="l" defTabSz="914674" rtl="0" eaLnBrk="1" latinLnBrk="0" hangingPunct="1">
        <a:spcBef>
          <a:spcPct val="20000"/>
        </a:spcBef>
        <a:buFont typeface="Arial" pitchFamily="34" charset="0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600680" indent="-228669" algn="l" defTabSz="914674" rtl="0" eaLnBrk="1" latinLnBrk="0" hangingPunct="1">
        <a:spcBef>
          <a:spcPct val="20000"/>
        </a:spcBef>
        <a:buFont typeface="Arial" pitchFamily="34" charset="0"/>
        <a:buChar char="–"/>
        <a:defRPr sz="2001" kern="1200">
          <a:solidFill>
            <a:schemeClr val="tx1"/>
          </a:solidFill>
          <a:latin typeface="+mn-lt"/>
          <a:ea typeface="+mn-ea"/>
          <a:cs typeface="+mn-cs"/>
        </a:defRPr>
      </a:lvl4pPr>
      <a:lvl5pPr marL="2058017" indent="-228669" algn="l" defTabSz="914674" rtl="0" eaLnBrk="1" latinLnBrk="0" hangingPunct="1">
        <a:spcBef>
          <a:spcPct val="20000"/>
        </a:spcBef>
        <a:buFont typeface="Arial" pitchFamily="34" charset="0"/>
        <a:buChar char="»"/>
        <a:defRPr sz="2001" kern="1200">
          <a:solidFill>
            <a:schemeClr val="tx1"/>
          </a:solidFill>
          <a:latin typeface="+mn-lt"/>
          <a:ea typeface="+mn-ea"/>
          <a:cs typeface="+mn-cs"/>
        </a:defRPr>
      </a:lvl5pPr>
      <a:lvl6pPr marL="2515354" indent="-228669" algn="l" defTabSz="914674" rtl="0" eaLnBrk="1" latinLnBrk="0" hangingPunct="1">
        <a:spcBef>
          <a:spcPct val="20000"/>
        </a:spcBef>
        <a:buFont typeface="Arial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6pPr>
      <a:lvl7pPr marL="2972692" indent="-228669" algn="l" defTabSz="914674" rtl="0" eaLnBrk="1" latinLnBrk="0" hangingPunct="1">
        <a:spcBef>
          <a:spcPct val="20000"/>
        </a:spcBef>
        <a:buFont typeface="Arial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7pPr>
      <a:lvl8pPr marL="3430029" indent="-228669" algn="l" defTabSz="914674" rtl="0" eaLnBrk="1" latinLnBrk="0" hangingPunct="1">
        <a:spcBef>
          <a:spcPct val="20000"/>
        </a:spcBef>
        <a:buFont typeface="Arial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8pPr>
      <a:lvl9pPr marL="3887366" indent="-228669" algn="l" defTabSz="914674" rtl="0" eaLnBrk="1" latinLnBrk="0" hangingPunct="1">
        <a:spcBef>
          <a:spcPct val="20000"/>
        </a:spcBef>
        <a:buFont typeface="Arial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337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674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2011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9349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686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4023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1360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8697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1.png"/><Relationship Id="rId12" Type="http://schemas.openxmlformats.org/officeDocument/2006/relationships/image" Target="../media/image3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30.png"/><Relationship Id="rId15" Type="http://schemas.openxmlformats.org/officeDocument/2006/relationships/image" Target="../media/image37.jpeg"/><Relationship Id="rId10" Type="http://schemas.openxmlformats.org/officeDocument/2006/relationships/image" Target="../media/image33.png"/><Relationship Id="rId4" Type="http://schemas.openxmlformats.org/officeDocument/2006/relationships/image" Target="../media/image29.jpg"/><Relationship Id="rId9" Type="http://schemas.microsoft.com/office/2007/relationships/hdphoto" Target="../media/hdphoto2.wdp"/><Relationship Id="rId1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nen4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" y="-1"/>
            <a:ext cx="9144001" cy="5145089"/>
          </a:xfrm>
          <a:prstGeom prst="rect">
            <a:avLst/>
          </a:prstGeom>
          <a:solidFill>
            <a:srgbClr val="00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7107" name="Picture 3" descr="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 r="45732"/>
          <a:stretch>
            <a:fillRect/>
          </a:stretch>
        </p:blipFill>
        <p:spPr bwMode="auto">
          <a:xfrm>
            <a:off x="5231018" y="4516248"/>
            <a:ext cx="2543960" cy="400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4" descr="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33" b="53659"/>
          <a:stretch>
            <a:fillRect/>
          </a:stretch>
        </p:blipFill>
        <p:spPr bwMode="auto">
          <a:xfrm>
            <a:off x="7431970" y="2572547"/>
            <a:ext cx="371590" cy="2172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3373073" y="343014"/>
            <a:ext cx="4230405" cy="415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685978" fontAlgn="base">
              <a:spcBef>
                <a:spcPct val="50000"/>
              </a:spcBef>
              <a:spcAft>
                <a:spcPct val="0"/>
              </a:spcAft>
            </a:pPr>
            <a:endParaRPr lang="vi-VN" altLang="en-US" sz="2102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 flipV="1">
            <a:off x="276281" y="343011"/>
            <a:ext cx="8509778" cy="218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685978" fontAlgn="base">
              <a:spcBef>
                <a:spcPct val="0"/>
              </a:spcBef>
              <a:spcAft>
                <a:spcPct val="0"/>
              </a:spcAft>
            </a:pPr>
            <a:endParaRPr lang="en-US" sz="2102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>
            <a:off x="8786054" y="343012"/>
            <a:ext cx="0" cy="456979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685978" fontAlgn="base">
              <a:spcBef>
                <a:spcPct val="0"/>
              </a:spcBef>
              <a:spcAft>
                <a:spcPct val="0"/>
              </a:spcAft>
            </a:pPr>
            <a:endParaRPr lang="en-US" sz="2102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>
            <a:off x="289111" y="343014"/>
            <a:ext cx="0" cy="457341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685978" fontAlgn="base">
              <a:spcBef>
                <a:spcPct val="0"/>
              </a:spcBef>
              <a:spcAft>
                <a:spcPct val="0"/>
              </a:spcAft>
            </a:pPr>
            <a:endParaRPr lang="en-US" sz="2102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>
            <a:off x="289115" y="4912804"/>
            <a:ext cx="8496944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685978" fontAlgn="base">
              <a:spcBef>
                <a:spcPct val="0"/>
              </a:spcBef>
              <a:spcAft>
                <a:spcPct val="0"/>
              </a:spcAft>
            </a:pPr>
            <a:endParaRPr lang="en-US" sz="2102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114" name="Picture 10" descr="ngo%20dai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132">
            <a:off x="1143531" y="3830233"/>
            <a:ext cx="1143354" cy="114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2438769" y="3090120"/>
            <a:ext cx="4487661" cy="1386342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85978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102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en-US" sz="2102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Tin </a:t>
            </a:r>
            <a:r>
              <a:rPr lang="en-US" altLang="en-US" sz="2102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2102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978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102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102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2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102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pPr defTabSz="685978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102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Trường:</a:t>
            </a:r>
          </a:p>
        </p:txBody>
      </p:sp>
      <p:pic>
        <p:nvPicPr>
          <p:cNvPr id="47117" name="Picture 13" descr="CHIP010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11" y="-127753"/>
            <a:ext cx="2054462" cy="245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8" name="WordArt 14"/>
          <p:cNvSpPr>
            <a:spLocks noChangeArrowheads="1" noChangeShapeType="1" noTextEdit="1"/>
          </p:cNvSpPr>
          <p:nvPr/>
        </p:nvSpPr>
        <p:spPr bwMode="auto">
          <a:xfrm>
            <a:off x="1658038" y="2217634"/>
            <a:ext cx="5773932" cy="64075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44"/>
              </a:avLst>
            </a:prstTxWarp>
          </a:bodyPr>
          <a:lstStyle/>
          <a:p>
            <a:pPr algn="ctr" defTabSz="685978" fontAlgn="base">
              <a:spcBef>
                <a:spcPct val="0"/>
              </a:spcBef>
              <a:spcAft>
                <a:spcPct val="0"/>
              </a:spcAft>
            </a:pPr>
            <a:r>
              <a:rPr lang="en-US" sz="2102" b="1" kern="10" dirty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CHÀO THẦY CÔ VÀ CÁC EM HỌC SINH LỚP …</a:t>
            </a:r>
          </a:p>
        </p:txBody>
      </p:sp>
      <p:pic>
        <p:nvPicPr>
          <p:cNvPr id="2050" name="Picture 2" descr="Ảnh động cối xay gió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699" y="391772"/>
            <a:ext cx="928974" cy="92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ách lật trang - Ảnh động - Phan Thanh Tân - WEB NGOẠI NGỮ -TIN HỌC -Thanh  Tâ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38" y="399583"/>
            <a:ext cx="1943700" cy="155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70053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115" y="52264"/>
            <a:ext cx="8784976" cy="994479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55978" y="850513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6E2F5C-4C40-4331-8D9E-F9DC29FB5B8C}"/>
              </a:ext>
            </a:extLst>
          </p:cNvPr>
          <p:cNvSpPr txBox="1"/>
          <p:nvPr/>
        </p:nvSpPr>
        <p:spPr>
          <a:xfrm>
            <a:off x="1419402" y="700336"/>
            <a:ext cx="7399236" cy="4031873"/>
          </a:xfrm>
          <a:prstGeom prst="rect">
            <a:avLst/>
          </a:prstGeom>
          <a:solidFill>
            <a:srgbClr val="F8FFB1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a,b,c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sgk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80-82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a: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*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b: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rẽ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ra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trường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trường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rẽ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c: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3" name="组合 13"/>
          <p:cNvGrpSpPr/>
          <p:nvPr/>
        </p:nvGrpSpPr>
        <p:grpSpPr>
          <a:xfrm>
            <a:off x="343575" y="821945"/>
            <a:ext cx="915221" cy="994479"/>
            <a:chOff x="2087879" y="1825123"/>
            <a:chExt cx="2076790" cy="2522541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圆角矩形 14"/>
            <p:cNvSpPr/>
            <p:nvPr/>
          </p:nvSpPr>
          <p:spPr>
            <a:xfrm rot="2700000">
              <a:off x="1962295" y="2145289"/>
              <a:ext cx="2425484" cy="1979265"/>
            </a:xfrm>
            <a:prstGeom prst="roundRect">
              <a:avLst>
                <a:gd name="adj" fmla="val 12083"/>
              </a:avLst>
            </a:prstGeom>
            <a:solidFill>
              <a:srgbClr val="14436A"/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4436A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" name="圆角矩形 15"/>
            <p:cNvSpPr/>
            <p:nvPr/>
          </p:nvSpPr>
          <p:spPr>
            <a:xfrm rot="2700000">
              <a:off x="1893450" y="2019552"/>
              <a:ext cx="2310973" cy="1922115"/>
            </a:xfrm>
            <a:prstGeom prst="roundRect">
              <a:avLst>
                <a:gd name="adj" fmla="val 12083"/>
              </a:avLst>
            </a:prstGeom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0"/>
            </a:gra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0" cap="none" spc="0" normalizeH="0" baseline="0" noProof="0">
                  <a:ln>
                    <a:noFill/>
                  </a:ln>
                  <a:solidFill>
                    <a:srgbClr val="14436A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4436A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16" name="Picture 1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5" y="604053"/>
            <a:ext cx="993986" cy="99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82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739" y="1240396"/>
            <a:ext cx="7889438" cy="302433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62" y="173394"/>
            <a:ext cx="612068" cy="5400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71156" y="88268"/>
            <a:ext cx="77600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74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739" y="713454"/>
            <a:ext cx="7889438" cy="355127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trường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“HOAN HÔ!”. 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rẽ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62" y="173394"/>
            <a:ext cx="612068" cy="5400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71156" y="88268"/>
            <a:ext cx="77600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Cấu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rẽ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nhánh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Graphical user interface, diagram, application&#10;&#10;Description automatically generated">
            <a:extLst>
              <a:ext uri="{FF2B5EF4-FFF2-40B4-BE49-F238E27FC236}">
                <a16:creationId xmlns:a16="http://schemas.microsoft.com/office/drawing/2014/main" id="{93C1680A-18B9-4C72-9FB2-4BFE4F55E1F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593367" y="2500536"/>
            <a:ext cx="3084004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97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739" y="713454"/>
            <a:ext cx="7889438" cy="355127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endParaRPr lang="en-GB" dirty="0"/>
          </a:p>
          <a:p>
            <a:pPr marL="0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hđ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62" y="173394"/>
            <a:ext cx="612068" cy="5400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71156" y="88268"/>
            <a:ext cx="7760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Cấu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lặp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8" descr="Chart&#10;&#10;Description automatically generated with medium confidence">
            <a:extLst>
              <a:ext uri="{FF2B5EF4-FFF2-40B4-BE49-F238E27FC236}">
                <a16:creationId xmlns:a16="http://schemas.microsoft.com/office/drawing/2014/main" id="{778091AE-B5F4-4448-8C83-745F97DD094C}"/>
              </a:ext>
            </a:extLst>
          </p:cNvPr>
          <p:cNvPicPr/>
          <p:nvPr/>
        </p:nvPicPr>
        <p:blipFill rotWithShape="1">
          <a:blip r:embed="rId4"/>
          <a:srcRect l="5687" t="12000" r="2952" b="36227"/>
          <a:stretch/>
        </p:blipFill>
        <p:spPr bwMode="auto">
          <a:xfrm>
            <a:off x="2217408" y="1852464"/>
            <a:ext cx="4712357" cy="10936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6495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713301" y="1060376"/>
            <a:ext cx="7805006" cy="26642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rẽ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01" y="960963"/>
            <a:ext cx="612068" cy="61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01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9" y="-4746"/>
            <a:ext cx="9146096" cy="514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71983" y="700336"/>
            <a:ext cx="11166400" cy="2784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8804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defRPr/>
            </a:pPr>
            <a:r>
              <a:rPr lang="en-US" sz="3466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just" defTabSz="1218804">
              <a:lnSpc>
                <a:spcPct val="120000"/>
              </a:lnSpc>
              <a:defRPr/>
            </a:pP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A. Lặp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lệnh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lần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algn="just" defTabSz="1218804">
              <a:lnSpc>
                <a:spcPct val="120000"/>
              </a:lnSpc>
              <a:defRPr/>
            </a:pP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B. Lặp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lệnh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vô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hạn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lần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 defTabSz="1218804">
              <a:lnSpc>
                <a:spcPct val="120000"/>
              </a:lnSpc>
              <a:defRPr/>
            </a:pP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C. Lặp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kiện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kiểm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lệnh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algn="just" defTabSz="1218804">
              <a:lnSpc>
                <a:spcPct val="120000"/>
              </a:lnSpc>
              <a:defRPr/>
            </a:pP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D. Lặp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kiện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kiểm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lệnh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algn="just" defTabSz="1218804">
              <a:lnSpc>
                <a:spcPct val="120000"/>
              </a:lnSpc>
              <a:defRPr/>
            </a:pP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49534" y="2615612"/>
            <a:ext cx="529774" cy="27037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pic>
        <p:nvPicPr>
          <p:cNvPr id="7" name="Picture 2" descr="Hình ảnh dấu chấm hỏi đẹp, ấn tượng và độc đáo nhất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95" y="340296"/>
            <a:ext cx="944258" cy="54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1DF5AE-FE29-446D-B52C-D2FD15B01969}"/>
              </a:ext>
            </a:extLst>
          </p:cNvPr>
          <p:cNvSpPr txBox="1"/>
          <p:nvPr/>
        </p:nvSpPr>
        <p:spPr>
          <a:xfrm>
            <a:off x="1081199" y="347071"/>
            <a:ext cx="7236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Scratch?</a:t>
            </a:r>
          </a:p>
        </p:txBody>
      </p:sp>
    </p:spTree>
    <p:extLst>
      <p:ext uri="{BB962C8B-B14F-4D97-AF65-F5344CB8AC3E}">
        <p14:creationId xmlns:p14="http://schemas.microsoft.com/office/powerpoint/2010/main" val="364877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933" y="-5456348"/>
            <a:ext cx="16325850" cy="11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11" y="1026229"/>
            <a:ext cx="1967244" cy="196758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38" y="317454"/>
            <a:ext cx="3498931" cy="349953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24"/>
          <p:cNvGrpSpPr/>
          <p:nvPr/>
        </p:nvGrpSpPr>
        <p:grpSpPr>
          <a:xfrm>
            <a:off x="6570027" y="4391650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4732635" y="4652538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5438276" y="4921761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7760376" y="4731882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768027" y="5040490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3964094" y="4529854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3182840" y="4327053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145"/>
          <p:cNvGrpSpPr/>
          <p:nvPr/>
        </p:nvGrpSpPr>
        <p:grpSpPr>
          <a:xfrm>
            <a:off x="8465571" y="3831665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4421215" y="4325144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1944725" y="4706146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1276781" y="4606645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292665" y="4921761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118731" y="4738452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8164" y="322919"/>
            <a:ext cx="14401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71354" y="319733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84832" y="1618391"/>
            <a:ext cx="2309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09D4523-0B69-402D-B057-A91A650FE9E7}"/>
              </a:ext>
            </a:extLst>
          </p:cNvPr>
          <p:cNvSpPr/>
          <p:nvPr/>
        </p:nvSpPr>
        <p:spPr>
          <a:xfrm>
            <a:off x="3447331" y="1026229"/>
            <a:ext cx="7174928" cy="2022766"/>
          </a:xfrm>
          <a:prstGeom prst="roundRect">
            <a:avLst/>
          </a:prstGeom>
          <a:solidFill>
            <a:srgbClr val="F8FF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14.1.</a:t>
            </a:r>
          </a:p>
        </p:txBody>
      </p:sp>
    </p:spTree>
    <p:extLst>
      <p:ext uri="{BB962C8B-B14F-4D97-AF65-F5344CB8AC3E}">
        <p14:creationId xmlns:p14="http://schemas.microsoft.com/office/powerpoint/2010/main" val="314517848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1081" y="590733"/>
            <a:ext cx="2591600" cy="36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674"/>
            <a:r>
              <a:rPr lang="en-US" sz="1801" dirty="0">
                <a:solidFill>
                  <a:prstClr val="black"/>
                </a:solidFill>
                <a:latin typeface="Calibri"/>
              </a:rPr>
              <a:t>a,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6" y="-184787"/>
            <a:ext cx="184788" cy="369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68" tIns="45734" rIns="91468" bIns="45734" numCol="1" anchor="ctr" anchorCtr="0" compatLnSpc="1">
            <a:prstTxWarp prst="textNoShape">
              <a:avLst/>
            </a:prstTxWarp>
            <a:spAutoFit/>
          </a:bodyPr>
          <a:lstStyle/>
          <a:p>
            <a:pPr defTabSz="914674"/>
            <a:endParaRPr lang="en-US" sz="180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8481" y="641108"/>
            <a:ext cx="2667823" cy="36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674"/>
            <a:r>
              <a:rPr lang="en-US" sz="1801" dirty="0">
                <a:solidFill>
                  <a:prstClr val="black"/>
                </a:solidFill>
                <a:latin typeface="Calibri"/>
              </a:rPr>
              <a:t>b,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76" y="-184787"/>
            <a:ext cx="184788" cy="369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68" tIns="45734" rIns="91468" bIns="45734" numCol="1" anchor="ctr" anchorCtr="0" compatLnSpc="1">
            <a:prstTxWarp prst="textNoShape">
              <a:avLst/>
            </a:prstTxWarp>
            <a:spAutoFit/>
          </a:bodyPr>
          <a:lstStyle/>
          <a:p>
            <a:pPr defTabSz="914674"/>
            <a:endParaRPr lang="en-US" sz="180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0635" y="2309889"/>
            <a:ext cx="2591600" cy="36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674"/>
            <a:r>
              <a:rPr lang="en-US" sz="1801" dirty="0">
                <a:solidFill>
                  <a:prstClr val="black"/>
                </a:solidFill>
                <a:latin typeface="Calibri"/>
              </a:rPr>
              <a:t>c,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46387" y="2256287"/>
            <a:ext cx="1600695" cy="36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674"/>
            <a:r>
              <a:rPr lang="en-US" sz="1801" dirty="0">
                <a:solidFill>
                  <a:prstClr val="black"/>
                </a:solidFill>
                <a:latin typeface="Calibri"/>
              </a:rPr>
              <a:t>d,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76" y="-184787"/>
            <a:ext cx="184788" cy="369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68" tIns="45734" rIns="91468" bIns="45734" numCol="1" anchor="ctr" anchorCtr="0" compatLnSpc="1">
            <a:prstTxWarp prst="textNoShape">
              <a:avLst/>
            </a:prstTxWarp>
            <a:spAutoFit/>
          </a:bodyPr>
          <a:lstStyle/>
          <a:p>
            <a:pPr defTabSz="914674"/>
            <a:endParaRPr lang="en-US" sz="180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76" y="-184787"/>
            <a:ext cx="184788" cy="369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68" tIns="45734" rIns="91468" bIns="45734" numCol="1" anchor="ctr" anchorCtr="0" compatLnSpc="1">
            <a:prstTxWarp prst="textNoShape">
              <a:avLst/>
            </a:prstTxWarp>
            <a:spAutoFit/>
          </a:bodyPr>
          <a:lstStyle/>
          <a:p>
            <a:pPr defTabSz="914674"/>
            <a:endParaRPr lang="en-US" sz="1801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443F72A-FC4E-481A-B835-B53278D38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423" y="320547"/>
            <a:ext cx="1542857" cy="169523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E18A4E5-AE8C-4656-B403-A35994693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4495" y="300271"/>
            <a:ext cx="1485714" cy="165714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385C4AA-0156-445B-84B9-89C9731895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0518" y="2442506"/>
            <a:ext cx="1504762" cy="16952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2C8F8C5-38DE-467F-B3D6-39D59EAED2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4495" y="2298251"/>
            <a:ext cx="1504762" cy="172381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BFC824F-6CAE-415F-AF5F-FCDB3F18FC02}"/>
              </a:ext>
            </a:extLst>
          </p:cNvPr>
          <p:cNvSpPr txBox="1"/>
          <p:nvPr/>
        </p:nvSpPr>
        <p:spPr>
          <a:xfrm>
            <a:off x="1117201" y="2043360"/>
            <a:ext cx="2308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198A23C-C465-44B8-8597-B07DC1998A11}"/>
              </a:ext>
            </a:extLst>
          </p:cNvPr>
          <p:cNvSpPr txBox="1"/>
          <p:nvPr/>
        </p:nvSpPr>
        <p:spPr>
          <a:xfrm>
            <a:off x="5153006" y="1902104"/>
            <a:ext cx="2308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E7B537-A40A-426E-986A-D5897C54633D}"/>
              </a:ext>
            </a:extLst>
          </p:cNvPr>
          <p:cNvSpPr txBox="1"/>
          <p:nvPr/>
        </p:nvSpPr>
        <p:spPr>
          <a:xfrm>
            <a:off x="5244115" y="4075692"/>
            <a:ext cx="2308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0253FF2-BEF3-43ED-942C-B625B97E56F1}"/>
              </a:ext>
            </a:extLst>
          </p:cNvPr>
          <p:cNvSpPr txBox="1"/>
          <p:nvPr/>
        </p:nvSpPr>
        <p:spPr>
          <a:xfrm>
            <a:off x="1132535" y="4137744"/>
            <a:ext cx="2308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66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932" y="0"/>
            <a:ext cx="9252520" cy="512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11" y="1026229"/>
            <a:ext cx="1967244" cy="196758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937" y="-127756"/>
            <a:ext cx="3583215" cy="3583837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24"/>
          <p:cNvGrpSpPr/>
          <p:nvPr/>
        </p:nvGrpSpPr>
        <p:grpSpPr>
          <a:xfrm>
            <a:off x="6570027" y="3888613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4732635" y="4149501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5438276" y="4418724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7760376" y="4228845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768027" y="4537453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3964094" y="4026817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3182840" y="3824016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145"/>
          <p:cNvGrpSpPr/>
          <p:nvPr/>
        </p:nvGrpSpPr>
        <p:grpSpPr>
          <a:xfrm>
            <a:off x="8465571" y="3328628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4421215" y="3822107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1944725" y="4203109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1276781" y="4103608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292665" y="4418724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118731" y="4235415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8164" y="322919"/>
            <a:ext cx="14401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71354" y="319733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69132" y="1276401"/>
            <a:ext cx="2414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863B580-7838-2B6D-AB07-43D42EA9C880}"/>
              </a:ext>
            </a:extLst>
          </p:cNvPr>
          <p:cNvSpPr/>
          <p:nvPr/>
        </p:nvSpPr>
        <p:spPr>
          <a:xfrm>
            <a:off x="3258265" y="232285"/>
            <a:ext cx="5707811" cy="33891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HS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1, 2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Vận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SGK/tr 85.</a:t>
            </a:r>
          </a:p>
        </p:txBody>
      </p:sp>
    </p:spTree>
    <p:extLst>
      <p:ext uri="{BB962C8B-B14F-4D97-AF65-F5344CB8AC3E}">
        <p14:creationId xmlns:p14="http://schemas.microsoft.com/office/powerpoint/2010/main" val="288091830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ai nguyen thiet ke tro choi\Khi con qua song\river-landscape-clipart-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023" y="-123706"/>
            <a:ext cx="9293021" cy="538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ADMIN\Desktop\453552345 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747" y="355655"/>
            <a:ext cx="3258553" cy="155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373071" y="1126784"/>
            <a:ext cx="3705179" cy="554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1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1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GIỎI HƠN</a:t>
            </a:r>
          </a:p>
        </p:txBody>
      </p:sp>
      <p:pic>
        <p:nvPicPr>
          <p:cNvPr id="13" name="Loonbo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29355" y="4104637"/>
            <a:ext cx="457341" cy="411607"/>
          </a:xfrm>
          <a:prstGeom prst="rect">
            <a:avLst/>
          </a:prstGeom>
        </p:spPr>
      </p:pic>
      <p:pic>
        <p:nvPicPr>
          <p:cNvPr id="14" name="Picture 2" descr="Hình ảnh có liên qua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766" y="2247167"/>
            <a:ext cx="1593551" cy="212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\Desktop\51282172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1684" y1="5882" x2="42505" y2="12745"/>
                        <a14:foregroundMark x1="55236" y1="3922" x2="55647" y2="12745"/>
                        <a14:foregroundMark x1="45380" y1="1634" x2="45380" y2="12418"/>
                        <a14:foregroundMark x1="35113" y1="92647" x2="36756" y2="95425"/>
                        <a14:foregroundMark x1="65914" y1="92320" x2="62218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735" y="2485366"/>
            <a:ext cx="1740040" cy="196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m 3" descr="giraffe.gif">
            <a:extLst>
              <a:ext uri="{FF2B5EF4-FFF2-40B4-BE49-F238E27FC236}">
                <a16:creationId xmlns:a16="http://schemas.microsoft.com/office/drawing/2014/main" id="{1805DA35-B203-4554-B449-FFC9CF29A11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401" y="2200064"/>
            <a:ext cx="2108951" cy="234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86A1DC0E-9B08-41C7-8265-2FF911912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313" y="2429617"/>
            <a:ext cx="2113755" cy="1863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B4C4E1DD-F69A-437B-BF59-E2BA9A761C0E}"/>
              </a:ext>
            </a:extLst>
          </p:cNvPr>
          <p:cNvGrpSpPr/>
          <p:nvPr/>
        </p:nvGrpSpPr>
        <p:grpSpPr>
          <a:xfrm>
            <a:off x="1311781" y="1553497"/>
            <a:ext cx="1299976" cy="1150503"/>
            <a:chOff x="2067318" y="1810431"/>
            <a:chExt cx="2488836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圆角矩形 11">
              <a:extLst>
                <a:ext uri="{FF2B5EF4-FFF2-40B4-BE49-F238E27FC236}">
                  <a16:creationId xmlns:a16="http://schemas.microsoft.com/office/drawing/2014/main" id="{05A323F2-EE2C-4CD2-B935-8D49B1757CDE}"/>
                </a:ext>
              </a:extLst>
            </p:cNvPr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chemeClr val="bg1">
                <a:lumMod val="95000"/>
              </a:schemeClr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844" kern="0" dirty="0">
                <a:solidFill>
                  <a:prstClr val="white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" name="圆角矩形 12">
              <a:extLst>
                <a:ext uri="{FF2B5EF4-FFF2-40B4-BE49-F238E27FC236}">
                  <a16:creationId xmlns:a16="http://schemas.microsoft.com/office/drawing/2014/main" id="{81F55370-BA90-4DCA-AEA9-6D7183882912}"/>
                </a:ext>
              </a:extLst>
            </p:cNvPr>
            <p:cNvSpPr/>
            <p:nvPr/>
          </p:nvSpPr>
          <p:spPr>
            <a:xfrm rot="2700000">
              <a:off x="2067318" y="1810431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23E61"/>
            </a:soli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844" kern="0">
                  <a:solidFill>
                    <a:prstClr val="white"/>
                  </a:solidFill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844" kern="0" dirty="0">
                <a:solidFill>
                  <a:prstClr val="white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20" name="Picture 19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F94BA4AB-2557-4447-9D86-D97469951ED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893" y="1466095"/>
            <a:ext cx="1084084" cy="1084084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1B761A1F-4FBD-402F-B64D-368E94083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2631" y="701722"/>
            <a:ext cx="403975" cy="41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03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5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214" y="-12065"/>
            <a:ext cx="9178803" cy="530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11" y="738198"/>
            <a:ext cx="1967244" cy="196758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214" y="59613"/>
            <a:ext cx="3363122" cy="3363707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24"/>
          <p:cNvGrpSpPr/>
          <p:nvPr/>
        </p:nvGrpSpPr>
        <p:grpSpPr>
          <a:xfrm>
            <a:off x="6570029" y="4103620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4877536" y="4777664"/>
            <a:ext cx="538352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5845422" y="4791281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7760376" y="4443853"/>
            <a:ext cx="540868" cy="54096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768031" y="4752459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3964098" y="4241824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3318369" y="4865282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145"/>
          <p:cNvGrpSpPr/>
          <p:nvPr/>
        </p:nvGrpSpPr>
        <p:grpSpPr>
          <a:xfrm>
            <a:off x="8465574" y="3543637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4228251" y="4797456"/>
            <a:ext cx="223040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1944726" y="4418115"/>
            <a:ext cx="962575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1276785" y="4318616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292668" y="4633730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118730" y="4450423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cxnSp>
        <p:nvCxnSpPr>
          <p:cNvPr id="164" name="直接连接符 163"/>
          <p:cNvCxnSpPr/>
          <p:nvPr/>
        </p:nvCxnSpPr>
        <p:spPr>
          <a:xfrm flipH="1">
            <a:off x="3481859" y="1026953"/>
            <a:ext cx="169" cy="2862075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64"/>
          <p:cNvGrpSpPr/>
          <p:nvPr/>
        </p:nvGrpSpPr>
        <p:grpSpPr>
          <a:xfrm>
            <a:off x="3256135" y="542224"/>
            <a:ext cx="473804" cy="500449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66" name="椭圆 165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7" name="椭圆 166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>
                  <a:solidFill>
                    <a:schemeClr val="accent3">
                      <a:lumMod val="50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6" name="组合 167"/>
          <p:cNvGrpSpPr/>
          <p:nvPr/>
        </p:nvGrpSpPr>
        <p:grpSpPr>
          <a:xfrm>
            <a:off x="3259228" y="1559722"/>
            <a:ext cx="473803" cy="498504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69" name="椭圆 168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0" name="椭圆 169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>
                  <a:solidFill>
                    <a:schemeClr val="accent3">
                      <a:lumMod val="50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7" name="组合 171"/>
          <p:cNvGrpSpPr/>
          <p:nvPr/>
        </p:nvGrpSpPr>
        <p:grpSpPr>
          <a:xfrm>
            <a:off x="3261288" y="2647456"/>
            <a:ext cx="441143" cy="441132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73" name="椭圆 172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4" name="椭圆 173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>
                  <a:solidFill>
                    <a:schemeClr val="accent3">
                      <a:lumMod val="50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82" name="椭圆 64"/>
          <p:cNvSpPr/>
          <p:nvPr/>
        </p:nvSpPr>
        <p:spPr>
          <a:xfrm>
            <a:off x="3046131" y="327030"/>
            <a:ext cx="853845" cy="854109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42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4200000" scaled="0"/>
            </a:gradFill>
          </a:ln>
          <a:effectLst>
            <a:outerShdw blurRad="203200" dist="127000" dir="4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algn="ctr" latinLnBrk="1"/>
            <a:r>
              <a:rPr kumimoji="1" lang="en-US" sz="3200" b="1" dirty="0">
                <a:solidFill>
                  <a:srgbClr val="FF0000"/>
                </a:solidFill>
                <a:ea typeface="微软雅黑" panose="020B0503020204020204" pitchFamily="34" charset="-122"/>
                <a:cs typeface="+mn-ea"/>
                <a:sym typeface="+mn-lt"/>
              </a:rPr>
              <a:t>1</a:t>
            </a:r>
          </a:p>
        </p:txBody>
      </p:sp>
      <p:sp>
        <p:nvSpPr>
          <p:cNvPr id="85" name="椭圆 64"/>
          <p:cNvSpPr/>
          <p:nvPr/>
        </p:nvSpPr>
        <p:spPr>
          <a:xfrm>
            <a:off x="3065238" y="1422699"/>
            <a:ext cx="853845" cy="854109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42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4200000" scaled="0"/>
            </a:gradFill>
          </a:ln>
          <a:effectLst>
            <a:outerShdw blurRad="203200" dist="127000" dir="4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algn="ctr" latinLnBrk="1"/>
            <a:r>
              <a:rPr kumimoji="1" lang="en-US" sz="3200" b="1" dirty="0">
                <a:solidFill>
                  <a:srgbClr val="FF0000"/>
                </a:solidFill>
                <a:ea typeface="微软雅黑" panose="020B0503020204020204" pitchFamily="34" charset="-122"/>
                <a:cs typeface="+mn-ea"/>
                <a:sym typeface="+mn-lt"/>
              </a:rPr>
              <a:t>2</a:t>
            </a:r>
          </a:p>
        </p:txBody>
      </p:sp>
      <p:sp>
        <p:nvSpPr>
          <p:cNvPr id="86" name="椭圆 64"/>
          <p:cNvSpPr/>
          <p:nvPr/>
        </p:nvSpPr>
        <p:spPr>
          <a:xfrm>
            <a:off x="3046131" y="2534378"/>
            <a:ext cx="853845" cy="854109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42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4200000" scaled="0"/>
            </a:gradFill>
          </a:ln>
          <a:effectLst>
            <a:outerShdw blurRad="203200" dist="127000" dir="4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algn="ctr" latinLnBrk="1"/>
            <a:r>
              <a:rPr kumimoji="1" lang="en-US" sz="3200" b="1" dirty="0">
                <a:solidFill>
                  <a:srgbClr val="FF0000"/>
                </a:solidFill>
                <a:ea typeface="微软雅黑" panose="020B0503020204020204" pitchFamily="34" charset="-122"/>
                <a:cs typeface="+mn-ea"/>
                <a:sym typeface="+mn-lt"/>
              </a:rPr>
              <a:t>3</a:t>
            </a: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8165" y="34890"/>
            <a:ext cx="14401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71355" y="290930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42566" y="1121826"/>
            <a:ext cx="1939411" cy="1323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400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400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00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Rectangle: Rounded Corners 5">
            <a:extLst>
              <a:ext uri="{FF2B5EF4-FFF2-40B4-BE49-F238E27FC236}">
                <a16:creationId xmlns:a16="http://schemas.microsoft.com/office/drawing/2014/main" id="{E251AD20-8C98-40FE-AE1B-648D64085EB3}"/>
              </a:ext>
            </a:extLst>
          </p:cNvPr>
          <p:cNvSpPr/>
          <p:nvPr/>
        </p:nvSpPr>
        <p:spPr>
          <a:xfrm>
            <a:off x="4059270" y="380014"/>
            <a:ext cx="2510757" cy="623636"/>
          </a:xfrm>
          <a:prstGeom prst="roundRect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69" name="Rectangle: Rounded Corners 14">
            <a:extLst>
              <a:ext uri="{FF2B5EF4-FFF2-40B4-BE49-F238E27FC236}">
                <a16:creationId xmlns:a16="http://schemas.microsoft.com/office/drawing/2014/main" id="{479184A6-4EF3-434A-8F67-BE933F8941DC}"/>
              </a:ext>
            </a:extLst>
          </p:cNvPr>
          <p:cNvSpPr/>
          <p:nvPr/>
        </p:nvSpPr>
        <p:spPr>
          <a:xfrm>
            <a:off x="4059270" y="1553105"/>
            <a:ext cx="4834797" cy="510971"/>
          </a:xfrm>
          <a:prstGeom prst="roundRect">
            <a:avLst/>
          </a:prstGeom>
          <a:solidFill>
            <a:srgbClr val="99FF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</a:p>
        </p:txBody>
      </p:sp>
      <p:grpSp>
        <p:nvGrpSpPr>
          <p:cNvPr id="70" name="组合 171"/>
          <p:cNvGrpSpPr/>
          <p:nvPr/>
        </p:nvGrpSpPr>
        <p:grpSpPr>
          <a:xfrm>
            <a:off x="3274065" y="3652466"/>
            <a:ext cx="441143" cy="441132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74" name="椭圆 172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5" name="椭圆 173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>
                  <a:solidFill>
                    <a:schemeClr val="accent3">
                      <a:lumMod val="50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76" name="椭圆 64"/>
          <p:cNvSpPr/>
          <p:nvPr/>
        </p:nvSpPr>
        <p:spPr>
          <a:xfrm>
            <a:off x="3046131" y="3619272"/>
            <a:ext cx="853845" cy="854109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42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4200000" scaled="0"/>
            </a:gradFill>
          </a:ln>
          <a:effectLst>
            <a:outerShdw blurRad="203200" dist="127000" dir="4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algn="ctr" latinLnBrk="1"/>
            <a:r>
              <a:rPr kumimoji="1" lang="en-US" sz="3200" b="1">
                <a:solidFill>
                  <a:srgbClr val="FF0000"/>
                </a:solidFill>
                <a:ea typeface="微软雅黑" panose="020B0503020204020204" pitchFamily="34" charset="-122"/>
                <a:cs typeface="+mn-ea"/>
                <a:sym typeface="+mn-lt"/>
              </a:rPr>
              <a:t>4</a:t>
            </a:r>
            <a:endParaRPr kumimoji="1" lang="en-US" sz="3200" b="1" dirty="0">
              <a:solidFill>
                <a:srgbClr val="FF0000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8" name="Rectangle: Rounded Corners 15">
            <a:extLst>
              <a:ext uri="{FF2B5EF4-FFF2-40B4-BE49-F238E27FC236}">
                <a16:creationId xmlns:a16="http://schemas.microsoft.com/office/drawing/2014/main" id="{B21158E3-24C7-4623-9214-961993ED201B}"/>
              </a:ext>
            </a:extLst>
          </p:cNvPr>
          <p:cNvSpPr/>
          <p:nvPr/>
        </p:nvSpPr>
        <p:spPr>
          <a:xfrm>
            <a:off x="4059273" y="2545301"/>
            <a:ext cx="2905279" cy="647710"/>
          </a:xfrm>
          <a:prstGeom prst="roundRect">
            <a:avLst/>
          </a:prstGeom>
          <a:solidFill>
            <a:srgbClr val="FFFF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79" name="Rectangle: Rounded Corners 15">
            <a:extLst>
              <a:ext uri="{FF2B5EF4-FFF2-40B4-BE49-F238E27FC236}">
                <a16:creationId xmlns:a16="http://schemas.microsoft.com/office/drawing/2014/main" id="{B21158E3-24C7-4623-9214-961993ED201B}"/>
              </a:ext>
            </a:extLst>
          </p:cNvPr>
          <p:cNvSpPr/>
          <p:nvPr/>
        </p:nvSpPr>
        <p:spPr>
          <a:xfrm>
            <a:off x="4067561" y="3636882"/>
            <a:ext cx="2905279" cy="647710"/>
          </a:xfrm>
          <a:prstGeom prst="roundRect">
            <a:avLst/>
          </a:prstGeom>
          <a:solidFill>
            <a:srgbClr val="DDEAD6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810"/>
                            </p:stCondLst>
                            <p:childTnLst>
                              <p:par>
                                <p:cTn id="11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310"/>
                            </p:stCondLst>
                            <p:childTnLst>
                              <p:par>
                                <p:cTn id="11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010"/>
                            </p:stCondLst>
                            <p:childTnLst>
                              <p:par>
                                <p:cTn id="1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10"/>
                            </p:stCondLst>
                            <p:childTnLst>
                              <p:par>
                                <p:cTn id="1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6010"/>
                            </p:stCondLst>
                            <p:childTnLst>
                              <p:par>
                                <p:cTn id="1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7010"/>
                            </p:stCondLst>
                            <p:childTnLst>
                              <p:par>
                                <p:cTn id="1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5" grpId="0" animBg="1"/>
      <p:bldP spid="86" grpId="0" animBg="1"/>
      <p:bldP spid="18" grpId="0"/>
      <p:bldP spid="68" grpId="0" animBg="1"/>
      <p:bldP spid="69" grpId="0" animBg="1"/>
      <p:bldP spid="76" grpId="0" animBg="1"/>
      <p:bldP spid="78" grpId="0" animBg="1"/>
      <p:bldP spid="7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" y="59142"/>
            <a:ext cx="9071921" cy="508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037" y="268288"/>
            <a:ext cx="10514423" cy="546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893" y="-451792"/>
            <a:ext cx="2711079" cy="190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59800" y="2068488"/>
            <a:ext cx="5760640" cy="3211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 algn="just">
              <a:lnSpc>
                <a:spcPts val="255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logic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B.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lắp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ghép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khối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lệnh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đúng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xuống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dưới</a:t>
            </a:r>
            <a:endParaRPr lang="en-US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C. 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Khối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lệnh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"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lặp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khi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“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D.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ba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đáp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án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đều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đúng</a:t>
            </a:r>
            <a:endParaRPr lang="vi-VN" sz="240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35384" y="498728"/>
            <a:ext cx="2343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0000FF"/>
                </a:solidFill>
                <a:latin typeface="+mj-lt"/>
              </a:rPr>
              <a:t>Đáp án: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761C71F-24F6-43E0-A796-4A5832ED9D83}"/>
              </a:ext>
            </a:extLst>
          </p:cNvPr>
          <p:cNvSpPr/>
          <p:nvPr/>
        </p:nvSpPr>
        <p:spPr>
          <a:xfrm>
            <a:off x="6620440" y="744828"/>
            <a:ext cx="1290001" cy="620766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575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2E6C499-6FDE-4E91-BE00-33757764F226}"/>
              </a:ext>
            </a:extLst>
          </p:cNvPr>
          <p:cNvSpPr/>
          <p:nvPr/>
        </p:nvSpPr>
        <p:spPr>
          <a:xfrm>
            <a:off x="6620440" y="744828"/>
            <a:ext cx="1290001" cy="620766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039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E4FEA63-7197-411F-9237-A2EA5012C5E9}"/>
              </a:ext>
            </a:extLst>
          </p:cNvPr>
          <p:cNvSpPr/>
          <p:nvPr/>
        </p:nvSpPr>
        <p:spPr>
          <a:xfrm>
            <a:off x="6620440" y="744828"/>
            <a:ext cx="1290001" cy="620766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039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8DF8F6D-1C3D-46B7-8260-4B948147293F}"/>
              </a:ext>
            </a:extLst>
          </p:cNvPr>
          <p:cNvSpPr/>
          <p:nvPr/>
        </p:nvSpPr>
        <p:spPr>
          <a:xfrm>
            <a:off x="6620440" y="744828"/>
            <a:ext cx="1290001" cy="620766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039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00FD7B2-E330-417B-88F1-5314C9701C9D}"/>
              </a:ext>
            </a:extLst>
          </p:cNvPr>
          <p:cNvSpPr/>
          <p:nvPr/>
        </p:nvSpPr>
        <p:spPr>
          <a:xfrm>
            <a:off x="6620440" y="744828"/>
            <a:ext cx="1290001" cy="620766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039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F1C5478-9B43-47AF-8194-11D01CA96A9F}"/>
              </a:ext>
            </a:extLst>
          </p:cNvPr>
          <p:cNvSpPr/>
          <p:nvPr/>
        </p:nvSpPr>
        <p:spPr>
          <a:xfrm>
            <a:off x="6620440" y="744828"/>
            <a:ext cx="1290001" cy="620766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26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354751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1" grpId="0"/>
      <p:bldP spid="7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" y="59142"/>
            <a:ext cx="9071921" cy="508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997" y="0"/>
            <a:ext cx="10250439" cy="532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612" y="-437612"/>
            <a:ext cx="2711079" cy="190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37183" y="1629490"/>
            <a:ext cx="5940660" cy="2616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 2: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noProof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ts val="255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logic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B.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Cách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lắp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ghép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các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khối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lệnh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thành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phần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theo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đúng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trình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tự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của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các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hoạt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động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từ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trên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xuống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dưới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C. 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Khối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lệnh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"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lặp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cho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đến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khi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“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D.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Cả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ba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đáp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án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trên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đều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đúng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9214" y="421662"/>
            <a:ext cx="2343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Đáp án: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761C71F-24F6-43E0-A796-4A5832ED9D83}"/>
              </a:ext>
            </a:extLst>
          </p:cNvPr>
          <p:cNvSpPr/>
          <p:nvPr/>
        </p:nvSpPr>
        <p:spPr>
          <a:xfrm>
            <a:off x="6620440" y="744828"/>
            <a:ext cx="1290001" cy="620766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75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2E6C499-6FDE-4E91-BE00-33757764F226}"/>
              </a:ext>
            </a:extLst>
          </p:cNvPr>
          <p:cNvSpPr/>
          <p:nvPr/>
        </p:nvSpPr>
        <p:spPr>
          <a:xfrm>
            <a:off x="6620440" y="744828"/>
            <a:ext cx="1290001" cy="620766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9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E4FEA63-7197-411F-9237-A2EA5012C5E9}"/>
              </a:ext>
            </a:extLst>
          </p:cNvPr>
          <p:cNvSpPr/>
          <p:nvPr/>
        </p:nvSpPr>
        <p:spPr>
          <a:xfrm>
            <a:off x="6620440" y="744828"/>
            <a:ext cx="1290001" cy="620766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9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8DF8F6D-1C3D-46B7-8260-4B948147293F}"/>
              </a:ext>
            </a:extLst>
          </p:cNvPr>
          <p:cNvSpPr/>
          <p:nvPr/>
        </p:nvSpPr>
        <p:spPr>
          <a:xfrm>
            <a:off x="6620440" y="744828"/>
            <a:ext cx="1290001" cy="620766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9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00FD7B2-E330-417B-88F1-5314C9701C9D}"/>
              </a:ext>
            </a:extLst>
          </p:cNvPr>
          <p:cNvSpPr/>
          <p:nvPr/>
        </p:nvSpPr>
        <p:spPr>
          <a:xfrm>
            <a:off x="6620440" y="744828"/>
            <a:ext cx="1290001" cy="620766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9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F1C5478-9B43-47AF-8194-11D01CA96A9F}"/>
              </a:ext>
            </a:extLst>
          </p:cNvPr>
          <p:cNvSpPr/>
          <p:nvPr/>
        </p:nvSpPr>
        <p:spPr>
          <a:xfrm>
            <a:off x="6620440" y="744828"/>
            <a:ext cx="1290001" cy="620766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26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197177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1" grpId="0"/>
      <p:bldP spid="7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" y="59142"/>
            <a:ext cx="9071921" cy="508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8107" y="124272"/>
            <a:ext cx="10626289" cy="512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293" y="-119623"/>
            <a:ext cx="2711079" cy="190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09191" y="1662906"/>
            <a:ext cx="6048672" cy="2616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rẽ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ts val="255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logic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B.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Cách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lắp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ghép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các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khối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lệnh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thành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phần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theo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đúng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trình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tự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của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các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hoạt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động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từ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trên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xuống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dưới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C. 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Khối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lệnh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"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lặp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cho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đến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khi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“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D.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Cả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ba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đáp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án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trên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đều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đúng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42895" y="812621"/>
            <a:ext cx="2343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Đáp án: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761C71F-24F6-43E0-A796-4A5832ED9D83}"/>
              </a:ext>
            </a:extLst>
          </p:cNvPr>
          <p:cNvSpPr/>
          <p:nvPr/>
        </p:nvSpPr>
        <p:spPr>
          <a:xfrm>
            <a:off x="6620440" y="744828"/>
            <a:ext cx="1290001" cy="620766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75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2E6C499-6FDE-4E91-BE00-33757764F226}"/>
              </a:ext>
            </a:extLst>
          </p:cNvPr>
          <p:cNvSpPr/>
          <p:nvPr/>
        </p:nvSpPr>
        <p:spPr>
          <a:xfrm>
            <a:off x="6620440" y="744828"/>
            <a:ext cx="1290001" cy="620766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9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E4FEA63-7197-411F-9237-A2EA5012C5E9}"/>
              </a:ext>
            </a:extLst>
          </p:cNvPr>
          <p:cNvSpPr/>
          <p:nvPr/>
        </p:nvSpPr>
        <p:spPr>
          <a:xfrm>
            <a:off x="6620440" y="744828"/>
            <a:ext cx="1290001" cy="620766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9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8DF8F6D-1C3D-46B7-8260-4B948147293F}"/>
              </a:ext>
            </a:extLst>
          </p:cNvPr>
          <p:cNvSpPr/>
          <p:nvPr/>
        </p:nvSpPr>
        <p:spPr>
          <a:xfrm>
            <a:off x="6620440" y="744828"/>
            <a:ext cx="1290001" cy="620766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9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00FD7B2-E330-417B-88F1-5314C9701C9D}"/>
              </a:ext>
            </a:extLst>
          </p:cNvPr>
          <p:cNvSpPr/>
          <p:nvPr/>
        </p:nvSpPr>
        <p:spPr>
          <a:xfrm>
            <a:off x="6620440" y="744828"/>
            <a:ext cx="1290001" cy="620766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9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F1C5478-9B43-47AF-8194-11D01CA96A9F}"/>
              </a:ext>
            </a:extLst>
          </p:cNvPr>
          <p:cNvSpPr/>
          <p:nvPr/>
        </p:nvSpPr>
        <p:spPr>
          <a:xfrm>
            <a:off x="6620440" y="744828"/>
            <a:ext cx="1290001" cy="620766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26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259450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1" grpId="0"/>
      <p:bldP spid="7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" y="59142"/>
            <a:ext cx="9071921" cy="508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3017" y="664332"/>
            <a:ext cx="10567210" cy="491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293" y="-119623"/>
            <a:ext cx="2711079" cy="190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96971" y="2106605"/>
            <a:ext cx="5989273" cy="3472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rẽ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spcAft>
                <a:spcPts val="800"/>
              </a:spcAft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B. </a:t>
            </a:r>
            <a:r>
              <a:rPr lang="en-US" dirty="0" err="1">
                <a:solidFill>
                  <a:srgbClr val="E7E6E6">
                    <a:lumMod val="25000"/>
                  </a:srgb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E7E6E6">
                    <a:lumMod val="25000"/>
                  </a:srgb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E7E6E6">
                    <a:lumMod val="25000"/>
                  </a:srgb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bí</a:t>
            </a:r>
            <a:r>
              <a:rPr lang="en-US" dirty="0">
                <a:solidFill>
                  <a:srgbClr val="E7E6E6">
                    <a:lumMod val="25000"/>
                  </a:srgb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E7E6E6">
                    <a:lumMod val="25000"/>
                  </a:srgb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mật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C.  </a:t>
            </a:r>
            <a:r>
              <a:rPr lang="en-US" noProof="0" dirty="0" err="1">
                <a:solidFill>
                  <a:srgbClr val="E7E6E6">
                    <a:lumMod val="25000"/>
                  </a:srgb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Đáp</a:t>
            </a:r>
            <a:r>
              <a:rPr lang="en-US" noProof="0" dirty="0">
                <a:solidFill>
                  <a:srgbClr val="E7E6E6">
                    <a:lumMod val="25000"/>
                  </a:srgb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noProof="0" dirty="0" err="1">
                <a:solidFill>
                  <a:srgbClr val="E7E6E6">
                    <a:lumMod val="25000"/>
                  </a:srgb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án</a:t>
            </a:r>
            <a:r>
              <a:rPr lang="en-US" noProof="0" dirty="0">
                <a:solidFill>
                  <a:srgbClr val="E7E6E6">
                    <a:lumMod val="25000"/>
                  </a:srgb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A, B </a:t>
            </a:r>
            <a:r>
              <a:rPr lang="en-US" noProof="0" dirty="0" err="1">
                <a:solidFill>
                  <a:srgbClr val="E7E6E6">
                    <a:lumMod val="25000"/>
                  </a:srgb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đúng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D. </a:t>
            </a:r>
            <a:r>
              <a:rPr lang="en-US" noProof="0" dirty="0" err="1">
                <a:solidFill>
                  <a:srgbClr val="E7E6E6">
                    <a:lumMod val="25000"/>
                  </a:srgb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Đáp</a:t>
            </a:r>
            <a:r>
              <a:rPr lang="en-US" noProof="0" dirty="0">
                <a:solidFill>
                  <a:srgbClr val="E7E6E6">
                    <a:lumMod val="25000"/>
                  </a:srgb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noProof="0" dirty="0" err="1">
                <a:solidFill>
                  <a:srgbClr val="E7E6E6">
                    <a:lumMod val="25000"/>
                  </a:srgb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án</a:t>
            </a:r>
            <a:r>
              <a:rPr lang="en-US" noProof="0" dirty="0">
                <a:solidFill>
                  <a:srgbClr val="E7E6E6">
                    <a:lumMod val="25000"/>
                  </a:srgb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A, B </a:t>
            </a:r>
            <a:r>
              <a:rPr lang="en-US" noProof="0" dirty="0" err="1">
                <a:solidFill>
                  <a:srgbClr val="E7E6E6">
                    <a:lumMod val="25000"/>
                  </a:srgb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sai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65475" y="744828"/>
            <a:ext cx="2343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Đáp án: </a:t>
            </a:r>
            <a:r>
              <a:rPr lang="en-US" sz="3600" dirty="0">
                <a:solidFill>
                  <a:srgbClr val="FF0000"/>
                </a:solidFill>
                <a:latin typeface="Calibri Light" panose="020F0302020204030204"/>
              </a:rPr>
              <a:t>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761C71F-24F6-43E0-A796-4A5832ED9D83}"/>
              </a:ext>
            </a:extLst>
          </p:cNvPr>
          <p:cNvSpPr/>
          <p:nvPr/>
        </p:nvSpPr>
        <p:spPr>
          <a:xfrm>
            <a:off x="6620440" y="744828"/>
            <a:ext cx="1290001" cy="620766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75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2E6C499-6FDE-4E91-BE00-33757764F226}"/>
              </a:ext>
            </a:extLst>
          </p:cNvPr>
          <p:cNvSpPr/>
          <p:nvPr/>
        </p:nvSpPr>
        <p:spPr>
          <a:xfrm>
            <a:off x="6620440" y="744828"/>
            <a:ext cx="1290001" cy="620766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9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E4FEA63-7197-411F-9237-A2EA5012C5E9}"/>
              </a:ext>
            </a:extLst>
          </p:cNvPr>
          <p:cNvSpPr/>
          <p:nvPr/>
        </p:nvSpPr>
        <p:spPr>
          <a:xfrm>
            <a:off x="6620440" y="744828"/>
            <a:ext cx="1290001" cy="620766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9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8DF8F6D-1C3D-46B7-8260-4B948147293F}"/>
              </a:ext>
            </a:extLst>
          </p:cNvPr>
          <p:cNvSpPr/>
          <p:nvPr/>
        </p:nvSpPr>
        <p:spPr>
          <a:xfrm>
            <a:off x="6620440" y="744828"/>
            <a:ext cx="1290001" cy="620766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9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00FD7B2-E330-417B-88F1-5314C9701C9D}"/>
              </a:ext>
            </a:extLst>
          </p:cNvPr>
          <p:cNvSpPr/>
          <p:nvPr/>
        </p:nvSpPr>
        <p:spPr>
          <a:xfrm>
            <a:off x="6620440" y="744828"/>
            <a:ext cx="1290001" cy="620766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9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F1C5478-9B43-47AF-8194-11D01CA96A9F}"/>
              </a:ext>
            </a:extLst>
          </p:cNvPr>
          <p:cNvSpPr/>
          <p:nvPr/>
        </p:nvSpPr>
        <p:spPr>
          <a:xfrm>
            <a:off x="6620440" y="744828"/>
            <a:ext cx="1290001" cy="620766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26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236561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1" grpId="0"/>
      <p:bldP spid="7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530" y="0"/>
            <a:ext cx="6860117" cy="514508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772373" y="1086185"/>
            <a:ext cx="565959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85983" eaLnBrk="1" fontAlgn="base" hangingPunct="1">
              <a:spcBef>
                <a:spcPct val="50000"/>
              </a:spcBef>
              <a:spcAft>
                <a:spcPct val="0"/>
              </a:spcAft>
            </a:pPr>
            <a:endParaRPr lang="vi-VN" sz="1350" b="1">
              <a:solidFill>
                <a:srgbClr val="FFFF00"/>
              </a:solidFill>
              <a:latin typeface="Times New Roman" pitchFamily="18" charset="0"/>
              <a:cs typeface="Arial"/>
            </a:endParaRPr>
          </a:p>
        </p:txBody>
      </p:sp>
      <p:pic>
        <p:nvPicPr>
          <p:cNvPr id="92164" name="Picture 9" descr="original_pencil_w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120" y="850370"/>
            <a:ext cx="800347" cy="440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5" name="Picture 10" descr="original_pencil_w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666" y="814639"/>
            <a:ext cx="762235" cy="506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6" name="Rectangle 1"/>
          <p:cNvSpPr>
            <a:spLocks noChangeArrowheads="1"/>
          </p:cNvSpPr>
          <p:nvPr/>
        </p:nvSpPr>
        <p:spPr bwMode="auto">
          <a:xfrm>
            <a:off x="1693268" y="700336"/>
            <a:ext cx="5545261" cy="72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685983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nl-NL" sz="36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Hướng dẫn về nhà</a:t>
            </a:r>
            <a:endParaRPr lang="en-US" sz="36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30CA71-FEE2-CBBC-AE06-5CBA9BB9D6F4}"/>
              </a:ext>
            </a:extLst>
          </p:cNvPr>
          <p:cNvSpPr txBox="1"/>
          <p:nvPr/>
        </p:nvSpPr>
        <p:spPr>
          <a:xfrm>
            <a:off x="2150028" y="1709244"/>
            <a:ext cx="4847119" cy="195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8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5" descr="793603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WordArt 5"/>
          <p:cNvSpPr>
            <a:spLocks noChangeArrowheads="1" noChangeShapeType="1" noTextEdit="1"/>
          </p:cNvSpPr>
          <p:nvPr/>
        </p:nvSpPr>
        <p:spPr bwMode="auto">
          <a:xfrm>
            <a:off x="1829540" y="686012"/>
            <a:ext cx="5773932" cy="91468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r>
              <a:rPr lang="en-US" sz="2701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CẢM ƠN  QUÝ THẦY CÔ VÀ CÁC EM ĐÃ THAM DỰ TIẾT HỌC </a:t>
            </a:r>
          </a:p>
        </p:txBody>
      </p:sp>
      <p:sp>
        <p:nvSpPr>
          <p:cNvPr id="38918" name="WordArt 6"/>
          <p:cNvSpPr>
            <a:spLocks noChangeArrowheads="1" noChangeShapeType="1" noTextEdit="1"/>
          </p:cNvSpPr>
          <p:nvPr/>
        </p:nvSpPr>
        <p:spPr bwMode="auto">
          <a:xfrm>
            <a:off x="2301174" y="1829365"/>
            <a:ext cx="4587703" cy="8277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r>
              <a:rPr lang="en-US" sz="2701" b="1" kern="10" dirty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9ED3D7"/>
                </a:solidFill>
                <a:latin typeface="Times New Roman"/>
                <a:cs typeface="Times New Roman"/>
              </a:rPr>
              <a:t>CHÚC QUÝ THẦY CÔ SỨC KHỎE! </a:t>
            </a:r>
          </a:p>
        </p:txBody>
      </p:sp>
      <p:sp>
        <p:nvSpPr>
          <p:cNvPr id="38919" name="WordArt 7"/>
          <p:cNvSpPr>
            <a:spLocks noChangeArrowheads="1" noChangeShapeType="1" noTextEdit="1"/>
          </p:cNvSpPr>
          <p:nvPr/>
        </p:nvSpPr>
        <p:spPr bwMode="auto">
          <a:xfrm>
            <a:off x="2687055" y="3208534"/>
            <a:ext cx="3773064" cy="6788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r>
              <a:rPr lang="pt-BR" sz="2701" b="1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EM HỌC TỐT!</a:t>
            </a:r>
            <a:endParaRPr lang="en-US" sz="2701" b="1" kern="10" dirty="0">
              <a:ln w="19050">
                <a:solidFill>
                  <a:srgbClr val="00FF00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7637026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75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75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75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75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75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75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75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75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75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75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75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75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animBg="1"/>
      <p:bldP spid="38918" grpId="0" animBg="1"/>
      <p:bldP spid="389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3" y="-1"/>
            <a:ext cx="9130168" cy="514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组合 7"/>
          <p:cNvGrpSpPr/>
          <p:nvPr/>
        </p:nvGrpSpPr>
        <p:grpSpPr>
          <a:xfrm>
            <a:off x="478444" y="2342688"/>
            <a:ext cx="2126697" cy="1932120"/>
            <a:chOff x="2067317" y="1810431"/>
            <a:chExt cx="2488837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圆角矩形 8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4436A"/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500" kern="0" dirty="0">
                <a:solidFill>
                  <a:srgbClr val="14436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 rot="2700000">
              <a:off x="2067317" y="1810431"/>
              <a:ext cx="2293258" cy="2293258"/>
            </a:xfrm>
            <a:prstGeom prst="roundRect">
              <a:avLst>
                <a:gd name="adj" fmla="val 12083"/>
              </a:avLst>
            </a:prstGeom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0"/>
            </a:gra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500" kern="0">
                  <a:solidFill>
                    <a:srgbClr val="14436A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endParaRPr lang="zh-CN" altLang="en-US" sz="1500" kern="0" dirty="0">
                <a:solidFill>
                  <a:srgbClr val="14436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321560" y="2270788"/>
            <a:ext cx="2246197" cy="2056325"/>
            <a:chOff x="2067317" y="1810431"/>
            <a:chExt cx="2488837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圆角矩形 11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chemeClr val="bg1">
                <a:lumMod val="95000"/>
              </a:schemeClr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500" kern="0" dirty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 rot="2700000">
              <a:off x="2067317" y="1810431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23E61"/>
            </a:soli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500" kern="0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endParaRPr lang="zh-CN" altLang="en-US" sz="1500" kern="0" dirty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327549" y="2308314"/>
            <a:ext cx="2182799" cy="1980220"/>
            <a:chOff x="2067317" y="1810431"/>
            <a:chExt cx="2488837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圆角矩形 14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4436A"/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500" kern="0" dirty="0">
                <a:solidFill>
                  <a:srgbClr val="14436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6" name="圆角矩形 15"/>
            <p:cNvSpPr/>
            <p:nvPr/>
          </p:nvSpPr>
          <p:spPr>
            <a:xfrm rot="2700000">
              <a:off x="2067317" y="1810431"/>
              <a:ext cx="2293258" cy="2293258"/>
            </a:xfrm>
            <a:prstGeom prst="roundRect">
              <a:avLst>
                <a:gd name="adj" fmla="val 12083"/>
              </a:avLst>
            </a:prstGeom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0"/>
            </a:gra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500" kern="0">
                  <a:solidFill>
                    <a:srgbClr val="14436A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endParaRPr lang="zh-CN" altLang="en-US" sz="1500" kern="0" dirty="0">
                <a:solidFill>
                  <a:srgbClr val="14436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042839" y="52265"/>
            <a:ext cx="1588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2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4" descr="Trẻ Em, Học Tập, Học Bài, Giáo Dục, Tải hình PNG 109 - Free.Vector6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512" y="1722846"/>
            <a:ext cx="2638381" cy="231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0" descr="Trẻ Em, Mầm Non, Đọc Sách, Học Tập, Cô Bé, Tải hình PNG 342 -  Free.Vector6.co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11" y="2308314"/>
            <a:ext cx="1999818" cy="2000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441" y="2042065"/>
            <a:ext cx="1926666" cy="1926666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785563" y="532760"/>
            <a:ext cx="2628292" cy="1261733"/>
          </a:xfrm>
          <a:prstGeom prst="cloudCallout">
            <a:avLst/>
          </a:prstGeom>
          <a:solidFill>
            <a:srgbClr val="F8FF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Cloud Callout 29"/>
          <p:cNvSpPr/>
          <p:nvPr/>
        </p:nvSpPr>
        <p:spPr>
          <a:xfrm>
            <a:off x="3677831" y="461113"/>
            <a:ext cx="2628292" cy="1261733"/>
          </a:xfrm>
          <a:prstGeom prst="cloudCallout">
            <a:avLst/>
          </a:prstGeom>
          <a:solidFill>
            <a:srgbClr val="F8FF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2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Cloud Callout 31"/>
          <p:cNvSpPr/>
          <p:nvPr/>
        </p:nvSpPr>
        <p:spPr>
          <a:xfrm>
            <a:off x="6519572" y="532760"/>
            <a:ext cx="2628292" cy="1261733"/>
          </a:xfrm>
          <a:prstGeom prst="cloudCallout">
            <a:avLst/>
          </a:prstGeom>
          <a:solidFill>
            <a:srgbClr val="F8FF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96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0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6810" cy="525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05" y="1248508"/>
            <a:ext cx="1967244" cy="196758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103" y="1248508"/>
            <a:ext cx="2385747" cy="2386161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组合 136"/>
          <p:cNvGrpSpPr/>
          <p:nvPr/>
        </p:nvGrpSpPr>
        <p:grpSpPr>
          <a:xfrm>
            <a:off x="768031" y="5040491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3964098" y="4529856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4421221" y="4325148"/>
            <a:ext cx="223040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1944726" y="4706147"/>
            <a:ext cx="962575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1276785" y="4606648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292668" y="4921762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118730" y="4738455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8165" y="322922"/>
            <a:ext cx="14401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3768461" y="579305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62333" y="2249430"/>
            <a:ext cx="24175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585323" y="460114"/>
            <a:ext cx="9947651" cy="1430554"/>
            <a:chOff x="2585323" y="460114"/>
            <a:chExt cx="9947651" cy="1430554"/>
          </a:xfrm>
        </p:grpSpPr>
        <p:sp>
          <p:nvSpPr>
            <p:cNvPr id="47" name="圆角矩形 9"/>
            <p:cNvSpPr/>
            <p:nvPr/>
          </p:nvSpPr>
          <p:spPr>
            <a:xfrm rot="2700000">
              <a:off x="2600293" y="445144"/>
              <a:ext cx="1025384" cy="1055324"/>
            </a:xfrm>
            <a:prstGeom prst="roundRect">
              <a:avLst>
                <a:gd name="adj" fmla="val 12083"/>
              </a:avLst>
            </a:prstGeom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0"/>
            </a:gra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500" kern="0">
                  <a:solidFill>
                    <a:srgbClr val="14436A"/>
                  </a:solidFill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500" kern="0" dirty="0">
                <a:solidFill>
                  <a:srgbClr val="14436A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2656412" y="517783"/>
              <a:ext cx="9876562" cy="1372885"/>
              <a:chOff x="2627946" y="520316"/>
              <a:chExt cx="9876562" cy="1372885"/>
            </a:xfrm>
          </p:grpSpPr>
          <p:pic>
            <p:nvPicPr>
              <p:cNvPr id="49" name="Picture 10" descr="Trẻ Em, Mầm Non, Đọc Sách, Học Tập, Cô Bé, Tải hình PNG 342 -  Free.Vector6.com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27946" y="520316"/>
                <a:ext cx="970082" cy="9705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3924726" y="631317"/>
                <a:ext cx="8579782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Đọc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khởi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SGK </a:t>
                </a:r>
              </a:p>
              <a:p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 80 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trả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3881832" y="1599617"/>
            <a:ext cx="5170891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1)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Lợi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ích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mô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tả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lệnh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cấu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trúc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khiển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2)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cấu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trúc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khiển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2484858" y="1528428"/>
            <a:ext cx="1620677" cy="1691710"/>
            <a:chOff x="4404878" y="-320340"/>
            <a:chExt cx="2217701" cy="2131166"/>
          </a:xfrm>
        </p:grpSpPr>
        <p:grpSp>
          <p:nvGrpSpPr>
            <p:cNvPr id="58" name="组合 10"/>
            <p:cNvGrpSpPr/>
            <p:nvPr/>
          </p:nvGrpSpPr>
          <p:grpSpPr>
            <a:xfrm>
              <a:off x="4594491" y="424670"/>
              <a:ext cx="1609356" cy="1386156"/>
              <a:chOff x="2260179" y="1727787"/>
              <a:chExt cx="1983214" cy="1673674"/>
            </a:xfrm>
            <a:effectLst>
              <a:outerShdw blurRad="139700" dist="635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0" name="圆角矩形 11"/>
              <p:cNvSpPr/>
              <p:nvPr/>
            </p:nvSpPr>
            <p:spPr>
              <a:xfrm rot="2700000">
                <a:off x="2456795" y="1614864"/>
                <a:ext cx="1589981" cy="1983214"/>
              </a:xfrm>
              <a:prstGeom prst="roundRect">
                <a:avLst>
                  <a:gd name="adj" fmla="val 12083"/>
                </a:avLst>
              </a:prstGeom>
              <a:solidFill>
                <a:schemeClr val="bg1">
                  <a:lumMod val="95000"/>
                </a:schemeClr>
              </a:solidFill>
              <a:ln w="2222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1500" kern="0" dirty="0">
                  <a:solidFill>
                    <a:prstClr val="white"/>
                  </a:solidFill>
                  <a:latin typeface="Arial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1" name="圆角矩形 12"/>
              <p:cNvSpPr/>
              <p:nvPr/>
            </p:nvSpPr>
            <p:spPr>
              <a:xfrm rot="2700000">
                <a:off x="2341492" y="1668147"/>
                <a:ext cx="1625006" cy="1744286"/>
              </a:xfrm>
              <a:prstGeom prst="roundRect">
                <a:avLst>
                  <a:gd name="adj" fmla="val 12083"/>
                </a:avLst>
              </a:prstGeom>
              <a:solidFill>
                <a:srgbClr val="123E61"/>
              </a:solidFill>
              <a:ln w="22225" cap="flat" cmpd="sng" algn="ctr">
                <a:gradFill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0" scaled="0"/>
                </a:gradFill>
                <a:prstDash val="solid"/>
                <a:miter lim="800000"/>
              </a:ln>
              <a:effectLst>
                <a:outerShdw blurRad="635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CN" sz="1500" kern="0">
                    <a:solidFill>
                      <a:prstClr val="white"/>
                    </a:solidFill>
                    <a:latin typeface="Arial"/>
                    <a:ea typeface="微软雅黑" panose="020B0503020204020204" pitchFamily="34" charset="-122"/>
                    <a:cs typeface="+mn-ea"/>
                    <a:sym typeface="+mn-lt"/>
                  </a:rPr>
                  <a:t> </a:t>
                </a:r>
                <a:endParaRPr lang="zh-CN" altLang="en-US" sz="1500" kern="0" dirty="0">
                  <a:solidFill>
                    <a:prstClr val="white"/>
                  </a:solidFill>
                  <a:latin typeface="Arial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pic>
          <p:nvPicPr>
            <p:cNvPr id="59" name="Picture 4" descr="Trẻ Em, Học Tập, Học Bài, Giáo Dục, Tải hình PNG 109 - Free.Vector6.com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4878" y="-320340"/>
              <a:ext cx="2217701" cy="1948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4697782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13301" y="556320"/>
            <a:ext cx="7805006" cy="403244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/>
              <a:t> </a:t>
            </a:r>
            <a:endParaRPr lang="en-US" sz="2400" dirty="0"/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199" y="556320"/>
            <a:ext cx="612068" cy="6148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C57853-2507-441B-F9B3-79F20F789DB7}"/>
              </a:ext>
            </a:extLst>
          </p:cNvPr>
          <p:cNvSpPr txBox="1"/>
          <p:nvPr/>
        </p:nvSpPr>
        <p:spPr>
          <a:xfrm>
            <a:off x="3133427" y="772344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</a:t>
            </a:r>
          </a:p>
        </p:txBody>
      </p:sp>
    </p:spTree>
    <p:extLst>
      <p:ext uri="{BB962C8B-B14F-4D97-AF65-F5344CB8AC3E}">
        <p14:creationId xmlns:p14="http://schemas.microsoft.com/office/powerpoint/2010/main" val="407401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7184" y="160280"/>
            <a:ext cx="8748972" cy="14401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1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1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501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14: CẤU TRÚC ĐIỀU KHIỂN (</a:t>
            </a:r>
            <a:r>
              <a:rPr lang="en-US" sz="4501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501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450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3169431" y="2212504"/>
            <a:ext cx="2232248" cy="1692188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TRÚC ĐIỀU KHIỂN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37874" y="2171630"/>
            <a:ext cx="3147581" cy="1111375"/>
            <a:chOff x="237874" y="2171630"/>
            <a:chExt cx="3147581" cy="1111375"/>
          </a:xfrm>
        </p:grpSpPr>
        <p:cxnSp>
          <p:nvCxnSpPr>
            <p:cNvPr id="9" name="Curved Connector 8"/>
            <p:cNvCxnSpPr/>
            <p:nvPr/>
          </p:nvCxnSpPr>
          <p:spPr>
            <a:xfrm rot="10800000">
              <a:off x="2233327" y="2752568"/>
              <a:ext cx="1152128" cy="180019"/>
            </a:xfrm>
            <a:prstGeom prst="curvedConnector3">
              <a:avLst/>
            </a:prstGeom>
            <a:ln w="5715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ounded Rectangle 15"/>
            <p:cNvSpPr/>
            <p:nvPr/>
          </p:nvSpPr>
          <p:spPr>
            <a:xfrm>
              <a:off x="237874" y="2171630"/>
              <a:ext cx="2000627" cy="1111375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Cấu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trúc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khiển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</a:t>
              </a:r>
              <a:r>
                <a:rPr lang="vi-V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401679" y="2212504"/>
            <a:ext cx="2899725" cy="1044115"/>
            <a:chOff x="5401679" y="2212504"/>
            <a:chExt cx="2899725" cy="1044115"/>
          </a:xfrm>
        </p:grpSpPr>
        <p:cxnSp>
          <p:nvCxnSpPr>
            <p:cNvPr id="6" name="Curved Connector 5"/>
            <p:cNvCxnSpPr/>
            <p:nvPr/>
          </p:nvCxnSpPr>
          <p:spPr>
            <a:xfrm flipV="1">
              <a:off x="5401679" y="2572548"/>
              <a:ext cx="648072" cy="360040"/>
            </a:xfrm>
            <a:prstGeom prst="curvedConnector3">
              <a:avLst/>
            </a:prstGeom>
            <a:ln w="5715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ounded Rectangle 20"/>
            <p:cNvSpPr/>
            <p:nvPr/>
          </p:nvSpPr>
          <p:spPr>
            <a:xfrm>
              <a:off x="6157763" y="2212504"/>
              <a:ext cx="2143641" cy="104411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Xây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dựng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r>
                <a:rPr lang="vi-V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đoán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185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" y="2388"/>
            <a:ext cx="9163054" cy="514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929" y="1026230"/>
            <a:ext cx="2556285" cy="255672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431" y="503230"/>
            <a:ext cx="2618787" cy="2619241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8165" y="245978"/>
            <a:ext cx="14401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71355" y="3120393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1595" y="1335798"/>
            <a:ext cx="22720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2" name="Round Same Side Corner Rectangle 51"/>
          <p:cNvSpPr/>
          <p:nvPr/>
        </p:nvSpPr>
        <p:spPr>
          <a:xfrm rot="5400000">
            <a:off x="5569901" y="-1629429"/>
            <a:ext cx="543298" cy="628034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AutoShape 92"/>
          <p:cNvSpPr>
            <a:spLocks noChangeAspect="1" noChangeArrowheads="1"/>
          </p:cNvSpPr>
          <p:nvPr/>
        </p:nvSpPr>
        <p:spPr bwMode="auto">
          <a:xfrm rot="16200000" flipH="1">
            <a:off x="2111987" y="1073705"/>
            <a:ext cx="768000" cy="885359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120603" y="1300942"/>
            <a:ext cx="875832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55" name="TextBox 54"/>
          <p:cNvSpPr txBox="1"/>
          <p:nvPr/>
        </p:nvSpPr>
        <p:spPr bwMode="auto">
          <a:xfrm>
            <a:off x="2270320" y="1208609"/>
            <a:ext cx="7321981" cy="523220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19177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115" y="52264"/>
            <a:ext cx="8784976" cy="994479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55978" y="850513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804">
              <a:defRPr/>
            </a:pPr>
            <a:endParaRPr lang="en-US" sz="2800" i="1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181099" y="970888"/>
            <a:ext cx="2916324" cy="1446162"/>
          </a:xfrm>
          <a:prstGeom prst="cloudCallout">
            <a:avLst/>
          </a:prstGeom>
          <a:solidFill>
            <a:srgbClr val="F8FF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270AC7-141C-42B6-A588-1774D6468839}"/>
              </a:ext>
            </a:extLst>
          </p:cNvPr>
          <p:cNvSpPr txBox="1"/>
          <p:nvPr/>
        </p:nvSpPr>
        <p:spPr>
          <a:xfrm>
            <a:off x="3133427" y="1114381"/>
            <a:ext cx="63033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6E2F5C-4C40-4331-8D9E-F9DC29FB5B8C}"/>
              </a:ext>
            </a:extLst>
          </p:cNvPr>
          <p:cNvSpPr txBox="1"/>
          <p:nvPr/>
        </p:nvSpPr>
        <p:spPr>
          <a:xfrm>
            <a:off x="2647889" y="2135558"/>
            <a:ext cx="6282182" cy="1569660"/>
          </a:xfrm>
          <a:prstGeom prst="rect">
            <a:avLst/>
          </a:prstGeom>
          <a:solidFill>
            <a:srgbClr val="F8FFB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HĐ1: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(SGK/tr80) 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3" name="组合 13"/>
          <p:cNvGrpSpPr/>
          <p:nvPr/>
        </p:nvGrpSpPr>
        <p:grpSpPr>
          <a:xfrm>
            <a:off x="376786" y="2774508"/>
            <a:ext cx="1842056" cy="1828384"/>
            <a:chOff x="2087879" y="1825123"/>
            <a:chExt cx="2076790" cy="2522541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圆角矩形 14"/>
            <p:cNvSpPr/>
            <p:nvPr/>
          </p:nvSpPr>
          <p:spPr>
            <a:xfrm rot="2700000">
              <a:off x="1962295" y="2145289"/>
              <a:ext cx="2425484" cy="1979265"/>
            </a:xfrm>
            <a:prstGeom prst="roundRect">
              <a:avLst>
                <a:gd name="adj" fmla="val 12083"/>
              </a:avLst>
            </a:prstGeom>
            <a:solidFill>
              <a:srgbClr val="14436A"/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804">
                <a:defRPr/>
              </a:pPr>
              <a:endParaRPr lang="zh-CN" altLang="en-US" sz="2800" kern="0" dirty="0">
                <a:solidFill>
                  <a:srgbClr val="14436A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" name="圆角矩形 15"/>
            <p:cNvSpPr/>
            <p:nvPr/>
          </p:nvSpPr>
          <p:spPr>
            <a:xfrm rot="2700000">
              <a:off x="1893450" y="2019552"/>
              <a:ext cx="2310973" cy="1922115"/>
            </a:xfrm>
            <a:prstGeom prst="roundRect">
              <a:avLst>
                <a:gd name="adj" fmla="val 12083"/>
              </a:avLst>
            </a:prstGeom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0"/>
            </a:gra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8804">
                <a:defRPr/>
              </a:pPr>
              <a:r>
                <a:rPr lang="en-US" altLang="zh-CN" sz="2800" kern="0">
                  <a:solidFill>
                    <a:srgbClr val="14436A"/>
                  </a:solidFill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800" kern="0" dirty="0">
                <a:solidFill>
                  <a:srgbClr val="14436A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16" name="Picture 1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31" y="2417422"/>
            <a:ext cx="1790777" cy="179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69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726" y="1708448"/>
            <a:ext cx="7870328" cy="183075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vi-VN" sz="28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62" y="484312"/>
            <a:ext cx="612068" cy="54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80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D1C2D433-F107-4188-B4C6-D46D663B08E0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微粒体总结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NKNOELEADERBOARD" val="-768374095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2433</TotalTime>
  <Words>1213</Words>
  <Application>Microsoft Office PowerPoint</Application>
  <PresentationFormat>Custom</PresentationFormat>
  <Paragraphs>219</Paragraphs>
  <Slides>25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맑은 고딕</vt:lpstr>
      <vt:lpstr>微软雅黑</vt:lpstr>
      <vt:lpstr>宋体</vt:lpstr>
      <vt:lpstr>Arial</vt:lpstr>
      <vt:lpstr>Calibri</vt:lpstr>
      <vt:lpstr>Calibri Light</vt:lpstr>
      <vt:lpstr>等线</vt:lpstr>
      <vt:lpstr>Roboto</vt:lpstr>
      <vt:lpstr>Times New Roman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Giao tiếp, ứng xử có văn hoá qua mạng.</vt:lpstr>
      <vt:lpstr>PowerPoint Presentation</vt:lpstr>
      <vt:lpstr>1. Giao tiếp, ứng xử có văn hoá qua mạng.</vt:lpstr>
      <vt:lpstr>PowerPoint Presentation</vt:lpstr>
      <vt:lpstr>PowerPoint Presentation</vt:lpstr>
      <vt:lpstr>PowerPoint Presentation</vt:lpstr>
      <vt:lpstr>1. Cấu trúc điều khiển cơ bản.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微粒体总结</dc:title>
  <dc:creator>Administrator</dc:creator>
  <cp:lastModifiedBy>T460</cp:lastModifiedBy>
  <cp:revision>468</cp:revision>
  <dcterms:created xsi:type="dcterms:W3CDTF">2017-04-06T01:11:23Z</dcterms:created>
  <dcterms:modified xsi:type="dcterms:W3CDTF">2023-08-23T13:33:31Z</dcterms:modified>
</cp:coreProperties>
</file>