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74" r:id="rId2"/>
    <p:sldMasterId id="2147483808" r:id="rId3"/>
  </p:sldMasterIdLst>
  <p:notesMasterIdLst>
    <p:notesMasterId r:id="rId46"/>
  </p:notesMasterIdLst>
  <p:sldIdLst>
    <p:sldId id="311" r:id="rId4"/>
    <p:sldId id="287" r:id="rId5"/>
    <p:sldId id="319" r:id="rId6"/>
    <p:sldId id="346" r:id="rId7"/>
    <p:sldId id="351" r:id="rId8"/>
    <p:sldId id="350" r:id="rId9"/>
    <p:sldId id="381" r:id="rId10"/>
    <p:sldId id="347" r:id="rId11"/>
    <p:sldId id="352" r:id="rId12"/>
    <p:sldId id="353" r:id="rId13"/>
    <p:sldId id="382" r:id="rId14"/>
    <p:sldId id="400" r:id="rId15"/>
    <p:sldId id="354" r:id="rId16"/>
    <p:sldId id="393" r:id="rId17"/>
    <p:sldId id="395" r:id="rId18"/>
    <p:sldId id="394" r:id="rId19"/>
    <p:sldId id="357" r:id="rId20"/>
    <p:sldId id="385" r:id="rId21"/>
    <p:sldId id="386" r:id="rId22"/>
    <p:sldId id="384" r:id="rId23"/>
    <p:sldId id="348" r:id="rId24"/>
    <p:sldId id="302" r:id="rId25"/>
    <p:sldId id="260" r:id="rId26"/>
    <p:sldId id="261" r:id="rId27"/>
    <p:sldId id="262" r:id="rId28"/>
    <p:sldId id="263" r:id="rId29"/>
    <p:sldId id="390" r:id="rId30"/>
    <p:sldId id="391" r:id="rId31"/>
    <p:sldId id="269" r:id="rId32"/>
    <p:sldId id="404" r:id="rId33"/>
    <p:sldId id="403" r:id="rId34"/>
    <p:sldId id="402" r:id="rId35"/>
    <p:sldId id="389" r:id="rId36"/>
    <p:sldId id="299" r:id="rId37"/>
    <p:sldId id="349" r:id="rId38"/>
    <p:sldId id="396" r:id="rId39"/>
    <p:sldId id="398" r:id="rId40"/>
    <p:sldId id="397" r:id="rId41"/>
    <p:sldId id="399" r:id="rId42"/>
    <p:sldId id="267" r:id="rId43"/>
    <p:sldId id="341" r:id="rId44"/>
    <p:sldId id="342" r:id="rId45"/>
  </p:sldIdLst>
  <p:sldSz cx="9144000" cy="5145088"/>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DDEAD6"/>
    <a:srgbClr val="0000FF"/>
    <a:srgbClr val="000066"/>
    <a:srgbClr val="FF0000"/>
    <a:srgbClr val="F8FFB1"/>
    <a:srgbClr val="96BE80"/>
    <a:srgbClr val="C6DCBA"/>
    <a:srgbClr val="123E61"/>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91" d="100"/>
          <a:sy n="91" d="100"/>
        </p:scale>
        <p:origin x="124" y="56"/>
      </p:cViewPr>
      <p:guideLst>
        <p:guide orient="horz" pos="1621"/>
        <p:guide pos="2880"/>
      </p:guideLst>
    </p:cSldViewPr>
  </p:slideViewPr>
  <p:notesTextViewPr>
    <p:cViewPr>
      <p:scale>
        <a:sx n="100" d="100"/>
        <a:sy n="100" d="100"/>
      </p:scale>
      <p:origin x="0" y="0"/>
    </p:cViewPr>
  </p:notesTextViewPr>
  <p:sorterViewPr>
    <p:cViewPr>
      <p:scale>
        <a:sx n="174" d="100"/>
        <a:sy n="174"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A863E-D442-44F9-9BD6-E000583DFCBC}" type="datetimeFigureOut">
              <a:rPr lang="zh-CN" altLang="en-US" smtClean="0"/>
              <a:pPr/>
              <a:t>2023/8/20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9AA98F-6474-4A59-A3C8-82662F366263}" type="slidenum">
              <a:rPr lang="zh-CN" altLang="en-US" smtClean="0"/>
              <a:pPr/>
              <a:t>‹#›</a:t>
            </a:fld>
            <a:endParaRPr lang="zh-CN" altLang="en-US"/>
          </a:p>
        </p:txBody>
      </p:sp>
    </p:spTree>
    <p:extLst>
      <p:ext uri="{BB962C8B-B14F-4D97-AF65-F5344CB8AC3E}">
        <p14:creationId xmlns:p14="http://schemas.microsoft.com/office/powerpoint/2010/main" val="1625757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D248E98-4F9C-4F01-A2E4-36C3243D25F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4379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35</a:t>
            </a:fld>
            <a:endParaRPr lang="en-US" altLang="zh-CN"/>
          </a:p>
        </p:txBody>
      </p:sp>
    </p:spTree>
    <p:extLst>
      <p:ext uri="{BB962C8B-B14F-4D97-AF65-F5344CB8AC3E}">
        <p14:creationId xmlns:p14="http://schemas.microsoft.com/office/powerpoint/2010/main" val="3799766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gb886d74e4f_0_66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9" name="Google Shape;1629;gb886d74e4f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2</a:t>
            </a:fld>
            <a:endParaRPr lang="en-US" altLang="zh-CN"/>
          </a:p>
        </p:txBody>
      </p:sp>
    </p:spTree>
    <p:extLst>
      <p:ext uri="{BB962C8B-B14F-4D97-AF65-F5344CB8AC3E}">
        <p14:creationId xmlns:p14="http://schemas.microsoft.com/office/powerpoint/2010/main" val="2926507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84048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4</a:t>
            </a:fld>
            <a:endParaRPr lang="en-US" altLang="zh-CN"/>
          </a:p>
        </p:txBody>
      </p:sp>
    </p:spTree>
    <p:extLst>
      <p:ext uri="{BB962C8B-B14F-4D97-AF65-F5344CB8AC3E}">
        <p14:creationId xmlns:p14="http://schemas.microsoft.com/office/powerpoint/2010/main" val="3440759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210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8</a:t>
            </a:fld>
            <a:endParaRPr lang="en-US" altLang="zh-CN"/>
          </a:p>
        </p:txBody>
      </p:sp>
    </p:spTree>
    <p:extLst>
      <p:ext uri="{BB962C8B-B14F-4D97-AF65-F5344CB8AC3E}">
        <p14:creationId xmlns:p14="http://schemas.microsoft.com/office/powerpoint/2010/main" val="292186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21</a:t>
            </a:fld>
            <a:endParaRPr lang="en-US" altLang="zh-CN"/>
          </a:p>
        </p:txBody>
      </p:sp>
    </p:spTree>
    <p:extLst>
      <p:ext uri="{BB962C8B-B14F-4D97-AF65-F5344CB8AC3E}">
        <p14:creationId xmlns:p14="http://schemas.microsoft.com/office/powerpoint/2010/main" val="2494910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b886d74e4f_0_66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b886d74e4f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Click</a:t>
            </a:r>
            <a:r>
              <a:rPr lang="en-US" baseline="0"/>
              <a:t> chuột vào hộp quà sẽ hiện ra phần quà. Tiếp tục click vào hộp quà phần thưởng sẽ biến mất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5591B-89EA-4674-9E55-1D00D078F370}" type="slidenum">
              <a:rPr lang="en-US" smtClean="0"/>
              <a:t>23</a:t>
            </a:fld>
            <a:endParaRPr lang="en-US"/>
          </a:p>
        </p:txBody>
      </p:sp>
    </p:spTree>
    <p:extLst>
      <p:ext uri="{BB962C8B-B14F-4D97-AF65-F5344CB8AC3E}">
        <p14:creationId xmlns:p14="http://schemas.microsoft.com/office/powerpoint/2010/main" val="1060113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1"/>
            </a:lvl1pPr>
          </a:lstStyle>
          <a:p>
            <a:r>
              <a:rPr lang="en-US"/>
              <a:t>Click to edit Master title style</a:t>
            </a:r>
            <a:endParaRPr lang="en-GB"/>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91" indent="0" algn="ctr">
              <a:buNone/>
              <a:defRPr sz="1500"/>
            </a:lvl2pPr>
            <a:lvl3pPr marL="685983" indent="0" algn="ctr">
              <a:buNone/>
              <a:defRPr sz="1350"/>
            </a:lvl3pPr>
            <a:lvl4pPr marL="1028974" indent="0" algn="ctr">
              <a:buNone/>
              <a:defRPr sz="1200"/>
            </a:lvl4pPr>
            <a:lvl5pPr marL="1371966" indent="0" algn="ctr">
              <a:buNone/>
              <a:defRPr sz="1200"/>
            </a:lvl5pPr>
            <a:lvl6pPr marL="1714957" indent="0" algn="ctr">
              <a:buNone/>
              <a:defRPr sz="1200"/>
            </a:lvl6pPr>
            <a:lvl7pPr marL="2057949" indent="0" algn="ctr">
              <a:buNone/>
              <a:defRPr sz="1200"/>
            </a:lvl7pPr>
            <a:lvl8pPr marL="2400940" indent="0" algn="ctr">
              <a:buNone/>
              <a:defRPr sz="1200"/>
            </a:lvl8pPr>
            <a:lvl9pPr marL="2743932"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812C2390-52E8-4565-956E-601D085DAC1F}" type="datetimeFigureOut">
              <a:rPr lang="en-GB" smtClean="0"/>
              <a:pPr defTabSz="685983">
                <a:defRPr/>
              </a:pPr>
              <a:t>20/08/2023</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D8354F81-B5C0-4468-A639-C6473D688B4E}" type="slidenum">
              <a:rPr lang="en-GB" smtClean="0"/>
              <a:pPr defTabSz="685983">
                <a:defRPr/>
              </a:pPr>
              <a:t>‹#›</a:t>
            </a:fld>
            <a:endParaRPr lang="en-GB"/>
          </a:p>
        </p:txBody>
      </p:sp>
    </p:spTree>
    <p:extLst>
      <p:ext uri="{BB962C8B-B14F-4D97-AF65-F5344CB8AC3E}">
        <p14:creationId xmlns:p14="http://schemas.microsoft.com/office/powerpoint/2010/main" val="3583209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AD79DE48-B1FD-4846-94EE-22A5223EEDC7}" type="datetimeFigureOut">
              <a:rPr lang="en-GB" smtClean="0"/>
              <a:pPr defTabSz="685983">
                <a:defRPr/>
              </a:pPr>
              <a:t>20/08/2023</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DC10CDAD-1087-4208-BCF4-DF600C50BE5A}" type="slidenum">
              <a:rPr lang="en-GB" smtClean="0"/>
              <a:pPr defTabSz="685983">
                <a:defRPr/>
              </a:pPr>
              <a:t>‹#›</a:t>
            </a:fld>
            <a:endParaRPr lang="en-GB"/>
          </a:p>
        </p:txBody>
      </p:sp>
    </p:spTree>
    <p:extLst>
      <p:ext uri="{BB962C8B-B14F-4D97-AF65-F5344CB8AC3E}">
        <p14:creationId xmlns:p14="http://schemas.microsoft.com/office/powerpoint/2010/main" val="24501015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5AA55F6-B822-10B4-DD2F-493F03E9088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4DE318E-CD99-E3B6-6928-F04C4DC739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56ADFC9-7860-228F-846C-52C0411F8BDA}"/>
              </a:ext>
            </a:extLst>
          </p:cNvPr>
          <p:cNvSpPr>
            <a:spLocks noGrp="1" noChangeArrowheads="1"/>
          </p:cNvSpPr>
          <p:nvPr>
            <p:ph type="sldNum" sz="quarter" idx="12"/>
          </p:nvPr>
        </p:nvSpPr>
        <p:spPr>
          <a:ln/>
        </p:spPr>
        <p:txBody>
          <a:bodyPr/>
          <a:lstStyle>
            <a:lvl1pPr>
              <a:defRPr/>
            </a:lvl1pPr>
          </a:lstStyle>
          <a:p>
            <a:fld id="{3BDBAD91-5D0E-467E-A849-ED3DBEED1499}" type="slidenum">
              <a:rPr lang="en-US" altLang="en-US"/>
              <a:pPr/>
              <a:t>‹#›</a:t>
            </a:fld>
            <a:endParaRPr lang="en-US" altLang="en-US"/>
          </a:p>
        </p:txBody>
      </p:sp>
    </p:spTree>
    <p:extLst>
      <p:ext uri="{BB962C8B-B14F-4D97-AF65-F5344CB8AC3E}">
        <p14:creationId xmlns:p14="http://schemas.microsoft.com/office/powerpoint/2010/main" val="3716151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5AA55F6-B822-10B4-DD2F-493F03E9088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4DE318E-CD99-E3B6-6928-F04C4DC739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56ADFC9-7860-228F-846C-52C0411F8BDA}"/>
              </a:ext>
            </a:extLst>
          </p:cNvPr>
          <p:cNvSpPr>
            <a:spLocks noGrp="1" noChangeArrowheads="1"/>
          </p:cNvSpPr>
          <p:nvPr>
            <p:ph type="sldNum" sz="quarter" idx="12"/>
          </p:nvPr>
        </p:nvSpPr>
        <p:spPr>
          <a:ln/>
        </p:spPr>
        <p:txBody>
          <a:bodyPr/>
          <a:lstStyle>
            <a:lvl1pPr>
              <a:defRPr/>
            </a:lvl1pPr>
          </a:lstStyle>
          <a:p>
            <a:fld id="{3BDBAD91-5D0E-467E-A849-ED3DBEED1499}" type="slidenum">
              <a:rPr lang="en-US" altLang="en-US"/>
              <a:pPr/>
              <a:t>‹#›</a:t>
            </a:fld>
            <a:endParaRPr lang="en-US" altLang="en-US"/>
          </a:p>
        </p:txBody>
      </p:sp>
    </p:spTree>
    <p:extLst>
      <p:ext uri="{BB962C8B-B14F-4D97-AF65-F5344CB8AC3E}">
        <p14:creationId xmlns:p14="http://schemas.microsoft.com/office/powerpoint/2010/main" val="14038503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851"/>
            <a:ext cx="3008313" cy="871807"/>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851"/>
            <a:ext cx="5111750" cy="4391190"/>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658"/>
            <a:ext cx="3008313" cy="351938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8C54D3DF-4E42-789C-1A5C-0C9D131927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9A194AD-0F62-BF98-33FB-BB8A80E28A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9C59975-A903-9008-3767-5D7597D5D463}"/>
              </a:ext>
            </a:extLst>
          </p:cNvPr>
          <p:cNvSpPr>
            <a:spLocks noGrp="1" noChangeArrowheads="1"/>
          </p:cNvSpPr>
          <p:nvPr>
            <p:ph type="sldNum" sz="quarter" idx="12"/>
          </p:nvPr>
        </p:nvSpPr>
        <p:spPr>
          <a:ln/>
        </p:spPr>
        <p:txBody>
          <a:bodyPr/>
          <a:lstStyle>
            <a:lvl1pPr>
              <a:defRPr/>
            </a:lvl1pPr>
          </a:lstStyle>
          <a:p>
            <a:fld id="{0B7B5AD8-EFFE-4EE0-9CB7-AF5A17F0BF07}" type="slidenum">
              <a:rPr lang="en-US" altLang="en-US"/>
              <a:pPr/>
              <a:t>‹#›</a:t>
            </a:fld>
            <a:endParaRPr lang="en-US" altLang="en-US"/>
          </a:p>
        </p:txBody>
      </p:sp>
    </p:spTree>
    <p:extLst>
      <p:ext uri="{BB962C8B-B14F-4D97-AF65-F5344CB8AC3E}">
        <p14:creationId xmlns:p14="http://schemas.microsoft.com/office/powerpoint/2010/main" val="15160313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1561"/>
            <a:ext cx="5486400" cy="42518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723"/>
            <a:ext cx="5486400" cy="3087053"/>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endParaRPr lang="en-US" noProof="0"/>
          </a:p>
        </p:txBody>
      </p:sp>
      <p:sp>
        <p:nvSpPr>
          <p:cNvPr id="4" name="Text Placeholder 3"/>
          <p:cNvSpPr>
            <a:spLocks noGrp="1"/>
          </p:cNvSpPr>
          <p:nvPr>
            <p:ph type="body" sz="half" idx="2"/>
          </p:nvPr>
        </p:nvSpPr>
        <p:spPr>
          <a:xfrm>
            <a:off x="1792288" y="4026746"/>
            <a:ext cx="5486400" cy="60383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96369A6C-2A8A-B77F-34E1-32DF5CA5CEA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475058B-A41E-A945-87D4-07920497C2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66DE2A5-B33D-8DC7-D6A6-28527A23A4BB}"/>
              </a:ext>
            </a:extLst>
          </p:cNvPr>
          <p:cNvSpPr>
            <a:spLocks noGrp="1" noChangeArrowheads="1"/>
          </p:cNvSpPr>
          <p:nvPr>
            <p:ph type="sldNum" sz="quarter" idx="12"/>
          </p:nvPr>
        </p:nvSpPr>
        <p:spPr>
          <a:ln/>
        </p:spPr>
        <p:txBody>
          <a:bodyPr/>
          <a:lstStyle>
            <a:lvl1pPr>
              <a:defRPr/>
            </a:lvl1pPr>
          </a:lstStyle>
          <a:p>
            <a:fld id="{027E01CB-8B6F-452E-90DB-AFFF3E9B3647}" type="slidenum">
              <a:rPr lang="en-US" altLang="en-US"/>
              <a:pPr/>
              <a:t>‹#›</a:t>
            </a:fld>
            <a:endParaRPr lang="en-US" altLang="en-US"/>
          </a:p>
        </p:txBody>
      </p:sp>
    </p:spTree>
    <p:extLst>
      <p:ext uri="{BB962C8B-B14F-4D97-AF65-F5344CB8AC3E}">
        <p14:creationId xmlns:p14="http://schemas.microsoft.com/office/powerpoint/2010/main" val="5747305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67F448-1180-FC97-5E69-DFF80A3CD7F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8C3EFB7-BB44-BBAB-C5E8-755CED98C8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FE8929D-76F3-6481-0E7A-0B9A4DBEA515}"/>
              </a:ext>
            </a:extLst>
          </p:cNvPr>
          <p:cNvSpPr>
            <a:spLocks noGrp="1" noChangeArrowheads="1"/>
          </p:cNvSpPr>
          <p:nvPr>
            <p:ph type="sldNum" sz="quarter" idx="12"/>
          </p:nvPr>
        </p:nvSpPr>
        <p:spPr>
          <a:ln/>
        </p:spPr>
        <p:txBody>
          <a:bodyPr/>
          <a:lstStyle>
            <a:lvl1pPr>
              <a:defRPr/>
            </a:lvl1pPr>
          </a:lstStyle>
          <a:p>
            <a:fld id="{A0B56056-2226-4E22-9410-DE537FCFA768}" type="slidenum">
              <a:rPr lang="en-US" altLang="en-US"/>
              <a:pPr/>
              <a:t>‹#›</a:t>
            </a:fld>
            <a:endParaRPr lang="en-US" altLang="en-US"/>
          </a:p>
        </p:txBody>
      </p:sp>
    </p:spTree>
    <p:extLst>
      <p:ext uri="{BB962C8B-B14F-4D97-AF65-F5344CB8AC3E}">
        <p14:creationId xmlns:p14="http://schemas.microsoft.com/office/powerpoint/2010/main" val="22447565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42"/>
            <a:ext cx="2057400" cy="4389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042"/>
            <a:ext cx="6019800" cy="4389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C2A146F-50B6-873C-5EAE-CC6C27AD54D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2B0F38A-3A06-E8DB-7CB4-625461B455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2180EC-3774-22D9-B45A-DBAA3E5F7ECC}"/>
              </a:ext>
            </a:extLst>
          </p:cNvPr>
          <p:cNvSpPr>
            <a:spLocks noGrp="1" noChangeArrowheads="1"/>
          </p:cNvSpPr>
          <p:nvPr>
            <p:ph type="sldNum" sz="quarter" idx="12"/>
          </p:nvPr>
        </p:nvSpPr>
        <p:spPr>
          <a:ln/>
        </p:spPr>
        <p:txBody>
          <a:bodyPr/>
          <a:lstStyle>
            <a:lvl1pPr>
              <a:defRPr/>
            </a:lvl1pPr>
          </a:lstStyle>
          <a:p>
            <a:fld id="{433D3CD6-9905-484F-8AE7-39424E86AFAE}" type="slidenum">
              <a:rPr lang="en-US" altLang="en-US"/>
              <a:pPr/>
              <a:t>‹#›</a:t>
            </a:fld>
            <a:endParaRPr lang="en-US" altLang="en-US"/>
          </a:p>
        </p:txBody>
      </p:sp>
    </p:spTree>
    <p:extLst>
      <p:ext uri="{BB962C8B-B14F-4D97-AF65-F5344CB8AC3E}">
        <p14:creationId xmlns:p14="http://schemas.microsoft.com/office/powerpoint/2010/main" val="54683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928"/>
            <a:ext cx="1971675" cy="436022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1" y="273928"/>
            <a:ext cx="5800725" cy="43602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4998CC50-F2EB-48E0-B7C8-9BA2682375A3}" type="datetimeFigureOut">
              <a:rPr lang="en-GB" smtClean="0"/>
              <a:pPr defTabSz="685983">
                <a:defRPr/>
              </a:pPr>
              <a:t>20/08/2023</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5CAE13BB-DB79-4C19-AB2C-596F7C8A67EB}" type="slidenum">
              <a:rPr lang="en-GB" smtClean="0"/>
              <a:pPr defTabSz="685983">
                <a:defRPr/>
              </a:pPr>
              <a:t>‹#›</a:t>
            </a:fld>
            <a:endParaRPr lang="en-GB"/>
          </a:p>
        </p:txBody>
      </p:sp>
    </p:spTree>
    <p:extLst>
      <p:ext uri="{BB962C8B-B14F-4D97-AF65-F5344CB8AC3E}">
        <p14:creationId xmlns:p14="http://schemas.microsoft.com/office/powerpoint/2010/main" val="485014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01D2CDEE-B44F-40D0-A94B-71A458232A0D}"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891929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1812208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1826818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8291677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8344261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98611957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54657657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4081903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889C76A2-D200-4290-BF40-8E15CA0596A3}" type="datetimeFigureOut">
              <a:rPr lang="en-GB" smtClean="0"/>
              <a:pPr defTabSz="685983">
                <a:defRPr/>
              </a:pPr>
              <a:t>20/08/2023</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46C9AC9B-9BF8-4B8A-8FF4-16C5C02ECE3D}" type="slidenum">
              <a:rPr lang="en-GB" smtClean="0"/>
              <a:pPr defTabSz="685983">
                <a:defRPr/>
              </a:pPr>
              <a:t>‹#›</a:t>
            </a:fld>
            <a:endParaRPr lang="en-GB"/>
          </a:p>
        </p:txBody>
      </p:sp>
    </p:spTree>
    <p:extLst>
      <p:ext uri="{BB962C8B-B14F-4D97-AF65-F5344CB8AC3E}">
        <p14:creationId xmlns:p14="http://schemas.microsoft.com/office/powerpoint/2010/main" val="1886300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19586468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2550171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2676578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10606878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633246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81022835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9252472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67350108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0561487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876896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700"/>
            <a:ext cx="7886700" cy="2140213"/>
          </a:xfrm>
        </p:spPr>
        <p:txBody>
          <a:bodyPr anchor="b"/>
          <a:lstStyle>
            <a:lvl1pPr>
              <a:defRPr sz="4501"/>
            </a:lvl1pPr>
          </a:lstStyle>
          <a:p>
            <a:r>
              <a:rPr lang="en-US"/>
              <a:t>Click to edit Master title style</a:t>
            </a:r>
            <a:endParaRPr lang="en-GB"/>
          </a:p>
        </p:txBody>
      </p:sp>
      <p:sp>
        <p:nvSpPr>
          <p:cNvPr id="3" name="Text Placeholder 2"/>
          <p:cNvSpPr>
            <a:spLocks noGrp="1"/>
          </p:cNvSpPr>
          <p:nvPr>
            <p:ph type="body" idx="1"/>
          </p:nvPr>
        </p:nvSpPr>
        <p:spPr>
          <a:xfrm>
            <a:off x="623887" y="3443161"/>
            <a:ext cx="7886700" cy="1125488"/>
          </a:xfrm>
        </p:spPr>
        <p:txBody>
          <a:bodyPr/>
          <a:lstStyle>
            <a:lvl1pPr marL="0" indent="0">
              <a:buNone/>
              <a:defRPr sz="1800">
                <a:solidFill>
                  <a:schemeClr val="tx1">
                    <a:tint val="75000"/>
                  </a:schemeClr>
                </a:solidFill>
              </a:defRPr>
            </a:lvl1pPr>
            <a:lvl2pPr marL="342991" indent="0">
              <a:buNone/>
              <a:defRPr sz="1500">
                <a:solidFill>
                  <a:schemeClr val="tx1">
                    <a:tint val="75000"/>
                  </a:schemeClr>
                </a:solidFill>
              </a:defRPr>
            </a:lvl2pPr>
            <a:lvl3pPr marL="685983" indent="0">
              <a:buNone/>
              <a:defRPr sz="1350">
                <a:solidFill>
                  <a:schemeClr val="tx1">
                    <a:tint val="75000"/>
                  </a:schemeClr>
                </a:solidFill>
              </a:defRPr>
            </a:lvl3pPr>
            <a:lvl4pPr marL="1028974" indent="0">
              <a:buNone/>
              <a:defRPr sz="1200">
                <a:solidFill>
                  <a:schemeClr val="tx1">
                    <a:tint val="75000"/>
                  </a:schemeClr>
                </a:solidFill>
              </a:defRPr>
            </a:lvl4pPr>
            <a:lvl5pPr marL="1371966" indent="0">
              <a:buNone/>
              <a:defRPr sz="1200">
                <a:solidFill>
                  <a:schemeClr val="tx1">
                    <a:tint val="75000"/>
                  </a:schemeClr>
                </a:solidFill>
              </a:defRPr>
            </a:lvl5pPr>
            <a:lvl6pPr marL="1714957" indent="0">
              <a:buNone/>
              <a:defRPr sz="1200">
                <a:solidFill>
                  <a:schemeClr val="tx1">
                    <a:tint val="75000"/>
                  </a:schemeClr>
                </a:solidFill>
              </a:defRPr>
            </a:lvl6pPr>
            <a:lvl7pPr marL="2057949" indent="0">
              <a:buNone/>
              <a:defRPr sz="1200">
                <a:solidFill>
                  <a:schemeClr val="tx1">
                    <a:tint val="75000"/>
                  </a:schemeClr>
                </a:solidFill>
              </a:defRPr>
            </a:lvl7pPr>
            <a:lvl8pPr marL="2400940" indent="0">
              <a:buNone/>
              <a:defRPr sz="1200">
                <a:solidFill>
                  <a:schemeClr val="tx1">
                    <a:tint val="75000"/>
                  </a:schemeClr>
                </a:solidFill>
              </a:defRPr>
            </a:lvl8pPr>
            <a:lvl9pPr marL="274393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E668AC82-3240-4E7D-B3EC-B2863BA3D679}" type="datetimeFigureOut">
              <a:rPr lang="en-GB" smtClean="0"/>
              <a:pPr defTabSz="685983">
                <a:defRPr/>
              </a:pPr>
              <a:t>20/08/2023</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D235547F-4F0A-4D8B-8179-141912DD942D}" type="slidenum">
              <a:rPr lang="en-GB" smtClean="0"/>
              <a:pPr defTabSz="685983">
                <a:defRPr/>
              </a:pPr>
              <a:t>‹#›</a:t>
            </a:fld>
            <a:endParaRPr lang="en-GB"/>
          </a:p>
        </p:txBody>
      </p:sp>
    </p:spTree>
    <p:extLst>
      <p:ext uri="{BB962C8B-B14F-4D97-AF65-F5344CB8AC3E}">
        <p14:creationId xmlns:p14="http://schemas.microsoft.com/office/powerpoint/2010/main" val="115449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74343360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83937219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53374107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45901720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56610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119190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5137673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168323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973721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931778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642"/>
            <a:ext cx="3886200" cy="3264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642"/>
            <a:ext cx="3886200" cy="3264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C718C3FE-701C-4AD0-AF85-2C9C2A4A4FFD}" type="datetimeFigureOut">
              <a:rPr lang="en-GB" smtClean="0"/>
              <a:pPr defTabSz="685983">
                <a:defRPr/>
              </a:pPr>
              <a:t>20/08/2023</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CA5BF29B-E299-4470-AE38-781C224C0DBA}" type="slidenum">
              <a:rPr lang="en-GB" smtClean="0"/>
              <a:pPr defTabSz="685983">
                <a:defRPr/>
              </a:pPr>
              <a:t>‹#›</a:t>
            </a:fld>
            <a:endParaRPr lang="en-GB"/>
          </a:p>
        </p:txBody>
      </p:sp>
    </p:spTree>
    <p:extLst>
      <p:ext uri="{BB962C8B-B14F-4D97-AF65-F5344CB8AC3E}">
        <p14:creationId xmlns:p14="http://schemas.microsoft.com/office/powerpoint/2010/main" val="20976535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488837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7172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995335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334479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1214337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5158453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91257EB9-0E1B-4384-A04B-006BE92E21A6}"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7703494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D7D8E925-3072-4103-A984-60049798CBED}"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709474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defTabSz="685983" fontAlgn="base">
              <a:spcBef>
                <a:spcPct val="0"/>
              </a:spcBef>
              <a:spcAft>
                <a:spcPct val="0"/>
              </a:spcAft>
            </a:pPr>
            <a:fld id="{86BDAFB1-17C0-4101-A698-C4F48E3BF680}"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6540808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9386"/>
            <a:ext cx="3868340" cy="2764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9386"/>
            <a:ext cx="3887391" cy="2764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8" name="Footer Placeholder 7"/>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9" name="Slide Number Placeholder 8"/>
          <p:cNvSpPr>
            <a:spLocks noGrp="1"/>
          </p:cNvSpPr>
          <p:nvPr>
            <p:ph type="sldNum" sz="quarter" idx="12"/>
          </p:nvPr>
        </p:nvSpPr>
        <p:spPr/>
        <p:txBody>
          <a:bodyPr/>
          <a:lstStyle/>
          <a:p>
            <a:pPr defTabSz="685983" fontAlgn="base">
              <a:spcBef>
                <a:spcPct val="0"/>
              </a:spcBef>
              <a:spcAft>
                <a:spcPct val="0"/>
              </a:spcAft>
            </a:pPr>
            <a:fld id="{9905B381-3D88-4064-A967-3A975BDE3A4C}"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781801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30"/>
            <a:ext cx="7886700" cy="994479"/>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9386"/>
            <a:ext cx="3868340" cy="2764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1" y="1261261"/>
            <a:ext cx="3887391" cy="618125"/>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9386"/>
            <a:ext cx="3887391" cy="2764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8CF5DBDB-78C4-4D41-A9B0-12154163D511}" type="datetimeFigureOut">
              <a:rPr lang="en-GB" smtClean="0"/>
              <a:pPr defTabSz="685983">
                <a:defRPr/>
              </a:pPr>
              <a:t>20/08/2023</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02C58C92-F97C-46D4-A885-02A127D8DC84}" type="slidenum">
              <a:rPr lang="en-GB" smtClean="0"/>
              <a:pPr defTabSz="685983">
                <a:defRPr/>
              </a:pPr>
              <a:t>‹#›</a:t>
            </a:fld>
            <a:endParaRPr lang="en-GB"/>
          </a:p>
        </p:txBody>
      </p:sp>
    </p:spTree>
    <p:extLst>
      <p:ext uri="{BB962C8B-B14F-4D97-AF65-F5344CB8AC3E}">
        <p14:creationId xmlns:p14="http://schemas.microsoft.com/office/powerpoint/2010/main" val="2166797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4" name="Footer Placeholder 3"/>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5" name="Slide Number Placeholder 4"/>
          <p:cNvSpPr>
            <a:spLocks noGrp="1"/>
          </p:cNvSpPr>
          <p:nvPr>
            <p:ph type="sldNum" sz="quarter" idx="12"/>
          </p:nvPr>
        </p:nvSpPr>
        <p:spPr/>
        <p:txBody>
          <a:bodyPr/>
          <a:lstStyle/>
          <a:p>
            <a:pPr defTabSz="685983" fontAlgn="base">
              <a:spcBef>
                <a:spcPct val="0"/>
              </a:spcBef>
              <a:spcAft>
                <a:spcPct val="0"/>
              </a:spcAft>
            </a:pPr>
            <a:fld id="{C08A34DC-4DD5-41C1-A161-69E979DF2560}"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30062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3" name="Footer Placeholder 2"/>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4" name="Slide Number Placeholder 3"/>
          <p:cNvSpPr>
            <a:spLocks noGrp="1"/>
          </p:cNvSpPr>
          <p:nvPr>
            <p:ph type="sldNum" sz="quarter" idx="12"/>
          </p:nvPr>
        </p:nvSpPr>
        <p:spPr/>
        <p:txBody>
          <a:bodyPr/>
          <a:lstStyle/>
          <a:p>
            <a:pPr defTabSz="685983" fontAlgn="base">
              <a:spcBef>
                <a:spcPct val="0"/>
              </a:spcBef>
              <a:spcAft>
                <a:spcPct val="0"/>
              </a:spcAft>
            </a:pPr>
            <a:fld id="{3BB545AD-A82C-4FB7-A1EF-4E8FA743B045}"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4600692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3" name="Footer Placeholder 2"/>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4" name="Slide Number Placeholder 3"/>
          <p:cNvSpPr>
            <a:spLocks noGrp="1"/>
          </p:cNvSpPr>
          <p:nvPr>
            <p:ph type="sldNum" sz="quarter" idx="12"/>
          </p:nvPr>
        </p:nvSpPr>
        <p:spPr/>
        <p:txBody>
          <a:bodyPr/>
          <a:lstStyle/>
          <a:p>
            <a:pPr defTabSz="685983" fontAlgn="base">
              <a:spcBef>
                <a:spcPct val="0"/>
              </a:spcBef>
              <a:spcAft>
                <a:spcPct val="0"/>
              </a:spcAft>
            </a:pPr>
            <a:fld id="{3BB545AD-A82C-4FB7-A1EF-4E8FA743B045}"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507995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3" name="Footer Placeholder 2"/>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4" name="Slide Number Placeholder 3"/>
          <p:cNvSpPr>
            <a:spLocks noGrp="1"/>
          </p:cNvSpPr>
          <p:nvPr>
            <p:ph type="sldNum" sz="quarter" idx="12"/>
          </p:nvPr>
        </p:nvSpPr>
        <p:spPr/>
        <p:txBody>
          <a:bodyPr/>
          <a:lstStyle/>
          <a:p>
            <a:pPr defTabSz="685983" fontAlgn="base">
              <a:spcBef>
                <a:spcPct val="0"/>
              </a:spcBef>
              <a:spcAft>
                <a:spcPct val="0"/>
              </a:spcAft>
            </a:pPr>
            <a:fld id="{3BB545AD-A82C-4FB7-A1EF-4E8FA743B045}"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8198380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3" name="Footer Placeholder 2"/>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4" name="Slide Number Placeholder 3"/>
          <p:cNvSpPr>
            <a:spLocks noGrp="1"/>
          </p:cNvSpPr>
          <p:nvPr>
            <p:ph type="sldNum" sz="quarter" idx="12"/>
          </p:nvPr>
        </p:nvSpPr>
        <p:spPr/>
        <p:txBody>
          <a:bodyPr/>
          <a:lstStyle/>
          <a:p>
            <a:pPr defTabSz="685983" fontAlgn="base">
              <a:spcBef>
                <a:spcPct val="0"/>
              </a:spcBef>
              <a:spcAft>
                <a:spcPct val="0"/>
              </a:spcAft>
            </a:pPr>
            <a:fld id="{3BB545AD-A82C-4FB7-A1EF-4E8FA743B045}"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865191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3" name="Footer Placeholder 2"/>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4" name="Slide Number Placeholder 3"/>
          <p:cNvSpPr>
            <a:spLocks noGrp="1"/>
          </p:cNvSpPr>
          <p:nvPr>
            <p:ph type="sldNum" sz="quarter" idx="12"/>
          </p:nvPr>
        </p:nvSpPr>
        <p:spPr/>
        <p:txBody>
          <a:bodyPr/>
          <a:lstStyle/>
          <a:p>
            <a:pPr defTabSz="685983" fontAlgn="base">
              <a:spcBef>
                <a:spcPct val="0"/>
              </a:spcBef>
              <a:spcAft>
                <a:spcPct val="0"/>
              </a:spcAft>
            </a:pPr>
            <a:fld id="{3BB545AD-A82C-4FB7-A1EF-4E8FA743B045}"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212830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defTabSz="685983" fontAlgn="base">
              <a:spcBef>
                <a:spcPct val="0"/>
              </a:spcBef>
              <a:spcAft>
                <a:spcPct val="0"/>
              </a:spcAft>
            </a:pPr>
            <a:fld id="{7665D65C-FF09-4549-87D6-C2EB0777F7E1}"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684686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defTabSz="685983" fontAlgn="base">
              <a:spcBef>
                <a:spcPct val="0"/>
              </a:spcBef>
              <a:spcAft>
                <a:spcPct val="0"/>
              </a:spcAft>
            </a:pPr>
            <a:fld id="{F5988B10-A9BD-4E63-BE82-AA3FB014E01B}"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935792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A973BB44-E0D1-485D-ABCD-660D61974E85}"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6686622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pPr defTabSz="685983" fontAlgn="base">
              <a:spcBef>
                <a:spcPct val="0"/>
              </a:spcBef>
              <a:spcAft>
                <a:spcPct val="0"/>
              </a:spcAft>
            </a:pPr>
            <a:fld id="{07F88807-791C-4860-9AE9-CA8C38FD4D5E}"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612317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B56B2239-8CC0-4F0E-9021-DABBB93AB185}" type="datetimeFigureOut">
              <a:rPr lang="en-GB" smtClean="0"/>
              <a:pPr defTabSz="685983">
                <a:defRPr/>
              </a:pPr>
              <a:t>20/08/2023</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E03553C6-10EA-4608-8D77-FD516F221D94}" type="slidenum">
              <a:rPr lang="en-GB" smtClean="0"/>
              <a:pPr defTabSz="685983">
                <a:defRPr/>
              </a:pPr>
              <a:t>‹#›</a:t>
            </a:fld>
            <a:endParaRPr lang="en-GB"/>
          </a:p>
        </p:txBody>
      </p:sp>
    </p:spTree>
    <p:extLst>
      <p:ext uri="{BB962C8B-B14F-4D97-AF65-F5344CB8AC3E}">
        <p14:creationId xmlns:p14="http://schemas.microsoft.com/office/powerpoint/2010/main" val="36912500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3434603558"/>
      </p:ext>
    </p:extLst>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3569262115"/>
      </p:ext>
    </p:extLst>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741320388"/>
      </p:ext>
    </p:extLst>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4236057877"/>
      </p:ext>
    </p:extLst>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1970153244"/>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118260287"/>
      </p:ext>
    </p:extLst>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0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2053019049"/>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4155719017"/>
      </p:ext>
    </p:extLst>
  </p:cSld>
  <p:clrMapOvr>
    <a:masterClrMapping/>
  </p:clrMapOvr>
  <p:transitio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2758417844"/>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7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2120479374"/>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C7785FA0-7831-48F8-B8F5-A4F02B557358}" type="datetimeFigureOut">
              <a:rPr lang="en-GB" smtClean="0"/>
              <a:pPr defTabSz="685983">
                <a:defRPr/>
              </a:pPr>
              <a:t>20/08/2023</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18A10D1D-0EBF-40E0-B683-8BF433AEB466}" type="slidenum">
              <a:rPr lang="en-GB" smtClean="0"/>
              <a:pPr defTabSz="685983">
                <a:defRPr/>
              </a:pPr>
              <a:t>‹#›</a:t>
            </a:fld>
            <a:endParaRPr lang="en-GB"/>
          </a:p>
        </p:txBody>
      </p:sp>
    </p:spTree>
    <p:extLst>
      <p:ext uri="{BB962C8B-B14F-4D97-AF65-F5344CB8AC3E}">
        <p14:creationId xmlns:p14="http://schemas.microsoft.com/office/powerpoint/2010/main" val="37411458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6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4052975108"/>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3163219837"/>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1219433103"/>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3507469559"/>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2400186718"/>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3544720462"/>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2059256126"/>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3374071483"/>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868165253"/>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2556860819"/>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1"/>
            </a:lvl1pPr>
          </a:lstStyle>
          <a:p>
            <a:r>
              <a:rPr lang="en-US"/>
              <a:t>Click to edit Master title style</a:t>
            </a:r>
            <a:endParaRPr lang="en-GB"/>
          </a:p>
        </p:txBody>
      </p:sp>
      <p:sp>
        <p:nvSpPr>
          <p:cNvPr id="3" name="Content Placeholder 2"/>
          <p:cNvSpPr>
            <a:spLocks noGrp="1"/>
          </p:cNvSpPr>
          <p:nvPr>
            <p:ph idx="1"/>
          </p:nvPr>
        </p:nvSpPr>
        <p:spPr>
          <a:xfrm>
            <a:off x="3887391" y="740799"/>
            <a:ext cx="4629150" cy="3656347"/>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6DC1B418-8A18-48E5-8695-7405AC4B9734}" type="datetimeFigureOut">
              <a:rPr lang="en-GB" smtClean="0"/>
              <a:pPr defTabSz="685983">
                <a:defRPr/>
              </a:pPr>
              <a:t>20/08/2023</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973DECF5-BD7D-48B2-AAF4-026DDBFAAB47}" type="slidenum">
              <a:rPr lang="en-GB" smtClean="0"/>
              <a:pPr defTabSz="685983">
                <a:defRPr/>
              </a:pPr>
              <a:t>‹#›</a:t>
            </a:fld>
            <a:endParaRPr lang="en-GB"/>
          </a:p>
        </p:txBody>
      </p:sp>
    </p:spTree>
    <p:extLst>
      <p:ext uri="{BB962C8B-B14F-4D97-AF65-F5344CB8AC3E}">
        <p14:creationId xmlns:p14="http://schemas.microsoft.com/office/powerpoint/2010/main" val="22445438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592960687"/>
      </p:ext>
    </p:extLst>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1585726208"/>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17023021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749686"/>
      </p:ext>
    </p:extLst>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298273"/>
      </p:ext>
    </p:extLst>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993194"/>
      </p:ext>
    </p:extLst>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251631"/>
      </p:ext>
    </p:extLst>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134" name="Google Shape;134;p3"/>
          <p:cNvSpPr/>
          <p:nvPr/>
        </p:nvSpPr>
        <p:spPr>
          <a:xfrm>
            <a:off x="395925" y="291414"/>
            <a:ext cx="8336062" cy="4789760"/>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5" name="Google Shape;135;p3"/>
          <p:cNvGrpSpPr/>
          <p:nvPr/>
        </p:nvGrpSpPr>
        <p:grpSpPr>
          <a:xfrm>
            <a:off x="395895" y="219588"/>
            <a:ext cx="8518865" cy="4789760"/>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8" name="Google Shape;158;p3"/>
          <p:cNvSpPr/>
          <p:nvPr/>
        </p:nvSpPr>
        <p:spPr>
          <a:xfrm>
            <a:off x="546318" y="942230"/>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3"/>
          <p:cNvSpPr/>
          <p:nvPr/>
        </p:nvSpPr>
        <p:spPr>
          <a:xfrm>
            <a:off x="281026" y="966888"/>
            <a:ext cx="324527" cy="82685"/>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 name="Google Shape;160;p3"/>
          <p:cNvSpPr/>
          <p:nvPr/>
        </p:nvSpPr>
        <p:spPr>
          <a:xfrm>
            <a:off x="304707" y="104954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 name="Google Shape;161;p3"/>
          <p:cNvSpPr/>
          <p:nvPr/>
        </p:nvSpPr>
        <p:spPr>
          <a:xfrm>
            <a:off x="605522" y="100759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3"/>
          <p:cNvSpPr/>
          <p:nvPr/>
        </p:nvSpPr>
        <p:spPr>
          <a:xfrm>
            <a:off x="546318" y="1298642"/>
            <a:ext cx="79378" cy="133210"/>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3"/>
          <p:cNvSpPr/>
          <p:nvPr/>
        </p:nvSpPr>
        <p:spPr>
          <a:xfrm>
            <a:off x="281026" y="1324539"/>
            <a:ext cx="324527" cy="81413"/>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3"/>
          <p:cNvSpPr/>
          <p:nvPr/>
        </p:nvSpPr>
        <p:spPr>
          <a:xfrm>
            <a:off x="304707" y="1405920"/>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 name="Google Shape;165;p3"/>
          <p:cNvSpPr/>
          <p:nvPr/>
        </p:nvSpPr>
        <p:spPr>
          <a:xfrm>
            <a:off x="605522" y="136521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 name="Google Shape;166;p3"/>
          <p:cNvSpPr/>
          <p:nvPr/>
        </p:nvSpPr>
        <p:spPr>
          <a:xfrm>
            <a:off x="282217" y="1335629"/>
            <a:ext cx="323337" cy="70324"/>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3"/>
          <p:cNvSpPr/>
          <p:nvPr/>
        </p:nvSpPr>
        <p:spPr>
          <a:xfrm>
            <a:off x="546318" y="1656260"/>
            <a:ext cx="79378" cy="131971"/>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3"/>
          <p:cNvSpPr/>
          <p:nvPr/>
        </p:nvSpPr>
        <p:spPr>
          <a:xfrm>
            <a:off x="281026" y="1680920"/>
            <a:ext cx="324527" cy="82652"/>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 name="Google Shape;169;p3"/>
          <p:cNvSpPr/>
          <p:nvPr/>
        </p:nvSpPr>
        <p:spPr>
          <a:xfrm>
            <a:off x="304707" y="1762300"/>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3"/>
          <p:cNvSpPr/>
          <p:nvPr/>
        </p:nvSpPr>
        <p:spPr>
          <a:xfrm>
            <a:off x="605522" y="172162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3"/>
          <p:cNvSpPr/>
          <p:nvPr/>
        </p:nvSpPr>
        <p:spPr>
          <a:xfrm>
            <a:off x="282217" y="1692010"/>
            <a:ext cx="323337" cy="71563"/>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3"/>
          <p:cNvSpPr/>
          <p:nvPr/>
        </p:nvSpPr>
        <p:spPr>
          <a:xfrm>
            <a:off x="546318" y="2012640"/>
            <a:ext cx="79378" cy="13324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 name="Google Shape;173;p3"/>
          <p:cNvSpPr/>
          <p:nvPr/>
        </p:nvSpPr>
        <p:spPr>
          <a:xfrm>
            <a:off x="281026" y="203853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 name="Google Shape;174;p3"/>
          <p:cNvSpPr/>
          <p:nvPr/>
        </p:nvSpPr>
        <p:spPr>
          <a:xfrm>
            <a:off x="304707" y="211995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3"/>
          <p:cNvSpPr/>
          <p:nvPr/>
        </p:nvSpPr>
        <p:spPr>
          <a:xfrm>
            <a:off x="605522" y="2078006"/>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3"/>
          <p:cNvSpPr/>
          <p:nvPr/>
        </p:nvSpPr>
        <p:spPr>
          <a:xfrm>
            <a:off x="282217" y="2049660"/>
            <a:ext cx="323337" cy="70324"/>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 name="Google Shape;177;p3"/>
          <p:cNvSpPr/>
          <p:nvPr/>
        </p:nvSpPr>
        <p:spPr>
          <a:xfrm>
            <a:off x="546318" y="2370292"/>
            <a:ext cx="79378" cy="131971"/>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 name="Google Shape;178;p3"/>
          <p:cNvSpPr/>
          <p:nvPr/>
        </p:nvSpPr>
        <p:spPr>
          <a:xfrm>
            <a:off x="281026" y="2394951"/>
            <a:ext cx="324527" cy="81413"/>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 name="Google Shape;179;p3"/>
          <p:cNvSpPr/>
          <p:nvPr/>
        </p:nvSpPr>
        <p:spPr>
          <a:xfrm>
            <a:off x="304707" y="247633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 name="Google Shape;180;p3"/>
          <p:cNvSpPr/>
          <p:nvPr/>
        </p:nvSpPr>
        <p:spPr>
          <a:xfrm>
            <a:off x="605522" y="243562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 name="Google Shape;181;p3"/>
          <p:cNvSpPr/>
          <p:nvPr/>
        </p:nvSpPr>
        <p:spPr>
          <a:xfrm>
            <a:off x="282217" y="2406040"/>
            <a:ext cx="323337" cy="70324"/>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3"/>
          <p:cNvSpPr/>
          <p:nvPr/>
        </p:nvSpPr>
        <p:spPr>
          <a:xfrm>
            <a:off x="546318" y="2726671"/>
            <a:ext cx="79378" cy="131971"/>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3"/>
          <p:cNvSpPr/>
          <p:nvPr/>
        </p:nvSpPr>
        <p:spPr>
          <a:xfrm>
            <a:off x="281026" y="2752569"/>
            <a:ext cx="324527" cy="81413"/>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 name="Google Shape;184;p3"/>
          <p:cNvSpPr/>
          <p:nvPr/>
        </p:nvSpPr>
        <p:spPr>
          <a:xfrm>
            <a:off x="304707" y="283395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 name="Google Shape;185;p3"/>
          <p:cNvSpPr/>
          <p:nvPr/>
        </p:nvSpPr>
        <p:spPr>
          <a:xfrm>
            <a:off x="605522" y="2792036"/>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3"/>
          <p:cNvSpPr/>
          <p:nvPr/>
        </p:nvSpPr>
        <p:spPr>
          <a:xfrm>
            <a:off x="282217" y="2762420"/>
            <a:ext cx="323337" cy="71563"/>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 name="Google Shape;187;p3"/>
          <p:cNvSpPr/>
          <p:nvPr/>
        </p:nvSpPr>
        <p:spPr>
          <a:xfrm>
            <a:off x="546318" y="3084291"/>
            <a:ext cx="79378" cy="132004"/>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 name="Google Shape;188;p3"/>
          <p:cNvSpPr/>
          <p:nvPr/>
        </p:nvSpPr>
        <p:spPr>
          <a:xfrm>
            <a:off x="281026" y="310894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 name="Google Shape;189;p3"/>
          <p:cNvSpPr/>
          <p:nvPr/>
        </p:nvSpPr>
        <p:spPr>
          <a:xfrm>
            <a:off x="304707" y="319036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 name="Google Shape;190;p3"/>
          <p:cNvSpPr/>
          <p:nvPr/>
        </p:nvSpPr>
        <p:spPr>
          <a:xfrm>
            <a:off x="605522" y="314965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3"/>
          <p:cNvSpPr/>
          <p:nvPr/>
        </p:nvSpPr>
        <p:spPr>
          <a:xfrm>
            <a:off x="282217" y="3120071"/>
            <a:ext cx="323337" cy="70324"/>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 name="Google Shape;192;p3"/>
          <p:cNvSpPr/>
          <p:nvPr/>
        </p:nvSpPr>
        <p:spPr>
          <a:xfrm>
            <a:off x="546318" y="3440703"/>
            <a:ext cx="79378" cy="131971"/>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 name="Google Shape;193;p3"/>
          <p:cNvSpPr/>
          <p:nvPr/>
        </p:nvSpPr>
        <p:spPr>
          <a:xfrm>
            <a:off x="281026" y="3466569"/>
            <a:ext cx="324527" cy="81446"/>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3"/>
          <p:cNvSpPr/>
          <p:nvPr/>
        </p:nvSpPr>
        <p:spPr>
          <a:xfrm>
            <a:off x="304707" y="354798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 name="Google Shape;195;p3"/>
          <p:cNvSpPr/>
          <p:nvPr/>
        </p:nvSpPr>
        <p:spPr>
          <a:xfrm>
            <a:off x="605522" y="350603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 name="Google Shape;196;p3"/>
          <p:cNvSpPr/>
          <p:nvPr/>
        </p:nvSpPr>
        <p:spPr>
          <a:xfrm>
            <a:off x="282217" y="3476452"/>
            <a:ext cx="323337" cy="71563"/>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3"/>
          <p:cNvSpPr/>
          <p:nvPr/>
        </p:nvSpPr>
        <p:spPr>
          <a:xfrm>
            <a:off x="546318" y="3797082"/>
            <a:ext cx="79378" cy="133210"/>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3"/>
          <p:cNvSpPr/>
          <p:nvPr/>
        </p:nvSpPr>
        <p:spPr>
          <a:xfrm>
            <a:off x="281026" y="3822981"/>
            <a:ext cx="324527" cy="81413"/>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3"/>
          <p:cNvSpPr/>
          <p:nvPr/>
        </p:nvSpPr>
        <p:spPr>
          <a:xfrm>
            <a:off x="304707" y="390436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3"/>
          <p:cNvSpPr/>
          <p:nvPr/>
        </p:nvSpPr>
        <p:spPr>
          <a:xfrm>
            <a:off x="605522" y="3863687"/>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3"/>
          <p:cNvSpPr/>
          <p:nvPr/>
        </p:nvSpPr>
        <p:spPr>
          <a:xfrm>
            <a:off x="282217" y="3834069"/>
            <a:ext cx="323337" cy="70324"/>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3"/>
          <p:cNvSpPr/>
          <p:nvPr/>
        </p:nvSpPr>
        <p:spPr>
          <a:xfrm>
            <a:off x="546318" y="4154701"/>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3"/>
          <p:cNvSpPr/>
          <p:nvPr/>
        </p:nvSpPr>
        <p:spPr>
          <a:xfrm>
            <a:off x="281026" y="4179360"/>
            <a:ext cx="324527" cy="82652"/>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3"/>
          <p:cNvSpPr/>
          <p:nvPr/>
        </p:nvSpPr>
        <p:spPr>
          <a:xfrm>
            <a:off x="304707" y="426198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3"/>
          <p:cNvSpPr/>
          <p:nvPr/>
        </p:nvSpPr>
        <p:spPr>
          <a:xfrm>
            <a:off x="605522" y="422006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3"/>
          <p:cNvSpPr/>
          <p:nvPr/>
        </p:nvSpPr>
        <p:spPr>
          <a:xfrm>
            <a:off x="282217" y="4190481"/>
            <a:ext cx="323337" cy="7153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 name="Google Shape;207;p3"/>
          <p:cNvSpPr/>
          <p:nvPr/>
        </p:nvSpPr>
        <p:spPr>
          <a:xfrm>
            <a:off x="282217" y="978010"/>
            <a:ext cx="323337" cy="71563"/>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3"/>
          <p:cNvSpPr txBox="1">
            <a:spLocks noGrp="1"/>
          </p:cNvSpPr>
          <p:nvPr>
            <p:ph type="title"/>
          </p:nvPr>
        </p:nvSpPr>
        <p:spPr>
          <a:xfrm>
            <a:off x="2497874" y="2157258"/>
            <a:ext cx="3968100" cy="656303"/>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796"/>
            <a:ext cx="1032600" cy="656303"/>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5820"/>
            <a:ext cx="4496700" cy="656303"/>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grpSp>
        <p:nvGrpSpPr>
          <p:cNvPr id="211" name="Google Shape;211;p3"/>
          <p:cNvGrpSpPr/>
          <p:nvPr/>
        </p:nvGrpSpPr>
        <p:grpSpPr>
          <a:xfrm>
            <a:off x="1030176" y="1581839"/>
            <a:ext cx="444275" cy="398648"/>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4" name="Google Shape;214;p3"/>
          <p:cNvGrpSpPr/>
          <p:nvPr/>
        </p:nvGrpSpPr>
        <p:grpSpPr>
          <a:xfrm>
            <a:off x="7353451" y="3956497"/>
            <a:ext cx="291375" cy="281462"/>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5" name="Google Shape;225;p3"/>
          <p:cNvGrpSpPr/>
          <p:nvPr/>
        </p:nvGrpSpPr>
        <p:grpSpPr>
          <a:xfrm>
            <a:off x="7510401" y="1254827"/>
            <a:ext cx="166675" cy="16862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28" name="Google Shape;228;p3"/>
          <p:cNvSpPr/>
          <p:nvPr/>
        </p:nvSpPr>
        <p:spPr>
          <a:xfrm>
            <a:off x="1531351" y="3018007"/>
            <a:ext cx="119125" cy="81225"/>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 name="Google Shape;229;p3"/>
          <p:cNvSpPr/>
          <p:nvPr/>
        </p:nvSpPr>
        <p:spPr>
          <a:xfrm>
            <a:off x="8069225" y="2709225"/>
            <a:ext cx="87000" cy="619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0" name="Google Shape;230;p3"/>
          <p:cNvGrpSpPr/>
          <p:nvPr/>
        </p:nvGrpSpPr>
        <p:grpSpPr>
          <a:xfrm>
            <a:off x="1168976" y="4066256"/>
            <a:ext cx="166675" cy="16862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1786999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134" name="Google Shape;134;p3"/>
          <p:cNvSpPr/>
          <p:nvPr/>
        </p:nvSpPr>
        <p:spPr>
          <a:xfrm>
            <a:off x="395925" y="291414"/>
            <a:ext cx="8336062" cy="4789760"/>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5" name="Google Shape;135;p3"/>
          <p:cNvGrpSpPr/>
          <p:nvPr/>
        </p:nvGrpSpPr>
        <p:grpSpPr>
          <a:xfrm>
            <a:off x="395895" y="219588"/>
            <a:ext cx="8518865" cy="4789760"/>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8" name="Google Shape;158;p3"/>
          <p:cNvSpPr/>
          <p:nvPr/>
        </p:nvSpPr>
        <p:spPr>
          <a:xfrm>
            <a:off x="546318" y="942230"/>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3"/>
          <p:cNvSpPr/>
          <p:nvPr/>
        </p:nvSpPr>
        <p:spPr>
          <a:xfrm>
            <a:off x="281026" y="966888"/>
            <a:ext cx="324527" cy="82685"/>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 name="Google Shape;160;p3"/>
          <p:cNvSpPr/>
          <p:nvPr/>
        </p:nvSpPr>
        <p:spPr>
          <a:xfrm>
            <a:off x="304707" y="104954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 name="Google Shape;161;p3"/>
          <p:cNvSpPr/>
          <p:nvPr/>
        </p:nvSpPr>
        <p:spPr>
          <a:xfrm>
            <a:off x="605522" y="100759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3"/>
          <p:cNvSpPr/>
          <p:nvPr/>
        </p:nvSpPr>
        <p:spPr>
          <a:xfrm>
            <a:off x="546318" y="1298642"/>
            <a:ext cx="79378" cy="133210"/>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3"/>
          <p:cNvSpPr/>
          <p:nvPr/>
        </p:nvSpPr>
        <p:spPr>
          <a:xfrm>
            <a:off x="281026" y="1324539"/>
            <a:ext cx="324527" cy="81413"/>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3"/>
          <p:cNvSpPr/>
          <p:nvPr/>
        </p:nvSpPr>
        <p:spPr>
          <a:xfrm>
            <a:off x="304707" y="1405920"/>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 name="Google Shape;165;p3"/>
          <p:cNvSpPr/>
          <p:nvPr/>
        </p:nvSpPr>
        <p:spPr>
          <a:xfrm>
            <a:off x="605522" y="136521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 name="Google Shape;166;p3"/>
          <p:cNvSpPr/>
          <p:nvPr/>
        </p:nvSpPr>
        <p:spPr>
          <a:xfrm>
            <a:off x="282217" y="1335629"/>
            <a:ext cx="323337" cy="70324"/>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3"/>
          <p:cNvSpPr/>
          <p:nvPr/>
        </p:nvSpPr>
        <p:spPr>
          <a:xfrm>
            <a:off x="546318" y="1656260"/>
            <a:ext cx="79378" cy="131971"/>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3"/>
          <p:cNvSpPr/>
          <p:nvPr/>
        </p:nvSpPr>
        <p:spPr>
          <a:xfrm>
            <a:off x="281026" y="1680920"/>
            <a:ext cx="324527" cy="82652"/>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 name="Google Shape;169;p3"/>
          <p:cNvSpPr/>
          <p:nvPr/>
        </p:nvSpPr>
        <p:spPr>
          <a:xfrm>
            <a:off x="304707" y="1762300"/>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3"/>
          <p:cNvSpPr/>
          <p:nvPr/>
        </p:nvSpPr>
        <p:spPr>
          <a:xfrm>
            <a:off x="605522" y="172162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3"/>
          <p:cNvSpPr/>
          <p:nvPr/>
        </p:nvSpPr>
        <p:spPr>
          <a:xfrm>
            <a:off x="282217" y="1692010"/>
            <a:ext cx="323337" cy="71563"/>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3"/>
          <p:cNvSpPr/>
          <p:nvPr/>
        </p:nvSpPr>
        <p:spPr>
          <a:xfrm>
            <a:off x="546318" y="2012640"/>
            <a:ext cx="79378" cy="13324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 name="Google Shape;173;p3"/>
          <p:cNvSpPr/>
          <p:nvPr/>
        </p:nvSpPr>
        <p:spPr>
          <a:xfrm>
            <a:off x="281026" y="203853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 name="Google Shape;174;p3"/>
          <p:cNvSpPr/>
          <p:nvPr/>
        </p:nvSpPr>
        <p:spPr>
          <a:xfrm>
            <a:off x="304707" y="211995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3"/>
          <p:cNvSpPr/>
          <p:nvPr/>
        </p:nvSpPr>
        <p:spPr>
          <a:xfrm>
            <a:off x="605522" y="2078006"/>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3"/>
          <p:cNvSpPr/>
          <p:nvPr/>
        </p:nvSpPr>
        <p:spPr>
          <a:xfrm>
            <a:off x="282217" y="2049660"/>
            <a:ext cx="323337" cy="70324"/>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 name="Google Shape;177;p3"/>
          <p:cNvSpPr/>
          <p:nvPr/>
        </p:nvSpPr>
        <p:spPr>
          <a:xfrm>
            <a:off x="546318" y="2370292"/>
            <a:ext cx="79378" cy="131971"/>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 name="Google Shape;178;p3"/>
          <p:cNvSpPr/>
          <p:nvPr/>
        </p:nvSpPr>
        <p:spPr>
          <a:xfrm>
            <a:off x="281026" y="2394951"/>
            <a:ext cx="324527" cy="81413"/>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 name="Google Shape;179;p3"/>
          <p:cNvSpPr/>
          <p:nvPr/>
        </p:nvSpPr>
        <p:spPr>
          <a:xfrm>
            <a:off x="304707" y="247633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 name="Google Shape;180;p3"/>
          <p:cNvSpPr/>
          <p:nvPr/>
        </p:nvSpPr>
        <p:spPr>
          <a:xfrm>
            <a:off x="605522" y="243562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 name="Google Shape;181;p3"/>
          <p:cNvSpPr/>
          <p:nvPr/>
        </p:nvSpPr>
        <p:spPr>
          <a:xfrm>
            <a:off x="282217" y="2406040"/>
            <a:ext cx="323337" cy="70324"/>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3"/>
          <p:cNvSpPr/>
          <p:nvPr/>
        </p:nvSpPr>
        <p:spPr>
          <a:xfrm>
            <a:off x="546318" y="2726671"/>
            <a:ext cx="79378" cy="131971"/>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3"/>
          <p:cNvSpPr/>
          <p:nvPr/>
        </p:nvSpPr>
        <p:spPr>
          <a:xfrm>
            <a:off x="281026" y="2752569"/>
            <a:ext cx="324527" cy="81413"/>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 name="Google Shape;184;p3"/>
          <p:cNvSpPr/>
          <p:nvPr/>
        </p:nvSpPr>
        <p:spPr>
          <a:xfrm>
            <a:off x="304707" y="283395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 name="Google Shape;185;p3"/>
          <p:cNvSpPr/>
          <p:nvPr/>
        </p:nvSpPr>
        <p:spPr>
          <a:xfrm>
            <a:off x="605522" y="2792036"/>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3"/>
          <p:cNvSpPr/>
          <p:nvPr/>
        </p:nvSpPr>
        <p:spPr>
          <a:xfrm>
            <a:off x="282217" y="2762420"/>
            <a:ext cx="323337" cy="71563"/>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 name="Google Shape;187;p3"/>
          <p:cNvSpPr/>
          <p:nvPr/>
        </p:nvSpPr>
        <p:spPr>
          <a:xfrm>
            <a:off x="546318" y="3084291"/>
            <a:ext cx="79378" cy="132004"/>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 name="Google Shape;188;p3"/>
          <p:cNvSpPr/>
          <p:nvPr/>
        </p:nvSpPr>
        <p:spPr>
          <a:xfrm>
            <a:off x="281026" y="310894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 name="Google Shape;189;p3"/>
          <p:cNvSpPr/>
          <p:nvPr/>
        </p:nvSpPr>
        <p:spPr>
          <a:xfrm>
            <a:off x="304707" y="319036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 name="Google Shape;190;p3"/>
          <p:cNvSpPr/>
          <p:nvPr/>
        </p:nvSpPr>
        <p:spPr>
          <a:xfrm>
            <a:off x="605522" y="314965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3"/>
          <p:cNvSpPr/>
          <p:nvPr/>
        </p:nvSpPr>
        <p:spPr>
          <a:xfrm>
            <a:off x="282217" y="3120071"/>
            <a:ext cx="323337" cy="70324"/>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 name="Google Shape;192;p3"/>
          <p:cNvSpPr/>
          <p:nvPr/>
        </p:nvSpPr>
        <p:spPr>
          <a:xfrm>
            <a:off x="546318" y="3440703"/>
            <a:ext cx="79378" cy="131971"/>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 name="Google Shape;193;p3"/>
          <p:cNvSpPr/>
          <p:nvPr/>
        </p:nvSpPr>
        <p:spPr>
          <a:xfrm>
            <a:off x="281026" y="3466569"/>
            <a:ext cx="324527" cy="81446"/>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3"/>
          <p:cNvSpPr/>
          <p:nvPr/>
        </p:nvSpPr>
        <p:spPr>
          <a:xfrm>
            <a:off x="304707" y="354798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 name="Google Shape;195;p3"/>
          <p:cNvSpPr/>
          <p:nvPr/>
        </p:nvSpPr>
        <p:spPr>
          <a:xfrm>
            <a:off x="605522" y="350603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 name="Google Shape;196;p3"/>
          <p:cNvSpPr/>
          <p:nvPr/>
        </p:nvSpPr>
        <p:spPr>
          <a:xfrm>
            <a:off x="282217" y="3476452"/>
            <a:ext cx="323337" cy="71563"/>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3"/>
          <p:cNvSpPr/>
          <p:nvPr/>
        </p:nvSpPr>
        <p:spPr>
          <a:xfrm>
            <a:off x="546318" y="3797082"/>
            <a:ext cx="79378" cy="133210"/>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3"/>
          <p:cNvSpPr/>
          <p:nvPr/>
        </p:nvSpPr>
        <p:spPr>
          <a:xfrm>
            <a:off x="281026" y="3822981"/>
            <a:ext cx="324527" cy="81413"/>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3"/>
          <p:cNvSpPr/>
          <p:nvPr/>
        </p:nvSpPr>
        <p:spPr>
          <a:xfrm>
            <a:off x="304707" y="390436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3"/>
          <p:cNvSpPr/>
          <p:nvPr/>
        </p:nvSpPr>
        <p:spPr>
          <a:xfrm>
            <a:off x="605522" y="3863687"/>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3"/>
          <p:cNvSpPr/>
          <p:nvPr/>
        </p:nvSpPr>
        <p:spPr>
          <a:xfrm>
            <a:off x="282217" y="3834069"/>
            <a:ext cx="323337" cy="70324"/>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3"/>
          <p:cNvSpPr/>
          <p:nvPr/>
        </p:nvSpPr>
        <p:spPr>
          <a:xfrm>
            <a:off x="546318" y="4154701"/>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3"/>
          <p:cNvSpPr/>
          <p:nvPr/>
        </p:nvSpPr>
        <p:spPr>
          <a:xfrm>
            <a:off x="281026" y="4179360"/>
            <a:ext cx="324527" cy="82652"/>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3"/>
          <p:cNvSpPr/>
          <p:nvPr/>
        </p:nvSpPr>
        <p:spPr>
          <a:xfrm>
            <a:off x="304707" y="426198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3"/>
          <p:cNvSpPr/>
          <p:nvPr/>
        </p:nvSpPr>
        <p:spPr>
          <a:xfrm>
            <a:off x="605522" y="422006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3"/>
          <p:cNvSpPr/>
          <p:nvPr/>
        </p:nvSpPr>
        <p:spPr>
          <a:xfrm>
            <a:off x="282217" y="4190481"/>
            <a:ext cx="323337" cy="7153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 name="Google Shape;207;p3"/>
          <p:cNvSpPr/>
          <p:nvPr/>
        </p:nvSpPr>
        <p:spPr>
          <a:xfrm>
            <a:off x="282217" y="978010"/>
            <a:ext cx="323337" cy="71563"/>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3"/>
          <p:cNvSpPr txBox="1">
            <a:spLocks noGrp="1"/>
          </p:cNvSpPr>
          <p:nvPr>
            <p:ph type="title"/>
          </p:nvPr>
        </p:nvSpPr>
        <p:spPr>
          <a:xfrm>
            <a:off x="2497874" y="2157258"/>
            <a:ext cx="3968100" cy="656303"/>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796"/>
            <a:ext cx="1032600" cy="656303"/>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5820"/>
            <a:ext cx="4496700" cy="656303"/>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grpSp>
        <p:nvGrpSpPr>
          <p:cNvPr id="211" name="Google Shape;211;p3"/>
          <p:cNvGrpSpPr/>
          <p:nvPr/>
        </p:nvGrpSpPr>
        <p:grpSpPr>
          <a:xfrm>
            <a:off x="1030176" y="1581839"/>
            <a:ext cx="444275" cy="398648"/>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4" name="Google Shape;214;p3"/>
          <p:cNvGrpSpPr/>
          <p:nvPr/>
        </p:nvGrpSpPr>
        <p:grpSpPr>
          <a:xfrm>
            <a:off x="7353451" y="3956497"/>
            <a:ext cx="291375" cy="281462"/>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5" name="Google Shape;225;p3"/>
          <p:cNvGrpSpPr/>
          <p:nvPr/>
        </p:nvGrpSpPr>
        <p:grpSpPr>
          <a:xfrm>
            <a:off x="7510401" y="1254827"/>
            <a:ext cx="166675" cy="16862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28" name="Google Shape;228;p3"/>
          <p:cNvSpPr/>
          <p:nvPr/>
        </p:nvSpPr>
        <p:spPr>
          <a:xfrm>
            <a:off x="1531351" y="3018007"/>
            <a:ext cx="119125" cy="81225"/>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 name="Google Shape;229;p3"/>
          <p:cNvSpPr/>
          <p:nvPr/>
        </p:nvSpPr>
        <p:spPr>
          <a:xfrm>
            <a:off x="8069225" y="2709225"/>
            <a:ext cx="87000" cy="619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0" name="Google Shape;230;p3"/>
          <p:cNvGrpSpPr/>
          <p:nvPr/>
        </p:nvGrpSpPr>
        <p:grpSpPr>
          <a:xfrm>
            <a:off x="1168976" y="4066256"/>
            <a:ext cx="166675" cy="16862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7123838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134" name="Google Shape;134;p3"/>
          <p:cNvSpPr/>
          <p:nvPr/>
        </p:nvSpPr>
        <p:spPr>
          <a:xfrm>
            <a:off x="395925" y="291414"/>
            <a:ext cx="8336062" cy="4789760"/>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5" name="Google Shape;135;p3"/>
          <p:cNvGrpSpPr/>
          <p:nvPr/>
        </p:nvGrpSpPr>
        <p:grpSpPr>
          <a:xfrm>
            <a:off x="395895" y="219588"/>
            <a:ext cx="8518865" cy="4789760"/>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8" name="Google Shape;158;p3"/>
          <p:cNvSpPr/>
          <p:nvPr/>
        </p:nvSpPr>
        <p:spPr>
          <a:xfrm>
            <a:off x="546318" y="942230"/>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3"/>
          <p:cNvSpPr/>
          <p:nvPr/>
        </p:nvSpPr>
        <p:spPr>
          <a:xfrm>
            <a:off x="281026" y="966888"/>
            <a:ext cx="324527" cy="82685"/>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 name="Google Shape;160;p3"/>
          <p:cNvSpPr/>
          <p:nvPr/>
        </p:nvSpPr>
        <p:spPr>
          <a:xfrm>
            <a:off x="304707" y="104954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 name="Google Shape;161;p3"/>
          <p:cNvSpPr/>
          <p:nvPr/>
        </p:nvSpPr>
        <p:spPr>
          <a:xfrm>
            <a:off x="605522" y="100759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3"/>
          <p:cNvSpPr/>
          <p:nvPr/>
        </p:nvSpPr>
        <p:spPr>
          <a:xfrm>
            <a:off x="546318" y="1298642"/>
            <a:ext cx="79378" cy="133210"/>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3"/>
          <p:cNvSpPr/>
          <p:nvPr/>
        </p:nvSpPr>
        <p:spPr>
          <a:xfrm>
            <a:off x="281026" y="1324539"/>
            <a:ext cx="324527" cy="81413"/>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3"/>
          <p:cNvSpPr/>
          <p:nvPr/>
        </p:nvSpPr>
        <p:spPr>
          <a:xfrm>
            <a:off x="304707" y="1405920"/>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 name="Google Shape;165;p3"/>
          <p:cNvSpPr/>
          <p:nvPr/>
        </p:nvSpPr>
        <p:spPr>
          <a:xfrm>
            <a:off x="605522" y="136521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 name="Google Shape;166;p3"/>
          <p:cNvSpPr/>
          <p:nvPr/>
        </p:nvSpPr>
        <p:spPr>
          <a:xfrm>
            <a:off x="282217" y="1335629"/>
            <a:ext cx="323337" cy="70324"/>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3"/>
          <p:cNvSpPr/>
          <p:nvPr/>
        </p:nvSpPr>
        <p:spPr>
          <a:xfrm>
            <a:off x="546318" y="1656260"/>
            <a:ext cx="79378" cy="131971"/>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3"/>
          <p:cNvSpPr/>
          <p:nvPr/>
        </p:nvSpPr>
        <p:spPr>
          <a:xfrm>
            <a:off x="281026" y="1680920"/>
            <a:ext cx="324527" cy="82652"/>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 name="Google Shape;169;p3"/>
          <p:cNvSpPr/>
          <p:nvPr/>
        </p:nvSpPr>
        <p:spPr>
          <a:xfrm>
            <a:off x="304707" y="1762300"/>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3"/>
          <p:cNvSpPr/>
          <p:nvPr/>
        </p:nvSpPr>
        <p:spPr>
          <a:xfrm>
            <a:off x="605522" y="172162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3"/>
          <p:cNvSpPr/>
          <p:nvPr/>
        </p:nvSpPr>
        <p:spPr>
          <a:xfrm>
            <a:off x="282217" y="1692010"/>
            <a:ext cx="323337" cy="71563"/>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3"/>
          <p:cNvSpPr/>
          <p:nvPr/>
        </p:nvSpPr>
        <p:spPr>
          <a:xfrm>
            <a:off x="546318" y="2012640"/>
            <a:ext cx="79378" cy="13324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 name="Google Shape;173;p3"/>
          <p:cNvSpPr/>
          <p:nvPr/>
        </p:nvSpPr>
        <p:spPr>
          <a:xfrm>
            <a:off x="281026" y="203853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 name="Google Shape;174;p3"/>
          <p:cNvSpPr/>
          <p:nvPr/>
        </p:nvSpPr>
        <p:spPr>
          <a:xfrm>
            <a:off x="304707" y="211995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3"/>
          <p:cNvSpPr/>
          <p:nvPr/>
        </p:nvSpPr>
        <p:spPr>
          <a:xfrm>
            <a:off x="605522" y="2078006"/>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3"/>
          <p:cNvSpPr/>
          <p:nvPr/>
        </p:nvSpPr>
        <p:spPr>
          <a:xfrm>
            <a:off x="282217" y="2049660"/>
            <a:ext cx="323337" cy="70324"/>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 name="Google Shape;177;p3"/>
          <p:cNvSpPr/>
          <p:nvPr/>
        </p:nvSpPr>
        <p:spPr>
          <a:xfrm>
            <a:off x="546318" y="2370292"/>
            <a:ext cx="79378" cy="131971"/>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 name="Google Shape;178;p3"/>
          <p:cNvSpPr/>
          <p:nvPr/>
        </p:nvSpPr>
        <p:spPr>
          <a:xfrm>
            <a:off x="281026" y="2394951"/>
            <a:ext cx="324527" cy="81413"/>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 name="Google Shape;179;p3"/>
          <p:cNvSpPr/>
          <p:nvPr/>
        </p:nvSpPr>
        <p:spPr>
          <a:xfrm>
            <a:off x="304707" y="247633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 name="Google Shape;180;p3"/>
          <p:cNvSpPr/>
          <p:nvPr/>
        </p:nvSpPr>
        <p:spPr>
          <a:xfrm>
            <a:off x="605522" y="243562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 name="Google Shape;181;p3"/>
          <p:cNvSpPr/>
          <p:nvPr/>
        </p:nvSpPr>
        <p:spPr>
          <a:xfrm>
            <a:off x="282217" y="2406040"/>
            <a:ext cx="323337" cy="70324"/>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3"/>
          <p:cNvSpPr/>
          <p:nvPr/>
        </p:nvSpPr>
        <p:spPr>
          <a:xfrm>
            <a:off x="546318" y="2726671"/>
            <a:ext cx="79378" cy="131971"/>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3"/>
          <p:cNvSpPr/>
          <p:nvPr/>
        </p:nvSpPr>
        <p:spPr>
          <a:xfrm>
            <a:off x="281026" y="2752569"/>
            <a:ext cx="324527" cy="81413"/>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 name="Google Shape;184;p3"/>
          <p:cNvSpPr/>
          <p:nvPr/>
        </p:nvSpPr>
        <p:spPr>
          <a:xfrm>
            <a:off x="304707" y="283395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 name="Google Shape;185;p3"/>
          <p:cNvSpPr/>
          <p:nvPr/>
        </p:nvSpPr>
        <p:spPr>
          <a:xfrm>
            <a:off x="605522" y="2792036"/>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3"/>
          <p:cNvSpPr/>
          <p:nvPr/>
        </p:nvSpPr>
        <p:spPr>
          <a:xfrm>
            <a:off x="282217" y="2762420"/>
            <a:ext cx="323337" cy="71563"/>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 name="Google Shape;187;p3"/>
          <p:cNvSpPr/>
          <p:nvPr/>
        </p:nvSpPr>
        <p:spPr>
          <a:xfrm>
            <a:off x="546318" y="3084291"/>
            <a:ext cx="79378" cy="132004"/>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 name="Google Shape;188;p3"/>
          <p:cNvSpPr/>
          <p:nvPr/>
        </p:nvSpPr>
        <p:spPr>
          <a:xfrm>
            <a:off x="281026" y="310894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 name="Google Shape;189;p3"/>
          <p:cNvSpPr/>
          <p:nvPr/>
        </p:nvSpPr>
        <p:spPr>
          <a:xfrm>
            <a:off x="304707" y="319036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 name="Google Shape;190;p3"/>
          <p:cNvSpPr/>
          <p:nvPr/>
        </p:nvSpPr>
        <p:spPr>
          <a:xfrm>
            <a:off x="605522" y="314965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3"/>
          <p:cNvSpPr/>
          <p:nvPr/>
        </p:nvSpPr>
        <p:spPr>
          <a:xfrm>
            <a:off x="282217" y="3120071"/>
            <a:ext cx="323337" cy="70324"/>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 name="Google Shape;192;p3"/>
          <p:cNvSpPr/>
          <p:nvPr/>
        </p:nvSpPr>
        <p:spPr>
          <a:xfrm>
            <a:off x="546318" y="3440703"/>
            <a:ext cx="79378" cy="131971"/>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 name="Google Shape;193;p3"/>
          <p:cNvSpPr/>
          <p:nvPr/>
        </p:nvSpPr>
        <p:spPr>
          <a:xfrm>
            <a:off x="281026" y="3466569"/>
            <a:ext cx="324527" cy="81446"/>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3"/>
          <p:cNvSpPr/>
          <p:nvPr/>
        </p:nvSpPr>
        <p:spPr>
          <a:xfrm>
            <a:off x="304707" y="354798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 name="Google Shape;195;p3"/>
          <p:cNvSpPr/>
          <p:nvPr/>
        </p:nvSpPr>
        <p:spPr>
          <a:xfrm>
            <a:off x="605522" y="350603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 name="Google Shape;196;p3"/>
          <p:cNvSpPr/>
          <p:nvPr/>
        </p:nvSpPr>
        <p:spPr>
          <a:xfrm>
            <a:off x="282217" y="3476452"/>
            <a:ext cx="323337" cy="71563"/>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3"/>
          <p:cNvSpPr/>
          <p:nvPr/>
        </p:nvSpPr>
        <p:spPr>
          <a:xfrm>
            <a:off x="546318" y="3797082"/>
            <a:ext cx="79378" cy="133210"/>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3"/>
          <p:cNvSpPr/>
          <p:nvPr/>
        </p:nvSpPr>
        <p:spPr>
          <a:xfrm>
            <a:off x="281026" y="3822981"/>
            <a:ext cx="324527" cy="81413"/>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3"/>
          <p:cNvSpPr/>
          <p:nvPr/>
        </p:nvSpPr>
        <p:spPr>
          <a:xfrm>
            <a:off x="304707" y="390436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3"/>
          <p:cNvSpPr/>
          <p:nvPr/>
        </p:nvSpPr>
        <p:spPr>
          <a:xfrm>
            <a:off x="605522" y="3863687"/>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3"/>
          <p:cNvSpPr/>
          <p:nvPr/>
        </p:nvSpPr>
        <p:spPr>
          <a:xfrm>
            <a:off x="282217" y="3834069"/>
            <a:ext cx="323337" cy="70324"/>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3"/>
          <p:cNvSpPr/>
          <p:nvPr/>
        </p:nvSpPr>
        <p:spPr>
          <a:xfrm>
            <a:off x="546318" y="4154701"/>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3"/>
          <p:cNvSpPr/>
          <p:nvPr/>
        </p:nvSpPr>
        <p:spPr>
          <a:xfrm>
            <a:off x="281026" y="4179360"/>
            <a:ext cx="324527" cy="82652"/>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3"/>
          <p:cNvSpPr/>
          <p:nvPr/>
        </p:nvSpPr>
        <p:spPr>
          <a:xfrm>
            <a:off x="304707" y="426198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3"/>
          <p:cNvSpPr/>
          <p:nvPr/>
        </p:nvSpPr>
        <p:spPr>
          <a:xfrm>
            <a:off x="605522" y="422006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3"/>
          <p:cNvSpPr/>
          <p:nvPr/>
        </p:nvSpPr>
        <p:spPr>
          <a:xfrm>
            <a:off x="282217" y="4190481"/>
            <a:ext cx="323337" cy="7153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 name="Google Shape;207;p3"/>
          <p:cNvSpPr/>
          <p:nvPr/>
        </p:nvSpPr>
        <p:spPr>
          <a:xfrm>
            <a:off x="282217" y="978010"/>
            <a:ext cx="323337" cy="71563"/>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3"/>
          <p:cNvSpPr txBox="1">
            <a:spLocks noGrp="1"/>
          </p:cNvSpPr>
          <p:nvPr>
            <p:ph type="title"/>
          </p:nvPr>
        </p:nvSpPr>
        <p:spPr>
          <a:xfrm>
            <a:off x="2497874" y="2157258"/>
            <a:ext cx="3968100" cy="656303"/>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796"/>
            <a:ext cx="1032600" cy="656303"/>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5820"/>
            <a:ext cx="4496700" cy="656303"/>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grpSp>
        <p:nvGrpSpPr>
          <p:cNvPr id="211" name="Google Shape;211;p3"/>
          <p:cNvGrpSpPr/>
          <p:nvPr/>
        </p:nvGrpSpPr>
        <p:grpSpPr>
          <a:xfrm>
            <a:off x="1030176" y="1581839"/>
            <a:ext cx="444275" cy="398648"/>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4" name="Google Shape;214;p3"/>
          <p:cNvGrpSpPr/>
          <p:nvPr/>
        </p:nvGrpSpPr>
        <p:grpSpPr>
          <a:xfrm>
            <a:off x="7353451" y="3956497"/>
            <a:ext cx="291375" cy="281462"/>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5" name="Google Shape;225;p3"/>
          <p:cNvGrpSpPr/>
          <p:nvPr/>
        </p:nvGrpSpPr>
        <p:grpSpPr>
          <a:xfrm>
            <a:off x="7510401" y="1254827"/>
            <a:ext cx="166675" cy="16862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28" name="Google Shape;228;p3"/>
          <p:cNvSpPr/>
          <p:nvPr/>
        </p:nvSpPr>
        <p:spPr>
          <a:xfrm>
            <a:off x="1531351" y="3018007"/>
            <a:ext cx="119125" cy="81225"/>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 name="Google Shape;229;p3"/>
          <p:cNvSpPr/>
          <p:nvPr/>
        </p:nvSpPr>
        <p:spPr>
          <a:xfrm>
            <a:off x="8069225" y="2709225"/>
            <a:ext cx="87000" cy="619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0" name="Google Shape;230;p3"/>
          <p:cNvGrpSpPr/>
          <p:nvPr/>
        </p:nvGrpSpPr>
        <p:grpSpPr>
          <a:xfrm>
            <a:off x="1168976" y="4066256"/>
            <a:ext cx="166675" cy="16862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79690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1"/>
            </a:lvl1pPr>
          </a:lstStyle>
          <a:p>
            <a:r>
              <a:rPr lang="en-US"/>
              <a:t>Click to edit Master title style</a:t>
            </a:r>
            <a:endParaRPr lang="en-GB"/>
          </a:p>
        </p:txBody>
      </p:sp>
      <p:sp>
        <p:nvSpPr>
          <p:cNvPr id="3" name="Picture Placeholder 2"/>
          <p:cNvSpPr>
            <a:spLocks noGrp="1"/>
          </p:cNvSpPr>
          <p:nvPr>
            <p:ph type="pic" idx="1"/>
          </p:nvPr>
        </p:nvSpPr>
        <p:spPr>
          <a:xfrm>
            <a:off x="3887391" y="740799"/>
            <a:ext cx="4629150" cy="3656347"/>
          </a:xfrm>
        </p:spPr>
        <p:txBody>
          <a:bodyPr rtlCol="0">
            <a:normAutofit/>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endParaRPr lang="en-GB" noProof="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91" indent="0">
              <a:buNone/>
              <a:defRPr sz="1050"/>
            </a:lvl2pPr>
            <a:lvl3pPr marL="685983" indent="0">
              <a:buNone/>
              <a:defRPr sz="900"/>
            </a:lvl3pPr>
            <a:lvl4pPr marL="1028974" indent="0">
              <a:buNone/>
              <a:defRPr sz="750"/>
            </a:lvl4pPr>
            <a:lvl5pPr marL="1371966" indent="0">
              <a:buNone/>
              <a:defRPr sz="750"/>
            </a:lvl5pPr>
            <a:lvl6pPr marL="1714957" indent="0">
              <a:buNone/>
              <a:defRPr sz="750"/>
            </a:lvl6pPr>
            <a:lvl7pPr marL="2057949" indent="0">
              <a:buNone/>
              <a:defRPr sz="750"/>
            </a:lvl7pPr>
            <a:lvl8pPr marL="2400940" indent="0">
              <a:buNone/>
              <a:defRPr sz="750"/>
            </a:lvl8pPr>
            <a:lvl9pPr marL="27439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defTabSz="685983">
              <a:defRPr/>
            </a:pPr>
            <a:fld id="{8559D845-4B41-4B6E-BB59-B4FB2C16D5B7}" type="datetimeFigureOut">
              <a:rPr lang="en-GB" smtClean="0"/>
              <a:pPr defTabSz="685983">
                <a:defRPr/>
              </a:pPr>
              <a:t>20/08/2023</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defTabSz="685983">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defTabSz="685983">
              <a:defRPr/>
            </a:pPr>
            <a:fld id="{4197E3FF-F906-4486-B87D-11DD96C97CE3}" type="slidenum">
              <a:rPr lang="en-GB" smtClean="0"/>
              <a:pPr defTabSz="685983">
                <a:defRPr/>
              </a:pPr>
              <a:t>‹#›</a:t>
            </a:fld>
            <a:endParaRPr lang="en-GB"/>
          </a:p>
        </p:txBody>
      </p:sp>
    </p:spTree>
    <p:extLst>
      <p:ext uri="{BB962C8B-B14F-4D97-AF65-F5344CB8AC3E}">
        <p14:creationId xmlns:p14="http://schemas.microsoft.com/office/powerpoint/2010/main" val="13648154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134" name="Google Shape;134;p3"/>
          <p:cNvSpPr/>
          <p:nvPr/>
        </p:nvSpPr>
        <p:spPr>
          <a:xfrm>
            <a:off x="395925" y="291414"/>
            <a:ext cx="8336062" cy="4789760"/>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5" name="Google Shape;135;p3"/>
          <p:cNvGrpSpPr/>
          <p:nvPr/>
        </p:nvGrpSpPr>
        <p:grpSpPr>
          <a:xfrm>
            <a:off x="395895" y="219588"/>
            <a:ext cx="8518865" cy="4789760"/>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8" name="Google Shape;158;p3"/>
          <p:cNvSpPr/>
          <p:nvPr/>
        </p:nvSpPr>
        <p:spPr>
          <a:xfrm>
            <a:off x="546318" y="942230"/>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3"/>
          <p:cNvSpPr/>
          <p:nvPr/>
        </p:nvSpPr>
        <p:spPr>
          <a:xfrm>
            <a:off x="281026" y="966888"/>
            <a:ext cx="324527" cy="82685"/>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 name="Google Shape;160;p3"/>
          <p:cNvSpPr/>
          <p:nvPr/>
        </p:nvSpPr>
        <p:spPr>
          <a:xfrm>
            <a:off x="304707" y="104954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 name="Google Shape;161;p3"/>
          <p:cNvSpPr/>
          <p:nvPr/>
        </p:nvSpPr>
        <p:spPr>
          <a:xfrm>
            <a:off x="605522" y="100759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3"/>
          <p:cNvSpPr/>
          <p:nvPr/>
        </p:nvSpPr>
        <p:spPr>
          <a:xfrm>
            <a:off x="546318" y="1298642"/>
            <a:ext cx="79378" cy="133210"/>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3"/>
          <p:cNvSpPr/>
          <p:nvPr/>
        </p:nvSpPr>
        <p:spPr>
          <a:xfrm>
            <a:off x="281026" y="1324539"/>
            <a:ext cx="324527" cy="81413"/>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3"/>
          <p:cNvSpPr/>
          <p:nvPr/>
        </p:nvSpPr>
        <p:spPr>
          <a:xfrm>
            <a:off x="304707" y="1405920"/>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 name="Google Shape;165;p3"/>
          <p:cNvSpPr/>
          <p:nvPr/>
        </p:nvSpPr>
        <p:spPr>
          <a:xfrm>
            <a:off x="605522" y="136521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 name="Google Shape;166;p3"/>
          <p:cNvSpPr/>
          <p:nvPr/>
        </p:nvSpPr>
        <p:spPr>
          <a:xfrm>
            <a:off x="282217" y="1335629"/>
            <a:ext cx="323337" cy="70324"/>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3"/>
          <p:cNvSpPr/>
          <p:nvPr/>
        </p:nvSpPr>
        <p:spPr>
          <a:xfrm>
            <a:off x="546318" y="1656260"/>
            <a:ext cx="79378" cy="131971"/>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3"/>
          <p:cNvSpPr/>
          <p:nvPr/>
        </p:nvSpPr>
        <p:spPr>
          <a:xfrm>
            <a:off x="281026" y="1680920"/>
            <a:ext cx="324527" cy="82652"/>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 name="Google Shape;169;p3"/>
          <p:cNvSpPr/>
          <p:nvPr/>
        </p:nvSpPr>
        <p:spPr>
          <a:xfrm>
            <a:off x="304707" y="1762300"/>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3"/>
          <p:cNvSpPr/>
          <p:nvPr/>
        </p:nvSpPr>
        <p:spPr>
          <a:xfrm>
            <a:off x="605522" y="172162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3"/>
          <p:cNvSpPr/>
          <p:nvPr/>
        </p:nvSpPr>
        <p:spPr>
          <a:xfrm>
            <a:off x="282217" y="1692010"/>
            <a:ext cx="323337" cy="71563"/>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3"/>
          <p:cNvSpPr/>
          <p:nvPr/>
        </p:nvSpPr>
        <p:spPr>
          <a:xfrm>
            <a:off x="546318" y="2012640"/>
            <a:ext cx="79378" cy="13324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 name="Google Shape;173;p3"/>
          <p:cNvSpPr/>
          <p:nvPr/>
        </p:nvSpPr>
        <p:spPr>
          <a:xfrm>
            <a:off x="281026" y="203853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 name="Google Shape;174;p3"/>
          <p:cNvSpPr/>
          <p:nvPr/>
        </p:nvSpPr>
        <p:spPr>
          <a:xfrm>
            <a:off x="304707" y="211995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3"/>
          <p:cNvSpPr/>
          <p:nvPr/>
        </p:nvSpPr>
        <p:spPr>
          <a:xfrm>
            <a:off x="605522" y="2078006"/>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3"/>
          <p:cNvSpPr/>
          <p:nvPr/>
        </p:nvSpPr>
        <p:spPr>
          <a:xfrm>
            <a:off x="282217" y="2049660"/>
            <a:ext cx="323337" cy="70324"/>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 name="Google Shape;177;p3"/>
          <p:cNvSpPr/>
          <p:nvPr/>
        </p:nvSpPr>
        <p:spPr>
          <a:xfrm>
            <a:off x="546318" y="2370292"/>
            <a:ext cx="79378" cy="131971"/>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 name="Google Shape;178;p3"/>
          <p:cNvSpPr/>
          <p:nvPr/>
        </p:nvSpPr>
        <p:spPr>
          <a:xfrm>
            <a:off x="281026" y="2394951"/>
            <a:ext cx="324527" cy="81413"/>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 name="Google Shape;179;p3"/>
          <p:cNvSpPr/>
          <p:nvPr/>
        </p:nvSpPr>
        <p:spPr>
          <a:xfrm>
            <a:off x="304707" y="247633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 name="Google Shape;180;p3"/>
          <p:cNvSpPr/>
          <p:nvPr/>
        </p:nvSpPr>
        <p:spPr>
          <a:xfrm>
            <a:off x="605522" y="243562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 name="Google Shape;181;p3"/>
          <p:cNvSpPr/>
          <p:nvPr/>
        </p:nvSpPr>
        <p:spPr>
          <a:xfrm>
            <a:off x="282217" y="2406040"/>
            <a:ext cx="323337" cy="70324"/>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3"/>
          <p:cNvSpPr/>
          <p:nvPr/>
        </p:nvSpPr>
        <p:spPr>
          <a:xfrm>
            <a:off x="546318" y="2726671"/>
            <a:ext cx="79378" cy="131971"/>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3"/>
          <p:cNvSpPr/>
          <p:nvPr/>
        </p:nvSpPr>
        <p:spPr>
          <a:xfrm>
            <a:off x="281026" y="2752569"/>
            <a:ext cx="324527" cy="81413"/>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 name="Google Shape;184;p3"/>
          <p:cNvSpPr/>
          <p:nvPr/>
        </p:nvSpPr>
        <p:spPr>
          <a:xfrm>
            <a:off x="304707" y="283395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 name="Google Shape;185;p3"/>
          <p:cNvSpPr/>
          <p:nvPr/>
        </p:nvSpPr>
        <p:spPr>
          <a:xfrm>
            <a:off x="605522" y="2792036"/>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3"/>
          <p:cNvSpPr/>
          <p:nvPr/>
        </p:nvSpPr>
        <p:spPr>
          <a:xfrm>
            <a:off x="282217" y="2762420"/>
            <a:ext cx="323337" cy="71563"/>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 name="Google Shape;187;p3"/>
          <p:cNvSpPr/>
          <p:nvPr/>
        </p:nvSpPr>
        <p:spPr>
          <a:xfrm>
            <a:off x="546318" y="3084291"/>
            <a:ext cx="79378" cy="132004"/>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 name="Google Shape;188;p3"/>
          <p:cNvSpPr/>
          <p:nvPr/>
        </p:nvSpPr>
        <p:spPr>
          <a:xfrm>
            <a:off x="281026" y="310894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 name="Google Shape;189;p3"/>
          <p:cNvSpPr/>
          <p:nvPr/>
        </p:nvSpPr>
        <p:spPr>
          <a:xfrm>
            <a:off x="304707" y="319036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 name="Google Shape;190;p3"/>
          <p:cNvSpPr/>
          <p:nvPr/>
        </p:nvSpPr>
        <p:spPr>
          <a:xfrm>
            <a:off x="605522" y="314965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3"/>
          <p:cNvSpPr/>
          <p:nvPr/>
        </p:nvSpPr>
        <p:spPr>
          <a:xfrm>
            <a:off x="282217" y="3120071"/>
            <a:ext cx="323337" cy="70324"/>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 name="Google Shape;192;p3"/>
          <p:cNvSpPr/>
          <p:nvPr/>
        </p:nvSpPr>
        <p:spPr>
          <a:xfrm>
            <a:off x="546318" y="3440703"/>
            <a:ext cx="79378" cy="131971"/>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 name="Google Shape;193;p3"/>
          <p:cNvSpPr/>
          <p:nvPr/>
        </p:nvSpPr>
        <p:spPr>
          <a:xfrm>
            <a:off x="281026" y="3466569"/>
            <a:ext cx="324527" cy="81446"/>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3"/>
          <p:cNvSpPr/>
          <p:nvPr/>
        </p:nvSpPr>
        <p:spPr>
          <a:xfrm>
            <a:off x="304707" y="354798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 name="Google Shape;195;p3"/>
          <p:cNvSpPr/>
          <p:nvPr/>
        </p:nvSpPr>
        <p:spPr>
          <a:xfrm>
            <a:off x="605522" y="350603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 name="Google Shape;196;p3"/>
          <p:cNvSpPr/>
          <p:nvPr/>
        </p:nvSpPr>
        <p:spPr>
          <a:xfrm>
            <a:off x="282217" y="3476452"/>
            <a:ext cx="323337" cy="71563"/>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3"/>
          <p:cNvSpPr/>
          <p:nvPr/>
        </p:nvSpPr>
        <p:spPr>
          <a:xfrm>
            <a:off x="546318" y="3797082"/>
            <a:ext cx="79378" cy="133210"/>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3"/>
          <p:cNvSpPr/>
          <p:nvPr/>
        </p:nvSpPr>
        <p:spPr>
          <a:xfrm>
            <a:off x="281026" y="3822981"/>
            <a:ext cx="324527" cy="81413"/>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3"/>
          <p:cNvSpPr/>
          <p:nvPr/>
        </p:nvSpPr>
        <p:spPr>
          <a:xfrm>
            <a:off x="304707" y="390436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3"/>
          <p:cNvSpPr/>
          <p:nvPr/>
        </p:nvSpPr>
        <p:spPr>
          <a:xfrm>
            <a:off x="605522" y="3863687"/>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3"/>
          <p:cNvSpPr/>
          <p:nvPr/>
        </p:nvSpPr>
        <p:spPr>
          <a:xfrm>
            <a:off x="282217" y="3834069"/>
            <a:ext cx="323337" cy="70324"/>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3"/>
          <p:cNvSpPr/>
          <p:nvPr/>
        </p:nvSpPr>
        <p:spPr>
          <a:xfrm>
            <a:off x="546318" y="4154701"/>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3"/>
          <p:cNvSpPr/>
          <p:nvPr/>
        </p:nvSpPr>
        <p:spPr>
          <a:xfrm>
            <a:off x="281026" y="4179360"/>
            <a:ext cx="324527" cy="82652"/>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3"/>
          <p:cNvSpPr/>
          <p:nvPr/>
        </p:nvSpPr>
        <p:spPr>
          <a:xfrm>
            <a:off x="304707" y="426198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3"/>
          <p:cNvSpPr/>
          <p:nvPr/>
        </p:nvSpPr>
        <p:spPr>
          <a:xfrm>
            <a:off x="605522" y="422006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3"/>
          <p:cNvSpPr/>
          <p:nvPr/>
        </p:nvSpPr>
        <p:spPr>
          <a:xfrm>
            <a:off x="282217" y="4190481"/>
            <a:ext cx="323337" cy="7153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 name="Google Shape;207;p3"/>
          <p:cNvSpPr/>
          <p:nvPr/>
        </p:nvSpPr>
        <p:spPr>
          <a:xfrm>
            <a:off x="282217" y="978010"/>
            <a:ext cx="323337" cy="71563"/>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3"/>
          <p:cNvSpPr txBox="1">
            <a:spLocks noGrp="1"/>
          </p:cNvSpPr>
          <p:nvPr>
            <p:ph type="title"/>
          </p:nvPr>
        </p:nvSpPr>
        <p:spPr>
          <a:xfrm>
            <a:off x="2497874" y="2157258"/>
            <a:ext cx="3968100" cy="656303"/>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796"/>
            <a:ext cx="1032600" cy="656303"/>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5820"/>
            <a:ext cx="4496700" cy="656303"/>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grpSp>
        <p:nvGrpSpPr>
          <p:cNvPr id="211" name="Google Shape;211;p3"/>
          <p:cNvGrpSpPr/>
          <p:nvPr/>
        </p:nvGrpSpPr>
        <p:grpSpPr>
          <a:xfrm>
            <a:off x="1030176" y="1581839"/>
            <a:ext cx="444275" cy="398648"/>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4" name="Google Shape;214;p3"/>
          <p:cNvGrpSpPr/>
          <p:nvPr/>
        </p:nvGrpSpPr>
        <p:grpSpPr>
          <a:xfrm>
            <a:off x="7353451" y="3956497"/>
            <a:ext cx="291375" cy="281462"/>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5" name="Google Shape;225;p3"/>
          <p:cNvGrpSpPr/>
          <p:nvPr/>
        </p:nvGrpSpPr>
        <p:grpSpPr>
          <a:xfrm>
            <a:off x="7510401" y="1254827"/>
            <a:ext cx="166675" cy="16862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28" name="Google Shape;228;p3"/>
          <p:cNvSpPr/>
          <p:nvPr/>
        </p:nvSpPr>
        <p:spPr>
          <a:xfrm>
            <a:off x="1531351" y="3018007"/>
            <a:ext cx="119125" cy="81225"/>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 name="Google Shape;229;p3"/>
          <p:cNvSpPr/>
          <p:nvPr/>
        </p:nvSpPr>
        <p:spPr>
          <a:xfrm>
            <a:off x="8069225" y="2709225"/>
            <a:ext cx="87000" cy="619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0" name="Google Shape;230;p3"/>
          <p:cNvGrpSpPr/>
          <p:nvPr/>
        </p:nvGrpSpPr>
        <p:grpSpPr>
          <a:xfrm>
            <a:off x="1168976" y="4066256"/>
            <a:ext cx="166675" cy="16862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3990572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3"/>
        <p:cNvGrpSpPr/>
        <p:nvPr/>
      </p:nvGrpSpPr>
      <p:grpSpPr>
        <a:xfrm>
          <a:off x="0" y="0"/>
          <a:ext cx="0" cy="0"/>
          <a:chOff x="0" y="0"/>
          <a:chExt cx="0" cy="0"/>
        </a:xfrm>
      </p:grpSpPr>
      <p:sp>
        <p:nvSpPr>
          <p:cNvPr id="134" name="Google Shape;134;p3"/>
          <p:cNvSpPr/>
          <p:nvPr/>
        </p:nvSpPr>
        <p:spPr>
          <a:xfrm>
            <a:off x="395925" y="291414"/>
            <a:ext cx="8336062" cy="4789760"/>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5" name="Google Shape;135;p3"/>
          <p:cNvGrpSpPr/>
          <p:nvPr/>
        </p:nvGrpSpPr>
        <p:grpSpPr>
          <a:xfrm>
            <a:off x="395895" y="219588"/>
            <a:ext cx="8518865" cy="4789760"/>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8" name="Google Shape;158;p3"/>
          <p:cNvSpPr/>
          <p:nvPr/>
        </p:nvSpPr>
        <p:spPr>
          <a:xfrm>
            <a:off x="546318" y="942230"/>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3"/>
          <p:cNvSpPr/>
          <p:nvPr/>
        </p:nvSpPr>
        <p:spPr>
          <a:xfrm>
            <a:off x="281026" y="966888"/>
            <a:ext cx="324527" cy="82685"/>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 name="Google Shape;160;p3"/>
          <p:cNvSpPr/>
          <p:nvPr/>
        </p:nvSpPr>
        <p:spPr>
          <a:xfrm>
            <a:off x="304707" y="104954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 name="Google Shape;161;p3"/>
          <p:cNvSpPr/>
          <p:nvPr/>
        </p:nvSpPr>
        <p:spPr>
          <a:xfrm>
            <a:off x="605522" y="100759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3"/>
          <p:cNvSpPr/>
          <p:nvPr/>
        </p:nvSpPr>
        <p:spPr>
          <a:xfrm>
            <a:off x="546318" y="1298642"/>
            <a:ext cx="79378" cy="133210"/>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3"/>
          <p:cNvSpPr/>
          <p:nvPr/>
        </p:nvSpPr>
        <p:spPr>
          <a:xfrm>
            <a:off x="281026" y="1324539"/>
            <a:ext cx="324527" cy="81413"/>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3"/>
          <p:cNvSpPr/>
          <p:nvPr/>
        </p:nvSpPr>
        <p:spPr>
          <a:xfrm>
            <a:off x="304707" y="1405920"/>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 name="Google Shape;165;p3"/>
          <p:cNvSpPr/>
          <p:nvPr/>
        </p:nvSpPr>
        <p:spPr>
          <a:xfrm>
            <a:off x="605522" y="136521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 name="Google Shape;166;p3"/>
          <p:cNvSpPr/>
          <p:nvPr/>
        </p:nvSpPr>
        <p:spPr>
          <a:xfrm>
            <a:off x="282217" y="1335629"/>
            <a:ext cx="323337" cy="70324"/>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3"/>
          <p:cNvSpPr/>
          <p:nvPr/>
        </p:nvSpPr>
        <p:spPr>
          <a:xfrm>
            <a:off x="546318" y="1656260"/>
            <a:ext cx="79378" cy="131971"/>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3"/>
          <p:cNvSpPr/>
          <p:nvPr/>
        </p:nvSpPr>
        <p:spPr>
          <a:xfrm>
            <a:off x="281026" y="1680920"/>
            <a:ext cx="324527" cy="82652"/>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 name="Google Shape;169;p3"/>
          <p:cNvSpPr/>
          <p:nvPr/>
        </p:nvSpPr>
        <p:spPr>
          <a:xfrm>
            <a:off x="304707" y="1762300"/>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 name="Google Shape;170;p3"/>
          <p:cNvSpPr/>
          <p:nvPr/>
        </p:nvSpPr>
        <p:spPr>
          <a:xfrm>
            <a:off x="605522" y="172162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3"/>
          <p:cNvSpPr/>
          <p:nvPr/>
        </p:nvSpPr>
        <p:spPr>
          <a:xfrm>
            <a:off x="282217" y="1692010"/>
            <a:ext cx="323337" cy="71563"/>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3"/>
          <p:cNvSpPr/>
          <p:nvPr/>
        </p:nvSpPr>
        <p:spPr>
          <a:xfrm>
            <a:off x="546318" y="2012640"/>
            <a:ext cx="79378" cy="13324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 name="Google Shape;173;p3"/>
          <p:cNvSpPr/>
          <p:nvPr/>
        </p:nvSpPr>
        <p:spPr>
          <a:xfrm>
            <a:off x="281026" y="203853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 name="Google Shape;174;p3"/>
          <p:cNvSpPr/>
          <p:nvPr/>
        </p:nvSpPr>
        <p:spPr>
          <a:xfrm>
            <a:off x="304707" y="211995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3"/>
          <p:cNvSpPr/>
          <p:nvPr/>
        </p:nvSpPr>
        <p:spPr>
          <a:xfrm>
            <a:off x="605522" y="2078006"/>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3"/>
          <p:cNvSpPr/>
          <p:nvPr/>
        </p:nvSpPr>
        <p:spPr>
          <a:xfrm>
            <a:off x="282217" y="2049660"/>
            <a:ext cx="323337" cy="70324"/>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 name="Google Shape;177;p3"/>
          <p:cNvSpPr/>
          <p:nvPr/>
        </p:nvSpPr>
        <p:spPr>
          <a:xfrm>
            <a:off x="546318" y="2370292"/>
            <a:ext cx="79378" cy="131971"/>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 name="Google Shape;178;p3"/>
          <p:cNvSpPr/>
          <p:nvPr/>
        </p:nvSpPr>
        <p:spPr>
          <a:xfrm>
            <a:off x="281026" y="2394951"/>
            <a:ext cx="324527" cy="81413"/>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 name="Google Shape;179;p3"/>
          <p:cNvSpPr/>
          <p:nvPr/>
        </p:nvSpPr>
        <p:spPr>
          <a:xfrm>
            <a:off x="304707" y="247633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0" name="Google Shape;180;p3"/>
          <p:cNvSpPr/>
          <p:nvPr/>
        </p:nvSpPr>
        <p:spPr>
          <a:xfrm>
            <a:off x="605522" y="2435624"/>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 name="Google Shape;181;p3"/>
          <p:cNvSpPr/>
          <p:nvPr/>
        </p:nvSpPr>
        <p:spPr>
          <a:xfrm>
            <a:off x="282217" y="2406040"/>
            <a:ext cx="323337" cy="70324"/>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3"/>
          <p:cNvSpPr/>
          <p:nvPr/>
        </p:nvSpPr>
        <p:spPr>
          <a:xfrm>
            <a:off x="546318" y="2726671"/>
            <a:ext cx="79378" cy="131971"/>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3"/>
          <p:cNvSpPr/>
          <p:nvPr/>
        </p:nvSpPr>
        <p:spPr>
          <a:xfrm>
            <a:off x="281026" y="2752569"/>
            <a:ext cx="324527" cy="81413"/>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 name="Google Shape;184;p3"/>
          <p:cNvSpPr/>
          <p:nvPr/>
        </p:nvSpPr>
        <p:spPr>
          <a:xfrm>
            <a:off x="304707" y="283395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 name="Google Shape;185;p3"/>
          <p:cNvSpPr/>
          <p:nvPr/>
        </p:nvSpPr>
        <p:spPr>
          <a:xfrm>
            <a:off x="605522" y="2792036"/>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3"/>
          <p:cNvSpPr/>
          <p:nvPr/>
        </p:nvSpPr>
        <p:spPr>
          <a:xfrm>
            <a:off x="282217" y="2762420"/>
            <a:ext cx="323337" cy="71563"/>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 name="Google Shape;187;p3"/>
          <p:cNvSpPr/>
          <p:nvPr/>
        </p:nvSpPr>
        <p:spPr>
          <a:xfrm>
            <a:off x="546318" y="3084291"/>
            <a:ext cx="79378" cy="132004"/>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 name="Google Shape;188;p3"/>
          <p:cNvSpPr/>
          <p:nvPr/>
        </p:nvSpPr>
        <p:spPr>
          <a:xfrm>
            <a:off x="281026" y="3108949"/>
            <a:ext cx="324527" cy="81446"/>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 name="Google Shape;189;p3"/>
          <p:cNvSpPr/>
          <p:nvPr/>
        </p:nvSpPr>
        <p:spPr>
          <a:xfrm>
            <a:off x="304707" y="319036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 name="Google Shape;190;p3"/>
          <p:cNvSpPr/>
          <p:nvPr/>
        </p:nvSpPr>
        <p:spPr>
          <a:xfrm>
            <a:off x="605522" y="314965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3"/>
          <p:cNvSpPr/>
          <p:nvPr/>
        </p:nvSpPr>
        <p:spPr>
          <a:xfrm>
            <a:off x="282217" y="3120071"/>
            <a:ext cx="323337" cy="70324"/>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2" name="Google Shape;192;p3"/>
          <p:cNvSpPr/>
          <p:nvPr/>
        </p:nvSpPr>
        <p:spPr>
          <a:xfrm>
            <a:off x="546318" y="3440703"/>
            <a:ext cx="79378" cy="131971"/>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 name="Google Shape;193;p3"/>
          <p:cNvSpPr/>
          <p:nvPr/>
        </p:nvSpPr>
        <p:spPr>
          <a:xfrm>
            <a:off x="281026" y="3466569"/>
            <a:ext cx="324527" cy="81446"/>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3"/>
          <p:cNvSpPr/>
          <p:nvPr/>
        </p:nvSpPr>
        <p:spPr>
          <a:xfrm>
            <a:off x="304707" y="3547982"/>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 name="Google Shape;195;p3"/>
          <p:cNvSpPr/>
          <p:nvPr/>
        </p:nvSpPr>
        <p:spPr>
          <a:xfrm>
            <a:off x="605522" y="3506035"/>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 name="Google Shape;196;p3"/>
          <p:cNvSpPr/>
          <p:nvPr/>
        </p:nvSpPr>
        <p:spPr>
          <a:xfrm>
            <a:off x="282217" y="3476452"/>
            <a:ext cx="323337" cy="71563"/>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3"/>
          <p:cNvSpPr/>
          <p:nvPr/>
        </p:nvSpPr>
        <p:spPr>
          <a:xfrm>
            <a:off x="546318" y="3797082"/>
            <a:ext cx="79378" cy="133210"/>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3"/>
          <p:cNvSpPr/>
          <p:nvPr/>
        </p:nvSpPr>
        <p:spPr>
          <a:xfrm>
            <a:off x="281026" y="3822981"/>
            <a:ext cx="324527" cy="81413"/>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3"/>
          <p:cNvSpPr/>
          <p:nvPr/>
        </p:nvSpPr>
        <p:spPr>
          <a:xfrm>
            <a:off x="304707" y="390436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3"/>
          <p:cNvSpPr/>
          <p:nvPr/>
        </p:nvSpPr>
        <p:spPr>
          <a:xfrm>
            <a:off x="605522" y="3863687"/>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3"/>
          <p:cNvSpPr/>
          <p:nvPr/>
        </p:nvSpPr>
        <p:spPr>
          <a:xfrm>
            <a:off x="282217" y="3834069"/>
            <a:ext cx="323337" cy="70324"/>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3"/>
          <p:cNvSpPr/>
          <p:nvPr/>
        </p:nvSpPr>
        <p:spPr>
          <a:xfrm>
            <a:off x="546318" y="4154701"/>
            <a:ext cx="79378" cy="132004"/>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3"/>
          <p:cNvSpPr/>
          <p:nvPr/>
        </p:nvSpPr>
        <p:spPr>
          <a:xfrm>
            <a:off x="281026" y="4179360"/>
            <a:ext cx="324527" cy="82652"/>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3"/>
          <p:cNvSpPr/>
          <p:nvPr/>
        </p:nvSpPr>
        <p:spPr>
          <a:xfrm>
            <a:off x="304707" y="4261980"/>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3"/>
          <p:cNvSpPr/>
          <p:nvPr/>
        </p:nvSpPr>
        <p:spPr>
          <a:xfrm>
            <a:off x="605522" y="4220066"/>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3"/>
          <p:cNvSpPr/>
          <p:nvPr/>
        </p:nvSpPr>
        <p:spPr>
          <a:xfrm>
            <a:off x="282217" y="4190481"/>
            <a:ext cx="323337" cy="7153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 name="Google Shape;207;p3"/>
          <p:cNvSpPr/>
          <p:nvPr/>
        </p:nvSpPr>
        <p:spPr>
          <a:xfrm>
            <a:off x="282217" y="978010"/>
            <a:ext cx="323337" cy="71563"/>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3"/>
          <p:cNvSpPr txBox="1">
            <a:spLocks noGrp="1"/>
          </p:cNvSpPr>
          <p:nvPr>
            <p:ph type="title"/>
          </p:nvPr>
        </p:nvSpPr>
        <p:spPr>
          <a:xfrm>
            <a:off x="2497874" y="2157258"/>
            <a:ext cx="3968100" cy="656303"/>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796"/>
            <a:ext cx="1032600" cy="656303"/>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5820"/>
            <a:ext cx="4496700" cy="656303"/>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grpSp>
        <p:nvGrpSpPr>
          <p:cNvPr id="211" name="Google Shape;211;p3"/>
          <p:cNvGrpSpPr/>
          <p:nvPr/>
        </p:nvGrpSpPr>
        <p:grpSpPr>
          <a:xfrm>
            <a:off x="1030176" y="1581839"/>
            <a:ext cx="444275" cy="398648"/>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4" name="Google Shape;214;p3"/>
          <p:cNvGrpSpPr/>
          <p:nvPr/>
        </p:nvGrpSpPr>
        <p:grpSpPr>
          <a:xfrm>
            <a:off x="7353451" y="3956497"/>
            <a:ext cx="291375" cy="281462"/>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5" name="Google Shape;225;p3"/>
          <p:cNvGrpSpPr/>
          <p:nvPr/>
        </p:nvGrpSpPr>
        <p:grpSpPr>
          <a:xfrm>
            <a:off x="7510401" y="1254827"/>
            <a:ext cx="166675" cy="168627"/>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28" name="Google Shape;228;p3"/>
          <p:cNvSpPr/>
          <p:nvPr/>
        </p:nvSpPr>
        <p:spPr>
          <a:xfrm>
            <a:off x="1531351" y="3018007"/>
            <a:ext cx="119125" cy="81225"/>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 name="Google Shape;229;p3"/>
          <p:cNvSpPr/>
          <p:nvPr/>
        </p:nvSpPr>
        <p:spPr>
          <a:xfrm>
            <a:off x="8069225" y="2709225"/>
            <a:ext cx="87000" cy="619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0" name="Google Shape;230;p3"/>
          <p:cNvGrpSpPr/>
          <p:nvPr/>
        </p:nvGrpSpPr>
        <p:grpSpPr>
          <a:xfrm>
            <a:off x="1168976" y="4066256"/>
            <a:ext cx="166675" cy="168627"/>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246038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3 columns">
  <p:cSld name="Title and 3 columns">
    <p:spTree>
      <p:nvGrpSpPr>
        <p:cNvPr id="1" name="Shape 688"/>
        <p:cNvGrpSpPr/>
        <p:nvPr/>
      </p:nvGrpSpPr>
      <p:grpSpPr>
        <a:xfrm>
          <a:off x="0" y="0"/>
          <a:ext cx="0" cy="0"/>
          <a:chOff x="0" y="0"/>
          <a:chExt cx="0" cy="0"/>
        </a:xfrm>
      </p:grpSpPr>
      <p:sp>
        <p:nvSpPr>
          <p:cNvPr id="701" name="Google Shape;701;p15"/>
          <p:cNvSpPr txBox="1">
            <a:spLocks noGrp="1"/>
          </p:cNvSpPr>
          <p:nvPr>
            <p:ph type="subTitle" idx="1"/>
          </p:nvPr>
        </p:nvSpPr>
        <p:spPr>
          <a:xfrm>
            <a:off x="803400" y="2236317"/>
            <a:ext cx="2301600" cy="691413"/>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300"/>
              <a:buNone/>
              <a:defRPr sz="1300">
                <a:solidFill>
                  <a:schemeClr val="dk1"/>
                </a:solidFill>
              </a:defRPr>
            </a:lvl1pPr>
            <a:lvl2pPr lvl="1" rtl="0">
              <a:lnSpc>
                <a:spcPct val="100000"/>
              </a:lnSpc>
              <a:spcBef>
                <a:spcPts val="0"/>
              </a:spcBef>
              <a:spcAft>
                <a:spcPts val="0"/>
              </a:spcAft>
              <a:buClr>
                <a:schemeClr val="dk1"/>
              </a:buClr>
              <a:buSzPts val="1300"/>
              <a:buNone/>
              <a:defRPr sz="1300">
                <a:solidFill>
                  <a:schemeClr val="dk1"/>
                </a:solidFill>
              </a:defRPr>
            </a:lvl2pPr>
            <a:lvl3pPr lvl="2" rtl="0">
              <a:lnSpc>
                <a:spcPct val="100000"/>
              </a:lnSpc>
              <a:spcBef>
                <a:spcPts val="0"/>
              </a:spcBef>
              <a:spcAft>
                <a:spcPts val="0"/>
              </a:spcAft>
              <a:buClr>
                <a:schemeClr val="dk1"/>
              </a:buClr>
              <a:buSzPts val="1300"/>
              <a:buNone/>
              <a:defRPr sz="1300">
                <a:solidFill>
                  <a:schemeClr val="dk1"/>
                </a:solidFill>
              </a:defRPr>
            </a:lvl3pPr>
            <a:lvl4pPr lvl="3" rtl="0">
              <a:lnSpc>
                <a:spcPct val="100000"/>
              </a:lnSpc>
              <a:spcBef>
                <a:spcPts val="0"/>
              </a:spcBef>
              <a:spcAft>
                <a:spcPts val="0"/>
              </a:spcAft>
              <a:buClr>
                <a:schemeClr val="dk1"/>
              </a:buClr>
              <a:buSzPts val="1300"/>
              <a:buNone/>
              <a:defRPr sz="1300">
                <a:solidFill>
                  <a:schemeClr val="dk1"/>
                </a:solidFill>
              </a:defRPr>
            </a:lvl4pPr>
            <a:lvl5pPr lvl="4" rtl="0">
              <a:lnSpc>
                <a:spcPct val="100000"/>
              </a:lnSpc>
              <a:spcBef>
                <a:spcPts val="0"/>
              </a:spcBef>
              <a:spcAft>
                <a:spcPts val="0"/>
              </a:spcAft>
              <a:buClr>
                <a:schemeClr val="dk1"/>
              </a:buClr>
              <a:buSzPts val="1300"/>
              <a:buNone/>
              <a:defRPr sz="1300">
                <a:solidFill>
                  <a:schemeClr val="dk1"/>
                </a:solidFill>
              </a:defRPr>
            </a:lvl5pPr>
            <a:lvl6pPr lvl="5" rtl="0">
              <a:lnSpc>
                <a:spcPct val="100000"/>
              </a:lnSpc>
              <a:spcBef>
                <a:spcPts val="0"/>
              </a:spcBef>
              <a:spcAft>
                <a:spcPts val="0"/>
              </a:spcAft>
              <a:buClr>
                <a:schemeClr val="dk1"/>
              </a:buClr>
              <a:buSzPts val="1300"/>
              <a:buNone/>
              <a:defRPr sz="1300">
                <a:solidFill>
                  <a:schemeClr val="dk1"/>
                </a:solidFill>
              </a:defRPr>
            </a:lvl6pPr>
            <a:lvl7pPr lvl="6" rtl="0">
              <a:lnSpc>
                <a:spcPct val="100000"/>
              </a:lnSpc>
              <a:spcBef>
                <a:spcPts val="0"/>
              </a:spcBef>
              <a:spcAft>
                <a:spcPts val="0"/>
              </a:spcAft>
              <a:buClr>
                <a:schemeClr val="dk1"/>
              </a:buClr>
              <a:buSzPts val="1300"/>
              <a:buNone/>
              <a:defRPr sz="1300">
                <a:solidFill>
                  <a:schemeClr val="dk1"/>
                </a:solidFill>
              </a:defRPr>
            </a:lvl7pPr>
            <a:lvl8pPr lvl="7" rtl="0">
              <a:lnSpc>
                <a:spcPct val="100000"/>
              </a:lnSpc>
              <a:spcBef>
                <a:spcPts val="0"/>
              </a:spcBef>
              <a:spcAft>
                <a:spcPts val="0"/>
              </a:spcAft>
              <a:buClr>
                <a:schemeClr val="dk1"/>
              </a:buClr>
              <a:buSzPts val="1300"/>
              <a:buNone/>
              <a:defRPr sz="1300">
                <a:solidFill>
                  <a:schemeClr val="dk1"/>
                </a:solidFill>
              </a:defRPr>
            </a:lvl8pPr>
            <a:lvl9pPr lvl="8" rtl="0">
              <a:lnSpc>
                <a:spcPct val="100000"/>
              </a:lnSpc>
              <a:spcBef>
                <a:spcPts val="0"/>
              </a:spcBef>
              <a:spcAft>
                <a:spcPts val="0"/>
              </a:spcAft>
              <a:buClr>
                <a:schemeClr val="dk1"/>
              </a:buClr>
              <a:buSzPts val="1300"/>
              <a:buNone/>
              <a:defRPr sz="1300">
                <a:solidFill>
                  <a:schemeClr val="dk1"/>
                </a:solidFill>
              </a:defRPr>
            </a:lvl9pPr>
          </a:lstStyle>
          <a:p>
            <a:endParaRPr/>
          </a:p>
        </p:txBody>
      </p:sp>
      <p:sp>
        <p:nvSpPr>
          <p:cNvPr id="702" name="Google Shape;702;p15"/>
          <p:cNvSpPr txBox="1">
            <a:spLocks noGrp="1"/>
          </p:cNvSpPr>
          <p:nvPr>
            <p:ph type="subTitle" idx="2"/>
          </p:nvPr>
        </p:nvSpPr>
        <p:spPr>
          <a:xfrm>
            <a:off x="6095526" y="2236317"/>
            <a:ext cx="2301600" cy="691413"/>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300"/>
              <a:buNone/>
              <a:defRPr sz="1300">
                <a:solidFill>
                  <a:schemeClr val="dk1"/>
                </a:solidFill>
              </a:defRPr>
            </a:lvl1pPr>
            <a:lvl2pPr lvl="1" rtl="0">
              <a:lnSpc>
                <a:spcPct val="100000"/>
              </a:lnSpc>
              <a:spcBef>
                <a:spcPts val="0"/>
              </a:spcBef>
              <a:spcAft>
                <a:spcPts val="0"/>
              </a:spcAft>
              <a:buClr>
                <a:schemeClr val="dk1"/>
              </a:buClr>
              <a:buSzPts val="1300"/>
              <a:buNone/>
              <a:defRPr sz="1300">
                <a:solidFill>
                  <a:schemeClr val="dk1"/>
                </a:solidFill>
              </a:defRPr>
            </a:lvl2pPr>
            <a:lvl3pPr lvl="2" rtl="0">
              <a:lnSpc>
                <a:spcPct val="100000"/>
              </a:lnSpc>
              <a:spcBef>
                <a:spcPts val="0"/>
              </a:spcBef>
              <a:spcAft>
                <a:spcPts val="0"/>
              </a:spcAft>
              <a:buClr>
                <a:schemeClr val="dk1"/>
              </a:buClr>
              <a:buSzPts val="1300"/>
              <a:buNone/>
              <a:defRPr sz="1300">
                <a:solidFill>
                  <a:schemeClr val="dk1"/>
                </a:solidFill>
              </a:defRPr>
            </a:lvl3pPr>
            <a:lvl4pPr lvl="3" rtl="0">
              <a:lnSpc>
                <a:spcPct val="100000"/>
              </a:lnSpc>
              <a:spcBef>
                <a:spcPts val="0"/>
              </a:spcBef>
              <a:spcAft>
                <a:spcPts val="0"/>
              </a:spcAft>
              <a:buClr>
                <a:schemeClr val="dk1"/>
              </a:buClr>
              <a:buSzPts val="1300"/>
              <a:buNone/>
              <a:defRPr sz="1300">
                <a:solidFill>
                  <a:schemeClr val="dk1"/>
                </a:solidFill>
              </a:defRPr>
            </a:lvl4pPr>
            <a:lvl5pPr lvl="4" rtl="0">
              <a:lnSpc>
                <a:spcPct val="100000"/>
              </a:lnSpc>
              <a:spcBef>
                <a:spcPts val="0"/>
              </a:spcBef>
              <a:spcAft>
                <a:spcPts val="0"/>
              </a:spcAft>
              <a:buClr>
                <a:schemeClr val="dk1"/>
              </a:buClr>
              <a:buSzPts val="1300"/>
              <a:buNone/>
              <a:defRPr sz="1300">
                <a:solidFill>
                  <a:schemeClr val="dk1"/>
                </a:solidFill>
              </a:defRPr>
            </a:lvl5pPr>
            <a:lvl6pPr lvl="5" rtl="0">
              <a:lnSpc>
                <a:spcPct val="100000"/>
              </a:lnSpc>
              <a:spcBef>
                <a:spcPts val="0"/>
              </a:spcBef>
              <a:spcAft>
                <a:spcPts val="0"/>
              </a:spcAft>
              <a:buClr>
                <a:schemeClr val="dk1"/>
              </a:buClr>
              <a:buSzPts val="1300"/>
              <a:buNone/>
              <a:defRPr sz="1300">
                <a:solidFill>
                  <a:schemeClr val="dk1"/>
                </a:solidFill>
              </a:defRPr>
            </a:lvl6pPr>
            <a:lvl7pPr lvl="6" rtl="0">
              <a:lnSpc>
                <a:spcPct val="100000"/>
              </a:lnSpc>
              <a:spcBef>
                <a:spcPts val="0"/>
              </a:spcBef>
              <a:spcAft>
                <a:spcPts val="0"/>
              </a:spcAft>
              <a:buClr>
                <a:schemeClr val="dk1"/>
              </a:buClr>
              <a:buSzPts val="1300"/>
              <a:buNone/>
              <a:defRPr sz="1300">
                <a:solidFill>
                  <a:schemeClr val="dk1"/>
                </a:solidFill>
              </a:defRPr>
            </a:lvl7pPr>
            <a:lvl8pPr lvl="7" rtl="0">
              <a:lnSpc>
                <a:spcPct val="100000"/>
              </a:lnSpc>
              <a:spcBef>
                <a:spcPts val="0"/>
              </a:spcBef>
              <a:spcAft>
                <a:spcPts val="0"/>
              </a:spcAft>
              <a:buClr>
                <a:schemeClr val="dk1"/>
              </a:buClr>
              <a:buSzPts val="1300"/>
              <a:buNone/>
              <a:defRPr sz="1300">
                <a:solidFill>
                  <a:schemeClr val="dk1"/>
                </a:solidFill>
              </a:defRPr>
            </a:lvl8pPr>
            <a:lvl9pPr lvl="8" rtl="0">
              <a:lnSpc>
                <a:spcPct val="100000"/>
              </a:lnSpc>
              <a:spcBef>
                <a:spcPts val="0"/>
              </a:spcBef>
              <a:spcAft>
                <a:spcPts val="0"/>
              </a:spcAft>
              <a:buClr>
                <a:schemeClr val="dk1"/>
              </a:buClr>
              <a:buSzPts val="1300"/>
              <a:buNone/>
              <a:defRPr sz="1300">
                <a:solidFill>
                  <a:schemeClr val="dk1"/>
                </a:solidFill>
              </a:defRPr>
            </a:lvl9pPr>
          </a:lstStyle>
          <a:p>
            <a:endParaRPr/>
          </a:p>
        </p:txBody>
      </p:sp>
      <p:sp>
        <p:nvSpPr>
          <p:cNvPr id="703" name="Google Shape;703;p15"/>
          <p:cNvSpPr txBox="1">
            <a:spLocks noGrp="1"/>
          </p:cNvSpPr>
          <p:nvPr>
            <p:ph type="subTitle" idx="3"/>
          </p:nvPr>
        </p:nvSpPr>
        <p:spPr>
          <a:xfrm>
            <a:off x="3449475" y="2236317"/>
            <a:ext cx="2301600" cy="691413"/>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300"/>
              <a:buNone/>
              <a:defRPr sz="1300">
                <a:solidFill>
                  <a:schemeClr val="dk1"/>
                </a:solidFill>
              </a:defRPr>
            </a:lvl1pPr>
            <a:lvl2pPr lvl="1" rtl="0">
              <a:lnSpc>
                <a:spcPct val="100000"/>
              </a:lnSpc>
              <a:spcBef>
                <a:spcPts val="0"/>
              </a:spcBef>
              <a:spcAft>
                <a:spcPts val="0"/>
              </a:spcAft>
              <a:buClr>
                <a:schemeClr val="dk1"/>
              </a:buClr>
              <a:buSzPts val="1300"/>
              <a:buNone/>
              <a:defRPr sz="1300">
                <a:solidFill>
                  <a:schemeClr val="dk1"/>
                </a:solidFill>
              </a:defRPr>
            </a:lvl2pPr>
            <a:lvl3pPr lvl="2" rtl="0">
              <a:lnSpc>
                <a:spcPct val="100000"/>
              </a:lnSpc>
              <a:spcBef>
                <a:spcPts val="0"/>
              </a:spcBef>
              <a:spcAft>
                <a:spcPts val="0"/>
              </a:spcAft>
              <a:buClr>
                <a:schemeClr val="dk1"/>
              </a:buClr>
              <a:buSzPts val="1300"/>
              <a:buNone/>
              <a:defRPr sz="1300">
                <a:solidFill>
                  <a:schemeClr val="dk1"/>
                </a:solidFill>
              </a:defRPr>
            </a:lvl3pPr>
            <a:lvl4pPr lvl="3" rtl="0">
              <a:lnSpc>
                <a:spcPct val="100000"/>
              </a:lnSpc>
              <a:spcBef>
                <a:spcPts val="0"/>
              </a:spcBef>
              <a:spcAft>
                <a:spcPts val="0"/>
              </a:spcAft>
              <a:buClr>
                <a:schemeClr val="dk1"/>
              </a:buClr>
              <a:buSzPts val="1300"/>
              <a:buNone/>
              <a:defRPr sz="1300">
                <a:solidFill>
                  <a:schemeClr val="dk1"/>
                </a:solidFill>
              </a:defRPr>
            </a:lvl4pPr>
            <a:lvl5pPr lvl="4" rtl="0">
              <a:lnSpc>
                <a:spcPct val="100000"/>
              </a:lnSpc>
              <a:spcBef>
                <a:spcPts val="0"/>
              </a:spcBef>
              <a:spcAft>
                <a:spcPts val="0"/>
              </a:spcAft>
              <a:buClr>
                <a:schemeClr val="dk1"/>
              </a:buClr>
              <a:buSzPts val="1300"/>
              <a:buNone/>
              <a:defRPr sz="1300">
                <a:solidFill>
                  <a:schemeClr val="dk1"/>
                </a:solidFill>
              </a:defRPr>
            </a:lvl5pPr>
            <a:lvl6pPr lvl="5" rtl="0">
              <a:lnSpc>
                <a:spcPct val="100000"/>
              </a:lnSpc>
              <a:spcBef>
                <a:spcPts val="0"/>
              </a:spcBef>
              <a:spcAft>
                <a:spcPts val="0"/>
              </a:spcAft>
              <a:buClr>
                <a:schemeClr val="dk1"/>
              </a:buClr>
              <a:buSzPts val="1300"/>
              <a:buNone/>
              <a:defRPr sz="1300">
                <a:solidFill>
                  <a:schemeClr val="dk1"/>
                </a:solidFill>
              </a:defRPr>
            </a:lvl6pPr>
            <a:lvl7pPr lvl="6" rtl="0">
              <a:lnSpc>
                <a:spcPct val="100000"/>
              </a:lnSpc>
              <a:spcBef>
                <a:spcPts val="0"/>
              </a:spcBef>
              <a:spcAft>
                <a:spcPts val="0"/>
              </a:spcAft>
              <a:buClr>
                <a:schemeClr val="dk1"/>
              </a:buClr>
              <a:buSzPts val="1300"/>
              <a:buNone/>
              <a:defRPr sz="1300">
                <a:solidFill>
                  <a:schemeClr val="dk1"/>
                </a:solidFill>
              </a:defRPr>
            </a:lvl7pPr>
            <a:lvl8pPr lvl="7" rtl="0">
              <a:lnSpc>
                <a:spcPct val="100000"/>
              </a:lnSpc>
              <a:spcBef>
                <a:spcPts val="0"/>
              </a:spcBef>
              <a:spcAft>
                <a:spcPts val="0"/>
              </a:spcAft>
              <a:buClr>
                <a:schemeClr val="dk1"/>
              </a:buClr>
              <a:buSzPts val="1300"/>
              <a:buNone/>
              <a:defRPr sz="1300">
                <a:solidFill>
                  <a:schemeClr val="dk1"/>
                </a:solidFill>
              </a:defRPr>
            </a:lvl8pPr>
            <a:lvl9pPr lvl="8" rtl="0">
              <a:lnSpc>
                <a:spcPct val="100000"/>
              </a:lnSpc>
              <a:spcBef>
                <a:spcPts val="0"/>
              </a:spcBef>
              <a:spcAft>
                <a:spcPts val="0"/>
              </a:spcAft>
              <a:buClr>
                <a:schemeClr val="dk1"/>
              </a:buClr>
              <a:buSzPts val="1300"/>
              <a:buNone/>
              <a:defRPr sz="1300">
                <a:solidFill>
                  <a:schemeClr val="dk1"/>
                </a:solidFill>
              </a:defRPr>
            </a:lvl9pPr>
          </a:lstStyle>
          <a:p>
            <a:endParaRPr/>
          </a:p>
        </p:txBody>
      </p:sp>
      <p:sp>
        <p:nvSpPr>
          <p:cNvPr id="704" name="Google Shape;704;p15"/>
          <p:cNvSpPr txBox="1">
            <a:spLocks noGrp="1"/>
          </p:cNvSpPr>
          <p:nvPr>
            <p:ph type="title"/>
          </p:nvPr>
        </p:nvSpPr>
        <p:spPr>
          <a:xfrm>
            <a:off x="708150" y="400851"/>
            <a:ext cx="7727700" cy="412927"/>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1474271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93"/>
        <p:cNvGrpSpPr/>
        <p:nvPr/>
      </p:nvGrpSpPr>
      <p:grpSpPr>
        <a:xfrm>
          <a:off x="0" y="0"/>
          <a:ext cx="0" cy="0"/>
          <a:chOff x="0" y="0"/>
          <a:chExt cx="0" cy="0"/>
        </a:xfrm>
      </p:grpSpPr>
      <p:sp>
        <p:nvSpPr>
          <p:cNvPr id="494" name="Google Shape;494;p8"/>
          <p:cNvSpPr txBox="1">
            <a:spLocks noGrp="1"/>
          </p:cNvSpPr>
          <p:nvPr>
            <p:ph type="title"/>
          </p:nvPr>
        </p:nvSpPr>
        <p:spPr>
          <a:xfrm>
            <a:off x="713400" y="1666715"/>
            <a:ext cx="7717500" cy="2116553"/>
          </a:xfrm>
          <a:prstGeom prst="rect">
            <a:avLst/>
          </a:prstGeom>
        </p:spPr>
        <p:txBody>
          <a:bodyPr spcFirstLastPara="1" wrap="square" lIns="121897" tIns="121897" rIns="121897" bIns="121897" anchor="ctr" anchorCtr="0">
            <a:noAutofit/>
          </a:bodyPr>
          <a:lstStyle>
            <a:lvl1pPr lvl="0" algn="ctr">
              <a:spcBef>
                <a:spcPts val="0"/>
              </a:spcBef>
              <a:spcAft>
                <a:spcPts val="0"/>
              </a:spcAft>
              <a:buClr>
                <a:srgbClr val="51CBCE"/>
              </a:buClr>
              <a:buSzPts val="7200"/>
              <a:buNone/>
              <a:defRPr sz="7200">
                <a:solidFill>
                  <a:srgbClr val="51CBCE"/>
                </a:solidFill>
              </a:defRPr>
            </a:lvl1pPr>
            <a:lvl2pPr lvl="1" algn="ctr">
              <a:spcBef>
                <a:spcPts val="0"/>
              </a:spcBef>
              <a:spcAft>
                <a:spcPts val="0"/>
              </a:spcAft>
              <a:buClr>
                <a:srgbClr val="51CBCE"/>
              </a:buClr>
              <a:buSzPts val="7200"/>
              <a:buNone/>
              <a:defRPr sz="7200">
                <a:solidFill>
                  <a:srgbClr val="51CBCE"/>
                </a:solidFill>
              </a:defRPr>
            </a:lvl2pPr>
            <a:lvl3pPr lvl="2" algn="ctr">
              <a:spcBef>
                <a:spcPts val="0"/>
              </a:spcBef>
              <a:spcAft>
                <a:spcPts val="0"/>
              </a:spcAft>
              <a:buClr>
                <a:srgbClr val="51CBCE"/>
              </a:buClr>
              <a:buSzPts val="7200"/>
              <a:buNone/>
              <a:defRPr sz="7200">
                <a:solidFill>
                  <a:srgbClr val="51CBCE"/>
                </a:solidFill>
              </a:defRPr>
            </a:lvl3pPr>
            <a:lvl4pPr lvl="3" algn="ctr">
              <a:spcBef>
                <a:spcPts val="0"/>
              </a:spcBef>
              <a:spcAft>
                <a:spcPts val="0"/>
              </a:spcAft>
              <a:buClr>
                <a:srgbClr val="51CBCE"/>
              </a:buClr>
              <a:buSzPts val="7200"/>
              <a:buNone/>
              <a:defRPr sz="7200">
                <a:solidFill>
                  <a:srgbClr val="51CBCE"/>
                </a:solidFill>
              </a:defRPr>
            </a:lvl4pPr>
            <a:lvl5pPr lvl="4" algn="ctr">
              <a:spcBef>
                <a:spcPts val="0"/>
              </a:spcBef>
              <a:spcAft>
                <a:spcPts val="0"/>
              </a:spcAft>
              <a:buClr>
                <a:srgbClr val="51CBCE"/>
              </a:buClr>
              <a:buSzPts val="7200"/>
              <a:buNone/>
              <a:defRPr sz="7200">
                <a:solidFill>
                  <a:srgbClr val="51CBCE"/>
                </a:solidFill>
              </a:defRPr>
            </a:lvl5pPr>
            <a:lvl6pPr lvl="5" algn="ctr">
              <a:spcBef>
                <a:spcPts val="0"/>
              </a:spcBef>
              <a:spcAft>
                <a:spcPts val="0"/>
              </a:spcAft>
              <a:buClr>
                <a:srgbClr val="51CBCE"/>
              </a:buClr>
              <a:buSzPts val="7200"/>
              <a:buNone/>
              <a:defRPr sz="7200">
                <a:solidFill>
                  <a:srgbClr val="51CBCE"/>
                </a:solidFill>
              </a:defRPr>
            </a:lvl6pPr>
            <a:lvl7pPr lvl="6" algn="ctr">
              <a:spcBef>
                <a:spcPts val="0"/>
              </a:spcBef>
              <a:spcAft>
                <a:spcPts val="0"/>
              </a:spcAft>
              <a:buClr>
                <a:srgbClr val="51CBCE"/>
              </a:buClr>
              <a:buSzPts val="7200"/>
              <a:buNone/>
              <a:defRPr sz="7200">
                <a:solidFill>
                  <a:srgbClr val="51CBCE"/>
                </a:solidFill>
              </a:defRPr>
            </a:lvl7pPr>
            <a:lvl8pPr lvl="7" algn="ctr">
              <a:spcBef>
                <a:spcPts val="0"/>
              </a:spcBef>
              <a:spcAft>
                <a:spcPts val="0"/>
              </a:spcAft>
              <a:buClr>
                <a:srgbClr val="51CBCE"/>
              </a:buClr>
              <a:buSzPts val="7200"/>
              <a:buNone/>
              <a:defRPr sz="7200">
                <a:solidFill>
                  <a:srgbClr val="51CBCE"/>
                </a:solidFill>
              </a:defRPr>
            </a:lvl8pPr>
            <a:lvl9pPr lvl="8" algn="ctr">
              <a:spcBef>
                <a:spcPts val="0"/>
              </a:spcBef>
              <a:spcAft>
                <a:spcPts val="0"/>
              </a:spcAft>
              <a:buClr>
                <a:srgbClr val="51CBCE"/>
              </a:buClr>
              <a:buSzPts val="7200"/>
              <a:buNone/>
              <a:defRPr sz="7200">
                <a:solidFill>
                  <a:srgbClr val="51CBCE"/>
                </a:solidFill>
              </a:defRPr>
            </a:lvl9pPr>
          </a:lstStyle>
          <a:p>
            <a:endParaRPr/>
          </a:p>
        </p:txBody>
      </p:sp>
      <p:grpSp>
        <p:nvGrpSpPr>
          <p:cNvPr id="495" name="Google Shape;495;p8"/>
          <p:cNvGrpSpPr/>
          <p:nvPr/>
        </p:nvGrpSpPr>
        <p:grpSpPr>
          <a:xfrm>
            <a:off x="8522611" y="365783"/>
            <a:ext cx="780620" cy="4779313"/>
            <a:chOff x="24461" y="365666"/>
            <a:chExt cx="780620" cy="4777838"/>
          </a:xfrm>
        </p:grpSpPr>
        <p:sp>
          <p:nvSpPr>
            <p:cNvPr id="496" name="Google Shape;496;p8"/>
            <p:cNvSpPr/>
            <p:nvPr/>
          </p:nvSpPr>
          <p:spPr>
            <a:xfrm rot="5400000" flipH="1">
              <a:off x="327367" y="4849983"/>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497" name="Google Shape;497;p8"/>
            <p:cNvSpPr/>
            <p:nvPr/>
          </p:nvSpPr>
          <p:spPr>
            <a:xfrm rot="5400000" flipH="1">
              <a:off x="137342" y="4567378"/>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498" name="Google Shape;498;p8"/>
            <p:cNvSpPr/>
            <p:nvPr/>
          </p:nvSpPr>
          <p:spPr>
            <a:xfrm rot="5400000" flipH="1">
              <a:off x="240072" y="3561247"/>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499" name="Google Shape;499;p8"/>
            <p:cNvSpPr/>
            <p:nvPr/>
          </p:nvSpPr>
          <p:spPr>
            <a:xfrm rot="5400000" flipH="1">
              <a:off x="23594" y="4249166"/>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00" name="Google Shape;500;p8"/>
            <p:cNvSpPr/>
            <p:nvPr/>
          </p:nvSpPr>
          <p:spPr>
            <a:xfrm rot="5400000" flipH="1">
              <a:off x="49052" y="3903311"/>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01" name="Google Shape;501;p8"/>
            <p:cNvSpPr/>
            <p:nvPr/>
          </p:nvSpPr>
          <p:spPr>
            <a:xfrm rot="5400000" flipH="1">
              <a:off x="326853" y="3323487"/>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02" name="Google Shape;502;p8"/>
            <p:cNvSpPr/>
            <p:nvPr/>
          </p:nvSpPr>
          <p:spPr>
            <a:xfrm rot="5400000" flipH="1">
              <a:off x="137342" y="3040401"/>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03" name="Google Shape;503;p8"/>
            <p:cNvSpPr/>
            <p:nvPr/>
          </p:nvSpPr>
          <p:spPr>
            <a:xfrm rot="5400000" flipH="1">
              <a:off x="240072" y="2034238"/>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chemeClr val="l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04" name="Google Shape;504;p8"/>
            <p:cNvSpPr/>
            <p:nvPr/>
          </p:nvSpPr>
          <p:spPr>
            <a:xfrm rot="5400000" flipH="1">
              <a:off x="23610" y="2722172"/>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05" name="Google Shape;505;p8"/>
            <p:cNvSpPr/>
            <p:nvPr/>
          </p:nvSpPr>
          <p:spPr>
            <a:xfrm rot="5400000" flipH="1">
              <a:off x="49036" y="2376318"/>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06" name="Google Shape;506;p8"/>
            <p:cNvSpPr/>
            <p:nvPr/>
          </p:nvSpPr>
          <p:spPr>
            <a:xfrm rot="5400000" flipH="1">
              <a:off x="131367" y="1618338"/>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07" name="Google Shape;507;p8"/>
            <p:cNvSpPr/>
            <p:nvPr/>
          </p:nvSpPr>
          <p:spPr>
            <a:xfrm rot="5400000" flipH="1">
              <a:off x="254801" y="600337"/>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chemeClr val="l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08" name="Google Shape;508;p8"/>
            <p:cNvSpPr/>
            <p:nvPr/>
          </p:nvSpPr>
          <p:spPr>
            <a:xfrm rot="5400000" flipH="1">
              <a:off x="14439" y="1299965"/>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09" name="Google Shape;509;p8"/>
            <p:cNvSpPr/>
            <p:nvPr/>
          </p:nvSpPr>
          <p:spPr>
            <a:xfrm rot="5400000" flipH="1">
              <a:off x="69402" y="953098"/>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chemeClr val="accen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10" name="Google Shape;510;p8"/>
            <p:cNvSpPr/>
            <p:nvPr/>
          </p:nvSpPr>
          <p:spPr>
            <a:xfrm rot="5400000" flipH="1">
              <a:off x="-438942" y="3899480"/>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11" name="Google Shape;511;p8"/>
            <p:cNvSpPr/>
            <p:nvPr/>
          </p:nvSpPr>
          <p:spPr>
            <a:xfrm rot="5400000" flipH="1">
              <a:off x="-438942" y="2381658"/>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12" name="Google Shape;512;p8"/>
            <p:cNvSpPr/>
            <p:nvPr/>
          </p:nvSpPr>
          <p:spPr>
            <a:xfrm rot="5400000" flipH="1">
              <a:off x="-438589" y="972316"/>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chemeClr val="dk1"/>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grpSp>
      <p:grpSp>
        <p:nvGrpSpPr>
          <p:cNvPr id="513" name="Google Shape;513;p8"/>
          <p:cNvGrpSpPr/>
          <p:nvPr/>
        </p:nvGrpSpPr>
        <p:grpSpPr>
          <a:xfrm>
            <a:off x="-159214" y="365783"/>
            <a:ext cx="780620" cy="4779313"/>
            <a:chOff x="-159214" y="365666"/>
            <a:chExt cx="780620" cy="4777838"/>
          </a:xfrm>
        </p:grpSpPr>
        <p:sp>
          <p:nvSpPr>
            <p:cNvPr id="514" name="Google Shape;514;p8"/>
            <p:cNvSpPr/>
            <p:nvPr/>
          </p:nvSpPr>
          <p:spPr>
            <a:xfrm rot="-5400000">
              <a:off x="116033" y="4849983"/>
              <a:ext cx="202468" cy="185283"/>
            </a:xfrm>
            <a:custGeom>
              <a:avLst/>
              <a:gdLst/>
              <a:ahLst/>
              <a:cxnLst/>
              <a:rect l="l" t="t" r="r" b="b"/>
              <a:pathLst>
                <a:path w="6303" h="5768" extrusionOk="0">
                  <a:moveTo>
                    <a:pt x="1806" y="1"/>
                  </a:moveTo>
                  <a:cubicBezTo>
                    <a:pt x="1584" y="761"/>
                    <a:pt x="1" y="4846"/>
                    <a:pt x="729" y="5575"/>
                  </a:cubicBezTo>
                  <a:cubicBezTo>
                    <a:pt x="864" y="5709"/>
                    <a:pt x="1073" y="5767"/>
                    <a:pt x="1334" y="5767"/>
                  </a:cubicBezTo>
                  <a:cubicBezTo>
                    <a:pt x="2727" y="5767"/>
                    <a:pt x="5582" y="4116"/>
                    <a:pt x="6303" y="3770"/>
                  </a:cubicBezTo>
                  <a:lnTo>
                    <a:pt x="1806" y="1"/>
                  </a:lnTo>
                  <a:close/>
                </a:path>
              </a:pathLst>
            </a:custGeom>
            <a:solidFill>
              <a:schemeClr val="accen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15" name="Google Shape;515;p8"/>
            <p:cNvSpPr/>
            <p:nvPr/>
          </p:nvSpPr>
          <p:spPr>
            <a:xfrm rot="-5400000">
              <a:off x="320288" y="4567378"/>
              <a:ext cx="188238" cy="184833"/>
            </a:xfrm>
            <a:custGeom>
              <a:avLst/>
              <a:gdLst/>
              <a:ahLst/>
              <a:cxnLst/>
              <a:rect l="l" t="t" r="r" b="b"/>
              <a:pathLst>
                <a:path w="5860" h="5754" extrusionOk="0">
                  <a:moveTo>
                    <a:pt x="570" y="1"/>
                  </a:moveTo>
                  <a:cubicBezTo>
                    <a:pt x="570" y="792"/>
                    <a:pt x="0" y="5131"/>
                    <a:pt x="919" y="5669"/>
                  </a:cubicBezTo>
                  <a:cubicBezTo>
                    <a:pt x="1014" y="5727"/>
                    <a:pt x="1126" y="5754"/>
                    <a:pt x="1253" y="5754"/>
                  </a:cubicBezTo>
                  <a:cubicBezTo>
                    <a:pt x="2520" y="5754"/>
                    <a:pt x="5197" y="3110"/>
                    <a:pt x="5859" y="2534"/>
                  </a:cubicBezTo>
                  <a:lnTo>
                    <a:pt x="570" y="1"/>
                  </a:lnTo>
                  <a:close/>
                </a:path>
              </a:pathLst>
            </a:custGeom>
            <a:solidFill>
              <a:schemeClr val="dk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16" name="Google Shape;516;p8"/>
            <p:cNvSpPr/>
            <p:nvPr/>
          </p:nvSpPr>
          <p:spPr>
            <a:xfrm rot="-5400000">
              <a:off x="206380" y="3561247"/>
              <a:ext cx="199416" cy="189972"/>
            </a:xfrm>
            <a:custGeom>
              <a:avLst/>
              <a:gdLst/>
              <a:ahLst/>
              <a:cxnLst/>
              <a:rect l="l" t="t" r="r" b="b"/>
              <a:pathLst>
                <a:path w="6208" h="5914" extrusionOk="0">
                  <a:moveTo>
                    <a:pt x="4624" y="1"/>
                  </a:moveTo>
                  <a:lnTo>
                    <a:pt x="1" y="3579"/>
                  </a:lnTo>
                  <a:cubicBezTo>
                    <a:pt x="625" y="3920"/>
                    <a:pt x="3590" y="5914"/>
                    <a:pt x="4837" y="5914"/>
                  </a:cubicBezTo>
                  <a:cubicBezTo>
                    <a:pt x="4981" y="5914"/>
                    <a:pt x="5102" y="5887"/>
                    <a:pt x="5195" y="5828"/>
                  </a:cubicBezTo>
                  <a:cubicBezTo>
                    <a:pt x="6208" y="5163"/>
                    <a:pt x="4846" y="919"/>
                    <a:pt x="4624" y="1"/>
                  </a:cubicBezTo>
                  <a:close/>
                </a:path>
              </a:pathLst>
            </a:custGeom>
            <a:solidFill>
              <a:schemeClr val="l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17" name="Google Shape;517;p8"/>
            <p:cNvSpPr/>
            <p:nvPr/>
          </p:nvSpPr>
          <p:spPr>
            <a:xfrm rot="-5400000">
              <a:off x="436060" y="4249166"/>
              <a:ext cx="186214" cy="168161"/>
            </a:xfrm>
            <a:custGeom>
              <a:avLst/>
              <a:gdLst/>
              <a:ahLst/>
              <a:cxnLst/>
              <a:rect l="l" t="t" r="r" b="b"/>
              <a:pathLst>
                <a:path w="5797" h="5235" extrusionOk="0">
                  <a:moveTo>
                    <a:pt x="1" y="1"/>
                  </a:moveTo>
                  <a:lnTo>
                    <a:pt x="1" y="1"/>
                  </a:lnTo>
                  <a:cubicBezTo>
                    <a:pt x="223" y="729"/>
                    <a:pt x="1173" y="5004"/>
                    <a:pt x="2218" y="5226"/>
                  </a:cubicBezTo>
                  <a:cubicBezTo>
                    <a:pt x="2249" y="5232"/>
                    <a:pt x="2281" y="5235"/>
                    <a:pt x="2313" y="5235"/>
                  </a:cubicBezTo>
                  <a:cubicBezTo>
                    <a:pt x="3493" y="5235"/>
                    <a:pt x="5365" y="1404"/>
                    <a:pt x="5796" y="602"/>
                  </a:cubicBezTo>
                  <a:lnTo>
                    <a:pt x="1" y="1"/>
                  </a:lnTo>
                  <a:close/>
                </a:path>
              </a:pathLst>
            </a:custGeom>
            <a:solidFill>
              <a:schemeClr val="accent1"/>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18" name="Google Shape;518;p8"/>
            <p:cNvSpPr/>
            <p:nvPr/>
          </p:nvSpPr>
          <p:spPr>
            <a:xfrm rot="-5400000">
              <a:off x="415710" y="3903311"/>
              <a:ext cx="181107" cy="181332"/>
            </a:xfrm>
            <a:custGeom>
              <a:avLst/>
              <a:gdLst/>
              <a:ahLst/>
              <a:cxnLst/>
              <a:rect l="l" t="t" r="r" b="b"/>
              <a:pathLst>
                <a:path w="5638" h="5645" extrusionOk="0">
                  <a:moveTo>
                    <a:pt x="5638" y="0"/>
                  </a:moveTo>
                  <a:lnTo>
                    <a:pt x="1" y="1615"/>
                  </a:lnTo>
                  <a:cubicBezTo>
                    <a:pt x="494" y="2202"/>
                    <a:pt x="2852" y="5645"/>
                    <a:pt x="3940" y="5645"/>
                  </a:cubicBezTo>
                  <a:cubicBezTo>
                    <a:pt x="3968" y="5645"/>
                    <a:pt x="3996" y="5642"/>
                    <a:pt x="4023" y="5637"/>
                  </a:cubicBezTo>
                  <a:cubicBezTo>
                    <a:pt x="5194"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19" name="Google Shape;519;p8"/>
            <p:cNvSpPr/>
            <p:nvPr/>
          </p:nvSpPr>
          <p:spPr>
            <a:xfrm rot="-5400000">
              <a:off x="115519" y="3323487"/>
              <a:ext cx="203496" cy="185283"/>
            </a:xfrm>
            <a:custGeom>
              <a:avLst/>
              <a:gdLst/>
              <a:ahLst/>
              <a:cxnLst/>
              <a:rect l="l" t="t" r="r" b="b"/>
              <a:pathLst>
                <a:path w="6335" h="5768" extrusionOk="0">
                  <a:moveTo>
                    <a:pt x="1837" y="1"/>
                  </a:moveTo>
                  <a:cubicBezTo>
                    <a:pt x="1615" y="761"/>
                    <a:pt x="0" y="4846"/>
                    <a:pt x="760" y="5575"/>
                  </a:cubicBezTo>
                  <a:cubicBezTo>
                    <a:pt x="895" y="5709"/>
                    <a:pt x="1104" y="5767"/>
                    <a:pt x="1365" y="5767"/>
                  </a:cubicBezTo>
                  <a:cubicBezTo>
                    <a:pt x="2758" y="5767"/>
                    <a:pt x="5614" y="4116"/>
                    <a:pt x="6334" y="3770"/>
                  </a:cubicBezTo>
                  <a:lnTo>
                    <a:pt x="1837" y="1"/>
                  </a:lnTo>
                  <a:close/>
                </a:path>
              </a:pathLst>
            </a:custGeom>
            <a:solidFill>
              <a:schemeClr val="accen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20" name="Google Shape;520;p8"/>
            <p:cNvSpPr/>
            <p:nvPr/>
          </p:nvSpPr>
          <p:spPr>
            <a:xfrm rot="-5400000">
              <a:off x="320288" y="3040401"/>
              <a:ext cx="188238" cy="184833"/>
            </a:xfrm>
            <a:custGeom>
              <a:avLst/>
              <a:gdLst/>
              <a:ahLst/>
              <a:cxnLst/>
              <a:rect l="l" t="t" r="r" b="b"/>
              <a:pathLst>
                <a:path w="5860" h="5754" extrusionOk="0">
                  <a:moveTo>
                    <a:pt x="571" y="1"/>
                  </a:moveTo>
                  <a:cubicBezTo>
                    <a:pt x="571" y="792"/>
                    <a:pt x="1" y="5131"/>
                    <a:pt x="919" y="5669"/>
                  </a:cubicBezTo>
                  <a:cubicBezTo>
                    <a:pt x="1014" y="5727"/>
                    <a:pt x="1127" y="5754"/>
                    <a:pt x="1253" y="5754"/>
                  </a:cubicBezTo>
                  <a:cubicBezTo>
                    <a:pt x="2520" y="5754"/>
                    <a:pt x="5197" y="3110"/>
                    <a:pt x="5859" y="2534"/>
                  </a:cubicBezTo>
                  <a:lnTo>
                    <a:pt x="571" y="1"/>
                  </a:lnTo>
                  <a:close/>
                </a:path>
              </a:pathLst>
            </a:custGeom>
            <a:solidFill>
              <a:schemeClr val="dk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21" name="Google Shape;521;p8"/>
            <p:cNvSpPr/>
            <p:nvPr/>
          </p:nvSpPr>
          <p:spPr>
            <a:xfrm rot="-5400000">
              <a:off x="206380" y="2034238"/>
              <a:ext cx="199416" cy="189972"/>
            </a:xfrm>
            <a:custGeom>
              <a:avLst/>
              <a:gdLst/>
              <a:ahLst/>
              <a:cxnLst/>
              <a:rect l="l" t="t" r="r" b="b"/>
              <a:pathLst>
                <a:path w="6208" h="5914" extrusionOk="0">
                  <a:moveTo>
                    <a:pt x="4624" y="1"/>
                  </a:moveTo>
                  <a:lnTo>
                    <a:pt x="0" y="3579"/>
                  </a:lnTo>
                  <a:cubicBezTo>
                    <a:pt x="624" y="3920"/>
                    <a:pt x="3589" y="5914"/>
                    <a:pt x="4836" y="5914"/>
                  </a:cubicBezTo>
                  <a:cubicBezTo>
                    <a:pt x="4980" y="5914"/>
                    <a:pt x="5102" y="5887"/>
                    <a:pt x="5194" y="5828"/>
                  </a:cubicBezTo>
                  <a:cubicBezTo>
                    <a:pt x="6207" y="5163"/>
                    <a:pt x="4845" y="919"/>
                    <a:pt x="4624" y="1"/>
                  </a:cubicBezTo>
                  <a:close/>
                </a:path>
              </a:pathLst>
            </a:custGeom>
            <a:solidFill>
              <a:schemeClr val="l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22" name="Google Shape;522;p8"/>
            <p:cNvSpPr/>
            <p:nvPr/>
          </p:nvSpPr>
          <p:spPr>
            <a:xfrm rot="-5400000">
              <a:off x="436076" y="2722172"/>
              <a:ext cx="186182" cy="168161"/>
            </a:xfrm>
            <a:custGeom>
              <a:avLst/>
              <a:gdLst/>
              <a:ahLst/>
              <a:cxnLst/>
              <a:rect l="l" t="t" r="r" b="b"/>
              <a:pathLst>
                <a:path w="5796" h="5235" extrusionOk="0">
                  <a:moveTo>
                    <a:pt x="0" y="1"/>
                  </a:moveTo>
                  <a:lnTo>
                    <a:pt x="0" y="1"/>
                  </a:lnTo>
                  <a:cubicBezTo>
                    <a:pt x="222" y="729"/>
                    <a:pt x="1172" y="5004"/>
                    <a:pt x="2217" y="5226"/>
                  </a:cubicBezTo>
                  <a:cubicBezTo>
                    <a:pt x="2248" y="5232"/>
                    <a:pt x="2280" y="5235"/>
                    <a:pt x="2313" y="5235"/>
                  </a:cubicBezTo>
                  <a:cubicBezTo>
                    <a:pt x="3493" y="5235"/>
                    <a:pt x="5364" y="1404"/>
                    <a:pt x="5796" y="602"/>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23" name="Google Shape;523;p8"/>
            <p:cNvSpPr/>
            <p:nvPr/>
          </p:nvSpPr>
          <p:spPr>
            <a:xfrm rot="-5400000">
              <a:off x="415694" y="2376318"/>
              <a:ext cx="181139" cy="181332"/>
            </a:xfrm>
            <a:custGeom>
              <a:avLst/>
              <a:gdLst/>
              <a:ahLst/>
              <a:cxnLst/>
              <a:rect l="l" t="t" r="r" b="b"/>
              <a:pathLst>
                <a:path w="5639" h="5645" extrusionOk="0">
                  <a:moveTo>
                    <a:pt x="5638" y="0"/>
                  </a:moveTo>
                  <a:lnTo>
                    <a:pt x="1" y="1615"/>
                  </a:lnTo>
                  <a:cubicBezTo>
                    <a:pt x="495" y="2202"/>
                    <a:pt x="2853" y="5645"/>
                    <a:pt x="3940" y="5645"/>
                  </a:cubicBezTo>
                  <a:cubicBezTo>
                    <a:pt x="3969" y="5645"/>
                    <a:pt x="3996" y="5642"/>
                    <a:pt x="4023" y="5637"/>
                  </a:cubicBezTo>
                  <a:cubicBezTo>
                    <a:pt x="5195" y="5416"/>
                    <a:pt x="5511" y="950"/>
                    <a:pt x="5638" y="0"/>
                  </a:cubicBezTo>
                  <a:close/>
                </a:path>
              </a:pathLst>
            </a:custGeom>
            <a:solidFill>
              <a:schemeClr val="accen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24" name="Google Shape;524;p8"/>
            <p:cNvSpPr/>
            <p:nvPr/>
          </p:nvSpPr>
          <p:spPr>
            <a:xfrm rot="-5400000">
              <a:off x="327291" y="1618338"/>
              <a:ext cx="187210" cy="183548"/>
            </a:xfrm>
            <a:custGeom>
              <a:avLst/>
              <a:gdLst/>
              <a:ahLst/>
              <a:cxnLst/>
              <a:rect l="l" t="t" r="r" b="b"/>
              <a:pathLst>
                <a:path w="5828" h="5714" extrusionOk="0">
                  <a:moveTo>
                    <a:pt x="507" y="0"/>
                  </a:moveTo>
                  <a:cubicBezTo>
                    <a:pt x="507" y="760"/>
                    <a:pt x="1" y="5099"/>
                    <a:pt x="919" y="5637"/>
                  </a:cubicBezTo>
                  <a:cubicBezTo>
                    <a:pt x="1009" y="5689"/>
                    <a:pt x="1114" y="5713"/>
                    <a:pt x="1232" y="5713"/>
                  </a:cubicBezTo>
                  <a:cubicBezTo>
                    <a:pt x="2486" y="5713"/>
                    <a:pt x="5162" y="3018"/>
                    <a:pt x="5828" y="2439"/>
                  </a:cubicBezTo>
                  <a:lnTo>
                    <a:pt x="507" y="0"/>
                  </a:lnTo>
                  <a:close/>
                </a:path>
              </a:pathLst>
            </a:custGeom>
            <a:solidFill>
              <a:schemeClr val="dk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25" name="Google Shape;525;p8"/>
            <p:cNvSpPr/>
            <p:nvPr/>
          </p:nvSpPr>
          <p:spPr>
            <a:xfrm rot="-5400000">
              <a:off x="190623" y="600337"/>
              <a:ext cx="200444" cy="190005"/>
            </a:xfrm>
            <a:custGeom>
              <a:avLst/>
              <a:gdLst/>
              <a:ahLst/>
              <a:cxnLst/>
              <a:rect l="l" t="t" r="r" b="b"/>
              <a:pathLst>
                <a:path w="6240" h="5915" extrusionOk="0">
                  <a:moveTo>
                    <a:pt x="4561" y="1"/>
                  </a:moveTo>
                  <a:lnTo>
                    <a:pt x="1" y="3643"/>
                  </a:lnTo>
                  <a:cubicBezTo>
                    <a:pt x="596" y="3954"/>
                    <a:pt x="3601" y="5915"/>
                    <a:pt x="4861" y="5915"/>
                  </a:cubicBezTo>
                  <a:cubicBezTo>
                    <a:pt x="5009" y="5915"/>
                    <a:pt x="5133" y="5888"/>
                    <a:pt x="5226" y="5828"/>
                  </a:cubicBezTo>
                  <a:cubicBezTo>
                    <a:pt x="6240" y="5163"/>
                    <a:pt x="4814" y="919"/>
                    <a:pt x="4561" y="1"/>
                  </a:cubicBezTo>
                  <a:close/>
                </a:path>
              </a:pathLst>
            </a:custGeom>
            <a:solidFill>
              <a:schemeClr val="l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26" name="Google Shape;526;p8"/>
            <p:cNvSpPr/>
            <p:nvPr/>
          </p:nvSpPr>
          <p:spPr>
            <a:xfrm rot="-5400000">
              <a:off x="444219" y="1299965"/>
              <a:ext cx="187210" cy="167165"/>
            </a:xfrm>
            <a:custGeom>
              <a:avLst/>
              <a:gdLst/>
              <a:ahLst/>
              <a:cxnLst/>
              <a:rect l="l" t="t" r="r" b="b"/>
              <a:pathLst>
                <a:path w="5828" h="5204" extrusionOk="0">
                  <a:moveTo>
                    <a:pt x="0" y="1"/>
                  </a:moveTo>
                  <a:lnTo>
                    <a:pt x="0" y="1"/>
                  </a:lnTo>
                  <a:cubicBezTo>
                    <a:pt x="254" y="729"/>
                    <a:pt x="1267" y="5004"/>
                    <a:pt x="2281" y="5194"/>
                  </a:cubicBezTo>
                  <a:cubicBezTo>
                    <a:pt x="2313" y="5200"/>
                    <a:pt x="2345" y="5203"/>
                    <a:pt x="2378" y="5203"/>
                  </a:cubicBezTo>
                  <a:cubicBezTo>
                    <a:pt x="3584" y="5203"/>
                    <a:pt x="5396" y="1340"/>
                    <a:pt x="5828" y="507"/>
                  </a:cubicBezTo>
                  <a:lnTo>
                    <a:pt x="0" y="1"/>
                  </a:lnTo>
                  <a:close/>
                </a:path>
              </a:pathLst>
            </a:custGeom>
            <a:solidFill>
              <a:schemeClr val="accent1"/>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27" name="Google Shape;527;p8"/>
            <p:cNvSpPr/>
            <p:nvPr/>
          </p:nvSpPr>
          <p:spPr>
            <a:xfrm rot="-5400000">
              <a:off x="396355" y="953098"/>
              <a:ext cx="180111" cy="182359"/>
            </a:xfrm>
            <a:custGeom>
              <a:avLst/>
              <a:gdLst/>
              <a:ahLst/>
              <a:cxnLst/>
              <a:rect l="l" t="t" r="r" b="b"/>
              <a:pathLst>
                <a:path w="5607" h="5677" extrusionOk="0">
                  <a:moveTo>
                    <a:pt x="5606" y="1"/>
                  </a:moveTo>
                  <a:lnTo>
                    <a:pt x="1" y="1711"/>
                  </a:lnTo>
                  <a:cubicBezTo>
                    <a:pt x="495" y="2266"/>
                    <a:pt x="2882" y="5677"/>
                    <a:pt x="3971" y="5677"/>
                  </a:cubicBezTo>
                  <a:cubicBezTo>
                    <a:pt x="4000" y="5677"/>
                    <a:pt x="4028" y="5675"/>
                    <a:pt x="4055" y="5670"/>
                  </a:cubicBezTo>
                  <a:cubicBezTo>
                    <a:pt x="5258" y="5416"/>
                    <a:pt x="5511" y="951"/>
                    <a:pt x="5606" y="1"/>
                  </a:cubicBezTo>
                  <a:close/>
                </a:path>
              </a:pathLst>
            </a:custGeom>
            <a:solidFill>
              <a:schemeClr val="accent2"/>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28" name="Google Shape;528;p8"/>
            <p:cNvSpPr/>
            <p:nvPr/>
          </p:nvSpPr>
          <p:spPr>
            <a:xfrm rot="-5400000">
              <a:off x="-766216" y="3899480"/>
              <a:ext cx="1851027" cy="637021"/>
            </a:xfrm>
            <a:custGeom>
              <a:avLst/>
              <a:gdLst/>
              <a:ahLst/>
              <a:cxnLst/>
              <a:rect l="l" t="t" r="r" b="b"/>
              <a:pathLst>
                <a:path w="57624" h="19831" extrusionOk="0">
                  <a:moveTo>
                    <a:pt x="57065" y="1"/>
                  </a:moveTo>
                  <a:cubicBezTo>
                    <a:pt x="56945" y="1"/>
                    <a:pt x="56827" y="57"/>
                    <a:pt x="56750" y="191"/>
                  </a:cubicBezTo>
                  <a:cubicBezTo>
                    <a:pt x="54248" y="4593"/>
                    <a:pt x="51113" y="8647"/>
                    <a:pt x="47218" y="11941"/>
                  </a:cubicBezTo>
                  <a:cubicBezTo>
                    <a:pt x="43956" y="14696"/>
                    <a:pt x="40187" y="16818"/>
                    <a:pt x="36070" y="17989"/>
                  </a:cubicBezTo>
                  <a:cubicBezTo>
                    <a:pt x="33648" y="18690"/>
                    <a:pt x="31124" y="19036"/>
                    <a:pt x="28596" y="19036"/>
                  </a:cubicBezTo>
                  <a:cubicBezTo>
                    <a:pt x="27124" y="19036"/>
                    <a:pt x="25651" y="18919"/>
                    <a:pt x="24194" y="18686"/>
                  </a:cubicBezTo>
                  <a:cubicBezTo>
                    <a:pt x="20077" y="18021"/>
                    <a:pt x="16150" y="16438"/>
                    <a:pt x="12572" y="14284"/>
                  </a:cubicBezTo>
                  <a:cubicBezTo>
                    <a:pt x="8581" y="11814"/>
                    <a:pt x="5066" y="8615"/>
                    <a:pt x="2089" y="5037"/>
                  </a:cubicBezTo>
                  <a:cubicBezTo>
                    <a:pt x="1678" y="4530"/>
                    <a:pt x="1298" y="4055"/>
                    <a:pt x="918" y="3548"/>
                  </a:cubicBezTo>
                  <a:cubicBezTo>
                    <a:pt x="821" y="3423"/>
                    <a:pt x="689" y="3371"/>
                    <a:pt x="562" y="3371"/>
                  </a:cubicBezTo>
                  <a:cubicBezTo>
                    <a:pt x="271" y="3371"/>
                    <a:pt x="1" y="3642"/>
                    <a:pt x="221" y="3928"/>
                  </a:cubicBezTo>
                  <a:cubicBezTo>
                    <a:pt x="3198" y="7792"/>
                    <a:pt x="6681" y="11275"/>
                    <a:pt x="10703" y="13999"/>
                  </a:cubicBezTo>
                  <a:cubicBezTo>
                    <a:pt x="14314"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85" y="10579"/>
                    <a:pt x="53678" y="6684"/>
                    <a:pt x="56338" y="2408"/>
                  </a:cubicBezTo>
                  <a:cubicBezTo>
                    <a:pt x="56718" y="1806"/>
                    <a:pt x="57099" y="1205"/>
                    <a:pt x="57447" y="603"/>
                  </a:cubicBezTo>
                  <a:cubicBezTo>
                    <a:pt x="57623"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29" name="Google Shape;529;p8"/>
            <p:cNvSpPr/>
            <p:nvPr/>
          </p:nvSpPr>
          <p:spPr>
            <a:xfrm rot="-5400000">
              <a:off x="-766216" y="2381658"/>
              <a:ext cx="1851027" cy="637021"/>
            </a:xfrm>
            <a:custGeom>
              <a:avLst/>
              <a:gdLst/>
              <a:ahLst/>
              <a:cxnLst/>
              <a:rect l="l" t="t" r="r" b="b"/>
              <a:pathLst>
                <a:path w="57624" h="19831" extrusionOk="0">
                  <a:moveTo>
                    <a:pt x="57065" y="1"/>
                  </a:moveTo>
                  <a:cubicBezTo>
                    <a:pt x="56945" y="1"/>
                    <a:pt x="56827" y="57"/>
                    <a:pt x="56750" y="191"/>
                  </a:cubicBezTo>
                  <a:cubicBezTo>
                    <a:pt x="54217" y="4593"/>
                    <a:pt x="51113" y="8647"/>
                    <a:pt x="47218" y="11941"/>
                  </a:cubicBezTo>
                  <a:cubicBezTo>
                    <a:pt x="43956" y="14696"/>
                    <a:pt x="40187" y="16818"/>
                    <a:pt x="36070" y="17989"/>
                  </a:cubicBezTo>
                  <a:cubicBezTo>
                    <a:pt x="33628" y="18690"/>
                    <a:pt x="31110" y="19036"/>
                    <a:pt x="28588" y="19036"/>
                  </a:cubicBezTo>
                  <a:cubicBezTo>
                    <a:pt x="27120" y="19036"/>
                    <a:pt x="25651" y="18919"/>
                    <a:pt x="24195" y="18686"/>
                  </a:cubicBezTo>
                  <a:cubicBezTo>
                    <a:pt x="20046" y="18021"/>
                    <a:pt x="16119" y="16438"/>
                    <a:pt x="12572" y="14284"/>
                  </a:cubicBezTo>
                  <a:cubicBezTo>
                    <a:pt x="8582" y="11814"/>
                    <a:pt x="5066" y="8615"/>
                    <a:pt x="2090" y="5037"/>
                  </a:cubicBezTo>
                  <a:cubicBezTo>
                    <a:pt x="1678" y="4530"/>
                    <a:pt x="1298" y="4055"/>
                    <a:pt x="886" y="3548"/>
                  </a:cubicBezTo>
                  <a:cubicBezTo>
                    <a:pt x="799" y="3423"/>
                    <a:pt x="674" y="3371"/>
                    <a:pt x="551" y="3371"/>
                  </a:cubicBezTo>
                  <a:cubicBezTo>
                    <a:pt x="271" y="3371"/>
                    <a:pt x="1" y="3642"/>
                    <a:pt x="221" y="3928"/>
                  </a:cubicBezTo>
                  <a:cubicBezTo>
                    <a:pt x="3198" y="7792"/>
                    <a:pt x="6682" y="11275"/>
                    <a:pt x="10704" y="13999"/>
                  </a:cubicBezTo>
                  <a:cubicBezTo>
                    <a:pt x="14282" y="16438"/>
                    <a:pt x="18336" y="18274"/>
                    <a:pt x="22579" y="19193"/>
                  </a:cubicBezTo>
                  <a:cubicBezTo>
                    <a:pt x="24556" y="19616"/>
                    <a:pt x="26580" y="19830"/>
                    <a:pt x="28604" y="19830"/>
                  </a:cubicBezTo>
                  <a:cubicBezTo>
                    <a:pt x="30665" y="19830"/>
                    <a:pt x="32727" y="19608"/>
                    <a:pt x="34740" y="19161"/>
                  </a:cubicBezTo>
                  <a:cubicBezTo>
                    <a:pt x="38952" y="18211"/>
                    <a:pt x="42911" y="16279"/>
                    <a:pt x="46363" y="13651"/>
                  </a:cubicBezTo>
                  <a:cubicBezTo>
                    <a:pt x="50353" y="10579"/>
                    <a:pt x="53678" y="6684"/>
                    <a:pt x="56339" y="2408"/>
                  </a:cubicBezTo>
                  <a:cubicBezTo>
                    <a:pt x="56719" y="1806"/>
                    <a:pt x="57067" y="1205"/>
                    <a:pt x="57447" y="603"/>
                  </a:cubicBezTo>
                  <a:cubicBezTo>
                    <a:pt x="57624" y="294"/>
                    <a:pt x="57339" y="1"/>
                    <a:pt x="57065" y="1"/>
                  </a:cubicBezTo>
                  <a:close/>
                </a:path>
              </a:pathLst>
            </a:custGeom>
            <a:solidFill>
              <a:schemeClr val="dk1"/>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sp>
          <p:nvSpPr>
            <p:cNvPr id="530" name="Google Shape;530;p8"/>
            <p:cNvSpPr/>
            <p:nvPr/>
          </p:nvSpPr>
          <p:spPr>
            <a:xfrm rot="-5400000">
              <a:off x="-765863" y="972316"/>
              <a:ext cx="1850320" cy="637021"/>
            </a:xfrm>
            <a:custGeom>
              <a:avLst/>
              <a:gdLst/>
              <a:ahLst/>
              <a:cxnLst/>
              <a:rect l="l" t="t" r="r" b="b"/>
              <a:pathLst>
                <a:path w="57602" h="19831" extrusionOk="0">
                  <a:moveTo>
                    <a:pt x="57042" y="1"/>
                  </a:moveTo>
                  <a:cubicBezTo>
                    <a:pt x="56923" y="1"/>
                    <a:pt x="56805" y="57"/>
                    <a:pt x="56728" y="191"/>
                  </a:cubicBezTo>
                  <a:cubicBezTo>
                    <a:pt x="54226" y="4593"/>
                    <a:pt x="51091" y="8647"/>
                    <a:pt x="47196" y="11941"/>
                  </a:cubicBezTo>
                  <a:cubicBezTo>
                    <a:pt x="43965" y="14696"/>
                    <a:pt x="40165" y="16818"/>
                    <a:pt x="36080" y="17989"/>
                  </a:cubicBezTo>
                  <a:cubicBezTo>
                    <a:pt x="33637" y="18690"/>
                    <a:pt x="31107" y="19036"/>
                    <a:pt x="28575" y="19036"/>
                  </a:cubicBezTo>
                  <a:cubicBezTo>
                    <a:pt x="27102" y="19036"/>
                    <a:pt x="25628" y="18919"/>
                    <a:pt x="24172" y="18686"/>
                  </a:cubicBezTo>
                  <a:cubicBezTo>
                    <a:pt x="20055" y="18021"/>
                    <a:pt x="16128" y="16438"/>
                    <a:pt x="12581" y="14284"/>
                  </a:cubicBezTo>
                  <a:cubicBezTo>
                    <a:pt x="8559" y="11814"/>
                    <a:pt x="5076" y="8615"/>
                    <a:pt x="2067" y="5037"/>
                  </a:cubicBezTo>
                  <a:cubicBezTo>
                    <a:pt x="1687" y="4530"/>
                    <a:pt x="1276" y="4055"/>
                    <a:pt x="895" y="3548"/>
                  </a:cubicBezTo>
                  <a:cubicBezTo>
                    <a:pt x="799" y="3423"/>
                    <a:pt x="670" y="3371"/>
                    <a:pt x="546" y="3371"/>
                  </a:cubicBezTo>
                  <a:cubicBezTo>
                    <a:pt x="262" y="3371"/>
                    <a:pt x="1" y="3642"/>
                    <a:pt x="199" y="3928"/>
                  </a:cubicBezTo>
                  <a:cubicBezTo>
                    <a:pt x="3176" y="7792"/>
                    <a:pt x="6659" y="11275"/>
                    <a:pt x="10713" y="13999"/>
                  </a:cubicBezTo>
                  <a:cubicBezTo>
                    <a:pt x="14292" y="16438"/>
                    <a:pt x="18313" y="18274"/>
                    <a:pt x="22557" y="19193"/>
                  </a:cubicBezTo>
                  <a:cubicBezTo>
                    <a:pt x="24550" y="19616"/>
                    <a:pt x="26574" y="19830"/>
                    <a:pt x="28594" y="19830"/>
                  </a:cubicBezTo>
                  <a:cubicBezTo>
                    <a:pt x="30651" y="19830"/>
                    <a:pt x="32705" y="19608"/>
                    <a:pt x="34718" y="19161"/>
                  </a:cubicBezTo>
                  <a:cubicBezTo>
                    <a:pt x="38962" y="18211"/>
                    <a:pt x="42920" y="16279"/>
                    <a:pt x="46341" y="13651"/>
                  </a:cubicBezTo>
                  <a:cubicBezTo>
                    <a:pt x="50363" y="10579"/>
                    <a:pt x="53656" y="6684"/>
                    <a:pt x="56348" y="2408"/>
                  </a:cubicBezTo>
                  <a:cubicBezTo>
                    <a:pt x="56696" y="1806"/>
                    <a:pt x="57076" y="1205"/>
                    <a:pt x="57425" y="603"/>
                  </a:cubicBezTo>
                  <a:cubicBezTo>
                    <a:pt x="57601" y="294"/>
                    <a:pt x="57317" y="1"/>
                    <a:pt x="57042" y="1"/>
                  </a:cubicBezTo>
                  <a:close/>
                </a:path>
              </a:pathLst>
            </a:custGeom>
            <a:solidFill>
              <a:schemeClr val="dk1"/>
            </a:solidFill>
            <a:ln>
              <a:noFill/>
            </a:ln>
          </p:spPr>
          <p:txBody>
            <a:bodyPr spcFirstLastPara="1" wrap="square" lIns="91425" tIns="91425" rIns="91425" bIns="91425" anchor="ctr" anchorCtr="0">
              <a:noAutofit/>
            </a:bodyPr>
            <a:lstStyle/>
            <a:p>
              <a:pPr defTabSz="685800">
                <a:buClr>
                  <a:srgbClr val="000000"/>
                </a:buClr>
                <a:buFont typeface="Arial"/>
                <a:buNone/>
              </a:pPr>
              <a:endParaRPr sz="1350" kern="0">
                <a:solidFill>
                  <a:srgbClr val="000000"/>
                </a:solidFill>
                <a:cs typeface="Arial"/>
                <a:sym typeface="Arial"/>
              </a:endParaRPr>
            </a:p>
          </p:txBody>
        </p:sp>
      </p:grpSp>
    </p:spTree>
    <p:extLst>
      <p:ext uri="{BB962C8B-B14F-4D97-AF65-F5344CB8AC3E}">
        <p14:creationId xmlns:p14="http://schemas.microsoft.com/office/powerpoint/2010/main" val="2855127092"/>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313"/>
            <a:ext cx="7772400" cy="1102859"/>
          </a:xfrm>
        </p:spPr>
        <p:txBody>
          <a:bodyPr/>
          <a:lstStyle/>
          <a:p>
            <a:r>
              <a:rPr lang="en-US"/>
              <a:t>Click to edit Master title style</a:t>
            </a:r>
          </a:p>
        </p:txBody>
      </p:sp>
      <p:sp>
        <p:nvSpPr>
          <p:cNvPr id="3" name="Subtitle 2"/>
          <p:cNvSpPr>
            <a:spLocks noGrp="1"/>
          </p:cNvSpPr>
          <p:nvPr>
            <p:ph type="subTitle" idx="1"/>
          </p:nvPr>
        </p:nvSpPr>
        <p:spPr>
          <a:xfrm>
            <a:off x="1371600" y="2915550"/>
            <a:ext cx="6400800" cy="1314856"/>
          </a:xfrm>
        </p:spPr>
        <p:txBody>
          <a:bodyPr/>
          <a:lstStyle>
            <a:lvl1pPr marL="0" indent="0" algn="ctr">
              <a:buNone/>
              <a:defRPr/>
            </a:lvl1pPr>
            <a:lvl2pPr marL="342991" indent="0" algn="ctr">
              <a:buNone/>
              <a:defRPr/>
            </a:lvl2pPr>
            <a:lvl3pPr marL="685983" indent="0" algn="ctr">
              <a:buNone/>
              <a:defRPr/>
            </a:lvl3pPr>
            <a:lvl4pPr marL="1028974" indent="0" algn="ctr">
              <a:buNone/>
              <a:defRPr/>
            </a:lvl4pPr>
            <a:lvl5pPr marL="1371966" indent="0" algn="ctr">
              <a:buNone/>
              <a:defRPr/>
            </a:lvl5pPr>
            <a:lvl6pPr marL="1714957" indent="0" algn="ctr">
              <a:buNone/>
              <a:defRPr/>
            </a:lvl6pPr>
            <a:lvl7pPr marL="2057949" indent="0" algn="ctr">
              <a:buNone/>
              <a:defRPr/>
            </a:lvl7pPr>
            <a:lvl8pPr marL="2400940" indent="0" algn="ctr">
              <a:buNone/>
              <a:defRPr/>
            </a:lvl8pPr>
            <a:lvl9pPr marL="2743932"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E6E3DDA-03EC-F990-67A5-AC5D75FCE9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1F8D780-843D-49FB-06AA-E8FBC57B26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FD6653C-B416-D2F4-8011-C5C9A264BE7F}"/>
              </a:ext>
            </a:extLst>
          </p:cNvPr>
          <p:cNvSpPr>
            <a:spLocks noGrp="1" noChangeArrowheads="1"/>
          </p:cNvSpPr>
          <p:nvPr>
            <p:ph type="sldNum" sz="quarter" idx="12"/>
          </p:nvPr>
        </p:nvSpPr>
        <p:spPr>
          <a:ln/>
        </p:spPr>
        <p:txBody>
          <a:bodyPr/>
          <a:lstStyle>
            <a:lvl1pPr>
              <a:defRPr/>
            </a:lvl1pPr>
          </a:lstStyle>
          <a:p>
            <a:fld id="{4C7F60D9-D841-4154-8A22-B42F92A6A06B}" type="slidenum">
              <a:rPr lang="en-US" altLang="en-US"/>
              <a:pPr/>
              <a:t>‹#›</a:t>
            </a:fld>
            <a:endParaRPr lang="en-US" altLang="en-US"/>
          </a:p>
        </p:txBody>
      </p:sp>
    </p:spTree>
    <p:extLst>
      <p:ext uri="{BB962C8B-B14F-4D97-AF65-F5344CB8AC3E}">
        <p14:creationId xmlns:p14="http://schemas.microsoft.com/office/powerpoint/2010/main" val="38137665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768EECB-81AF-B33A-94E8-99E6B81302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D260579-E6D3-6872-FEC2-CD2F6336A1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47EFFA-B3C0-7718-0307-F707214B743A}"/>
              </a:ext>
            </a:extLst>
          </p:cNvPr>
          <p:cNvSpPr>
            <a:spLocks noGrp="1" noChangeArrowheads="1"/>
          </p:cNvSpPr>
          <p:nvPr>
            <p:ph type="sldNum" sz="quarter" idx="12"/>
          </p:nvPr>
        </p:nvSpPr>
        <p:spPr>
          <a:ln/>
        </p:spPr>
        <p:txBody>
          <a:bodyPr/>
          <a:lstStyle>
            <a:lvl1pPr>
              <a:defRPr/>
            </a:lvl1pPr>
          </a:lstStyle>
          <a:p>
            <a:fld id="{A362FE87-C57F-48CF-8E0C-44A795D4EAF5}" type="slidenum">
              <a:rPr lang="en-US" altLang="en-US"/>
              <a:pPr/>
              <a:t>‹#›</a:t>
            </a:fld>
            <a:endParaRPr lang="en-US" altLang="en-US"/>
          </a:p>
        </p:txBody>
      </p:sp>
    </p:spTree>
    <p:extLst>
      <p:ext uri="{BB962C8B-B14F-4D97-AF65-F5344CB8AC3E}">
        <p14:creationId xmlns:p14="http://schemas.microsoft.com/office/powerpoint/2010/main" val="39279361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6196"/>
            <a:ext cx="7772400" cy="1021872"/>
          </a:xfrm>
        </p:spPr>
        <p:txBody>
          <a:bodyPr anchor="t"/>
          <a:lstStyle>
            <a:lvl1pPr algn="l">
              <a:defRPr sz="3001" b="1" cap="all"/>
            </a:lvl1pPr>
          </a:lstStyle>
          <a:p>
            <a:r>
              <a:rPr lang="en-US"/>
              <a:t>Click to edit Master title style</a:t>
            </a:r>
          </a:p>
        </p:txBody>
      </p:sp>
      <p:sp>
        <p:nvSpPr>
          <p:cNvPr id="3" name="Text Placeholder 2"/>
          <p:cNvSpPr>
            <a:spLocks noGrp="1"/>
          </p:cNvSpPr>
          <p:nvPr>
            <p:ph type="body" idx="1"/>
          </p:nvPr>
        </p:nvSpPr>
        <p:spPr>
          <a:xfrm>
            <a:off x="722313" y="2180708"/>
            <a:ext cx="7772400" cy="1125488"/>
          </a:xfrm>
        </p:spPr>
        <p:txBody>
          <a:bodyPr anchor="b"/>
          <a:lstStyle>
            <a:lvl1pPr marL="0" indent="0">
              <a:buNone/>
              <a:defRPr sz="1500"/>
            </a:lvl1pPr>
            <a:lvl2pPr marL="342991" indent="0">
              <a:buNone/>
              <a:defRPr sz="1350"/>
            </a:lvl2pPr>
            <a:lvl3pPr marL="685983" indent="0">
              <a:buNone/>
              <a:defRPr sz="1200"/>
            </a:lvl3pPr>
            <a:lvl4pPr marL="1028974" indent="0">
              <a:buNone/>
              <a:defRPr sz="1050"/>
            </a:lvl4pPr>
            <a:lvl5pPr marL="1371966" indent="0">
              <a:buNone/>
              <a:defRPr sz="1050"/>
            </a:lvl5pPr>
            <a:lvl6pPr marL="1714957" indent="0">
              <a:buNone/>
              <a:defRPr sz="1050"/>
            </a:lvl6pPr>
            <a:lvl7pPr marL="2057949" indent="0">
              <a:buNone/>
              <a:defRPr sz="1050"/>
            </a:lvl7pPr>
            <a:lvl8pPr marL="2400940" indent="0">
              <a:buNone/>
              <a:defRPr sz="1050"/>
            </a:lvl8pPr>
            <a:lvl9pPr marL="2743932"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A68A6769-8989-E5B6-637D-8AA3DBCE3CC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2BCDAC4-F5E2-7896-D434-DEB4B59C3C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57CAE90-D738-B88B-E19B-885077E499B2}"/>
              </a:ext>
            </a:extLst>
          </p:cNvPr>
          <p:cNvSpPr>
            <a:spLocks noGrp="1" noChangeArrowheads="1"/>
          </p:cNvSpPr>
          <p:nvPr>
            <p:ph type="sldNum" sz="quarter" idx="12"/>
          </p:nvPr>
        </p:nvSpPr>
        <p:spPr>
          <a:ln/>
        </p:spPr>
        <p:txBody>
          <a:bodyPr/>
          <a:lstStyle>
            <a:lvl1pPr>
              <a:defRPr/>
            </a:lvl1pPr>
          </a:lstStyle>
          <a:p>
            <a:fld id="{2DB4C923-76D9-4B57-B6F9-157507074849}" type="slidenum">
              <a:rPr lang="en-US" altLang="en-US"/>
              <a:pPr/>
              <a:t>‹#›</a:t>
            </a:fld>
            <a:endParaRPr lang="en-US" altLang="en-US"/>
          </a:p>
        </p:txBody>
      </p:sp>
    </p:spTree>
    <p:extLst>
      <p:ext uri="{BB962C8B-B14F-4D97-AF65-F5344CB8AC3E}">
        <p14:creationId xmlns:p14="http://schemas.microsoft.com/office/powerpoint/2010/main" val="38198611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521"/>
            <a:ext cx="4038600" cy="339552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521"/>
            <a:ext cx="4038600" cy="339552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DFEF0F5-0D8A-0F72-DB25-30F59618171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AA11FE6-228B-2328-D251-DE65355E14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E3DCA32-F811-9317-063D-E763040B3BAD}"/>
              </a:ext>
            </a:extLst>
          </p:cNvPr>
          <p:cNvSpPr>
            <a:spLocks noGrp="1" noChangeArrowheads="1"/>
          </p:cNvSpPr>
          <p:nvPr>
            <p:ph type="sldNum" sz="quarter" idx="12"/>
          </p:nvPr>
        </p:nvSpPr>
        <p:spPr>
          <a:ln/>
        </p:spPr>
        <p:txBody>
          <a:bodyPr/>
          <a:lstStyle>
            <a:lvl1pPr>
              <a:defRPr/>
            </a:lvl1pPr>
          </a:lstStyle>
          <a:p>
            <a:fld id="{242C3833-9EC1-4481-8B47-2547B260D2A9}" type="slidenum">
              <a:rPr lang="en-US" altLang="en-US"/>
              <a:pPr/>
              <a:t>‹#›</a:t>
            </a:fld>
            <a:endParaRPr lang="en-US" altLang="en-US"/>
          </a:p>
        </p:txBody>
      </p:sp>
    </p:spTree>
    <p:extLst>
      <p:ext uri="{BB962C8B-B14F-4D97-AF65-F5344CB8AC3E}">
        <p14:creationId xmlns:p14="http://schemas.microsoft.com/office/powerpoint/2010/main" val="21165389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690"/>
            <a:ext cx="4040188" cy="479970"/>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660"/>
            <a:ext cx="4040188" cy="296438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690"/>
            <a:ext cx="4041775" cy="479970"/>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660"/>
            <a:ext cx="4041775" cy="296438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B6ECFCC-4214-0028-B74B-713912D6C25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4250A3E-8D09-2BBC-23FF-502331C0F8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098691F-B486-7EF6-654F-C9BA3F453DB9}"/>
              </a:ext>
            </a:extLst>
          </p:cNvPr>
          <p:cNvSpPr>
            <a:spLocks noGrp="1" noChangeArrowheads="1"/>
          </p:cNvSpPr>
          <p:nvPr>
            <p:ph type="sldNum" sz="quarter" idx="12"/>
          </p:nvPr>
        </p:nvSpPr>
        <p:spPr>
          <a:ln/>
        </p:spPr>
        <p:txBody>
          <a:bodyPr/>
          <a:lstStyle>
            <a:lvl1pPr>
              <a:defRPr/>
            </a:lvl1pPr>
          </a:lstStyle>
          <a:p>
            <a:fld id="{9E147A9A-8C10-4FE8-81FF-00EA29C3EC49}" type="slidenum">
              <a:rPr lang="en-US" altLang="en-US"/>
              <a:pPr/>
              <a:t>‹#›</a:t>
            </a:fld>
            <a:endParaRPr lang="en-US" altLang="en-US"/>
          </a:p>
        </p:txBody>
      </p:sp>
    </p:spTree>
    <p:extLst>
      <p:ext uri="{BB962C8B-B14F-4D97-AF65-F5344CB8AC3E}">
        <p14:creationId xmlns:p14="http://schemas.microsoft.com/office/powerpoint/2010/main" val="13397721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BE72DCE-907A-4AB9-7465-343AACF0704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6DACB0D-5ADD-9D73-4503-F592DFEE30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972DD94-F548-3E25-ED21-AAA898C58D8A}"/>
              </a:ext>
            </a:extLst>
          </p:cNvPr>
          <p:cNvSpPr>
            <a:spLocks noGrp="1" noChangeArrowheads="1"/>
          </p:cNvSpPr>
          <p:nvPr>
            <p:ph type="sldNum" sz="quarter" idx="12"/>
          </p:nvPr>
        </p:nvSpPr>
        <p:spPr>
          <a:ln/>
        </p:spPr>
        <p:txBody>
          <a:bodyPr/>
          <a:lstStyle>
            <a:lvl1pPr>
              <a:defRPr/>
            </a:lvl1pPr>
          </a:lstStyle>
          <a:p>
            <a:fld id="{DE6D4C88-FAB8-4445-9265-DC137972FE5F}" type="slidenum">
              <a:rPr lang="en-US" altLang="en-US"/>
              <a:pPr/>
              <a:t>‹#›</a:t>
            </a:fld>
            <a:endParaRPr lang="en-US" altLang="en-US"/>
          </a:p>
        </p:txBody>
      </p:sp>
    </p:spTree>
    <p:extLst>
      <p:ext uri="{BB962C8B-B14F-4D97-AF65-F5344CB8AC3E}">
        <p14:creationId xmlns:p14="http://schemas.microsoft.com/office/powerpoint/2010/main" val="3452297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16" Type="http://schemas.openxmlformats.org/officeDocument/2006/relationships/slideLayout" Target="../slideLayouts/slideLayout27.xml"/><Relationship Id="rId11" Type="http://schemas.openxmlformats.org/officeDocument/2006/relationships/slideLayout" Target="../slideLayouts/slideLayout22.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74" Type="http://schemas.openxmlformats.org/officeDocument/2006/relationships/slideLayout" Target="../slideLayouts/slideLayout85.xml"/><Relationship Id="rId79" Type="http://schemas.openxmlformats.org/officeDocument/2006/relationships/slideLayout" Target="../slideLayouts/slideLayout90.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77" Type="http://schemas.openxmlformats.org/officeDocument/2006/relationships/slideLayout" Target="../slideLayouts/slideLayout88.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80" Type="http://schemas.openxmlformats.org/officeDocument/2006/relationships/slideLayout" Target="../slideLayouts/slideLayout91.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83"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81" Type="http://schemas.openxmlformats.org/officeDocument/2006/relationships/slideLayout" Target="../slideLayouts/slideLayout9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6" Type="http://schemas.openxmlformats.org/officeDocument/2006/relationships/slideLayout" Target="../slideLayouts/slideLayout87.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29" Type="http://schemas.openxmlformats.org/officeDocument/2006/relationships/slideLayout" Target="../slideLayouts/slideLayout40.xml"/><Relationship Id="rId24" Type="http://schemas.openxmlformats.org/officeDocument/2006/relationships/slideLayout" Target="../slideLayouts/slideLayout35.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66" Type="http://schemas.openxmlformats.org/officeDocument/2006/relationships/slideLayout" Target="../slideLayouts/slideLayout7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3.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273929"/>
            <a:ext cx="7886700" cy="994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4099" name="Text Placeholder 2"/>
          <p:cNvSpPr>
            <a:spLocks noGrp="1"/>
          </p:cNvSpPr>
          <p:nvPr>
            <p:ph type="body" idx="1"/>
          </p:nvPr>
        </p:nvSpPr>
        <p:spPr bwMode="auto">
          <a:xfrm>
            <a:off x="628650" y="1369642"/>
            <a:ext cx="7886700" cy="326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a:defRPr>
            </a:lvl1pPr>
          </a:lstStyle>
          <a:p>
            <a:pPr defTabSz="685983">
              <a:defRPr/>
            </a:pPr>
            <a:fld id="{D10F2C41-D146-4299-8CF7-AAADEF542A8B}" type="datetimeFigureOut">
              <a:rPr lang="en-GB" smtClean="0"/>
              <a:pPr defTabSz="685983">
                <a:defRPr/>
              </a:pPr>
              <a:t>20/08/2023</a:t>
            </a:fld>
            <a:endParaRPr lang="en-GB"/>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a:defRPr>
            </a:lvl1pPr>
          </a:lstStyle>
          <a:p>
            <a:pPr defTabSz="685983">
              <a:defRPr/>
            </a:pPr>
            <a:endParaRPr lang="en-GB"/>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Calibri"/>
              </a:defRPr>
            </a:lvl1pPr>
          </a:lstStyle>
          <a:p>
            <a:pPr defTabSz="685983">
              <a:defRPr/>
            </a:pPr>
            <a:fld id="{16F86329-3CF8-4C14-BDA1-626E503EBA06}" type="slidenum">
              <a:rPr lang="en-GB" smtClean="0"/>
              <a:pPr defTabSz="685983">
                <a:defRPr/>
              </a:pPr>
              <a:t>‹#›</a:t>
            </a:fld>
            <a:endParaRPr lang="en-GB"/>
          </a:p>
        </p:txBody>
      </p:sp>
    </p:spTree>
    <p:extLst>
      <p:ext uri="{BB962C8B-B14F-4D97-AF65-F5344CB8AC3E}">
        <p14:creationId xmlns:p14="http://schemas.microsoft.com/office/powerpoint/2010/main" val="7802081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0" fontAlgn="base" hangingPunct="0">
        <a:lnSpc>
          <a:spcPct val="90000"/>
        </a:lnSpc>
        <a:spcBef>
          <a:spcPct val="0"/>
        </a:spcBef>
        <a:spcAft>
          <a:spcPct val="0"/>
        </a:spcAft>
        <a:defRPr sz="3301" kern="1200">
          <a:solidFill>
            <a:schemeClr val="tx1"/>
          </a:solidFill>
          <a:latin typeface="+mj-lt"/>
          <a:ea typeface="+mj-ea"/>
          <a:cs typeface="+mj-cs"/>
        </a:defRPr>
      </a:lvl1pPr>
      <a:lvl2pPr algn="l" rtl="0" eaLnBrk="0" fontAlgn="base" hangingPunct="0">
        <a:lnSpc>
          <a:spcPct val="90000"/>
        </a:lnSpc>
        <a:spcBef>
          <a:spcPct val="0"/>
        </a:spcBef>
        <a:spcAft>
          <a:spcPct val="0"/>
        </a:spcAft>
        <a:defRPr sz="3301">
          <a:solidFill>
            <a:schemeClr val="tx1"/>
          </a:solidFill>
          <a:latin typeface="Calibri Light"/>
        </a:defRPr>
      </a:lvl2pPr>
      <a:lvl3pPr algn="l" rtl="0" eaLnBrk="0" fontAlgn="base" hangingPunct="0">
        <a:lnSpc>
          <a:spcPct val="90000"/>
        </a:lnSpc>
        <a:spcBef>
          <a:spcPct val="0"/>
        </a:spcBef>
        <a:spcAft>
          <a:spcPct val="0"/>
        </a:spcAft>
        <a:defRPr sz="3301">
          <a:solidFill>
            <a:schemeClr val="tx1"/>
          </a:solidFill>
          <a:latin typeface="Calibri Light"/>
        </a:defRPr>
      </a:lvl3pPr>
      <a:lvl4pPr algn="l" rtl="0" eaLnBrk="0" fontAlgn="base" hangingPunct="0">
        <a:lnSpc>
          <a:spcPct val="90000"/>
        </a:lnSpc>
        <a:spcBef>
          <a:spcPct val="0"/>
        </a:spcBef>
        <a:spcAft>
          <a:spcPct val="0"/>
        </a:spcAft>
        <a:defRPr sz="3301">
          <a:solidFill>
            <a:schemeClr val="tx1"/>
          </a:solidFill>
          <a:latin typeface="Calibri Light"/>
        </a:defRPr>
      </a:lvl4pPr>
      <a:lvl5pPr algn="l" rtl="0" eaLnBrk="0" fontAlgn="base" hangingPunct="0">
        <a:lnSpc>
          <a:spcPct val="90000"/>
        </a:lnSpc>
        <a:spcBef>
          <a:spcPct val="0"/>
        </a:spcBef>
        <a:spcAft>
          <a:spcPct val="0"/>
        </a:spcAft>
        <a:defRPr sz="3301">
          <a:solidFill>
            <a:schemeClr val="tx1"/>
          </a:solidFill>
          <a:latin typeface="Calibri Light"/>
        </a:defRPr>
      </a:lvl5pPr>
      <a:lvl6pPr marL="342991" algn="l" rtl="0" fontAlgn="base">
        <a:lnSpc>
          <a:spcPct val="90000"/>
        </a:lnSpc>
        <a:spcBef>
          <a:spcPct val="0"/>
        </a:spcBef>
        <a:spcAft>
          <a:spcPct val="0"/>
        </a:spcAft>
        <a:defRPr sz="3301">
          <a:solidFill>
            <a:schemeClr val="tx1"/>
          </a:solidFill>
          <a:latin typeface="Calibri Light"/>
        </a:defRPr>
      </a:lvl6pPr>
      <a:lvl7pPr marL="685983" algn="l" rtl="0" fontAlgn="base">
        <a:lnSpc>
          <a:spcPct val="90000"/>
        </a:lnSpc>
        <a:spcBef>
          <a:spcPct val="0"/>
        </a:spcBef>
        <a:spcAft>
          <a:spcPct val="0"/>
        </a:spcAft>
        <a:defRPr sz="3301">
          <a:solidFill>
            <a:schemeClr val="tx1"/>
          </a:solidFill>
          <a:latin typeface="Calibri Light"/>
        </a:defRPr>
      </a:lvl7pPr>
      <a:lvl8pPr marL="1028974" algn="l" rtl="0" fontAlgn="base">
        <a:lnSpc>
          <a:spcPct val="90000"/>
        </a:lnSpc>
        <a:spcBef>
          <a:spcPct val="0"/>
        </a:spcBef>
        <a:spcAft>
          <a:spcPct val="0"/>
        </a:spcAft>
        <a:defRPr sz="3301">
          <a:solidFill>
            <a:schemeClr val="tx1"/>
          </a:solidFill>
          <a:latin typeface="Calibri Light"/>
        </a:defRPr>
      </a:lvl8pPr>
      <a:lvl9pPr marL="1371966" algn="l" rtl="0" fontAlgn="base">
        <a:lnSpc>
          <a:spcPct val="90000"/>
        </a:lnSpc>
        <a:spcBef>
          <a:spcPct val="0"/>
        </a:spcBef>
        <a:spcAft>
          <a:spcPct val="0"/>
        </a:spcAft>
        <a:defRPr sz="3301">
          <a:solidFill>
            <a:schemeClr val="tx1"/>
          </a:solidFill>
          <a:latin typeface="Calibri Light"/>
        </a:defRPr>
      </a:lvl9pPr>
    </p:titleStyle>
    <p:bodyStyle>
      <a:lvl1pPr marL="171496" indent="-171496" algn="l" rtl="0" eaLnBrk="0" fontAlgn="base" hangingPunct="0">
        <a:lnSpc>
          <a:spcPct val="90000"/>
        </a:lnSpc>
        <a:spcBef>
          <a:spcPts val="750"/>
        </a:spcBef>
        <a:spcAft>
          <a:spcPct val="0"/>
        </a:spcAft>
        <a:buFont typeface="Arial" pitchFamily="34" charset="0"/>
        <a:buChar char="•"/>
        <a:defRPr sz="2101" kern="1200">
          <a:solidFill>
            <a:schemeClr val="tx1"/>
          </a:solidFill>
          <a:latin typeface="+mn-lt"/>
          <a:ea typeface="+mn-ea"/>
          <a:cs typeface="+mn-cs"/>
        </a:defRPr>
      </a:lvl1pPr>
      <a:lvl2pPr marL="514487" indent="-171496" algn="l" rtl="0" eaLnBrk="0" fontAlgn="base" hangingPunct="0">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479" indent="-171496"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470" indent="-171496"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461" indent="-171496"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6453"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44"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436"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427" indent="-171496" algn="l" defTabSz="6859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983"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pPr algn="ctr" defTabSz="685983"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983" fontAlgn="base">
              <a:spcBef>
                <a:spcPct val="0"/>
              </a:spcBef>
              <a:spcAft>
                <a:spcPct val="0"/>
              </a:spcAft>
            </a:pPr>
            <a:fld id="{F3126CBF-05AE-4D1B-A885-F12C21F73B7D}" type="slidenum">
              <a:rPr lang="en-US" altLang="en-US" smtClean="0">
                <a:solidFill>
                  <a:srgbClr val="000000"/>
                </a:solidFill>
              </a:rPr>
              <a:pPr defTabSz="685983"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09689966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864" r:id="rId3"/>
    <p:sldLayoutId id="2147483863" r:id="rId4"/>
    <p:sldLayoutId id="2147483862" r:id="rId5"/>
    <p:sldLayoutId id="2147483861" r:id="rId6"/>
    <p:sldLayoutId id="2147483860" r:id="rId7"/>
    <p:sldLayoutId id="2147483859" r:id="rId8"/>
    <p:sldLayoutId id="2147483858" r:id="rId9"/>
    <p:sldLayoutId id="2147483857" r:id="rId10"/>
    <p:sldLayoutId id="2147483856" r:id="rId11"/>
    <p:sldLayoutId id="2147483855" r:id="rId12"/>
    <p:sldLayoutId id="2147483854" r:id="rId13"/>
    <p:sldLayoutId id="2147483853" r:id="rId14"/>
    <p:sldLayoutId id="2147483852" r:id="rId15"/>
    <p:sldLayoutId id="2147483851" r:id="rId16"/>
    <p:sldLayoutId id="2147483850" r:id="rId17"/>
    <p:sldLayoutId id="2147483849" r:id="rId18"/>
    <p:sldLayoutId id="2147483848" r:id="rId19"/>
    <p:sldLayoutId id="2147483847" r:id="rId20"/>
    <p:sldLayoutId id="2147483846" r:id="rId21"/>
    <p:sldLayoutId id="2147483845" r:id="rId22"/>
    <p:sldLayoutId id="2147483844" r:id="rId23"/>
    <p:sldLayoutId id="2147483843" r:id="rId24"/>
    <p:sldLayoutId id="2147483842" r:id="rId25"/>
    <p:sldLayoutId id="2147483841" r:id="rId26"/>
    <p:sldLayoutId id="2147483840" r:id="rId27"/>
    <p:sldLayoutId id="2147483839" r:id="rId28"/>
    <p:sldLayoutId id="2147483838" r:id="rId29"/>
    <p:sldLayoutId id="2147483837" r:id="rId30"/>
    <p:sldLayoutId id="2147483836" r:id="rId31"/>
    <p:sldLayoutId id="2147483835" r:id="rId32"/>
    <p:sldLayoutId id="2147483834" r:id="rId33"/>
    <p:sldLayoutId id="2147483833" r:id="rId34"/>
    <p:sldLayoutId id="2147483832" r:id="rId35"/>
    <p:sldLayoutId id="2147483777" r:id="rId36"/>
    <p:sldLayoutId id="2147483778" r:id="rId37"/>
    <p:sldLayoutId id="2147483779" r:id="rId38"/>
    <p:sldLayoutId id="2147483780" r:id="rId39"/>
    <p:sldLayoutId id="2147483781" r:id="rId40"/>
    <p:sldLayoutId id="2147483822" r:id="rId41"/>
    <p:sldLayoutId id="2147483804" r:id="rId42"/>
    <p:sldLayoutId id="2147483798" r:id="rId43"/>
    <p:sldLayoutId id="2147483790" r:id="rId44"/>
    <p:sldLayoutId id="2147483782" r:id="rId45"/>
    <p:sldLayoutId id="2147483783" r:id="rId46"/>
    <p:sldLayoutId id="2147483784" r:id="rId47"/>
    <p:sldLayoutId id="2147483785" r:id="rId48"/>
    <p:sldLayoutId id="2147483786" r:id="rId49"/>
    <p:sldLayoutId id="2147483831" r:id="rId50"/>
    <p:sldLayoutId id="2147483830" r:id="rId51"/>
    <p:sldLayoutId id="2147483829" r:id="rId52"/>
    <p:sldLayoutId id="2147483828" r:id="rId53"/>
    <p:sldLayoutId id="2147483827" r:id="rId54"/>
    <p:sldLayoutId id="2147483825" r:id="rId55"/>
    <p:sldLayoutId id="2147483824" r:id="rId56"/>
    <p:sldLayoutId id="2147483823" r:id="rId57"/>
    <p:sldLayoutId id="2147483820" r:id="rId58"/>
    <p:sldLayoutId id="2147483803" r:id="rId59"/>
    <p:sldLayoutId id="2147483802" r:id="rId60"/>
    <p:sldLayoutId id="2147483801" r:id="rId61"/>
    <p:sldLayoutId id="2147483799" r:id="rId62"/>
    <p:sldLayoutId id="2147483797" r:id="rId63"/>
    <p:sldLayoutId id="2147483796" r:id="rId64"/>
    <p:sldLayoutId id="2147483795" r:id="rId65"/>
    <p:sldLayoutId id="2147483794" r:id="rId66"/>
    <p:sldLayoutId id="2147483793" r:id="rId67"/>
    <p:sldLayoutId id="2147483789" r:id="rId68"/>
    <p:sldLayoutId id="2147483788" r:id="rId69"/>
    <p:sldLayoutId id="2147483787" r:id="rId70"/>
    <p:sldLayoutId id="2147483708" r:id="rId71"/>
    <p:sldLayoutId id="2147483662" r:id="rId72"/>
    <p:sldLayoutId id="2147483663" r:id="rId73"/>
    <p:sldLayoutId id="2147483664" r:id="rId74"/>
    <p:sldLayoutId id="2147483665" r:id="rId75"/>
    <p:sldLayoutId id="2147483791" r:id="rId76"/>
    <p:sldLayoutId id="2147483821" r:id="rId77"/>
    <p:sldLayoutId id="2147483805" r:id="rId78"/>
    <p:sldLayoutId id="2147483800" r:id="rId79"/>
    <p:sldLayoutId id="2147483792" r:id="rId80"/>
    <p:sldLayoutId id="2147483806" r:id="rId81"/>
    <p:sldLayoutId id="2147483807" r:id="rId8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A3AD9E9-4C1D-2F63-FFE5-C02A303B3B1A}"/>
              </a:ext>
            </a:extLst>
          </p:cNvPr>
          <p:cNvSpPr>
            <a:spLocks noGrp="1" noChangeArrowheads="1"/>
          </p:cNvSpPr>
          <p:nvPr>
            <p:ph type="title"/>
          </p:nvPr>
        </p:nvSpPr>
        <p:spPr bwMode="auto">
          <a:xfrm>
            <a:off x="457200" y="206042"/>
            <a:ext cx="8229600" cy="85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DAF1448-C726-979F-9F02-8DF64CF603B3}"/>
              </a:ext>
            </a:extLst>
          </p:cNvPr>
          <p:cNvSpPr>
            <a:spLocks noGrp="1" noChangeArrowheads="1"/>
          </p:cNvSpPr>
          <p:nvPr>
            <p:ph type="body" idx="1"/>
          </p:nvPr>
        </p:nvSpPr>
        <p:spPr bwMode="auto">
          <a:xfrm>
            <a:off x="457200" y="1200521"/>
            <a:ext cx="8229600" cy="339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A72E22A-67F1-0334-6A40-E599BDF3BA64}"/>
              </a:ext>
            </a:extLst>
          </p:cNvPr>
          <p:cNvSpPr>
            <a:spLocks noGrp="1" noChangeArrowheads="1"/>
          </p:cNvSpPr>
          <p:nvPr>
            <p:ph type="dt" sz="half" idx="2"/>
          </p:nvPr>
        </p:nvSpPr>
        <p:spPr bwMode="auto">
          <a:xfrm>
            <a:off x="457200" y="4685365"/>
            <a:ext cx="2133600" cy="3572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charset="0"/>
              </a:defRPr>
            </a:lvl1pPr>
          </a:lstStyle>
          <a:p>
            <a:pPr>
              <a:defRPr/>
            </a:pPr>
            <a:endParaRPr lang="en-US"/>
          </a:p>
        </p:txBody>
      </p:sp>
      <p:sp>
        <p:nvSpPr>
          <p:cNvPr id="1029" name="Rectangle 5">
            <a:extLst>
              <a:ext uri="{FF2B5EF4-FFF2-40B4-BE49-F238E27FC236}">
                <a16:creationId xmlns:a16="http://schemas.microsoft.com/office/drawing/2014/main" id="{AD38E0CD-4C38-F1A7-BF30-CECB8EBC3B1E}"/>
              </a:ext>
            </a:extLst>
          </p:cNvPr>
          <p:cNvSpPr>
            <a:spLocks noGrp="1" noChangeArrowheads="1"/>
          </p:cNvSpPr>
          <p:nvPr>
            <p:ph type="ftr" sz="quarter" idx="3"/>
          </p:nvPr>
        </p:nvSpPr>
        <p:spPr bwMode="auto">
          <a:xfrm>
            <a:off x="3124200" y="4685365"/>
            <a:ext cx="2895600" cy="3572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charset="0"/>
              </a:defRPr>
            </a:lvl1pPr>
          </a:lstStyle>
          <a:p>
            <a:pPr>
              <a:defRPr/>
            </a:pPr>
            <a:endParaRPr lang="en-US"/>
          </a:p>
        </p:txBody>
      </p:sp>
      <p:sp>
        <p:nvSpPr>
          <p:cNvPr id="1030" name="Rectangle 6">
            <a:extLst>
              <a:ext uri="{FF2B5EF4-FFF2-40B4-BE49-F238E27FC236}">
                <a16:creationId xmlns:a16="http://schemas.microsoft.com/office/drawing/2014/main" id="{DEB11BB8-7EA3-011C-B4C3-4DD3AB12A2D5}"/>
              </a:ext>
            </a:extLst>
          </p:cNvPr>
          <p:cNvSpPr>
            <a:spLocks noGrp="1" noChangeArrowheads="1"/>
          </p:cNvSpPr>
          <p:nvPr>
            <p:ph type="sldNum" sz="quarter" idx="4"/>
          </p:nvPr>
        </p:nvSpPr>
        <p:spPr bwMode="auto">
          <a:xfrm>
            <a:off x="6553200" y="4685365"/>
            <a:ext cx="2133600" cy="3572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fld id="{A4070980-A2A9-4AAD-B8DF-B7B9F1242B4D}" type="slidenum">
              <a:rPr lang="en-US" altLang="en-US"/>
              <a:pPr/>
              <a:t>‹#›</a:t>
            </a:fld>
            <a:endParaRPr lang="en-US" altLang="en-US"/>
          </a:p>
        </p:txBody>
      </p:sp>
    </p:spTree>
    <p:extLst>
      <p:ext uri="{BB962C8B-B14F-4D97-AF65-F5344CB8AC3E}">
        <p14:creationId xmlns:p14="http://schemas.microsoft.com/office/powerpoint/2010/main" val="258937370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26" r:id="rId8"/>
    <p:sldLayoutId id="2147483816" r:id="rId9"/>
    <p:sldLayoutId id="2147483817" r:id="rId10"/>
    <p:sldLayoutId id="2147483818" r:id="rId11"/>
    <p:sldLayoutId id="2147483819" r:id="rId12"/>
  </p:sldLayoutIdLst>
  <p:txStyles>
    <p:titleStyle>
      <a:lvl1pPr algn="ctr" rtl="0" eaLnBrk="0" fontAlgn="base" hangingPunct="0">
        <a:spcBef>
          <a:spcPct val="0"/>
        </a:spcBef>
        <a:spcAft>
          <a:spcPct val="0"/>
        </a:spcAft>
        <a:defRPr sz="3301">
          <a:solidFill>
            <a:schemeClr val="tx2"/>
          </a:solidFill>
          <a:latin typeface="+mj-lt"/>
          <a:ea typeface="+mj-ea"/>
          <a:cs typeface="+mj-cs"/>
        </a:defRPr>
      </a:lvl1pPr>
      <a:lvl2pPr algn="ctr" rtl="0" eaLnBrk="0" fontAlgn="base" hangingPunct="0">
        <a:spcBef>
          <a:spcPct val="0"/>
        </a:spcBef>
        <a:spcAft>
          <a:spcPct val="0"/>
        </a:spcAft>
        <a:defRPr sz="3301">
          <a:solidFill>
            <a:schemeClr val="tx2"/>
          </a:solidFill>
          <a:latin typeface="Arial" charset="0"/>
        </a:defRPr>
      </a:lvl2pPr>
      <a:lvl3pPr algn="ctr" rtl="0" eaLnBrk="0" fontAlgn="base" hangingPunct="0">
        <a:spcBef>
          <a:spcPct val="0"/>
        </a:spcBef>
        <a:spcAft>
          <a:spcPct val="0"/>
        </a:spcAft>
        <a:defRPr sz="3301">
          <a:solidFill>
            <a:schemeClr val="tx2"/>
          </a:solidFill>
          <a:latin typeface="Arial" charset="0"/>
        </a:defRPr>
      </a:lvl3pPr>
      <a:lvl4pPr algn="ctr" rtl="0" eaLnBrk="0" fontAlgn="base" hangingPunct="0">
        <a:spcBef>
          <a:spcPct val="0"/>
        </a:spcBef>
        <a:spcAft>
          <a:spcPct val="0"/>
        </a:spcAft>
        <a:defRPr sz="3301">
          <a:solidFill>
            <a:schemeClr val="tx2"/>
          </a:solidFill>
          <a:latin typeface="Arial" charset="0"/>
        </a:defRPr>
      </a:lvl4pPr>
      <a:lvl5pPr algn="ctr" rtl="0" eaLnBrk="0" fontAlgn="base" hangingPunct="0">
        <a:spcBef>
          <a:spcPct val="0"/>
        </a:spcBef>
        <a:spcAft>
          <a:spcPct val="0"/>
        </a:spcAft>
        <a:defRPr sz="3301">
          <a:solidFill>
            <a:schemeClr val="tx2"/>
          </a:solidFill>
          <a:latin typeface="Arial" charset="0"/>
        </a:defRPr>
      </a:lvl5pPr>
      <a:lvl6pPr marL="342991" algn="ctr" rtl="0" fontAlgn="base">
        <a:spcBef>
          <a:spcPct val="0"/>
        </a:spcBef>
        <a:spcAft>
          <a:spcPct val="0"/>
        </a:spcAft>
        <a:defRPr sz="3301">
          <a:solidFill>
            <a:schemeClr val="tx2"/>
          </a:solidFill>
          <a:latin typeface="Arial" charset="0"/>
        </a:defRPr>
      </a:lvl6pPr>
      <a:lvl7pPr marL="685983" algn="ctr" rtl="0" fontAlgn="base">
        <a:spcBef>
          <a:spcPct val="0"/>
        </a:spcBef>
        <a:spcAft>
          <a:spcPct val="0"/>
        </a:spcAft>
        <a:defRPr sz="3301">
          <a:solidFill>
            <a:schemeClr val="tx2"/>
          </a:solidFill>
          <a:latin typeface="Arial" charset="0"/>
        </a:defRPr>
      </a:lvl7pPr>
      <a:lvl8pPr marL="1028974" algn="ctr" rtl="0" fontAlgn="base">
        <a:spcBef>
          <a:spcPct val="0"/>
        </a:spcBef>
        <a:spcAft>
          <a:spcPct val="0"/>
        </a:spcAft>
        <a:defRPr sz="3301">
          <a:solidFill>
            <a:schemeClr val="tx2"/>
          </a:solidFill>
          <a:latin typeface="Arial" charset="0"/>
        </a:defRPr>
      </a:lvl8pPr>
      <a:lvl9pPr marL="1371966" algn="ctr" rtl="0" fontAlgn="base">
        <a:spcBef>
          <a:spcPct val="0"/>
        </a:spcBef>
        <a:spcAft>
          <a:spcPct val="0"/>
        </a:spcAft>
        <a:defRPr sz="3301">
          <a:solidFill>
            <a:schemeClr val="tx2"/>
          </a:solidFill>
          <a:latin typeface="Arial" charset="0"/>
        </a:defRPr>
      </a:lvl9pPr>
    </p:titleStyle>
    <p:bodyStyle>
      <a:lvl1pPr marL="257244" indent="-257244" algn="l" rtl="0" eaLnBrk="0" fontAlgn="base" hangingPunct="0">
        <a:spcBef>
          <a:spcPct val="20000"/>
        </a:spcBef>
        <a:spcAft>
          <a:spcPct val="0"/>
        </a:spcAft>
        <a:buChar char="•"/>
        <a:defRPr sz="2401">
          <a:solidFill>
            <a:schemeClr val="tx1"/>
          </a:solidFill>
          <a:latin typeface="+mn-lt"/>
          <a:ea typeface="+mn-ea"/>
          <a:cs typeface="+mn-cs"/>
        </a:defRPr>
      </a:lvl1pPr>
      <a:lvl2pPr marL="557361" indent="-214370" algn="l" rtl="0" eaLnBrk="0" fontAlgn="base" hangingPunct="0">
        <a:spcBef>
          <a:spcPct val="20000"/>
        </a:spcBef>
        <a:spcAft>
          <a:spcPct val="0"/>
        </a:spcAft>
        <a:buChar char="–"/>
        <a:defRPr sz="2101">
          <a:solidFill>
            <a:schemeClr val="tx1"/>
          </a:solidFill>
          <a:latin typeface="+mn-lt"/>
        </a:defRPr>
      </a:lvl2pPr>
      <a:lvl3pPr marL="857479" indent="-171496" algn="l" rtl="0" eaLnBrk="0" fontAlgn="base" hangingPunct="0">
        <a:spcBef>
          <a:spcPct val="20000"/>
        </a:spcBef>
        <a:spcAft>
          <a:spcPct val="0"/>
        </a:spcAft>
        <a:buChar char="•"/>
        <a:defRPr sz="1800">
          <a:solidFill>
            <a:schemeClr val="tx1"/>
          </a:solidFill>
          <a:latin typeface="+mn-lt"/>
        </a:defRPr>
      </a:lvl3pPr>
      <a:lvl4pPr marL="1200470" indent="-171496" algn="l" rtl="0" eaLnBrk="0" fontAlgn="base" hangingPunct="0">
        <a:spcBef>
          <a:spcPct val="20000"/>
        </a:spcBef>
        <a:spcAft>
          <a:spcPct val="0"/>
        </a:spcAft>
        <a:buChar char="–"/>
        <a:defRPr sz="1500">
          <a:solidFill>
            <a:schemeClr val="tx1"/>
          </a:solidFill>
          <a:latin typeface="+mn-lt"/>
        </a:defRPr>
      </a:lvl4pPr>
      <a:lvl5pPr marL="1543461" indent="-171496" algn="l" rtl="0" eaLnBrk="0" fontAlgn="base" hangingPunct="0">
        <a:spcBef>
          <a:spcPct val="20000"/>
        </a:spcBef>
        <a:spcAft>
          <a:spcPct val="0"/>
        </a:spcAft>
        <a:buChar char="»"/>
        <a:defRPr sz="1500">
          <a:solidFill>
            <a:schemeClr val="tx1"/>
          </a:solidFill>
          <a:latin typeface="+mn-lt"/>
        </a:defRPr>
      </a:lvl5pPr>
      <a:lvl6pPr marL="1886453" indent="-171496" algn="l" rtl="0" fontAlgn="base">
        <a:spcBef>
          <a:spcPct val="20000"/>
        </a:spcBef>
        <a:spcAft>
          <a:spcPct val="0"/>
        </a:spcAft>
        <a:buChar char="»"/>
        <a:defRPr sz="1500">
          <a:solidFill>
            <a:schemeClr val="tx1"/>
          </a:solidFill>
          <a:latin typeface="+mn-lt"/>
        </a:defRPr>
      </a:lvl6pPr>
      <a:lvl7pPr marL="2229444" indent="-171496" algn="l" rtl="0" fontAlgn="base">
        <a:spcBef>
          <a:spcPct val="20000"/>
        </a:spcBef>
        <a:spcAft>
          <a:spcPct val="0"/>
        </a:spcAft>
        <a:buChar char="»"/>
        <a:defRPr sz="1500">
          <a:solidFill>
            <a:schemeClr val="tx1"/>
          </a:solidFill>
          <a:latin typeface="+mn-lt"/>
        </a:defRPr>
      </a:lvl7pPr>
      <a:lvl8pPr marL="2572436" indent="-171496" algn="l" rtl="0" fontAlgn="base">
        <a:spcBef>
          <a:spcPct val="20000"/>
        </a:spcBef>
        <a:spcAft>
          <a:spcPct val="0"/>
        </a:spcAft>
        <a:buChar char="»"/>
        <a:defRPr sz="1500">
          <a:solidFill>
            <a:schemeClr val="tx1"/>
          </a:solidFill>
          <a:latin typeface="+mn-lt"/>
        </a:defRPr>
      </a:lvl8pPr>
      <a:lvl9pPr marL="2915427" indent="-171496"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g"/><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jpg"/><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jpg"/><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jpg"/><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jpg"/><Relationship Id="rId1" Type="http://schemas.openxmlformats.org/officeDocument/2006/relationships/slideLayout" Target="../slideLayouts/slideLayout60.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0.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jpg"/><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0.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slide" Target="slide33.xml"/><Relationship Id="rId18" Type="http://schemas.openxmlformats.org/officeDocument/2006/relationships/slide" Target="slide25.xml"/><Relationship Id="rId3" Type="http://schemas.openxmlformats.org/officeDocument/2006/relationships/slide" Target="slide31.xml"/><Relationship Id="rId21" Type="http://schemas.openxmlformats.org/officeDocument/2006/relationships/slide" Target="slide28.xml"/><Relationship Id="rId7" Type="http://schemas.openxmlformats.org/officeDocument/2006/relationships/slide" Target="slide29.xml"/><Relationship Id="rId12" Type="http://schemas.openxmlformats.org/officeDocument/2006/relationships/slide" Target="slide23.xml"/><Relationship Id="rId17" Type="http://schemas.openxmlformats.org/officeDocument/2006/relationships/slide" Target="slide24.xml"/><Relationship Id="rId2" Type="http://schemas.openxmlformats.org/officeDocument/2006/relationships/notesSlide" Target="../notesSlides/notesSlide8.xml"/><Relationship Id="rId16" Type="http://schemas.openxmlformats.org/officeDocument/2006/relationships/image" Target="../media/image34.jpeg"/><Relationship Id="rId20" Type="http://schemas.openxmlformats.org/officeDocument/2006/relationships/slide" Target="slide27.xml"/><Relationship Id="rId1" Type="http://schemas.openxmlformats.org/officeDocument/2006/relationships/slideLayout" Target="../slideLayouts/slideLayout93.xml"/><Relationship Id="rId6" Type="http://schemas.openxmlformats.org/officeDocument/2006/relationships/image" Target="../media/image30.png"/><Relationship Id="rId11" Type="http://schemas.openxmlformats.org/officeDocument/2006/relationships/slide" Target="slide35.xml"/><Relationship Id="rId5" Type="http://schemas.openxmlformats.org/officeDocument/2006/relationships/slide" Target="slide30.xml"/><Relationship Id="rId15" Type="http://schemas.openxmlformats.org/officeDocument/2006/relationships/slide" Target="slide34.xml"/><Relationship Id="rId10" Type="http://schemas.openxmlformats.org/officeDocument/2006/relationships/image" Target="../media/image32.png"/><Relationship Id="rId19" Type="http://schemas.openxmlformats.org/officeDocument/2006/relationships/slide" Target="slide26.xml"/><Relationship Id="rId4" Type="http://schemas.openxmlformats.org/officeDocument/2006/relationships/image" Target="../media/image29.png"/><Relationship Id="rId9" Type="http://schemas.openxmlformats.org/officeDocument/2006/relationships/slide" Target="slide32.xml"/><Relationship Id="rId1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slide" Target="slide22.xml"/><Relationship Id="rId5" Type="http://schemas.openxmlformats.org/officeDocument/2006/relationships/image" Target="../media/image35.jpe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slide" Target="slide22.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slide" Target="slide22.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slide" Target="slide22.xml"/></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slide" Target="slide22.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slide" Target="slide22.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2.wav"/><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slide" Target="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2.wav"/><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slide" Target="slide29.xml"/><Relationship Id="rId4" Type="http://schemas.openxmlformats.org/officeDocument/2006/relationships/slide" Target="slide2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2.wav"/><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slide" Target="slide29.xml"/><Relationship Id="rId4" Type="http://schemas.openxmlformats.org/officeDocument/2006/relationships/slide" Target="slide2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2.wav"/><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slide" Target="slide29.xml"/><Relationship Id="rId4" Type="http://schemas.openxmlformats.org/officeDocument/2006/relationships/slide" Target="slide2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2.wav"/><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slide" Target="slide2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2.wav"/><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slide" Target="slide2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0.xml"/><Relationship Id="rId5" Type="http://schemas.openxmlformats.org/officeDocument/2006/relationships/image" Target="../media/image11.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0.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1.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60.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7.xml"/></Relationships>
</file>

<file path=ppt/slides/_rels/slide7.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slideLayout" Target="../slideLayouts/slideLayout51.xml"/><Relationship Id="rId1" Type="http://schemas.openxmlformats.org/officeDocument/2006/relationships/vmlDrawing" Target="../drawings/vmlDrawing1.vml"/><Relationship Id="rId6" Type="http://schemas.openxmlformats.org/officeDocument/2006/relationships/hyperlink" Target="file:///G:\tin%208\TTDD2.ppt" TargetMode="External"/><Relationship Id="rId5" Type="http://schemas.openxmlformats.org/officeDocument/2006/relationships/hyperlink" Target="file:///G:\tin%208\TTDD1.ppt" TargetMode="External"/><Relationship Id="rId10" Type="http://schemas.openxmlformats.org/officeDocument/2006/relationships/image" Target="../media/image18.wmf"/><Relationship Id="rId4" Type="http://schemas.openxmlformats.org/officeDocument/2006/relationships/image" Target="../media/image20.jpeg"/><Relationship Id="rId9"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0.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jpg"/><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nen4"/>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solidFill>
            <a:srgbClr val="00FF00"/>
          </a:solidFill>
          <a:ln w="9525">
            <a:solidFill>
              <a:srgbClr val="FF0000"/>
            </a:solidFill>
            <a:miter lim="800000"/>
            <a:headEnd/>
            <a:tailEnd/>
          </a:ln>
        </p:spPr>
      </p:pic>
      <p:pic>
        <p:nvPicPr>
          <p:cNvPr id="47107" name="Picture 3" descr="8"/>
          <p:cNvPicPr>
            <a:picLocks noChangeAspect="1" noChangeArrowheads="1"/>
          </p:cNvPicPr>
          <p:nvPr/>
        </p:nvPicPr>
        <p:blipFill>
          <a:blip r:embed="rId4">
            <a:extLst>
              <a:ext uri="{28A0092B-C50C-407E-A947-70E740481C1C}">
                <a14:useLocalDpi xmlns:a14="http://schemas.microsoft.com/office/drawing/2010/main" val="0"/>
              </a:ext>
            </a:extLst>
          </a:blip>
          <a:srcRect t="6667" r="45732"/>
          <a:stretch>
            <a:fillRect/>
          </a:stretch>
        </p:blipFill>
        <p:spPr bwMode="auto">
          <a:xfrm>
            <a:off x="5229428" y="4516244"/>
            <a:ext cx="2543960" cy="40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8"/>
          <p:cNvPicPr>
            <a:picLocks noChangeAspect="1" noChangeArrowheads="1"/>
          </p:cNvPicPr>
          <p:nvPr/>
        </p:nvPicPr>
        <p:blipFill>
          <a:blip r:embed="rId5">
            <a:extLst>
              <a:ext uri="{28A0092B-C50C-407E-A947-70E740481C1C}">
                <a14:useLocalDpi xmlns:a14="http://schemas.microsoft.com/office/drawing/2010/main" val="0"/>
              </a:ext>
            </a:extLst>
          </a:blip>
          <a:srcRect r="13333" b="53659"/>
          <a:stretch>
            <a:fillRect/>
          </a:stretch>
        </p:blipFill>
        <p:spPr bwMode="auto">
          <a:xfrm>
            <a:off x="7430382" y="2572544"/>
            <a:ext cx="371590" cy="217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3371480" y="343007"/>
            <a:ext cx="4230405" cy="41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983" fontAlgn="base">
              <a:spcBef>
                <a:spcPct val="50000"/>
              </a:spcBef>
              <a:spcAft>
                <a:spcPct val="0"/>
              </a:spcAft>
            </a:pPr>
            <a:endParaRPr lang="vi-VN" altLang="en-US" sz="2101">
              <a:solidFill>
                <a:srgbClr val="000000"/>
              </a:solidFill>
              <a:latin typeface="Times New Roman" panose="02020603050405020304" pitchFamily="18" charset="0"/>
              <a:cs typeface="Times New Roman" panose="02020603050405020304" pitchFamily="18" charset="0"/>
            </a:endParaRPr>
          </a:p>
        </p:txBody>
      </p:sp>
      <p:sp>
        <p:nvSpPr>
          <p:cNvPr id="47110" name="Line 6"/>
          <p:cNvSpPr>
            <a:spLocks noChangeShapeType="1"/>
          </p:cNvSpPr>
          <p:nvPr/>
        </p:nvSpPr>
        <p:spPr bwMode="auto">
          <a:xfrm flipV="1">
            <a:off x="274690" y="343006"/>
            <a:ext cx="8509778" cy="218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983" fontAlgn="base">
              <a:spcBef>
                <a:spcPct val="0"/>
              </a:spcBef>
              <a:spcAft>
                <a:spcPct val="0"/>
              </a:spcAft>
            </a:pPr>
            <a:endParaRPr lang="en-US" sz="2101">
              <a:solidFill>
                <a:srgbClr val="000000"/>
              </a:solidFill>
              <a:latin typeface="Times New Roman" panose="02020603050405020304" pitchFamily="18" charset="0"/>
              <a:cs typeface="Times New Roman" panose="02020603050405020304" pitchFamily="18" charset="0"/>
            </a:endParaRPr>
          </a:p>
        </p:txBody>
      </p:sp>
      <p:sp>
        <p:nvSpPr>
          <p:cNvPr id="47111" name="Line 7"/>
          <p:cNvSpPr>
            <a:spLocks noChangeShapeType="1"/>
          </p:cNvSpPr>
          <p:nvPr/>
        </p:nvSpPr>
        <p:spPr bwMode="auto">
          <a:xfrm>
            <a:off x="8784468" y="343007"/>
            <a:ext cx="0" cy="456979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983" fontAlgn="base">
              <a:spcBef>
                <a:spcPct val="0"/>
              </a:spcBef>
              <a:spcAft>
                <a:spcPct val="0"/>
              </a:spcAft>
            </a:pPr>
            <a:endParaRPr lang="en-US" sz="2101">
              <a:solidFill>
                <a:srgbClr val="000000"/>
              </a:solidFill>
              <a:latin typeface="Times New Roman" panose="02020603050405020304" pitchFamily="18" charset="0"/>
              <a:cs typeface="Times New Roman" panose="02020603050405020304" pitchFamily="18" charset="0"/>
            </a:endParaRPr>
          </a:p>
        </p:txBody>
      </p:sp>
      <p:sp>
        <p:nvSpPr>
          <p:cNvPr id="47112" name="Line 8"/>
          <p:cNvSpPr>
            <a:spLocks noChangeShapeType="1"/>
          </p:cNvSpPr>
          <p:nvPr/>
        </p:nvSpPr>
        <p:spPr bwMode="auto">
          <a:xfrm>
            <a:off x="287524" y="343007"/>
            <a:ext cx="0" cy="4573411"/>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983" fontAlgn="base">
              <a:spcBef>
                <a:spcPct val="0"/>
              </a:spcBef>
              <a:spcAft>
                <a:spcPct val="0"/>
              </a:spcAft>
            </a:pPr>
            <a:endParaRPr lang="en-US" sz="2101">
              <a:solidFill>
                <a:srgbClr val="000000"/>
              </a:solidFill>
              <a:latin typeface="Times New Roman" panose="02020603050405020304" pitchFamily="18" charset="0"/>
              <a:cs typeface="Times New Roman" panose="02020603050405020304" pitchFamily="18" charset="0"/>
            </a:endParaRPr>
          </a:p>
        </p:txBody>
      </p:sp>
      <p:sp>
        <p:nvSpPr>
          <p:cNvPr id="47113" name="Line 9"/>
          <p:cNvSpPr>
            <a:spLocks noChangeShapeType="1"/>
          </p:cNvSpPr>
          <p:nvPr/>
        </p:nvSpPr>
        <p:spPr bwMode="auto">
          <a:xfrm>
            <a:off x="287524" y="4912804"/>
            <a:ext cx="8496944"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983" fontAlgn="base">
              <a:spcBef>
                <a:spcPct val="0"/>
              </a:spcBef>
              <a:spcAft>
                <a:spcPct val="0"/>
              </a:spcAft>
            </a:pPr>
            <a:endParaRPr lang="en-US" sz="2101">
              <a:solidFill>
                <a:srgbClr val="000000"/>
              </a:solidFill>
              <a:latin typeface="Times New Roman" panose="02020603050405020304" pitchFamily="18" charset="0"/>
              <a:cs typeface="Times New Roman" panose="02020603050405020304" pitchFamily="18" charset="0"/>
            </a:endParaRPr>
          </a:p>
        </p:txBody>
      </p:sp>
      <p:pic>
        <p:nvPicPr>
          <p:cNvPr id="47114" name="Picture 10" descr="ngo%20da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063132">
            <a:off x="1141942" y="3830232"/>
            <a:ext cx="1143353" cy="1143353"/>
          </a:xfrm>
          <a:prstGeom prst="rect">
            <a:avLst/>
          </a:prstGeom>
          <a:noFill/>
          <a:extLst>
            <a:ext uri="{909E8E84-426E-40DD-AFC4-6F175D3DCCD1}">
              <a14:hiddenFill xmlns:a14="http://schemas.microsoft.com/office/drawing/2010/main">
                <a:solidFill>
                  <a:srgbClr val="FFFFFF"/>
                </a:solidFill>
              </a14:hiddenFill>
            </a:ext>
          </a:extLst>
        </p:spPr>
      </p:pic>
      <p:sp>
        <p:nvSpPr>
          <p:cNvPr id="47116" name="Text Box 12"/>
          <p:cNvSpPr txBox="1">
            <a:spLocks noChangeArrowheads="1"/>
          </p:cNvSpPr>
          <p:nvPr/>
        </p:nvSpPr>
        <p:spPr bwMode="auto">
          <a:xfrm>
            <a:off x="2437182" y="3090119"/>
            <a:ext cx="4487660" cy="1385507"/>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983" fontAlgn="base">
              <a:spcBef>
                <a:spcPct val="50000"/>
              </a:spcBef>
              <a:spcAft>
                <a:spcPct val="0"/>
              </a:spcAft>
            </a:pPr>
            <a:r>
              <a:rPr lang="en-US" altLang="en-US" sz="2101" b="1" dirty="0" err="1">
                <a:solidFill>
                  <a:srgbClr val="FF0000"/>
                </a:solidFill>
                <a:latin typeface="Times New Roman" panose="02020603050405020304" pitchFamily="18" charset="0"/>
                <a:cs typeface="Times New Roman" panose="02020603050405020304" pitchFamily="18" charset="0"/>
              </a:rPr>
              <a:t>Môn</a:t>
            </a:r>
            <a:r>
              <a:rPr lang="en-US" altLang="en-US" sz="2101" b="1" dirty="0">
                <a:solidFill>
                  <a:srgbClr val="FF0000"/>
                </a:solidFill>
                <a:latin typeface="Times New Roman" panose="02020603050405020304" pitchFamily="18" charset="0"/>
                <a:cs typeface="Times New Roman" panose="02020603050405020304" pitchFamily="18" charset="0"/>
              </a:rPr>
              <a:t>: Tin </a:t>
            </a:r>
            <a:r>
              <a:rPr lang="en-US" altLang="en-US" sz="2101" b="1" dirty="0" err="1">
                <a:solidFill>
                  <a:srgbClr val="FF0000"/>
                </a:solidFill>
                <a:latin typeface="Times New Roman" panose="02020603050405020304" pitchFamily="18" charset="0"/>
                <a:cs typeface="Times New Roman" panose="02020603050405020304" pitchFamily="18" charset="0"/>
              </a:rPr>
              <a:t>học</a:t>
            </a:r>
            <a:endParaRPr lang="en-US" altLang="en-US" sz="2101" b="1" dirty="0">
              <a:solidFill>
                <a:srgbClr val="FF0000"/>
              </a:solidFill>
              <a:latin typeface="Times New Roman" panose="02020603050405020304" pitchFamily="18" charset="0"/>
              <a:cs typeface="Times New Roman" panose="02020603050405020304" pitchFamily="18" charset="0"/>
            </a:endParaRPr>
          </a:p>
          <a:p>
            <a:pPr defTabSz="685983" fontAlgn="base">
              <a:spcBef>
                <a:spcPct val="50000"/>
              </a:spcBef>
              <a:spcAft>
                <a:spcPct val="0"/>
              </a:spcAft>
            </a:pPr>
            <a:r>
              <a:rPr lang="en-US" altLang="en-US" sz="2101" b="1" dirty="0" err="1">
                <a:solidFill>
                  <a:srgbClr val="FF0000"/>
                </a:solidFill>
                <a:latin typeface="Times New Roman" panose="02020603050405020304" pitchFamily="18" charset="0"/>
                <a:cs typeface="Times New Roman" panose="02020603050405020304" pitchFamily="18" charset="0"/>
              </a:rPr>
              <a:t>Giáo</a:t>
            </a:r>
            <a:r>
              <a:rPr lang="en-US" altLang="en-US" sz="2101" b="1" dirty="0">
                <a:solidFill>
                  <a:srgbClr val="FF0000"/>
                </a:solidFill>
                <a:latin typeface="Times New Roman" panose="02020603050405020304" pitchFamily="18" charset="0"/>
                <a:cs typeface="Times New Roman" panose="02020603050405020304" pitchFamily="18" charset="0"/>
              </a:rPr>
              <a:t> </a:t>
            </a:r>
            <a:r>
              <a:rPr lang="en-US" altLang="en-US" sz="2101" b="1" dirty="0" err="1">
                <a:solidFill>
                  <a:srgbClr val="FF0000"/>
                </a:solidFill>
                <a:latin typeface="Times New Roman" panose="02020603050405020304" pitchFamily="18" charset="0"/>
                <a:cs typeface="Times New Roman" panose="02020603050405020304" pitchFamily="18" charset="0"/>
              </a:rPr>
              <a:t>viên</a:t>
            </a:r>
            <a:r>
              <a:rPr lang="en-US" altLang="en-US" sz="2101" b="1" dirty="0">
                <a:solidFill>
                  <a:srgbClr val="FF0000"/>
                </a:solidFill>
                <a:latin typeface="Times New Roman" panose="02020603050405020304" pitchFamily="18" charset="0"/>
                <a:cs typeface="Times New Roman" panose="02020603050405020304" pitchFamily="18" charset="0"/>
              </a:rPr>
              <a:t> </a:t>
            </a:r>
            <a:r>
              <a:rPr lang="en-US" altLang="en-US" sz="2101" b="1">
                <a:solidFill>
                  <a:srgbClr val="FF0000"/>
                </a:solidFill>
                <a:latin typeface="Times New Roman" panose="02020603050405020304" pitchFamily="18" charset="0"/>
                <a:cs typeface="Times New Roman" panose="02020603050405020304" pitchFamily="18" charset="0"/>
              </a:rPr>
              <a:t>: </a:t>
            </a:r>
          </a:p>
          <a:p>
            <a:pPr defTabSz="685983" fontAlgn="base">
              <a:spcBef>
                <a:spcPct val="50000"/>
              </a:spcBef>
              <a:spcAft>
                <a:spcPct val="0"/>
              </a:spcAft>
            </a:pPr>
            <a:r>
              <a:rPr lang="en-US" altLang="en-US" sz="2101" b="1">
                <a:solidFill>
                  <a:srgbClr val="FF0000"/>
                </a:solidFill>
                <a:latin typeface="Times New Roman" panose="02020603050405020304" pitchFamily="18" charset="0"/>
                <a:cs typeface="Times New Roman" panose="02020603050405020304" pitchFamily="18" charset="0"/>
              </a:rPr>
              <a:t>Trường:</a:t>
            </a:r>
            <a:endParaRPr lang="en-US" altLang="en-US" sz="2101" b="1" dirty="0">
              <a:solidFill>
                <a:srgbClr val="FF0000"/>
              </a:solidFill>
              <a:latin typeface="Times New Roman" panose="02020603050405020304" pitchFamily="18" charset="0"/>
              <a:cs typeface="Times New Roman" panose="02020603050405020304" pitchFamily="18" charset="0"/>
            </a:endParaRPr>
          </a:p>
        </p:txBody>
      </p:sp>
      <p:pic>
        <p:nvPicPr>
          <p:cNvPr id="47117" name="Picture 13" descr="CHIP010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924" y="-127756"/>
            <a:ext cx="2054462" cy="2458208"/>
          </a:xfrm>
          <a:prstGeom prst="rect">
            <a:avLst/>
          </a:prstGeom>
          <a:noFill/>
          <a:extLst>
            <a:ext uri="{909E8E84-426E-40DD-AFC4-6F175D3DCCD1}">
              <a14:hiddenFill xmlns:a14="http://schemas.microsoft.com/office/drawing/2010/main">
                <a:solidFill>
                  <a:srgbClr val="FFFFFF"/>
                </a:solidFill>
              </a14:hiddenFill>
            </a:ext>
          </a:extLst>
        </p:spPr>
      </p:pic>
      <p:sp>
        <p:nvSpPr>
          <p:cNvPr id="47118" name="WordArt 14"/>
          <p:cNvSpPr>
            <a:spLocks noChangeArrowheads="1" noChangeShapeType="1" noTextEdit="1"/>
          </p:cNvSpPr>
          <p:nvPr/>
        </p:nvSpPr>
        <p:spPr bwMode="auto">
          <a:xfrm>
            <a:off x="1656450" y="2217629"/>
            <a:ext cx="5773932" cy="640753"/>
          </a:xfrm>
          <a:prstGeom prst="rect">
            <a:avLst/>
          </a:prstGeom>
        </p:spPr>
        <p:txBody>
          <a:bodyPr wrap="none" fromWordArt="1">
            <a:prstTxWarp prst="textPlain">
              <a:avLst>
                <a:gd name="adj" fmla="val 49744"/>
              </a:avLst>
            </a:prstTxWarp>
          </a:bodyPr>
          <a:lstStyle/>
          <a:p>
            <a:pPr algn="ctr" defTabSz="685983" fontAlgn="base">
              <a:spcBef>
                <a:spcPct val="0"/>
              </a:spcBef>
              <a:spcAft>
                <a:spcPct val="0"/>
              </a:spcAft>
            </a:pPr>
            <a:r>
              <a:rPr lang="en-US" sz="2101" b="1" kern="10" dirty="0">
                <a:ln w="9525" cap="sq">
                  <a:solidFill>
                    <a:srgbClr val="FF0000"/>
                  </a:solidFill>
                  <a:round/>
                  <a:headEnd type="none" w="sm" len="sm"/>
                  <a:tailEnd type="none" w="sm" len="sm"/>
                </a:ln>
                <a:solidFill>
                  <a:srgbClr val="0000FF"/>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KÍNH CHÀO THẦY CÔ VÀ CÁC EM HỌC SINH LỚP 8…</a:t>
            </a:r>
          </a:p>
        </p:txBody>
      </p:sp>
      <p:pic>
        <p:nvPicPr>
          <p:cNvPr id="2050" name="Picture 2" descr="Ảnh động cối xay gió"/>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660112" y="391771"/>
            <a:ext cx="928974" cy="9289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ách lật trang - Ảnh động - Phan Thanh Tân - WEB NGOẠI NGỮ -TIN HỌC -Thanh  Tâ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9250" y="399579"/>
            <a:ext cx="1943700" cy="155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7005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5000" fill="hold" nodeType="afterEffect">
                                  <p:stCondLst>
                                    <p:cond delay="0"/>
                                  </p:stCondLst>
                                  <p:childTnLst>
                                    <p:animClr clrSpc="hsl" dir="cw">
                                      <p:cBhvr override="childStyle">
                                        <p:cTn id="6" dur="500" fill="hold"/>
                                        <p:tgtEl>
                                          <p:spTgt spid="47118"/>
                                        </p:tgtEl>
                                        <p:attrNameLst>
                                          <p:attrName>style.color</p:attrName>
                                        </p:attrNameLst>
                                      </p:cBhvr>
                                      <p:by>
                                        <p:hsl h="-7200000" s="0" l="0"/>
                                      </p:by>
                                    </p:animClr>
                                    <p:animClr clrSpc="hsl" dir="cw">
                                      <p:cBhvr>
                                        <p:cTn id="7" dur="500" fill="hold"/>
                                        <p:tgtEl>
                                          <p:spTgt spid="47118"/>
                                        </p:tgtEl>
                                        <p:attrNameLst>
                                          <p:attrName>fillcolor</p:attrName>
                                        </p:attrNameLst>
                                      </p:cBhvr>
                                      <p:by>
                                        <p:hsl h="-7200000" s="0" l="0"/>
                                      </p:by>
                                    </p:animClr>
                                    <p:animClr clrSpc="hsl" dir="cw">
                                      <p:cBhvr>
                                        <p:cTn id="8" dur="500" fill="hold"/>
                                        <p:tgtEl>
                                          <p:spTgt spid="47118"/>
                                        </p:tgtEl>
                                        <p:attrNameLst>
                                          <p:attrName>stroke.color</p:attrName>
                                        </p:attrNameLst>
                                      </p:cBhvr>
                                      <p:by>
                                        <p:hsl h="-7200000" s="0" l="0"/>
                                      </p:by>
                                    </p:animClr>
                                    <p:set>
                                      <p:cBhvr>
                                        <p:cTn id="9" dur="500" fill="hold"/>
                                        <p:tgtEl>
                                          <p:spTgt spid="471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37F36E-FD50-A9F7-1274-6A76A2026298}"/>
              </a:ext>
            </a:extLst>
          </p:cNvPr>
          <p:cNvGrpSpPr/>
          <p:nvPr/>
        </p:nvGrpSpPr>
        <p:grpSpPr>
          <a:xfrm>
            <a:off x="271892" y="234616"/>
            <a:ext cx="4745643" cy="4030116"/>
            <a:chOff x="1117599" y="3528268"/>
            <a:chExt cx="10337000" cy="850008"/>
          </a:xfrm>
        </p:grpSpPr>
        <p:grpSp>
          <p:nvGrpSpPr>
            <p:cNvPr id="8" name="Group 7">
              <a:extLst>
                <a:ext uri="{FF2B5EF4-FFF2-40B4-BE49-F238E27FC236}">
                  <a16:creationId xmlns:a16="http://schemas.microsoft.com/office/drawing/2014/main" id="{EE0305A1-2104-0E2D-FE8C-3B71619D22E6}"/>
                </a:ext>
              </a:extLst>
            </p:cNvPr>
            <p:cNvGrpSpPr/>
            <p:nvPr/>
          </p:nvGrpSpPr>
          <p:grpSpPr>
            <a:xfrm>
              <a:off x="1117599" y="3528268"/>
              <a:ext cx="10337000" cy="850008"/>
              <a:chOff x="1493519" y="3891280"/>
              <a:chExt cx="10337000" cy="850008"/>
            </a:xfrm>
          </p:grpSpPr>
          <p:sp>
            <p:nvSpPr>
              <p:cNvPr id="10" name="Rectangle: Rounded Corners 9">
                <a:extLst>
                  <a:ext uri="{FF2B5EF4-FFF2-40B4-BE49-F238E27FC236}">
                    <a16:creationId xmlns:a16="http://schemas.microsoft.com/office/drawing/2014/main" id="{CBF75F8D-B286-818B-B904-2ACC0A953CFD}"/>
                  </a:ext>
                </a:extLst>
              </p:cNvPr>
              <p:cNvSpPr/>
              <p:nvPr/>
            </p:nvSpPr>
            <p:spPr>
              <a:xfrm>
                <a:off x="1493519" y="3891280"/>
                <a:ext cx="1033700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E42FC1FB-00C9-7496-40C2-08017B9FF61B}"/>
                  </a:ext>
                </a:extLst>
              </p:cNvPr>
              <p:cNvSpPr/>
              <p:nvPr/>
            </p:nvSpPr>
            <p:spPr>
              <a:xfrm>
                <a:off x="1493519" y="4207688"/>
                <a:ext cx="10337000" cy="53360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BB7F5609-F969-E1FA-B903-62373E6EFD35}"/>
                  </a:ext>
                </a:extLst>
              </p:cNvPr>
              <p:cNvSpPr/>
              <p:nvPr/>
            </p:nvSpPr>
            <p:spPr>
              <a:xfrm>
                <a:off x="1493519" y="3920838"/>
                <a:ext cx="2925391" cy="328856"/>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Hoạt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động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1</a:t>
                </a:r>
                <a:endPar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3337D79A-8D82-AAE5-46F1-EFD6F4308D6B}"/>
                  </a:ext>
                </a:extLst>
              </p:cNvPr>
              <p:cNvSpPr/>
              <p:nvPr/>
            </p:nvSpPr>
            <p:spPr>
              <a:xfrm>
                <a:off x="4165314" y="3917266"/>
                <a:ext cx="7411532" cy="456475"/>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sp>
          <p:nvSpPr>
            <p:cNvPr id="9" name="Rectangle 8">
              <a:extLst>
                <a:ext uri="{FF2B5EF4-FFF2-40B4-BE49-F238E27FC236}">
                  <a16:creationId xmlns:a16="http://schemas.microsoft.com/office/drawing/2014/main" id="{5C76462C-DE44-9AC8-0F3C-955E89ED0ACB}"/>
                </a:ext>
              </a:extLst>
            </p:cNvPr>
            <p:cNvSpPr/>
            <p:nvPr/>
          </p:nvSpPr>
          <p:spPr>
            <a:xfrm>
              <a:off x="3809980" y="3566372"/>
              <a:ext cx="7528546" cy="323882"/>
            </a:xfrm>
            <a:prstGeom prst="rect">
              <a:avLst/>
            </a:prstGeom>
          </p:spPr>
          <p:txBody>
            <a:bodyPr wrap="square">
              <a:spAutoFit/>
            </a:bodyPr>
            <a:lstStyle/>
            <a:p>
              <a:pPr lvl="0" algn="ctr" defTabSz="342900">
                <a:lnSpc>
                  <a:spcPct val="135000"/>
                </a:lnSpc>
                <a:defRPr/>
              </a:pPr>
              <a:r>
                <a:rPr lang="pt-BR" sz="2400" b="1" dirty="0">
                  <a:solidFill>
                    <a:srgbClr val="000000"/>
                  </a:solidFill>
                  <a:latin typeface="Times New Roman" panose="02020603050405020304" pitchFamily="18" charset="0"/>
                  <a:cs typeface="Times New Roman" panose="02020603050405020304" pitchFamily="18" charset="0"/>
                </a:rPr>
                <a:t>Đầu trang và chân trang cho em</a:t>
              </a:r>
              <a:r>
                <a:rPr lang="vi-VN" sz="2400" b="1" dirty="0">
                  <a:solidFill>
                    <a:srgbClr val="000000"/>
                  </a:solidFill>
                  <a:latin typeface="Times New Roman" panose="02020603050405020304" pitchFamily="18" charset="0"/>
                  <a:cs typeface="Times New Roman" panose="02020603050405020304" pitchFamily="18" charset="0"/>
                </a:rPr>
                <a:t> biết điều gì?</a:t>
              </a:r>
              <a:endPar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pic>
        <p:nvPicPr>
          <p:cNvPr id="15" name="Shape 316">
            <a:extLst>
              <a:ext uri="{FF2B5EF4-FFF2-40B4-BE49-F238E27FC236}">
                <a16:creationId xmlns:a16="http://schemas.microsoft.com/office/drawing/2014/main" id="{550282DF-EA55-9EC0-1962-F23552D219F6}"/>
              </a:ext>
            </a:extLst>
          </p:cNvPr>
          <p:cNvPicPr/>
          <p:nvPr/>
        </p:nvPicPr>
        <p:blipFill>
          <a:blip r:embed="rId3"/>
          <a:stretch/>
        </p:blipFill>
        <p:spPr>
          <a:xfrm>
            <a:off x="5607385" y="92214"/>
            <a:ext cx="3278210" cy="4172518"/>
          </a:xfrm>
          <a:prstGeom prst="rect">
            <a:avLst/>
          </a:prstGeom>
        </p:spPr>
      </p:pic>
      <p:sp>
        <p:nvSpPr>
          <p:cNvPr id="16" name="Rectangle 15">
            <a:extLst>
              <a:ext uri="{FF2B5EF4-FFF2-40B4-BE49-F238E27FC236}">
                <a16:creationId xmlns:a16="http://schemas.microsoft.com/office/drawing/2014/main" id="{8B3FA9D7-7723-5A6D-4F20-B6C8D9FE1DE2}"/>
              </a:ext>
            </a:extLst>
          </p:cNvPr>
          <p:cNvSpPr/>
          <p:nvPr/>
        </p:nvSpPr>
        <p:spPr>
          <a:xfrm>
            <a:off x="6204840" y="4077945"/>
            <a:ext cx="2083300" cy="1046120"/>
          </a:xfrm>
          <a:prstGeom prst="rect">
            <a:avLst/>
          </a:prstGeom>
        </p:spPr>
        <p:txBody>
          <a:bodyPr wrap="square">
            <a:spAutoFit/>
          </a:bodyPr>
          <a:lstStyle/>
          <a:p>
            <a:pPr lvl="0" algn="ctr" defTabSz="342900">
              <a:lnSpc>
                <a:spcPct val="135000"/>
              </a:lnSpc>
              <a:defRPr/>
            </a:pPr>
            <a:r>
              <a:rPr lang="en-US" sz="2400" i="1" dirty="0" err="1">
                <a:solidFill>
                  <a:srgbClr val="000000"/>
                </a:solidFill>
                <a:latin typeface="Times New Roman" panose="02020603050405020304" pitchFamily="18" charset="0"/>
                <a:cs typeface="Times New Roman" panose="02020603050405020304" pitchFamily="18" charset="0"/>
              </a:rPr>
              <a:t>Hình</a:t>
            </a:r>
            <a:r>
              <a:rPr lang="en-US" sz="2400" i="1" dirty="0">
                <a:solidFill>
                  <a:srgbClr val="000000"/>
                </a:solidFill>
                <a:latin typeface="Times New Roman" panose="02020603050405020304" pitchFamily="18" charset="0"/>
                <a:cs typeface="Times New Roman" panose="02020603050405020304" pitchFamily="18" charset="0"/>
              </a:rPr>
              <a:t> 9a. 2. </a:t>
            </a:r>
          </a:p>
          <a:p>
            <a:pPr lvl="0" algn="ctr" defTabSz="342900">
              <a:lnSpc>
                <a:spcPct val="135000"/>
              </a:lnSpc>
              <a:defRPr/>
            </a:pPr>
            <a:r>
              <a:rPr lang="en-US" sz="2400" i="1" dirty="0">
                <a:solidFill>
                  <a:srgbClr val="000000"/>
                </a:solidFill>
                <a:latin typeface="Times New Roman" panose="02020603050405020304" pitchFamily="18" charset="0"/>
                <a:cs typeface="Times New Roman" panose="02020603050405020304" pitchFamily="18" charset="0"/>
              </a:rPr>
              <a:t>Trang </a:t>
            </a:r>
            <a:r>
              <a:rPr lang="en-US" sz="2400" i="1" dirty="0" err="1">
                <a:solidFill>
                  <a:srgbClr val="000000"/>
                </a:solidFill>
                <a:latin typeface="Times New Roman" panose="02020603050405020304" pitchFamily="18" charset="0"/>
                <a:cs typeface="Times New Roman" panose="02020603050405020304" pitchFamily="18" charset="0"/>
              </a:rPr>
              <a:t>văn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bản</a:t>
            </a:r>
            <a:endParaRPr lang="en-US" sz="2400"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984934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AFDC91B-F2F3-0040-F36C-DDF4E7C2444D}"/>
              </a:ext>
            </a:extLst>
          </p:cNvPr>
          <p:cNvGraphicFramePr>
            <a:graphicFrameLocks noGrp="1"/>
          </p:cNvGraphicFramePr>
          <p:nvPr>
            <p:extLst>
              <p:ext uri="{D42A27DB-BD31-4B8C-83A1-F6EECF244321}">
                <p14:modId xmlns:p14="http://schemas.microsoft.com/office/powerpoint/2010/main" val="3931930585"/>
              </p:ext>
            </p:extLst>
          </p:nvPr>
        </p:nvGraphicFramePr>
        <p:xfrm>
          <a:off x="89756" y="14809"/>
          <a:ext cx="8964488" cy="5115469"/>
        </p:xfrm>
        <a:graphic>
          <a:graphicData uri="http://schemas.openxmlformats.org/drawingml/2006/table">
            <a:tbl>
              <a:tblPr firstRow="1" firstCol="1" bandRow="1">
                <a:tableStyleId>{5C22544A-7EE6-4342-B048-85BDC9FD1C3A}</a:tableStyleId>
              </a:tblPr>
              <a:tblGrid>
                <a:gridCol w="8964488">
                  <a:extLst>
                    <a:ext uri="{9D8B030D-6E8A-4147-A177-3AD203B41FA5}">
                      <a16:colId xmlns:a16="http://schemas.microsoft.com/office/drawing/2014/main" val="4204484124"/>
                    </a:ext>
                  </a:extLst>
                </a:gridCol>
              </a:tblGrid>
              <a:tr h="0">
                <a:tc>
                  <a:txBody>
                    <a:bodyPr/>
                    <a:lstStyle/>
                    <a:p>
                      <a:pPr algn="ctr">
                        <a:lnSpc>
                          <a:spcPct val="120000"/>
                        </a:lnSpc>
                        <a:spcBef>
                          <a:spcPts val="600"/>
                        </a:spcBef>
                        <a:spcAft>
                          <a:spcPts val="600"/>
                        </a:spcAft>
                      </a:pPr>
                      <a:r>
                        <a:rPr lang="vi-VN" sz="2400" b="0" dirty="0">
                          <a:solidFill>
                            <a:schemeClr val="tx1"/>
                          </a:solidFill>
                          <a:effectLst/>
                          <a:latin typeface="+mj-lt"/>
                        </a:rPr>
                        <a:t>Phiếu học tập số 1</a:t>
                      </a:r>
                    </a:p>
                    <a:p>
                      <a:pPr algn="ctr">
                        <a:lnSpc>
                          <a:spcPct val="120000"/>
                        </a:lnSpc>
                        <a:spcBef>
                          <a:spcPts val="600"/>
                        </a:spcBef>
                        <a:spcAft>
                          <a:spcPts val="600"/>
                        </a:spcAft>
                      </a:pPr>
                      <a:r>
                        <a:rPr lang="vi-VN" sz="2400" b="0" dirty="0">
                          <a:solidFill>
                            <a:schemeClr val="tx1"/>
                          </a:solidFill>
                          <a:effectLst/>
                          <a:latin typeface="+mj-lt"/>
                        </a:rPr>
                        <a:t>Thời gian: 4 phút</a:t>
                      </a:r>
                      <a:endParaRPr lang="en-US" sz="2400" b="0" dirty="0">
                        <a:solidFill>
                          <a:schemeClr val="tx1"/>
                        </a:solidFill>
                        <a:effectLst/>
                        <a:latin typeface="+mj-lt"/>
                        <a:ea typeface="Calibri" panose="020F0502020204030204" pitchFamily="34" charset="0"/>
                      </a:endParaRPr>
                    </a:p>
                  </a:txBody>
                  <a:tcPr marL="49110" marR="49110" marT="0" marB="0">
                    <a:noFill/>
                  </a:tcPr>
                </a:tc>
                <a:extLst>
                  <a:ext uri="{0D108BD9-81ED-4DB2-BD59-A6C34878D82A}">
                    <a16:rowId xmlns:a16="http://schemas.microsoft.com/office/drawing/2014/main" val="587360977"/>
                  </a:ext>
                </a:extLst>
              </a:tr>
              <a:tr h="4116423">
                <a:tc>
                  <a:txBody>
                    <a:bodyPr/>
                    <a:lstStyle/>
                    <a:p>
                      <a:pPr algn="just">
                        <a:lnSpc>
                          <a:spcPct val="120000"/>
                        </a:lnSpc>
                        <a:spcBef>
                          <a:spcPts val="600"/>
                        </a:spcBef>
                        <a:spcAft>
                          <a:spcPts val="600"/>
                        </a:spcAft>
                      </a:pPr>
                      <a:r>
                        <a:rPr lang="vi-VN" sz="2400" b="0" dirty="0">
                          <a:solidFill>
                            <a:schemeClr val="tx1"/>
                          </a:solidFill>
                          <a:effectLst/>
                          <a:latin typeface="+mj-lt"/>
                        </a:rPr>
                        <a:t>Câu 1: Trong trang văn bản ở hình 9a.2, phần văn bản màu cam có nội dung “ Tài liệu dự án” và “ CLB Tin học” cho em biết điều gì?</a:t>
                      </a:r>
                      <a:endParaRPr lang="en-US" sz="2400" b="0" dirty="0">
                        <a:solidFill>
                          <a:schemeClr val="tx1"/>
                        </a:solidFill>
                        <a:effectLst/>
                        <a:latin typeface="+mj-lt"/>
                      </a:endParaRPr>
                    </a:p>
                    <a:p>
                      <a:pPr algn="just">
                        <a:lnSpc>
                          <a:spcPct val="120000"/>
                        </a:lnSpc>
                        <a:spcBef>
                          <a:spcPts val="600"/>
                        </a:spcBef>
                        <a:spcAft>
                          <a:spcPts val="600"/>
                        </a:spcAft>
                      </a:pPr>
                      <a:r>
                        <a:rPr lang="vi-VN" sz="2400" b="0" dirty="0">
                          <a:solidFill>
                            <a:schemeClr val="tx1"/>
                          </a:solidFill>
                          <a:effectLst/>
                          <a:latin typeface="+mj-lt"/>
                        </a:rPr>
                        <a:t>Câu 2: Đầu trang, chân trang là gì, nội dung của phần đầu trang và chân trang có liên quan tới nội dung phần văn bản chính hay không?</a:t>
                      </a:r>
                      <a:endParaRPr lang="en-US" sz="2400" b="0" dirty="0">
                        <a:solidFill>
                          <a:schemeClr val="tx1"/>
                        </a:solidFill>
                        <a:effectLst/>
                        <a:latin typeface="+mj-lt"/>
                      </a:endParaRPr>
                    </a:p>
                    <a:p>
                      <a:pPr algn="just">
                        <a:lnSpc>
                          <a:spcPct val="120000"/>
                        </a:lnSpc>
                        <a:spcBef>
                          <a:spcPts val="600"/>
                        </a:spcBef>
                        <a:spcAft>
                          <a:spcPts val="600"/>
                        </a:spcAft>
                      </a:pPr>
                      <a:r>
                        <a:rPr lang="vi-VN" sz="2400" b="0" dirty="0">
                          <a:solidFill>
                            <a:schemeClr val="tx1"/>
                          </a:solidFill>
                          <a:effectLst/>
                          <a:latin typeface="+mj-lt"/>
                        </a:rPr>
                        <a:t>Câu 3: Nội dung của phần đầu trang, chân trang thường là gì?  </a:t>
                      </a:r>
                      <a:endParaRPr lang="en-US" sz="2400" b="0" dirty="0">
                        <a:solidFill>
                          <a:schemeClr val="tx1"/>
                        </a:solidFill>
                        <a:effectLst/>
                        <a:latin typeface="+mj-lt"/>
                      </a:endParaRPr>
                    </a:p>
                    <a:p>
                      <a:pPr algn="just">
                        <a:lnSpc>
                          <a:spcPct val="120000"/>
                        </a:lnSpc>
                        <a:spcBef>
                          <a:spcPts val="600"/>
                        </a:spcBef>
                        <a:spcAft>
                          <a:spcPts val="600"/>
                        </a:spcAft>
                      </a:pPr>
                      <a:r>
                        <a:rPr lang="vi-VN" sz="2400" b="0" dirty="0">
                          <a:solidFill>
                            <a:schemeClr val="tx1"/>
                          </a:solidFill>
                          <a:effectLst/>
                          <a:latin typeface="+mj-lt"/>
                        </a:rPr>
                        <a:t>Câu 4: Tác dụng của phần đầu trang, chân trang đối với văn bản?</a:t>
                      </a:r>
                      <a:endParaRPr lang="en-US" sz="2400" b="0" dirty="0">
                        <a:solidFill>
                          <a:schemeClr val="tx1"/>
                        </a:solidFill>
                        <a:effectLst/>
                        <a:latin typeface="+mj-lt"/>
                        <a:ea typeface="Calibri" panose="020F0502020204030204" pitchFamily="34" charset="0"/>
                      </a:endParaRPr>
                    </a:p>
                  </a:txBody>
                  <a:tcPr marL="49110" marR="49110" marT="0" marB="0">
                    <a:noFill/>
                  </a:tcPr>
                </a:tc>
                <a:extLst>
                  <a:ext uri="{0D108BD9-81ED-4DB2-BD59-A6C34878D82A}">
                    <a16:rowId xmlns:a16="http://schemas.microsoft.com/office/drawing/2014/main" val="652433359"/>
                  </a:ext>
                </a:extLst>
              </a:tr>
            </a:tbl>
          </a:graphicData>
        </a:graphic>
      </p:graphicFrame>
    </p:spTree>
    <p:extLst>
      <p:ext uri="{BB962C8B-B14F-4D97-AF65-F5344CB8AC3E}">
        <p14:creationId xmlns:p14="http://schemas.microsoft.com/office/powerpoint/2010/main" val="3977016919"/>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2">
            <a:extLst>
              <a:ext uri="{FF2B5EF4-FFF2-40B4-BE49-F238E27FC236}">
                <a16:creationId xmlns:a16="http://schemas.microsoft.com/office/drawing/2014/main" id="{F8137FF7-0C68-4276-6A22-69D1AF0AF988}"/>
              </a:ext>
            </a:extLst>
          </p:cNvPr>
          <p:cNvSpPr txBox="1">
            <a:spLocks noChangeArrowheads="1"/>
          </p:cNvSpPr>
          <p:nvPr/>
        </p:nvSpPr>
        <p:spPr bwMode="auto">
          <a:xfrm>
            <a:off x="2374620" y="1424427"/>
            <a:ext cx="214021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03</a:t>
            </a:r>
          </a:p>
        </p:txBody>
      </p:sp>
      <p:sp>
        <p:nvSpPr>
          <p:cNvPr id="60419" name="Oval 13">
            <a:extLst>
              <a:ext uri="{FF2B5EF4-FFF2-40B4-BE49-F238E27FC236}">
                <a16:creationId xmlns:a16="http://schemas.microsoft.com/office/drawing/2014/main" id="{A11004CD-9AF7-F5E7-CC3B-31A9049AD49F}"/>
              </a:ext>
            </a:extLst>
          </p:cNvPr>
          <p:cNvSpPr>
            <a:spLocks noChangeArrowheads="1"/>
          </p:cNvSpPr>
          <p:nvPr/>
        </p:nvSpPr>
        <p:spPr bwMode="auto">
          <a:xfrm>
            <a:off x="4398115" y="2000868"/>
            <a:ext cx="173885" cy="171503"/>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0"/>
              </a:spcBef>
              <a:spcAft>
                <a:spcPct val="0"/>
              </a:spcAft>
            </a:pPr>
            <a:endParaRPr lang="en-US" altLang="en-US">
              <a:solidFill>
                <a:srgbClr val="000000"/>
              </a:solidFill>
              <a:latin typeface="Verdana" panose="020B0604030504040204" pitchFamily="34" charset="0"/>
            </a:endParaRPr>
          </a:p>
        </p:txBody>
      </p:sp>
      <p:sp>
        <p:nvSpPr>
          <p:cNvPr id="60420" name="Oval 14">
            <a:extLst>
              <a:ext uri="{FF2B5EF4-FFF2-40B4-BE49-F238E27FC236}">
                <a16:creationId xmlns:a16="http://schemas.microsoft.com/office/drawing/2014/main" id="{0B589F8F-1EB1-102D-6E0B-92C454B294B1}"/>
              </a:ext>
            </a:extLst>
          </p:cNvPr>
          <p:cNvSpPr>
            <a:spLocks noChangeArrowheads="1"/>
          </p:cNvSpPr>
          <p:nvPr/>
        </p:nvSpPr>
        <p:spPr bwMode="auto">
          <a:xfrm>
            <a:off x="4398115" y="2343873"/>
            <a:ext cx="173885" cy="171503"/>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0"/>
              </a:spcBef>
              <a:spcAft>
                <a:spcPct val="0"/>
              </a:spcAft>
            </a:pPr>
            <a:endParaRPr lang="en-US" altLang="en-US">
              <a:solidFill>
                <a:srgbClr val="000000"/>
              </a:solidFill>
              <a:latin typeface="Verdana" panose="020B0604030504040204" pitchFamily="34" charset="0"/>
            </a:endParaRPr>
          </a:p>
        </p:txBody>
      </p:sp>
      <p:sp>
        <p:nvSpPr>
          <p:cNvPr id="7184" name="Text Box 16">
            <a:extLst>
              <a:ext uri="{FF2B5EF4-FFF2-40B4-BE49-F238E27FC236}">
                <a16:creationId xmlns:a16="http://schemas.microsoft.com/office/drawing/2014/main" id="{C4D51B84-C1AE-D952-0D38-C11A8FA08924}"/>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59</a:t>
            </a:r>
          </a:p>
        </p:txBody>
      </p:sp>
      <p:sp>
        <p:nvSpPr>
          <p:cNvPr id="7243" name="Text Box 75">
            <a:extLst>
              <a:ext uri="{FF2B5EF4-FFF2-40B4-BE49-F238E27FC236}">
                <a16:creationId xmlns:a16="http://schemas.microsoft.com/office/drawing/2014/main" id="{E6C5E279-B407-8038-03EC-19BA45A4B6E0}"/>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58</a:t>
            </a:r>
          </a:p>
        </p:txBody>
      </p:sp>
      <p:sp>
        <p:nvSpPr>
          <p:cNvPr id="7244" name="Text Box 76">
            <a:extLst>
              <a:ext uri="{FF2B5EF4-FFF2-40B4-BE49-F238E27FC236}">
                <a16:creationId xmlns:a16="http://schemas.microsoft.com/office/drawing/2014/main" id="{9C0B9341-3263-B17F-2EB4-AF7CDB546776}"/>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57</a:t>
            </a:r>
          </a:p>
        </p:txBody>
      </p:sp>
      <p:sp>
        <p:nvSpPr>
          <p:cNvPr id="7245" name="Text Box 77">
            <a:extLst>
              <a:ext uri="{FF2B5EF4-FFF2-40B4-BE49-F238E27FC236}">
                <a16:creationId xmlns:a16="http://schemas.microsoft.com/office/drawing/2014/main" id="{A80A172C-0D13-8537-553E-B345EDFE75C3}"/>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56</a:t>
            </a:r>
          </a:p>
        </p:txBody>
      </p:sp>
      <p:sp>
        <p:nvSpPr>
          <p:cNvPr id="7246" name="Text Box 78">
            <a:extLst>
              <a:ext uri="{FF2B5EF4-FFF2-40B4-BE49-F238E27FC236}">
                <a16:creationId xmlns:a16="http://schemas.microsoft.com/office/drawing/2014/main" id="{879F40E1-DAAF-7C9B-2EFD-188D2683EB24}"/>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55</a:t>
            </a:r>
          </a:p>
        </p:txBody>
      </p:sp>
      <p:sp>
        <p:nvSpPr>
          <p:cNvPr id="7247" name="Text Box 79">
            <a:extLst>
              <a:ext uri="{FF2B5EF4-FFF2-40B4-BE49-F238E27FC236}">
                <a16:creationId xmlns:a16="http://schemas.microsoft.com/office/drawing/2014/main" id="{B9F0DE31-919A-B55D-E559-5B01CF5B783C}"/>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54</a:t>
            </a:r>
          </a:p>
        </p:txBody>
      </p:sp>
      <p:sp>
        <p:nvSpPr>
          <p:cNvPr id="7248" name="Text Box 80">
            <a:extLst>
              <a:ext uri="{FF2B5EF4-FFF2-40B4-BE49-F238E27FC236}">
                <a16:creationId xmlns:a16="http://schemas.microsoft.com/office/drawing/2014/main" id="{7295E006-BD8E-71F9-5D6C-6CA81E7A05F3}"/>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53</a:t>
            </a:r>
          </a:p>
        </p:txBody>
      </p:sp>
      <p:sp>
        <p:nvSpPr>
          <p:cNvPr id="7249" name="Text Box 81">
            <a:extLst>
              <a:ext uri="{FF2B5EF4-FFF2-40B4-BE49-F238E27FC236}">
                <a16:creationId xmlns:a16="http://schemas.microsoft.com/office/drawing/2014/main" id="{D0E4E611-CEB7-DB87-B8B8-F764EC85DABD}"/>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52</a:t>
            </a:r>
          </a:p>
        </p:txBody>
      </p:sp>
      <p:sp>
        <p:nvSpPr>
          <p:cNvPr id="7250" name="Text Box 82">
            <a:extLst>
              <a:ext uri="{FF2B5EF4-FFF2-40B4-BE49-F238E27FC236}">
                <a16:creationId xmlns:a16="http://schemas.microsoft.com/office/drawing/2014/main" id="{68F0AF5E-9E6C-5AC3-7683-BA1B513AA230}"/>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51</a:t>
            </a:r>
          </a:p>
        </p:txBody>
      </p:sp>
      <p:sp>
        <p:nvSpPr>
          <p:cNvPr id="7251" name="Text Box 83">
            <a:extLst>
              <a:ext uri="{FF2B5EF4-FFF2-40B4-BE49-F238E27FC236}">
                <a16:creationId xmlns:a16="http://schemas.microsoft.com/office/drawing/2014/main" id="{A5996BCE-EEB2-8029-1902-B830D4CE7AD3}"/>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50</a:t>
            </a:r>
          </a:p>
        </p:txBody>
      </p:sp>
      <p:sp>
        <p:nvSpPr>
          <p:cNvPr id="7252" name="Text Box 84">
            <a:extLst>
              <a:ext uri="{FF2B5EF4-FFF2-40B4-BE49-F238E27FC236}">
                <a16:creationId xmlns:a16="http://schemas.microsoft.com/office/drawing/2014/main" id="{03592A13-5A2E-804A-1853-D27D6349ACEA}"/>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49</a:t>
            </a:r>
          </a:p>
        </p:txBody>
      </p:sp>
      <p:sp>
        <p:nvSpPr>
          <p:cNvPr id="7253" name="Text Box 85">
            <a:extLst>
              <a:ext uri="{FF2B5EF4-FFF2-40B4-BE49-F238E27FC236}">
                <a16:creationId xmlns:a16="http://schemas.microsoft.com/office/drawing/2014/main" id="{1FDDFD81-7A10-E2DD-1903-F76F77F85233}"/>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48</a:t>
            </a:r>
          </a:p>
        </p:txBody>
      </p:sp>
      <p:sp>
        <p:nvSpPr>
          <p:cNvPr id="7254" name="Text Box 86">
            <a:extLst>
              <a:ext uri="{FF2B5EF4-FFF2-40B4-BE49-F238E27FC236}">
                <a16:creationId xmlns:a16="http://schemas.microsoft.com/office/drawing/2014/main" id="{2C3E4CF7-08F8-AAB0-00CD-74C7D7690D2C}"/>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47</a:t>
            </a:r>
          </a:p>
        </p:txBody>
      </p:sp>
      <p:sp>
        <p:nvSpPr>
          <p:cNvPr id="7255" name="Text Box 87">
            <a:extLst>
              <a:ext uri="{FF2B5EF4-FFF2-40B4-BE49-F238E27FC236}">
                <a16:creationId xmlns:a16="http://schemas.microsoft.com/office/drawing/2014/main" id="{ECB49634-A5B1-2804-75CB-7C6581D1815C}"/>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46</a:t>
            </a:r>
          </a:p>
        </p:txBody>
      </p:sp>
      <p:sp>
        <p:nvSpPr>
          <p:cNvPr id="7256" name="Text Box 88">
            <a:extLst>
              <a:ext uri="{FF2B5EF4-FFF2-40B4-BE49-F238E27FC236}">
                <a16:creationId xmlns:a16="http://schemas.microsoft.com/office/drawing/2014/main" id="{3917013B-3F23-2E44-EA50-E07406D43B5E}"/>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45</a:t>
            </a:r>
          </a:p>
        </p:txBody>
      </p:sp>
      <p:sp>
        <p:nvSpPr>
          <p:cNvPr id="7257" name="Text Box 89">
            <a:extLst>
              <a:ext uri="{FF2B5EF4-FFF2-40B4-BE49-F238E27FC236}">
                <a16:creationId xmlns:a16="http://schemas.microsoft.com/office/drawing/2014/main" id="{9BD172BB-44FD-7D95-A84C-11382C7C3144}"/>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44</a:t>
            </a:r>
          </a:p>
        </p:txBody>
      </p:sp>
      <p:sp>
        <p:nvSpPr>
          <p:cNvPr id="7258" name="Text Box 90">
            <a:extLst>
              <a:ext uri="{FF2B5EF4-FFF2-40B4-BE49-F238E27FC236}">
                <a16:creationId xmlns:a16="http://schemas.microsoft.com/office/drawing/2014/main" id="{9646CF2F-7283-46B9-CDC1-A92F80E7CE6B}"/>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43</a:t>
            </a:r>
          </a:p>
        </p:txBody>
      </p:sp>
      <p:sp>
        <p:nvSpPr>
          <p:cNvPr id="7259" name="Text Box 91">
            <a:extLst>
              <a:ext uri="{FF2B5EF4-FFF2-40B4-BE49-F238E27FC236}">
                <a16:creationId xmlns:a16="http://schemas.microsoft.com/office/drawing/2014/main" id="{9EB60EEA-BB43-D82F-3458-78401773993B}"/>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42</a:t>
            </a:r>
          </a:p>
        </p:txBody>
      </p:sp>
      <p:sp>
        <p:nvSpPr>
          <p:cNvPr id="7260" name="Text Box 92">
            <a:extLst>
              <a:ext uri="{FF2B5EF4-FFF2-40B4-BE49-F238E27FC236}">
                <a16:creationId xmlns:a16="http://schemas.microsoft.com/office/drawing/2014/main" id="{666F9A7F-931A-B875-E4C6-68860970D468}"/>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41</a:t>
            </a:r>
          </a:p>
        </p:txBody>
      </p:sp>
      <p:sp>
        <p:nvSpPr>
          <p:cNvPr id="7261" name="Text Box 93">
            <a:extLst>
              <a:ext uri="{FF2B5EF4-FFF2-40B4-BE49-F238E27FC236}">
                <a16:creationId xmlns:a16="http://schemas.microsoft.com/office/drawing/2014/main" id="{86E759C1-30EF-D123-BFF1-2E903EA3A98E}"/>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40</a:t>
            </a:r>
          </a:p>
        </p:txBody>
      </p:sp>
      <p:sp>
        <p:nvSpPr>
          <p:cNvPr id="7262" name="Text Box 94">
            <a:extLst>
              <a:ext uri="{FF2B5EF4-FFF2-40B4-BE49-F238E27FC236}">
                <a16:creationId xmlns:a16="http://schemas.microsoft.com/office/drawing/2014/main" id="{34A6A629-D059-0E8E-5905-9E6C22426B33}"/>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39</a:t>
            </a:r>
          </a:p>
        </p:txBody>
      </p:sp>
      <p:sp>
        <p:nvSpPr>
          <p:cNvPr id="7263" name="Text Box 95">
            <a:extLst>
              <a:ext uri="{FF2B5EF4-FFF2-40B4-BE49-F238E27FC236}">
                <a16:creationId xmlns:a16="http://schemas.microsoft.com/office/drawing/2014/main" id="{22DBB2F9-5443-86E0-8019-1947AE5A8883}"/>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38</a:t>
            </a:r>
          </a:p>
        </p:txBody>
      </p:sp>
      <p:sp>
        <p:nvSpPr>
          <p:cNvPr id="7264" name="Text Box 96">
            <a:extLst>
              <a:ext uri="{FF2B5EF4-FFF2-40B4-BE49-F238E27FC236}">
                <a16:creationId xmlns:a16="http://schemas.microsoft.com/office/drawing/2014/main" id="{A6EFD66D-DEF2-1460-9E34-A333F7EB2A7F}"/>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37</a:t>
            </a:r>
          </a:p>
        </p:txBody>
      </p:sp>
      <p:sp>
        <p:nvSpPr>
          <p:cNvPr id="7265" name="Text Box 97">
            <a:extLst>
              <a:ext uri="{FF2B5EF4-FFF2-40B4-BE49-F238E27FC236}">
                <a16:creationId xmlns:a16="http://schemas.microsoft.com/office/drawing/2014/main" id="{4E8F9323-65F3-39AC-28FA-9EC6893D83CF}"/>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36</a:t>
            </a:r>
          </a:p>
        </p:txBody>
      </p:sp>
      <p:sp>
        <p:nvSpPr>
          <p:cNvPr id="7266" name="Text Box 98">
            <a:extLst>
              <a:ext uri="{FF2B5EF4-FFF2-40B4-BE49-F238E27FC236}">
                <a16:creationId xmlns:a16="http://schemas.microsoft.com/office/drawing/2014/main" id="{412D5CC0-0DDD-24FD-059D-29211AD7B78A}"/>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35</a:t>
            </a:r>
          </a:p>
        </p:txBody>
      </p:sp>
      <p:sp>
        <p:nvSpPr>
          <p:cNvPr id="7267" name="Text Box 99">
            <a:extLst>
              <a:ext uri="{FF2B5EF4-FFF2-40B4-BE49-F238E27FC236}">
                <a16:creationId xmlns:a16="http://schemas.microsoft.com/office/drawing/2014/main" id="{E203203E-22BF-0B9F-D76A-B4B825B1889E}"/>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34</a:t>
            </a:r>
          </a:p>
        </p:txBody>
      </p:sp>
      <p:sp>
        <p:nvSpPr>
          <p:cNvPr id="7268" name="Text Box 100">
            <a:extLst>
              <a:ext uri="{FF2B5EF4-FFF2-40B4-BE49-F238E27FC236}">
                <a16:creationId xmlns:a16="http://schemas.microsoft.com/office/drawing/2014/main" id="{DF43F932-A050-3B62-E88E-2D9B5530FAF3}"/>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33</a:t>
            </a:r>
          </a:p>
        </p:txBody>
      </p:sp>
      <p:sp>
        <p:nvSpPr>
          <p:cNvPr id="7270" name="Text Box 102">
            <a:extLst>
              <a:ext uri="{FF2B5EF4-FFF2-40B4-BE49-F238E27FC236}">
                <a16:creationId xmlns:a16="http://schemas.microsoft.com/office/drawing/2014/main" id="{6BCD7A27-C57A-1813-480A-A950833168B5}"/>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32</a:t>
            </a:r>
          </a:p>
        </p:txBody>
      </p:sp>
      <p:sp>
        <p:nvSpPr>
          <p:cNvPr id="7271" name="Text Box 103">
            <a:extLst>
              <a:ext uri="{FF2B5EF4-FFF2-40B4-BE49-F238E27FC236}">
                <a16:creationId xmlns:a16="http://schemas.microsoft.com/office/drawing/2014/main" id="{3A5ACB19-61B2-3E2C-436C-6E03BD6D2680}"/>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31</a:t>
            </a:r>
          </a:p>
        </p:txBody>
      </p:sp>
      <p:sp>
        <p:nvSpPr>
          <p:cNvPr id="7272" name="Text Box 104">
            <a:extLst>
              <a:ext uri="{FF2B5EF4-FFF2-40B4-BE49-F238E27FC236}">
                <a16:creationId xmlns:a16="http://schemas.microsoft.com/office/drawing/2014/main" id="{365BE6B5-AD53-F343-E359-B903A2AA6E4A}"/>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30</a:t>
            </a:r>
          </a:p>
        </p:txBody>
      </p:sp>
      <p:sp>
        <p:nvSpPr>
          <p:cNvPr id="7273" name="Text Box 105">
            <a:extLst>
              <a:ext uri="{FF2B5EF4-FFF2-40B4-BE49-F238E27FC236}">
                <a16:creationId xmlns:a16="http://schemas.microsoft.com/office/drawing/2014/main" id="{F487E528-5B97-0FAB-0320-317B60A5B8DC}"/>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29</a:t>
            </a:r>
          </a:p>
        </p:txBody>
      </p:sp>
      <p:sp>
        <p:nvSpPr>
          <p:cNvPr id="7274" name="Text Box 106">
            <a:extLst>
              <a:ext uri="{FF2B5EF4-FFF2-40B4-BE49-F238E27FC236}">
                <a16:creationId xmlns:a16="http://schemas.microsoft.com/office/drawing/2014/main" id="{4158F062-FBD4-7DDF-EDD0-1C75DA39A801}"/>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28</a:t>
            </a:r>
          </a:p>
        </p:txBody>
      </p:sp>
      <p:sp>
        <p:nvSpPr>
          <p:cNvPr id="7275" name="Text Box 107">
            <a:extLst>
              <a:ext uri="{FF2B5EF4-FFF2-40B4-BE49-F238E27FC236}">
                <a16:creationId xmlns:a16="http://schemas.microsoft.com/office/drawing/2014/main" id="{8CA5AF62-C04F-7D06-6387-1D423568B1A2}"/>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27</a:t>
            </a:r>
          </a:p>
        </p:txBody>
      </p:sp>
      <p:sp>
        <p:nvSpPr>
          <p:cNvPr id="7276" name="Text Box 108">
            <a:extLst>
              <a:ext uri="{FF2B5EF4-FFF2-40B4-BE49-F238E27FC236}">
                <a16:creationId xmlns:a16="http://schemas.microsoft.com/office/drawing/2014/main" id="{B468191F-18EC-6479-FA67-F0DFB76F9B6E}"/>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26</a:t>
            </a:r>
          </a:p>
        </p:txBody>
      </p:sp>
      <p:sp>
        <p:nvSpPr>
          <p:cNvPr id="7277" name="Text Box 109">
            <a:extLst>
              <a:ext uri="{FF2B5EF4-FFF2-40B4-BE49-F238E27FC236}">
                <a16:creationId xmlns:a16="http://schemas.microsoft.com/office/drawing/2014/main" id="{DBAA8EA5-4E60-0960-FD48-6FB0A7C08105}"/>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25</a:t>
            </a:r>
          </a:p>
        </p:txBody>
      </p:sp>
      <p:sp>
        <p:nvSpPr>
          <p:cNvPr id="7278" name="Text Box 110">
            <a:extLst>
              <a:ext uri="{FF2B5EF4-FFF2-40B4-BE49-F238E27FC236}">
                <a16:creationId xmlns:a16="http://schemas.microsoft.com/office/drawing/2014/main" id="{DAF9A002-9C6D-AF9D-4D2D-4A011DB010B9}"/>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24</a:t>
            </a:r>
          </a:p>
        </p:txBody>
      </p:sp>
      <p:sp>
        <p:nvSpPr>
          <p:cNvPr id="7279" name="Text Box 111">
            <a:extLst>
              <a:ext uri="{FF2B5EF4-FFF2-40B4-BE49-F238E27FC236}">
                <a16:creationId xmlns:a16="http://schemas.microsoft.com/office/drawing/2014/main" id="{B72DE8F3-32B4-44E9-C6E0-0D7F1416BC12}"/>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23</a:t>
            </a:r>
          </a:p>
        </p:txBody>
      </p:sp>
      <p:sp>
        <p:nvSpPr>
          <p:cNvPr id="7280" name="Text Box 112">
            <a:extLst>
              <a:ext uri="{FF2B5EF4-FFF2-40B4-BE49-F238E27FC236}">
                <a16:creationId xmlns:a16="http://schemas.microsoft.com/office/drawing/2014/main" id="{CEBC2544-FCD6-2399-ED1B-2882FFB84D13}"/>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22</a:t>
            </a:r>
          </a:p>
        </p:txBody>
      </p:sp>
      <p:sp>
        <p:nvSpPr>
          <p:cNvPr id="7281" name="Text Box 113">
            <a:extLst>
              <a:ext uri="{FF2B5EF4-FFF2-40B4-BE49-F238E27FC236}">
                <a16:creationId xmlns:a16="http://schemas.microsoft.com/office/drawing/2014/main" id="{97C91FB8-50C3-1F0A-3307-8C97201177DA}"/>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21</a:t>
            </a:r>
          </a:p>
        </p:txBody>
      </p:sp>
      <p:sp>
        <p:nvSpPr>
          <p:cNvPr id="7282" name="Text Box 114">
            <a:extLst>
              <a:ext uri="{FF2B5EF4-FFF2-40B4-BE49-F238E27FC236}">
                <a16:creationId xmlns:a16="http://schemas.microsoft.com/office/drawing/2014/main" id="{80CFE99D-D71B-0787-3423-7D6F98D11304}"/>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20</a:t>
            </a:r>
          </a:p>
        </p:txBody>
      </p:sp>
      <p:sp>
        <p:nvSpPr>
          <p:cNvPr id="7283" name="Text Box 115">
            <a:extLst>
              <a:ext uri="{FF2B5EF4-FFF2-40B4-BE49-F238E27FC236}">
                <a16:creationId xmlns:a16="http://schemas.microsoft.com/office/drawing/2014/main" id="{8BF4D2FD-36BC-7813-680A-C6667B801305}"/>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19</a:t>
            </a:r>
          </a:p>
        </p:txBody>
      </p:sp>
      <p:sp>
        <p:nvSpPr>
          <p:cNvPr id="7284" name="Text Box 116">
            <a:extLst>
              <a:ext uri="{FF2B5EF4-FFF2-40B4-BE49-F238E27FC236}">
                <a16:creationId xmlns:a16="http://schemas.microsoft.com/office/drawing/2014/main" id="{8C6C7BBE-6020-36B7-82DD-10158D086DA7}"/>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18</a:t>
            </a:r>
          </a:p>
        </p:txBody>
      </p:sp>
      <p:sp>
        <p:nvSpPr>
          <p:cNvPr id="7285" name="Text Box 117">
            <a:extLst>
              <a:ext uri="{FF2B5EF4-FFF2-40B4-BE49-F238E27FC236}">
                <a16:creationId xmlns:a16="http://schemas.microsoft.com/office/drawing/2014/main" id="{78DF7BE3-F967-2367-2F52-AE52B4A1A1D0}"/>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17</a:t>
            </a:r>
          </a:p>
        </p:txBody>
      </p:sp>
      <p:sp>
        <p:nvSpPr>
          <p:cNvPr id="7286" name="Text Box 118">
            <a:extLst>
              <a:ext uri="{FF2B5EF4-FFF2-40B4-BE49-F238E27FC236}">
                <a16:creationId xmlns:a16="http://schemas.microsoft.com/office/drawing/2014/main" id="{01A6A86A-E0E1-22A4-E6CA-25F3E9EEE685}"/>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16</a:t>
            </a:r>
          </a:p>
        </p:txBody>
      </p:sp>
      <p:sp>
        <p:nvSpPr>
          <p:cNvPr id="7287" name="Text Box 119">
            <a:extLst>
              <a:ext uri="{FF2B5EF4-FFF2-40B4-BE49-F238E27FC236}">
                <a16:creationId xmlns:a16="http://schemas.microsoft.com/office/drawing/2014/main" id="{BF829BA4-DE4B-12BC-161D-481C2A5C6A35}"/>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15</a:t>
            </a:r>
          </a:p>
        </p:txBody>
      </p:sp>
      <p:sp>
        <p:nvSpPr>
          <p:cNvPr id="7288" name="Text Box 120">
            <a:extLst>
              <a:ext uri="{FF2B5EF4-FFF2-40B4-BE49-F238E27FC236}">
                <a16:creationId xmlns:a16="http://schemas.microsoft.com/office/drawing/2014/main" id="{7DBB5E78-E649-2A4E-7AF7-0F7582B6A500}"/>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14</a:t>
            </a:r>
          </a:p>
        </p:txBody>
      </p:sp>
      <p:sp>
        <p:nvSpPr>
          <p:cNvPr id="7289" name="Text Box 121">
            <a:extLst>
              <a:ext uri="{FF2B5EF4-FFF2-40B4-BE49-F238E27FC236}">
                <a16:creationId xmlns:a16="http://schemas.microsoft.com/office/drawing/2014/main" id="{9ADC1C33-EC78-9CBC-103F-CB46BC514681}"/>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13</a:t>
            </a:r>
          </a:p>
        </p:txBody>
      </p:sp>
      <p:sp>
        <p:nvSpPr>
          <p:cNvPr id="7290" name="Text Box 122">
            <a:extLst>
              <a:ext uri="{FF2B5EF4-FFF2-40B4-BE49-F238E27FC236}">
                <a16:creationId xmlns:a16="http://schemas.microsoft.com/office/drawing/2014/main" id="{0C4594AC-9384-B926-11C8-4C5037989E9F}"/>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12</a:t>
            </a:r>
          </a:p>
        </p:txBody>
      </p:sp>
      <p:sp>
        <p:nvSpPr>
          <p:cNvPr id="7291" name="Text Box 123">
            <a:extLst>
              <a:ext uri="{FF2B5EF4-FFF2-40B4-BE49-F238E27FC236}">
                <a16:creationId xmlns:a16="http://schemas.microsoft.com/office/drawing/2014/main" id="{04B93637-9BEB-6365-603C-8A3B5F693959}"/>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11</a:t>
            </a:r>
          </a:p>
        </p:txBody>
      </p:sp>
      <p:sp>
        <p:nvSpPr>
          <p:cNvPr id="7292" name="Text Box 124">
            <a:extLst>
              <a:ext uri="{FF2B5EF4-FFF2-40B4-BE49-F238E27FC236}">
                <a16:creationId xmlns:a16="http://schemas.microsoft.com/office/drawing/2014/main" id="{11F6B914-1C77-0C16-AC36-B6293AFD8B45}"/>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10</a:t>
            </a:r>
          </a:p>
        </p:txBody>
      </p:sp>
      <p:sp>
        <p:nvSpPr>
          <p:cNvPr id="7293" name="Text Box 125">
            <a:extLst>
              <a:ext uri="{FF2B5EF4-FFF2-40B4-BE49-F238E27FC236}">
                <a16:creationId xmlns:a16="http://schemas.microsoft.com/office/drawing/2014/main" id="{0153DD9D-C846-3F6C-B3AD-DF19675DE8D8}"/>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09</a:t>
            </a:r>
          </a:p>
        </p:txBody>
      </p:sp>
      <p:sp>
        <p:nvSpPr>
          <p:cNvPr id="7294" name="Text Box 126">
            <a:extLst>
              <a:ext uri="{FF2B5EF4-FFF2-40B4-BE49-F238E27FC236}">
                <a16:creationId xmlns:a16="http://schemas.microsoft.com/office/drawing/2014/main" id="{0C95B36E-B550-9014-98EB-BD5886442F20}"/>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08</a:t>
            </a:r>
          </a:p>
        </p:txBody>
      </p:sp>
      <p:sp>
        <p:nvSpPr>
          <p:cNvPr id="7295" name="Text Box 127">
            <a:extLst>
              <a:ext uri="{FF2B5EF4-FFF2-40B4-BE49-F238E27FC236}">
                <a16:creationId xmlns:a16="http://schemas.microsoft.com/office/drawing/2014/main" id="{052E6831-CB21-5F45-E7CB-6C36EEB81954}"/>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07</a:t>
            </a:r>
          </a:p>
        </p:txBody>
      </p:sp>
      <p:sp>
        <p:nvSpPr>
          <p:cNvPr id="7296" name="Text Box 128">
            <a:extLst>
              <a:ext uri="{FF2B5EF4-FFF2-40B4-BE49-F238E27FC236}">
                <a16:creationId xmlns:a16="http://schemas.microsoft.com/office/drawing/2014/main" id="{40378F42-9E9F-2309-DB01-B20538B726B2}"/>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06</a:t>
            </a:r>
          </a:p>
        </p:txBody>
      </p:sp>
      <p:sp>
        <p:nvSpPr>
          <p:cNvPr id="7297" name="Text Box 129">
            <a:extLst>
              <a:ext uri="{FF2B5EF4-FFF2-40B4-BE49-F238E27FC236}">
                <a16:creationId xmlns:a16="http://schemas.microsoft.com/office/drawing/2014/main" id="{57138944-4A66-DC78-E015-DB8E26D52CE6}"/>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05</a:t>
            </a:r>
          </a:p>
        </p:txBody>
      </p:sp>
      <p:sp>
        <p:nvSpPr>
          <p:cNvPr id="7298" name="Text Box 130">
            <a:extLst>
              <a:ext uri="{FF2B5EF4-FFF2-40B4-BE49-F238E27FC236}">
                <a16:creationId xmlns:a16="http://schemas.microsoft.com/office/drawing/2014/main" id="{1028A853-872C-BE61-44A5-E4F16B7DC637}"/>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04</a:t>
            </a:r>
          </a:p>
        </p:txBody>
      </p:sp>
      <p:sp>
        <p:nvSpPr>
          <p:cNvPr id="7299" name="Text Box 131">
            <a:extLst>
              <a:ext uri="{FF2B5EF4-FFF2-40B4-BE49-F238E27FC236}">
                <a16:creationId xmlns:a16="http://schemas.microsoft.com/office/drawing/2014/main" id="{F2D26D82-9161-CCD9-53B0-E3125508765A}"/>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03</a:t>
            </a:r>
          </a:p>
        </p:txBody>
      </p:sp>
      <p:sp>
        <p:nvSpPr>
          <p:cNvPr id="7300" name="Text Box 132">
            <a:extLst>
              <a:ext uri="{FF2B5EF4-FFF2-40B4-BE49-F238E27FC236}">
                <a16:creationId xmlns:a16="http://schemas.microsoft.com/office/drawing/2014/main" id="{D95AE4A4-1FF1-94D7-29E2-C51EF0F6D188}"/>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02</a:t>
            </a:r>
          </a:p>
        </p:txBody>
      </p:sp>
      <p:sp>
        <p:nvSpPr>
          <p:cNvPr id="7301" name="Text Box 133">
            <a:extLst>
              <a:ext uri="{FF2B5EF4-FFF2-40B4-BE49-F238E27FC236}">
                <a16:creationId xmlns:a16="http://schemas.microsoft.com/office/drawing/2014/main" id="{69C7F1E4-4592-6A04-305E-CEFC116B41AD}"/>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01</a:t>
            </a:r>
          </a:p>
        </p:txBody>
      </p:sp>
      <p:sp>
        <p:nvSpPr>
          <p:cNvPr id="7305" name="Text Box 137">
            <a:extLst>
              <a:ext uri="{FF2B5EF4-FFF2-40B4-BE49-F238E27FC236}">
                <a16:creationId xmlns:a16="http://schemas.microsoft.com/office/drawing/2014/main" id="{18788461-9C27-41ED-82AC-D0D005373AF1}"/>
              </a:ext>
            </a:extLst>
          </p:cNvPr>
          <p:cNvSpPr txBox="1">
            <a:spLocks noChangeArrowheads="1"/>
          </p:cNvSpPr>
          <p:nvPr/>
        </p:nvSpPr>
        <p:spPr bwMode="auto">
          <a:xfrm>
            <a:off x="4686335" y="1429191"/>
            <a:ext cx="2343873" cy="168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983" eaLnBrk="1" fontAlgn="base" hangingPunct="1">
              <a:spcBef>
                <a:spcPct val="50000"/>
              </a:spcBef>
              <a:spcAft>
                <a:spcPct val="0"/>
              </a:spcAft>
            </a:pPr>
            <a:r>
              <a:rPr lang="en-US" altLang="en-US" sz="10353" b="1">
                <a:solidFill>
                  <a:srgbClr val="FFFFFF"/>
                </a:solidFill>
                <a:latin typeface="Verdana" panose="020B0604030504040204" pitchFamily="34" charset="0"/>
              </a:rPr>
              <a:t>00</a:t>
            </a:r>
          </a:p>
        </p:txBody>
      </p:sp>
    </p:spTree>
  </p:cSld>
  <p:clrMapOvr>
    <a:masterClrMapping/>
  </p:clrMapOvr>
  <p:transition advClick="0" advTm="5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1" presetClass="entr" presetSubtype="0" fill="hold" nodeType="afterEffect">
                                  <p:stCondLst>
                                    <p:cond delay="0"/>
                                  </p:stCondLst>
                                  <p:childTnLst>
                                    <p:set>
                                      <p:cBhvr>
                                        <p:cTn id="6" dur="1000">
                                          <p:stCondLst>
                                            <p:cond delay="0"/>
                                          </p:stCondLst>
                                        </p:cTn>
                                        <p:tgtEl>
                                          <p:spTgt spid="718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7184"/>
                                        </p:tgtEl>
                                        <p:attrNameLst>
                                          <p:attrName>style.visibility</p:attrName>
                                        </p:attrNameLst>
                                      </p:cBhvr>
                                      <p:to>
                                        <p:strVal val="hidden"/>
                                      </p:to>
                                    </p:set>
                                  </p:subTnLst>
                                </p:cTn>
                              </p:par>
                            </p:childTnLst>
                          </p:cTn>
                        </p:par>
                        <p:par>
                          <p:cTn id="7" fill="hold" nodeType="afterGroup">
                            <p:stCondLst>
                              <p:cond delay="1000"/>
                            </p:stCondLst>
                            <p:childTnLst>
                              <p:par>
                                <p:cTn id="8" presetID="11" presetClass="entr" presetSubtype="0" fill="hold" nodeType="afterEffect">
                                  <p:stCondLst>
                                    <p:cond delay="0"/>
                                  </p:stCondLst>
                                  <p:childTnLst>
                                    <p:set>
                                      <p:cBhvr>
                                        <p:cTn id="9" dur="1000">
                                          <p:stCondLst>
                                            <p:cond delay="0"/>
                                          </p:stCondLst>
                                        </p:cTn>
                                        <p:tgtEl>
                                          <p:spTgt spid="7243"/>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7243"/>
                                        </p:tgtEl>
                                        <p:attrNameLst>
                                          <p:attrName>style.visibility</p:attrName>
                                        </p:attrNameLst>
                                      </p:cBhvr>
                                      <p:to>
                                        <p:strVal val="hidden"/>
                                      </p:to>
                                    </p:set>
                                  </p:subTnLst>
                                </p:cTn>
                              </p:par>
                            </p:childTnLst>
                          </p:cTn>
                        </p:par>
                        <p:par>
                          <p:cTn id="10" fill="hold" nodeType="afterGroup">
                            <p:stCondLst>
                              <p:cond delay="2000"/>
                            </p:stCondLst>
                            <p:childTnLst>
                              <p:par>
                                <p:cTn id="11" presetID="11" presetClass="entr" presetSubtype="0" fill="hold" nodeType="afterEffect">
                                  <p:stCondLst>
                                    <p:cond delay="0"/>
                                  </p:stCondLst>
                                  <p:childTnLst>
                                    <p:set>
                                      <p:cBhvr>
                                        <p:cTn id="12" dur="1000">
                                          <p:stCondLst>
                                            <p:cond delay="0"/>
                                          </p:stCondLst>
                                        </p:cTn>
                                        <p:tgtEl>
                                          <p:spTgt spid="7244"/>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7244"/>
                                        </p:tgtEl>
                                        <p:attrNameLst>
                                          <p:attrName>style.visibility</p:attrName>
                                        </p:attrNameLst>
                                      </p:cBhvr>
                                      <p:to>
                                        <p:strVal val="hidden"/>
                                      </p:to>
                                    </p:set>
                                  </p:subTnLst>
                                </p:cTn>
                              </p:par>
                            </p:childTnLst>
                          </p:cTn>
                        </p:par>
                        <p:par>
                          <p:cTn id="13" fill="hold" nodeType="afterGroup">
                            <p:stCondLst>
                              <p:cond delay="3000"/>
                            </p:stCondLst>
                            <p:childTnLst>
                              <p:par>
                                <p:cTn id="14" presetID="11" presetClass="entr" presetSubtype="0" fill="hold" nodeType="afterEffect">
                                  <p:stCondLst>
                                    <p:cond delay="0"/>
                                  </p:stCondLst>
                                  <p:childTnLst>
                                    <p:set>
                                      <p:cBhvr>
                                        <p:cTn id="15" dur="1000">
                                          <p:stCondLst>
                                            <p:cond delay="0"/>
                                          </p:stCondLst>
                                        </p:cTn>
                                        <p:tgtEl>
                                          <p:spTgt spid="7245"/>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7245"/>
                                        </p:tgtEl>
                                        <p:attrNameLst>
                                          <p:attrName>style.visibility</p:attrName>
                                        </p:attrNameLst>
                                      </p:cBhvr>
                                      <p:to>
                                        <p:strVal val="hidden"/>
                                      </p:to>
                                    </p:set>
                                  </p:subTnLst>
                                </p:cTn>
                              </p:par>
                            </p:childTnLst>
                          </p:cTn>
                        </p:par>
                        <p:par>
                          <p:cTn id="16" fill="hold" nodeType="afterGroup">
                            <p:stCondLst>
                              <p:cond delay="4000"/>
                            </p:stCondLst>
                            <p:childTnLst>
                              <p:par>
                                <p:cTn id="17" presetID="11" presetClass="entr" presetSubtype="0" fill="hold" nodeType="afterEffect">
                                  <p:stCondLst>
                                    <p:cond delay="0"/>
                                  </p:stCondLst>
                                  <p:childTnLst>
                                    <p:set>
                                      <p:cBhvr>
                                        <p:cTn id="18" dur="1000">
                                          <p:stCondLst>
                                            <p:cond delay="0"/>
                                          </p:stCondLst>
                                        </p:cTn>
                                        <p:tgtEl>
                                          <p:spTgt spid="7246"/>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7246"/>
                                        </p:tgtEl>
                                        <p:attrNameLst>
                                          <p:attrName>style.visibility</p:attrName>
                                        </p:attrNameLst>
                                      </p:cBhvr>
                                      <p:to>
                                        <p:strVal val="hidden"/>
                                      </p:to>
                                    </p:set>
                                  </p:subTnLst>
                                </p:cTn>
                              </p:par>
                            </p:childTnLst>
                          </p:cTn>
                        </p:par>
                        <p:par>
                          <p:cTn id="19" fill="hold" nodeType="afterGroup">
                            <p:stCondLst>
                              <p:cond delay="5000"/>
                            </p:stCondLst>
                            <p:childTnLst>
                              <p:par>
                                <p:cTn id="20" presetID="11" presetClass="entr" presetSubtype="0" fill="hold" nodeType="afterEffect">
                                  <p:stCondLst>
                                    <p:cond delay="0"/>
                                  </p:stCondLst>
                                  <p:childTnLst>
                                    <p:set>
                                      <p:cBhvr>
                                        <p:cTn id="21" dur="1000">
                                          <p:stCondLst>
                                            <p:cond delay="0"/>
                                          </p:stCondLst>
                                        </p:cTn>
                                        <p:tgtEl>
                                          <p:spTgt spid="7247"/>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7247"/>
                                        </p:tgtEl>
                                        <p:attrNameLst>
                                          <p:attrName>style.visibility</p:attrName>
                                        </p:attrNameLst>
                                      </p:cBhvr>
                                      <p:to>
                                        <p:strVal val="hidden"/>
                                      </p:to>
                                    </p:set>
                                  </p:subTnLst>
                                </p:cTn>
                              </p:par>
                            </p:childTnLst>
                          </p:cTn>
                        </p:par>
                        <p:par>
                          <p:cTn id="22" fill="hold" nodeType="afterGroup">
                            <p:stCondLst>
                              <p:cond delay="6000"/>
                            </p:stCondLst>
                            <p:childTnLst>
                              <p:par>
                                <p:cTn id="23" presetID="11" presetClass="entr" presetSubtype="0" fill="hold" nodeType="afterEffect">
                                  <p:stCondLst>
                                    <p:cond delay="0"/>
                                  </p:stCondLst>
                                  <p:childTnLst>
                                    <p:set>
                                      <p:cBhvr>
                                        <p:cTn id="24" dur="1000">
                                          <p:stCondLst>
                                            <p:cond delay="0"/>
                                          </p:stCondLst>
                                        </p:cTn>
                                        <p:tgtEl>
                                          <p:spTgt spid="7248"/>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7248"/>
                                        </p:tgtEl>
                                        <p:attrNameLst>
                                          <p:attrName>style.visibility</p:attrName>
                                        </p:attrNameLst>
                                      </p:cBhvr>
                                      <p:to>
                                        <p:strVal val="hidden"/>
                                      </p:to>
                                    </p:set>
                                  </p:subTnLst>
                                </p:cTn>
                              </p:par>
                            </p:childTnLst>
                          </p:cTn>
                        </p:par>
                        <p:par>
                          <p:cTn id="25" fill="hold" nodeType="afterGroup">
                            <p:stCondLst>
                              <p:cond delay="7000"/>
                            </p:stCondLst>
                            <p:childTnLst>
                              <p:par>
                                <p:cTn id="26" presetID="11" presetClass="entr" presetSubtype="0" fill="hold" nodeType="afterEffect">
                                  <p:stCondLst>
                                    <p:cond delay="0"/>
                                  </p:stCondLst>
                                  <p:childTnLst>
                                    <p:set>
                                      <p:cBhvr>
                                        <p:cTn id="27" dur="1000">
                                          <p:stCondLst>
                                            <p:cond delay="0"/>
                                          </p:stCondLst>
                                        </p:cTn>
                                        <p:tgtEl>
                                          <p:spTgt spid="7249"/>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7249"/>
                                        </p:tgtEl>
                                        <p:attrNameLst>
                                          <p:attrName>style.visibility</p:attrName>
                                        </p:attrNameLst>
                                      </p:cBhvr>
                                      <p:to>
                                        <p:strVal val="hidden"/>
                                      </p:to>
                                    </p:set>
                                  </p:subTnLst>
                                </p:cTn>
                              </p:par>
                            </p:childTnLst>
                          </p:cTn>
                        </p:par>
                        <p:par>
                          <p:cTn id="28" fill="hold" nodeType="afterGroup">
                            <p:stCondLst>
                              <p:cond delay="8000"/>
                            </p:stCondLst>
                            <p:childTnLst>
                              <p:par>
                                <p:cTn id="29" presetID="11" presetClass="entr" presetSubtype="0" fill="hold" nodeType="afterEffect">
                                  <p:stCondLst>
                                    <p:cond delay="0"/>
                                  </p:stCondLst>
                                  <p:childTnLst>
                                    <p:set>
                                      <p:cBhvr>
                                        <p:cTn id="30" dur="1000">
                                          <p:stCondLst>
                                            <p:cond delay="0"/>
                                          </p:stCondLst>
                                        </p:cTn>
                                        <p:tgtEl>
                                          <p:spTgt spid="7250"/>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7250"/>
                                        </p:tgtEl>
                                        <p:attrNameLst>
                                          <p:attrName>style.visibility</p:attrName>
                                        </p:attrNameLst>
                                      </p:cBhvr>
                                      <p:to>
                                        <p:strVal val="hidden"/>
                                      </p:to>
                                    </p:set>
                                  </p:subTnLst>
                                </p:cTn>
                              </p:par>
                            </p:childTnLst>
                          </p:cTn>
                        </p:par>
                        <p:par>
                          <p:cTn id="31" fill="hold" nodeType="afterGroup">
                            <p:stCondLst>
                              <p:cond delay="9000"/>
                            </p:stCondLst>
                            <p:childTnLst>
                              <p:par>
                                <p:cTn id="32" presetID="11" presetClass="entr" presetSubtype="0" fill="hold" nodeType="afterEffect">
                                  <p:stCondLst>
                                    <p:cond delay="0"/>
                                  </p:stCondLst>
                                  <p:childTnLst>
                                    <p:set>
                                      <p:cBhvr>
                                        <p:cTn id="33" dur="1000">
                                          <p:stCondLst>
                                            <p:cond delay="0"/>
                                          </p:stCondLst>
                                        </p:cTn>
                                        <p:tgtEl>
                                          <p:spTgt spid="7251"/>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7251"/>
                                        </p:tgtEl>
                                        <p:attrNameLst>
                                          <p:attrName>style.visibility</p:attrName>
                                        </p:attrNameLst>
                                      </p:cBhvr>
                                      <p:to>
                                        <p:strVal val="hidden"/>
                                      </p:to>
                                    </p:set>
                                  </p:subTnLst>
                                </p:cTn>
                              </p:par>
                            </p:childTnLst>
                          </p:cTn>
                        </p:par>
                        <p:par>
                          <p:cTn id="34" fill="hold" nodeType="afterGroup">
                            <p:stCondLst>
                              <p:cond delay="10000"/>
                            </p:stCondLst>
                            <p:childTnLst>
                              <p:par>
                                <p:cTn id="35" presetID="11" presetClass="entr" presetSubtype="0" fill="hold" nodeType="afterEffect">
                                  <p:stCondLst>
                                    <p:cond delay="0"/>
                                  </p:stCondLst>
                                  <p:childTnLst>
                                    <p:set>
                                      <p:cBhvr>
                                        <p:cTn id="36" dur="1000">
                                          <p:stCondLst>
                                            <p:cond delay="0"/>
                                          </p:stCondLst>
                                        </p:cTn>
                                        <p:tgtEl>
                                          <p:spTgt spid="7252"/>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7252"/>
                                        </p:tgtEl>
                                        <p:attrNameLst>
                                          <p:attrName>style.visibility</p:attrName>
                                        </p:attrNameLst>
                                      </p:cBhvr>
                                      <p:to>
                                        <p:strVal val="hidden"/>
                                      </p:to>
                                    </p:set>
                                  </p:subTnLst>
                                </p:cTn>
                              </p:par>
                            </p:childTnLst>
                          </p:cTn>
                        </p:par>
                        <p:par>
                          <p:cTn id="37" fill="hold" nodeType="afterGroup">
                            <p:stCondLst>
                              <p:cond delay="11000"/>
                            </p:stCondLst>
                            <p:childTnLst>
                              <p:par>
                                <p:cTn id="38" presetID="11" presetClass="entr" presetSubtype="0" fill="hold" nodeType="afterEffect">
                                  <p:stCondLst>
                                    <p:cond delay="0"/>
                                  </p:stCondLst>
                                  <p:childTnLst>
                                    <p:set>
                                      <p:cBhvr>
                                        <p:cTn id="39" dur="1000">
                                          <p:stCondLst>
                                            <p:cond delay="0"/>
                                          </p:stCondLst>
                                        </p:cTn>
                                        <p:tgtEl>
                                          <p:spTgt spid="7253"/>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7253"/>
                                        </p:tgtEl>
                                        <p:attrNameLst>
                                          <p:attrName>style.visibility</p:attrName>
                                        </p:attrNameLst>
                                      </p:cBhvr>
                                      <p:to>
                                        <p:strVal val="hidden"/>
                                      </p:to>
                                    </p:set>
                                  </p:subTnLst>
                                </p:cTn>
                              </p:par>
                            </p:childTnLst>
                          </p:cTn>
                        </p:par>
                        <p:par>
                          <p:cTn id="40" fill="hold" nodeType="afterGroup">
                            <p:stCondLst>
                              <p:cond delay="12000"/>
                            </p:stCondLst>
                            <p:childTnLst>
                              <p:par>
                                <p:cTn id="41" presetID="11" presetClass="entr" presetSubtype="0" fill="hold" nodeType="afterEffect">
                                  <p:stCondLst>
                                    <p:cond delay="0"/>
                                  </p:stCondLst>
                                  <p:childTnLst>
                                    <p:set>
                                      <p:cBhvr>
                                        <p:cTn id="42" dur="1000">
                                          <p:stCondLst>
                                            <p:cond delay="0"/>
                                          </p:stCondLst>
                                        </p:cTn>
                                        <p:tgtEl>
                                          <p:spTgt spid="7254"/>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7254"/>
                                        </p:tgtEl>
                                        <p:attrNameLst>
                                          <p:attrName>style.visibility</p:attrName>
                                        </p:attrNameLst>
                                      </p:cBhvr>
                                      <p:to>
                                        <p:strVal val="hidden"/>
                                      </p:to>
                                    </p:set>
                                  </p:subTnLst>
                                </p:cTn>
                              </p:par>
                            </p:childTnLst>
                          </p:cTn>
                        </p:par>
                        <p:par>
                          <p:cTn id="43" fill="hold" nodeType="afterGroup">
                            <p:stCondLst>
                              <p:cond delay="13000"/>
                            </p:stCondLst>
                            <p:childTnLst>
                              <p:par>
                                <p:cTn id="44" presetID="11" presetClass="entr" presetSubtype="0" fill="hold" nodeType="afterEffect">
                                  <p:stCondLst>
                                    <p:cond delay="0"/>
                                  </p:stCondLst>
                                  <p:childTnLst>
                                    <p:set>
                                      <p:cBhvr>
                                        <p:cTn id="45" dur="1000">
                                          <p:stCondLst>
                                            <p:cond delay="0"/>
                                          </p:stCondLst>
                                        </p:cTn>
                                        <p:tgtEl>
                                          <p:spTgt spid="7255"/>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7255"/>
                                        </p:tgtEl>
                                        <p:attrNameLst>
                                          <p:attrName>style.visibility</p:attrName>
                                        </p:attrNameLst>
                                      </p:cBhvr>
                                      <p:to>
                                        <p:strVal val="hidden"/>
                                      </p:to>
                                    </p:set>
                                  </p:subTnLst>
                                </p:cTn>
                              </p:par>
                            </p:childTnLst>
                          </p:cTn>
                        </p:par>
                        <p:par>
                          <p:cTn id="46" fill="hold" nodeType="afterGroup">
                            <p:stCondLst>
                              <p:cond delay="14000"/>
                            </p:stCondLst>
                            <p:childTnLst>
                              <p:par>
                                <p:cTn id="47" presetID="11" presetClass="entr" presetSubtype="0" fill="hold" nodeType="afterEffect">
                                  <p:stCondLst>
                                    <p:cond delay="0"/>
                                  </p:stCondLst>
                                  <p:childTnLst>
                                    <p:set>
                                      <p:cBhvr>
                                        <p:cTn id="48" dur="1000">
                                          <p:stCondLst>
                                            <p:cond delay="0"/>
                                          </p:stCondLst>
                                        </p:cTn>
                                        <p:tgtEl>
                                          <p:spTgt spid="7256"/>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7256"/>
                                        </p:tgtEl>
                                        <p:attrNameLst>
                                          <p:attrName>style.visibility</p:attrName>
                                        </p:attrNameLst>
                                      </p:cBhvr>
                                      <p:to>
                                        <p:strVal val="hidden"/>
                                      </p:to>
                                    </p:set>
                                  </p:subTnLst>
                                </p:cTn>
                              </p:par>
                            </p:childTnLst>
                          </p:cTn>
                        </p:par>
                        <p:par>
                          <p:cTn id="49" fill="hold" nodeType="afterGroup">
                            <p:stCondLst>
                              <p:cond delay="15000"/>
                            </p:stCondLst>
                            <p:childTnLst>
                              <p:par>
                                <p:cTn id="50" presetID="11" presetClass="entr" presetSubtype="0" fill="hold" nodeType="afterEffect">
                                  <p:stCondLst>
                                    <p:cond delay="0"/>
                                  </p:stCondLst>
                                  <p:childTnLst>
                                    <p:set>
                                      <p:cBhvr>
                                        <p:cTn id="51" dur="1000">
                                          <p:stCondLst>
                                            <p:cond delay="0"/>
                                          </p:stCondLst>
                                        </p:cTn>
                                        <p:tgtEl>
                                          <p:spTgt spid="7257"/>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7257"/>
                                        </p:tgtEl>
                                        <p:attrNameLst>
                                          <p:attrName>style.visibility</p:attrName>
                                        </p:attrNameLst>
                                      </p:cBhvr>
                                      <p:to>
                                        <p:strVal val="hidden"/>
                                      </p:to>
                                    </p:set>
                                  </p:subTnLst>
                                </p:cTn>
                              </p:par>
                            </p:childTnLst>
                          </p:cTn>
                        </p:par>
                        <p:par>
                          <p:cTn id="52" fill="hold" nodeType="afterGroup">
                            <p:stCondLst>
                              <p:cond delay="16000"/>
                            </p:stCondLst>
                            <p:childTnLst>
                              <p:par>
                                <p:cTn id="53" presetID="11" presetClass="entr" presetSubtype="0" fill="hold" nodeType="afterEffect">
                                  <p:stCondLst>
                                    <p:cond delay="0"/>
                                  </p:stCondLst>
                                  <p:childTnLst>
                                    <p:set>
                                      <p:cBhvr>
                                        <p:cTn id="54" dur="1000">
                                          <p:stCondLst>
                                            <p:cond delay="0"/>
                                          </p:stCondLst>
                                        </p:cTn>
                                        <p:tgtEl>
                                          <p:spTgt spid="7258"/>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7258"/>
                                        </p:tgtEl>
                                        <p:attrNameLst>
                                          <p:attrName>style.visibility</p:attrName>
                                        </p:attrNameLst>
                                      </p:cBhvr>
                                      <p:to>
                                        <p:strVal val="hidden"/>
                                      </p:to>
                                    </p:set>
                                  </p:subTnLst>
                                </p:cTn>
                              </p:par>
                            </p:childTnLst>
                          </p:cTn>
                        </p:par>
                        <p:par>
                          <p:cTn id="55" fill="hold" nodeType="afterGroup">
                            <p:stCondLst>
                              <p:cond delay="17000"/>
                            </p:stCondLst>
                            <p:childTnLst>
                              <p:par>
                                <p:cTn id="56" presetID="11" presetClass="entr" presetSubtype="0" fill="hold" nodeType="afterEffect">
                                  <p:stCondLst>
                                    <p:cond delay="0"/>
                                  </p:stCondLst>
                                  <p:childTnLst>
                                    <p:set>
                                      <p:cBhvr>
                                        <p:cTn id="57" dur="1000">
                                          <p:stCondLst>
                                            <p:cond delay="0"/>
                                          </p:stCondLst>
                                        </p:cTn>
                                        <p:tgtEl>
                                          <p:spTgt spid="7259"/>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7259"/>
                                        </p:tgtEl>
                                        <p:attrNameLst>
                                          <p:attrName>style.visibility</p:attrName>
                                        </p:attrNameLst>
                                      </p:cBhvr>
                                      <p:to>
                                        <p:strVal val="hidden"/>
                                      </p:to>
                                    </p:set>
                                  </p:subTnLst>
                                </p:cTn>
                              </p:par>
                            </p:childTnLst>
                          </p:cTn>
                        </p:par>
                        <p:par>
                          <p:cTn id="58" fill="hold" nodeType="afterGroup">
                            <p:stCondLst>
                              <p:cond delay="18000"/>
                            </p:stCondLst>
                            <p:childTnLst>
                              <p:par>
                                <p:cTn id="59" presetID="11" presetClass="entr" presetSubtype="0" fill="hold" nodeType="afterEffect">
                                  <p:stCondLst>
                                    <p:cond delay="0"/>
                                  </p:stCondLst>
                                  <p:childTnLst>
                                    <p:set>
                                      <p:cBhvr>
                                        <p:cTn id="60" dur="1000">
                                          <p:stCondLst>
                                            <p:cond delay="0"/>
                                          </p:stCondLst>
                                        </p:cTn>
                                        <p:tgtEl>
                                          <p:spTgt spid="7260"/>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7260"/>
                                        </p:tgtEl>
                                        <p:attrNameLst>
                                          <p:attrName>style.visibility</p:attrName>
                                        </p:attrNameLst>
                                      </p:cBhvr>
                                      <p:to>
                                        <p:strVal val="hidden"/>
                                      </p:to>
                                    </p:set>
                                  </p:subTnLst>
                                </p:cTn>
                              </p:par>
                            </p:childTnLst>
                          </p:cTn>
                        </p:par>
                        <p:par>
                          <p:cTn id="61" fill="hold" nodeType="afterGroup">
                            <p:stCondLst>
                              <p:cond delay="19000"/>
                            </p:stCondLst>
                            <p:childTnLst>
                              <p:par>
                                <p:cTn id="62" presetID="11" presetClass="entr" presetSubtype="0" fill="hold" nodeType="afterEffect">
                                  <p:stCondLst>
                                    <p:cond delay="0"/>
                                  </p:stCondLst>
                                  <p:childTnLst>
                                    <p:set>
                                      <p:cBhvr>
                                        <p:cTn id="63" dur="1000">
                                          <p:stCondLst>
                                            <p:cond delay="0"/>
                                          </p:stCondLst>
                                        </p:cTn>
                                        <p:tgtEl>
                                          <p:spTgt spid="7261"/>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7261"/>
                                        </p:tgtEl>
                                        <p:attrNameLst>
                                          <p:attrName>style.visibility</p:attrName>
                                        </p:attrNameLst>
                                      </p:cBhvr>
                                      <p:to>
                                        <p:strVal val="hidden"/>
                                      </p:to>
                                    </p:set>
                                  </p:subTnLst>
                                </p:cTn>
                              </p:par>
                            </p:childTnLst>
                          </p:cTn>
                        </p:par>
                        <p:par>
                          <p:cTn id="64" fill="hold" nodeType="afterGroup">
                            <p:stCondLst>
                              <p:cond delay="20000"/>
                            </p:stCondLst>
                            <p:childTnLst>
                              <p:par>
                                <p:cTn id="65" presetID="11" presetClass="entr" presetSubtype="0" fill="hold" nodeType="afterEffect">
                                  <p:stCondLst>
                                    <p:cond delay="0"/>
                                  </p:stCondLst>
                                  <p:childTnLst>
                                    <p:set>
                                      <p:cBhvr>
                                        <p:cTn id="66" dur="1000">
                                          <p:stCondLst>
                                            <p:cond delay="0"/>
                                          </p:stCondLst>
                                        </p:cTn>
                                        <p:tgtEl>
                                          <p:spTgt spid="7262"/>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7262"/>
                                        </p:tgtEl>
                                        <p:attrNameLst>
                                          <p:attrName>style.visibility</p:attrName>
                                        </p:attrNameLst>
                                      </p:cBhvr>
                                      <p:to>
                                        <p:strVal val="hidden"/>
                                      </p:to>
                                    </p:set>
                                  </p:subTnLst>
                                </p:cTn>
                              </p:par>
                            </p:childTnLst>
                          </p:cTn>
                        </p:par>
                        <p:par>
                          <p:cTn id="67" fill="hold" nodeType="afterGroup">
                            <p:stCondLst>
                              <p:cond delay="21000"/>
                            </p:stCondLst>
                            <p:childTnLst>
                              <p:par>
                                <p:cTn id="68" presetID="11" presetClass="entr" presetSubtype="0" fill="hold" nodeType="afterEffect">
                                  <p:stCondLst>
                                    <p:cond delay="0"/>
                                  </p:stCondLst>
                                  <p:childTnLst>
                                    <p:set>
                                      <p:cBhvr>
                                        <p:cTn id="69" dur="1000">
                                          <p:stCondLst>
                                            <p:cond delay="0"/>
                                          </p:stCondLst>
                                        </p:cTn>
                                        <p:tgtEl>
                                          <p:spTgt spid="7263"/>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7263"/>
                                        </p:tgtEl>
                                        <p:attrNameLst>
                                          <p:attrName>style.visibility</p:attrName>
                                        </p:attrNameLst>
                                      </p:cBhvr>
                                      <p:to>
                                        <p:strVal val="hidden"/>
                                      </p:to>
                                    </p:set>
                                  </p:subTnLst>
                                </p:cTn>
                              </p:par>
                            </p:childTnLst>
                          </p:cTn>
                        </p:par>
                        <p:par>
                          <p:cTn id="70" fill="hold" nodeType="afterGroup">
                            <p:stCondLst>
                              <p:cond delay="22000"/>
                            </p:stCondLst>
                            <p:childTnLst>
                              <p:par>
                                <p:cTn id="71" presetID="11" presetClass="entr" presetSubtype="0" fill="hold" nodeType="afterEffect">
                                  <p:stCondLst>
                                    <p:cond delay="0"/>
                                  </p:stCondLst>
                                  <p:childTnLst>
                                    <p:set>
                                      <p:cBhvr>
                                        <p:cTn id="72" dur="1000">
                                          <p:stCondLst>
                                            <p:cond delay="0"/>
                                          </p:stCondLst>
                                        </p:cTn>
                                        <p:tgtEl>
                                          <p:spTgt spid="7264"/>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7264"/>
                                        </p:tgtEl>
                                        <p:attrNameLst>
                                          <p:attrName>style.visibility</p:attrName>
                                        </p:attrNameLst>
                                      </p:cBhvr>
                                      <p:to>
                                        <p:strVal val="hidden"/>
                                      </p:to>
                                    </p:set>
                                  </p:subTnLst>
                                </p:cTn>
                              </p:par>
                            </p:childTnLst>
                          </p:cTn>
                        </p:par>
                        <p:par>
                          <p:cTn id="73" fill="hold" nodeType="afterGroup">
                            <p:stCondLst>
                              <p:cond delay="23000"/>
                            </p:stCondLst>
                            <p:childTnLst>
                              <p:par>
                                <p:cTn id="74" presetID="11" presetClass="entr" presetSubtype="0" fill="hold" nodeType="afterEffect">
                                  <p:stCondLst>
                                    <p:cond delay="0"/>
                                  </p:stCondLst>
                                  <p:childTnLst>
                                    <p:set>
                                      <p:cBhvr>
                                        <p:cTn id="75" dur="1000">
                                          <p:stCondLst>
                                            <p:cond delay="0"/>
                                          </p:stCondLst>
                                        </p:cTn>
                                        <p:tgtEl>
                                          <p:spTgt spid="7265"/>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7265"/>
                                        </p:tgtEl>
                                        <p:attrNameLst>
                                          <p:attrName>style.visibility</p:attrName>
                                        </p:attrNameLst>
                                      </p:cBhvr>
                                      <p:to>
                                        <p:strVal val="hidden"/>
                                      </p:to>
                                    </p:set>
                                  </p:subTnLst>
                                </p:cTn>
                              </p:par>
                            </p:childTnLst>
                          </p:cTn>
                        </p:par>
                        <p:par>
                          <p:cTn id="76" fill="hold" nodeType="afterGroup">
                            <p:stCondLst>
                              <p:cond delay="24000"/>
                            </p:stCondLst>
                            <p:childTnLst>
                              <p:par>
                                <p:cTn id="77" presetID="11" presetClass="entr" presetSubtype="0" fill="hold" nodeType="afterEffect">
                                  <p:stCondLst>
                                    <p:cond delay="0"/>
                                  </p:stCondLst>
                                  <p:childTnLst>
                                    <p:set>
                                      <p:cBhvr>
                                        <p:cTn id="78" dur="1000">
                                          <p:stCondLst>
                                            <p:cond delay="0"/>
                                          </p:stCondLst>
                                        </p:cTn>
                                        <p:tgtEl>
                                          <p:spTgt spid="7266"/>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7266"/>
                                        </p:tgtEl>
                                        <p:attrNameLst>
                                          <p:attrName>style.visibility</p:attrName>
                                        </p:attrNameLst>
                                      </p:cBhvr>
                                      <p:to>
                                        <p:strVal val="hidden"/>
                                      </p:to>
                                    </p:set>
                                  </p:subTnLst>
                                </p:cTn>
                              </p:par>
                            </p:childTnLst>
                          </p:cTn>
                        </p:par>
                        <p:par>
                          <p:cTn id="79" fill="hold" nodeType="afterGroup">
                            <p:stCondLst>
                              <p:cond delay="25000"/>
                            </p:stCondLst>
                            <p:childTnLst>
                              <p:par>
                                <p:cTn id="80" presetID="11" presetClass="entr" presetSubtype="0" fill="hold" nodeType="afterEffect">
                                  <p:stCondLst>
                                    <p:cond delay="0"/>
                                  </p:stCondLst>
                                  <p:childTnLst>
                                    <p:set>
                                      <p:cBhvr>
                                        <p:cTn id="81" dur="1000">
                                          <p:stCondLst>
                                            <p:cond delay="0"/>
                                          </p:stCondLst>
                                        </p:cTn>
                                        <p:tgtEl>
                                          <p:spTgt spid="7267"/>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7267"/>
                                        </p:tgtEl>
                                        <p:attrNameLst>
                                          <p:attrName>style.visibility</p:attrName>
                                        </p:attrNameLst>
                                      </p:cBhvr>
                                      <p:to>
                                        <p:strVal val="hidden"/>
                                      </p:to>
                                    </p:set>
                                  </p:subTnLst>
                                </p:cTn>
                              </p:par>
                            </p:childTnLst>
                          </p:cTn>
                        </p:par>
                        <p:par>
                          <p:cTn id="82" fill="hold" nodeType="afterGroup">
                            <p:stCondLst>
                              <p:cond delay="26000"/>
                            </p:stCondLst>
                            <p:childTnLst>
                              <p:par>
                                <p:cTn id="83" presetID="11" presetClass="entr" presetSubtype="0" fill="hold" nodeType="afterEffect">
                                  <p:stCondLst>
                                    <p:cond delay="0"/>
                                  </p:stCondLst>
                                  <p:childTnLst>
                                    <p:set>
                                      <p:cBhvr>
                                        <p:cTn id="84" dur="1000">
                                          <p:stCondLst>
                                            <p:cond delay="0"/>
                                          </p:stCondLst>
                                        </p:cTn>
                                        <p:tgtEl>
                                          <p:spTgt spid="7268"/>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7268"/>
                                        </p:tgtEl>
                                        <p:attrNameLst>
                                          <p:attrName>style.visibility</p:attrName>
                                        </p:attrNameLst>
                                      </p:cBhvr>
                                      <p:to>
                                        <p:strVal val="hidden"/>
                                      </p:to>
                                    </p:set>
                                  </p:subTnLst>
                                </p:cTn>
                              </p:par>
                            </p:childTnLst>
                          </p:cTn>
                        </p:par>
                        <p:par>
                          <p:cTn id="85" fill="hold" nodeType="afterGroup">
                            <p:stCondLst>
                              <p:cond delay="27000"/>
                            </p:stCondLst>
                            <p:childTnLst>
                              <p:par>
                                <p:cTn id="86" presetID="11" presetClass="entr" presetSubtype="0" fill="hold" nodeType="afterEffect">
                                  <p:stCondLst>
                                    <p:cond delay="0"/>
                                  </p:stCondLst>
                                  <p:childTnLst>
                                    <p:set>
                                      <p:cBhvr>
                                        <p:cTn id="87" dur="1000">
                                          <p:stCondLst>
                                            <p:cond delay="0"/>
                                          </p:stCondLst>
                                        </p:cTn>
                                        <p:tgtEl>
                                          <p:spTgt spid="7270"/>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7270"/>
                                        </p:tgtEl>
                                        <p:attrNameLst>
                                          <p:attrName>style.visibility</p:attrName>
                                        </p:attrNameLst>
                                      </p:cBhvr>
                                      <p:to>
                                        <p:strVal val="hidden"/>
                                      </p:to>
                                    </p:set>
                                  </p:subTnLst>
                                </p:cTn>
                              </p:par>
                            </p:childTnLst>
                          </p:cTn>
                        </p:par>
                        <p:par>
                          <p:cTn id="88" fill="hold" nodeType="afterGroup">
                            <p:stCondLst>
                              <p:cond delay="28000"/>
                            </p:stCondLst>
                            <p:childTnLst>
                              <p:par>
                                <p:cTn id="89" presetID="11" presetClass="entr" presetSubtype="0" fill="hold" nodeType="afterEffect">
                                  <p:stCondLst>
                                    <p:cond delay="0"/>
                                  </p:stCondLst>
                                  <p:childTnLst>
                                    <p:set>
                                      <p:cBhvr>
                                        <p:cTn id="90" dur="1000">
                                          <p:stCondLst>
                                            <p:cond delay="0"/>
                                          </p:stCondLst>
                                        </p:cTn>
                                        <p:tgtEl>
                                          <p:spTgt spid="7271"/>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7271"/>
                                        </p:tgtEl>
                                        <p:attrNameLst>
                                          <p:attrName>style.visibility</p:attrName>
                                        </p:attrNameLst>
                                      </p:cBhvr>
                                      <p:to>
                                        <p:strVal val="hidden"/>
                                      </p:to>
                                    </p:set>
                                  </p:subTnLst>
                                </p:cTn>
                              </p:par>
                            </p:childTnLst>
                          </p:cTn>
                        </p:par>
                        <p:par>
                          <p:cTn id="91" fill="hold" nodeType="afterGroup">
                            <p:stCondLst>
                              <p:cond delay="29000"/>
                            </p:stCondLst>
                            <p:childTnLst>
                              <p:par>
                                <p:cTn id="92" presetID="11" presetClass="entr" presetSubtype="0" fill="hold" nodeType="afterEffect">
                                  <p:stCondLst>
                                    <p:cond delay="0"/>
                                  </p:stCondLst>
                                  <p:childTnLst>
                                    <p:set>
                                      <p:cBhvr>
                                        <p:cTn id="93" dur="1000">
                                          <p:stCondLst>
                                            <p:cond delay="0"/>
                                          </p:stCondLst>
                                        </p:cTn>
                                        <p:tgtEl>
                                          <p:spTgt spid="7272"/>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7272"/>
                                        </p:tgtEl>
                                        <p:attrNameLst>
                                          <p:attrName>style.visibility</p:attrName>
                                        </p:attrNameLst>
                                      </p:cBhvr>
                                      <p:to>
                                        <p:strVal val="hidden"/>
                                      </p:to>
                                    </p:set>
                                  </p:subTnLst>
                                </p:cTn>
                              </p:par>
                            </p:childTnLst>
                          </p:cTn>
                        </p:par>
                        <p:par>
                          <p:cTn id="94" fill="hold" nodeType="afterGroup">
                            <p:stCondLst>
                              <p:cond delay="30000"/>
                            </p:stCondLst>
                            <p:childTnLst>
                              <p:par>
                                <p:cTn id="95" presetID="11" presetClass="entr" presetSubtype="0" fill="hold" nodeType="afterEffect">
                                  <p:stCondLst>
                                    <p:cond delay="0"/>
                                  </p:stCondLst>
                                  <p:childTnLst>
                                    <p:set>
                                      <p:cBhvr>
                                        <p:cTn id="96" dur="1000">
                                          <p:stCondLst>
                                            <p:cond delay="0"/>
                                          </p:stCondLst>
                                        </p:cTn>
                                        <p:tgtEl>
                                          <p:spTgt spid="7273"/>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7273"/>
                                        </p:tgtEl>
                                        <p:attrNameLst>
                                          <p:attrName>style.visibility</p:attrName>
                                        </p:attrNameLst>
                                      </p:cBhvr>
                                      <p:to>
                                        <p:strVal val="hidden"/>
                                      </p:to>
                                    </p:set>
                                  </p:subTnLst>
                                </p:cTn>
                              </p:par>
                            </p:childTnLst>
                          </p:cTn>
                        </p:par>
                        <p:par>
                          <p:cTn id="97" fill="hold" nodeType="afterGroup">
                            <p:stCondLst>
                              <p:cond delay="31000"/>
                            </p:stCondLst>
                            <p:childTnLst>
                              <p:par>
                                <p:cTn id="98" presetID="11" presetClass="entr" presetSubtype="0" fill="hold" nodeType="afterEffect">
                                  <p:stCondLst>
                                    <p:cond delay="0"/>
                                  </p:stCondLst>
                                  <p:childTnLst>
                                    <p:set>
                                      <p:cBhvr>
                                        <p:cTn id="99" dur="1000">
                                          <p:stCondLst>
                                            <p:cond delay="0"/>
                                          </p:stCondLst>
                                        </p:cTn>
                                        <p:tgtEl>
                                          <p:spTgt spid="7274"/>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7274"/>
                                        </p:tgtEl>
                                        <p:attrNameLst>
                                          <p:attrName>style.visibility</p:attrName>
                                        </p:attrNameLst>
                                      </p:cBhvr>
                                      <p:to>
                                        <p:strVal val="hidden"/>
                                      </p:to>
                                    </p:set>
                                  </p:subTnLst>
                                </p:cTn>
                              </p:par>
                            </p:childTnLst>
                          </p:cTn>
                        </p:par>
                        <p:par>
                          <p:cTn id="100" fill="hold" nodeType="afterGroup">
                            <p:stCondLst>
                              <p:cond delay="32000"/>
                            </p:stCondLst>
                            <p:childTnLst>
                              <p:par>
                                <p:cTn id="101" presetID="11" presetClass="entr" presetSubtype="0" fill="hold" nodeType="afterEffect">
                                  <p:stCondLst>
                                    <p:cond delay="0"/>
                                  </p:stCondLst>
                                  <p:childTnLst>
                                    <p:set>
                                      <p:cBhvr>
                                        <p:cTn id="102" dur="1000">
                                          <p:stCondLst>
                                            <p:cond delay="0"/>
                                          </p:stCondLst>
                                        </p:cTn>
                                        <p:tgtEl>
                                          <p:spTgt spid="7275"/>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7275"/>
                                        </p:tgtEl>
                                        <p:attrNameLst>
                                          <p:attrName>style.visibility</p:attrName>
                                        </p:attrNameLst>
                                      </p:cBhvr>
                                      <p:to>
                                        <p:strVal val="hidden"/>
                                      </p:to>
                                    </p:set>
                                  </p:subTnLst>
                                </p:cTn>
                              </p:par>
                            </p:childTnLst>
                          </p:cTn>
                        </p:par>
                        <p:par>
                          <p:cTn id="103" fill="hold" nodeType="afterGroup">
                            <p:stCondLst>
                              <p:cond delay="33000"/>
                            </p:stCondLst>
                            <p:childTnLst>
                              <p:par>
                                <p:cTn id="104" presetID="11" presetClass="entr" presetSubtype="0" fill="hold" nodeType="afterEffect">
                                  <p:stCondLst>
                                    <p:cond delay="0"/>
                                  </p:stCondLst>
                                  <p:childTnLst>
                                    <p:set>
                                      <p:cBhvr>
                                        <p:cTn id="105" dur="1000">
                                          <p:stCondLst>
                                            <p:cond delay="0"/>
                                          </p:stCondLst>
                                        </p:cTn>
                                        <p:tgtEl>
                                          <p:spTgt spid="7276"/>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7276"/>
                                        </p:tgtEl>
                                        <p:attrNameLst>
                                          <p:attrName>style.visibility</p:attrName>
                                        </p:attrNameLst>
                                      </p:cBhvr>
                                      <p:to>
                                        <p:strVal val="hidden"/>
                                      </p:to>
                                    </p:set>
                                  </p:subTnLst>
                                </p:cTn>
                              </p:par>
                            </p:childTnLst>
                          </p:cTn>
                        </p:par>
                        <p:par>
                          <p:cTn id="106" fill="hold" nodeType="afterGroup">
                            <p:stCondLst>
                              <p:cond delay="34000"/>
                            </p:stCondLst>
                            <p:childTnLst>
                              <p:par>
                                <p:cTn id="107" presetID="11" presetClass="entr" presetSubtype="0" fill="hold" nodeType="afterEffect">
                                  <p:stCondLst>
                                    <p:cond delay="0"/>
                                  </p:stCondLst>
                                  <p:childTnLst>
                                    <p:set>
                                      <p:cBhvr>
                                        <p:cTn id="108" dur="1000">
                                          <p:stCondLst>
                                            <p:cond delay="0"/>
                                          </p:stCondLst>
                                        </p:cTn>
                                        <p:tgtEl>
                                          <p:spTgt spid="7277"/>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7277"/>
                                        </p:tgtEl>
                                        <p:attrNameLst>
                                          <p:attrName>style.visibility</p:attrName>
                                        </p:attrNameLst>
                                      </p:cBhvr>
                                      <p:to>
                                        <p:strVal val="hidden"/>
                                      </p:to>
                                    </p:set>
                                  </p:subTnLst>
                                </p:cTn>
                              </p:par>
                            </p:childTnLst>
                          </p:cTn>
                        </p:par>
                        <p:par>
                          <p:cTn id="109" fill="hold" nodeType="afterGroup">
                            <p:stCondLst>
                              <p:cond delay="35000"/>
                            </p:stCondLst>
                            <p:childTnLst>
                              <p:par>
                                <p:cTn id="110" presetID="11" presetClass="entr" presetSubtype="0" fill="hold" nodeType="afterEffect">
                                  <p:stCondLst>
                                    <p:cond delay="0"/>
                                  </p:stCondLst>
                                  <p:childTnLst>
                                    <p:set>
                                      <p:cBhvr>
                                        <p:cTn id="111" dur="1000">
                                          <p:stCondLst>
                                            <p:cond delay="0"/>
                                          </p:stCondLst>
                                        </p:cTn>
                                        <p:tgtEl>
                                          <p:spTgt spid="7278"/>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7278"/>
                                        </p:tgtEl>
                                        <p:attrNameLst>
                                          <p:attrName>style.visibility</p:attrName>
                                        </p:attrNameLst>
                                      </p:cBhvr>
                                      <p:to>
                                        <p:strVal val="hidden"/>
                                      </p:to>
                                    </p:set>
                                  </p:subTnLst>
                                </p:cTn>
                              </p:par>
                            </p:childTnLst>
                          </p:cTn>
                        </p:par>
                        <p:par>
                          <p:cTn id="112" fill="hold" nodeType="afterGroup">
                            <p:stCondLst>
                              <p:cond delay="36000"/>
                            </p:stCondLst>
                            <p:childTnLst>
                              <p:par>
                                <p:cTn id="113" presetID="11" presetClass="entr" presetSubtype="0" fill="hold" nodeType="afterEffect">
                                  <p:stCondLst>
                                    <p:cond delay="0"/>
                                  </p:stCondLst>
                                  <p:childTnLst>
                                    <p:set>
                                      <p:cBhvr>
                                        <p:cTn id="114" dur="1000">
                                          <p:stCondLst>
                                            <p:cond delay="0"/>
                                          </p:stCondLst>
                                        </p:cTn>
                                        <p:tgtEl>
                                          <p:spTgt spid="7279"/>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7279"/>
                                        </p:tgtEl>
                                        <p:attrNameLst>
                                          <p:attrName>style.visibility</p:attrName>
                                        </p:attrNameLst>
                                      </p:cBhvr>
                                      <p:to>
                                        <p:strVal val="hidden"/>
                                      </p:to>
                                    </p:set>
                                  </p:subTnLst>
                                </p:cTn>
                              </p:par>
                            </p:childTnLst>
                          </p:cTn>
                        </p:par>
                        <p:par>
                          <p:cTn id="115" fill="hold" nodeType="afterGroup">
                            <p:stCondLst>
                              <p:cond delay="37000"/>
                            </p:stCondLst>
                            <p:childTnLst>
                              <p:par>
                                <p:cTn id="116" presetID="11" presetClass="entr" presetSubtype="0" fill="hold" nodeType="afterEffect">
                                  <p:stCondLst>
                                    <p:cond delay="0"/>
                                  </p:stCondLst>
                                  <p:childTnLst>
                                    <p:set>
                                      <p:cBhvr>
                                        <p:cTn id="117" dur="1000">
                                          <p:stCondLst>
                                            <p:cond delay="0"/>
                                          </p:stCondLst>
                                        </p:cTn>
                                        <p:tgtEl>
                                          <p:spTgt spid="7280"/>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7280"/>
                                        </p:tgtEl>
                                        <p:attrNameLst>
                                          <p:attrName>style.visibility</p:attrName>
                                        </p:attrNameLst>
                                      </p:cBhvr>
                                      <p:to>
                                        <p:strVal val="hidden"/>
                                      </p:to>
                                    </p:set>
                                  </p:subTnLst>
                                </p:cTn>
                              </p:par>
                            </p:childTnLst>
                          </p:cTn>
                        </p:par>
                        <p:par>
                          <p:cTn id="118" fill="hold" nodeType="afterGroup">
                            <p:stCondLst>
                              <p:cond delay="38000"/>
                            </p:stCondLst>
                            <p:childTnLst>
                              <p:par>
                                <p:cTn id="119" presetID="11" presetClass="entr" presetSubtype="0" fill="hold" nodeType="afterEffect">
                                  <p:stCondLst>
                                    <p:cond delay="0"/>
                                  </p:stCondLst>
                                  <p:childTnLst>
                                    <p:set>
                                      <p:cBhvr>
                                        <p:cTn id="120" dur="1000">
                                          <p:stCondLst>
                                            <p:cond delay="0"/>
                                          </p:stCondLst>
                                        </p:cTn>
                                        <p:tgtEl>
                                          <p:spTgt spid="7281"/>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7281"/>
                                        </p:tgtEl>
                                        <p:attrNameLst>
                                          <p:attrName>style.visibility</p:attrName>
                                        </p:attrNameLst>
                                      </p:cBhvr>
                                      <p:to>
                                        <p:strVal val="hidden"/>
                                      </p:to>
                                    </p:set>
                                  </p:subTnLst>
                                </p:cTn>
                              </p:par>
                            </p:childTnLst>
                          </p:cTn>
                        </p:par>
                        <p:par>
                          <p:cTn id="121" fill="hold" nodeType="afterGroup">
                            <p:stCondLst>
                              <p:cond delay="39000"/>
                            </p:stCondLst>
                            <p:childTnLst>
                              <p:par>
                                <p:cTn id="122" presetID="11" presetClass="entr" presetSubtype="0" fill="hold" nodeType="afterEffect">
                                  <p:stCondLst>
                                    <p:cond delay="0"/>
                                  </p:stCondLst>
                                  <p:childTnLst>
                                    <p:set>
                                      <p:cBhvr>
                                        <p:cTn id="123" dur="1000">
                                          <p:stCondLst>
                                            <p:cond delay="0"/>
                                          </p:stCondLst>
                                        </p:cTn>
                                        <p:tgtEl>
                                          <p:spTgt spid="7282"/>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7282"/>
                                        </p:tgtEl>
                                        <p:attrNameLst>
                                          <p:attrName>style.visibility</p:attrName>
                                        </p:attrNameLst>
                                      </p:cBhvr>
                                      <p:to>
                                        <p:strVal val="hidden"/>
                                      </p:to>
                                    </p:set>
                                  </p:subTnLst>
                                </p:cTn>
                              </p:par>
                            </p:childTnLst>
                          </p:cTn>
                        </p:par>
                        <p:par>
                          <p:cTn id="124" fill="hold" nodeType="afterGroup">
                            <p:stCondLst>
                              <p:cond delay="40000"/>
                            </p:stCondLst>
                            <p:childTnLst>
                              <p:par>
                                <p:cTn id="125" presetID="11" presetClass="entr" presetSubtype="0" fill="hold" nodeType="afterEffect">
                                  <p:stCondLst>
                                    <p:cond delay="0"/>
                                  </p:stCondLst>
                                  <p:childTnLst>
                                    <p:set>
                                      <p:cBhvr>
                                        <p:cTn id="126" dur="1000">
                                          <p:stCondLst>
                                            <p:cond delay="0"/>
                                          </p:stCondLst>
                                        </p:cTn>
                                        <p:tgtEl>
                                          <p:spTgt spid="7283"/>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7283"/>
                                        </p:tgtEl>
                                        <p:attrNameLst>
                                          <p:attrName>style.visibility</p:attrName>
                                        </p:attrNameLst>
                                      </p:cBhvr>
                                      <p:to>
                                        <p:strVal val="hidden"/>
                                      </p:to>
                                    </p:set>
                                  </p:subTnLst>
                                </p:cTn>
                              </p:par>
                            </p:childTnLst>
                          </p:cTn>
                        </p:par>
                        <p:par>
                          <p:cTn id="127" fill="hold" nodeType="afterGroup">
                            <p:stCondLst>
                              <p:cond delay="41000"/>
                            </p:stCondLst>
                            <p:childTnLst>
                              <p:par>
                                <p:cTn id="128" presetID="11" presetClass="entr" presetSubtype="0" fill="hold" nodeType="afterEffect">
                                  <p:stCondLst>
                                    <p:cond delay="0"/>
                                  </p:stCondLst>
                                  <p:childTnLst>
                                    <p:set>
                                      <p:cBhvr>
                                        <p:cTn id="129" dur="1000">
                                          <p:stCondLst>
                                            <p:cond delay="0"/>
                                          </p:stCondLst>
                                        </p:cTn>
                                        <p:tgtEl>
                                          <p:spTgt spid="7284"/>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7284"/>
                                        </p:tgtEl>
                                        <p:attrNameLst>
                                          <p:attrName>style.visibility</p:attrName>
                                        </p:attrNameLst>
                                      </p:cBhvr>
                                      <p:to>
                                        <p:strVal val="hidden"/>
                                      </p:to>
                                    </p:set>
                                  </p:subTnLst>
                                </p:cTn>
                              </p:par>
                            </p:childTnLst>
                          </p:cTn>
                        </p:par>
                        <p:par>
                          <p:cTn id="130" fill="hold" nodeType="afterGroup">
                            <p:stCondLst>
                              <p:cond delay="42000"/>
                            </p:stCondLst>
                            <p:childTnLst>
                              <p:par>
                                <p:cTn id="131" presetID="11" presetClass="entr" presetSubtype="0" fill="hold" nodeType="afterEffect">
                                  <p:stCondLst>
                                    <p:cond delay="0"/>
                                  </p:stCondLst>
                                  <p:childTnLst>
                                    <p:set>
                                      <p:cBhvr>
                                        <p:cTn id="132" dur="1000">
                                          <p:stCondLst>
                                            <p:cond delay="0"/>
                                          </p:stCondLst>
                                        </p:cTn>
                                        <p:tgtEl>
                                          <p:spTgt spid="7285"/>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7285"/>
                                        </p:tgtEl>
                                        <p:attrNameLst>
                                          <p:attrName>style.visibility</p:attrName>
                                        </p:attrNameLst>
                                      </p:cBhvr>
                                      <p:to>
                                        <p:strVal val="hidden"/>
                                      </p:to>
                                    </p:set>
                                  </p:subTnLst>
                                </p:cTn>
                              </p:par>
                            </p:childTnLst>
                          </p:cTn>
                        </p:par>
                        <p:par>
                          <p:cTn id="133" fill="hold" nodeType="afterGroup">
                            <p:stCondLst>
                              <p:cond delay="43000"/>
                            </p:stCondLst>
                            <p:childTnLst>
                              <p:par>
                                <p:cTn id="134" presetID="11" presetClass="entr" presetSubtype="0" fill="hold" nodeType="afterEffect">
                                  <p:stCondLst>
                                    <p:cond delay="0"/>
                                  </p:stCondLst>
                                  <p:childTnLst>
                                    <p:set>
                                      <p:cBhvr>
                                        <p:cTn id="135" dur="1000">
                                          <p:stCondLst>
                                            <p:cond delay="0"/>
                                          </p:stCondLst>
                                        </p:cTn>
                                        <p:tgtEl>
                                          <p:spTgt spid="7286"/>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7286"/>
                                        </p:tgtEl>
                                        <p:attrNameLst>
                                          <p:attrName>style.visibility</p:attrName>
                                        </p:attrNameLst>
                                      </p:cBhvr>
                                      <p:to>
                                        <p:strVal val="hidden"/>
                                      </p:to>
                                    </p:set>
                                  </p:subTnLst>
                                </p:cTn>
                              </p:par>
                            </p:childTnLst>
                          </p:cTn>
                        </p:par>
                        <p:par>
                          <p:cTn id="136" fill="hold" nodeType="afterGroup">
                            <p:stCondLst>
                              <p:cond delay="44000"/>
                            </p:stCondLst>
                            <p:childTnLst>
                              <p:par>
                                <p:cTn id="137" presetID="11" presetClass="entr" presetSubtype="0" fill="hold" nodeType="afterEffect">
                                  <p:stCondLst>
                                    <p:cond delay="0"/>
                                  </p:stCondLst>
                                  <p:childTnLst>
                                    <p:set>
                                      <p:cBhvr>
                                        <p:cTn id="138" dur="1000">
                                          <p:stCondLst>
                                            <p:cond delay="0"/>
                                          </p:stCondLst>
                                        </p:cTn>
                                        <p:tgtEl>
                                          <p:spTgt spid="7287"/>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7287"/>
                                        </p:tgtEl>
                                        <p:attrNameLst>
                                          <p:attrName>style.visibility</p:attrName>
                                        </p:attrNameLst>
                                      </p:cBhvr>
                                      <p:to>
                                        <p:strVal val="hidden"/>
                                      </p:to>
                                    </p:set>
                                  </p:subTnLst>
                                </p:cTn>
                              </p:par>
                            </p:childTnLst>
                          </p:cTn>
                        </p:par>
                        <p:par>
                          <p:cTn id="139" fill="hold" nodeType="afterGroup">
                            <p:stCondLst>
                              <p:cond delay="45000"/>
                            </p:stCondLst>
                            <p:childTnLst>
                              <p:par>
                                <p:cTn id="140" presetID="11" presetClass="entr" presetSubtype="0" fill="hold" nodeType="afterEffect">
                                  <p:stCondLst>
                                    <p:cond delay="0"/>
                                  </p:stCondLst>
                                  <p:childTnLst>
                                    <p:set>
                                      <p:cBhvr>
                                        <p:cTn id="141" dur="1000">
                                          <p:stCondLst>
                                            <p:cond delay="0"/>
                                          </p:stCondLst>
                                        </p:cTn>
                                        <p:tgtEl>
                                          <p:spTgt spid="7288"/>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7288"/>
                                        </p:tgtEl>
                                        <p:attrNameLst>
                                          <p:attrName>style.visibility</p:attrName>
                                        </p:attrNameLst>
                                      </p:cBhvr>
                                      <p:to>
                                        <p:strVal val="hidden"/>
                                      </p:to>
                                    </p:set>
                                  </p:subTnLst>
                                </p:cTn>
                              </p:par>
                            </p:childTnLst>
                          </p:cTn>
                        </p:par>
                        <p:par>
                          <p:cTn id="142" fill="hold" nodeType="afterGroup">
                            <p:stCondLst>
                              <p:cond delay="46000"/>
                            </p:stCondLst>
                            <p:childTnLst>
                              <p:par>
                                <p:cTn id="143" presetID="11" presetClass="entr" presetSubtype="0" fill="hold" nodeType="afterEffect">
                                  <p:stCondLst>
                                    <p:cond delay="0"/>
                                  </p:stCondLst>
                                  <p:childTnLst>
                                    <p:set>
                                      <p:cBhvr>
                                        <p:cTn id="144" dur="1000">
                                          <p:stCondLst>
                                            <p:cond delay="0"/>
                                          </p:stCondLst>
                                        </p:cTn>
                                        <p:tgtEl>
                                          <p:spTgt spid="7289"/>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7289"/>
                                        </p:tgtEl>
                                        <p:attrNameLst>
                                          <p:attrName>style.visibility</p:attrName>
                                        </p:attrNameLst>
                                      </p:cBhvr>
                                      <p:to>
                                        <p:strVal val="hidden"/>
                                      </p:to>
                                    </p:set>
                                  </p:subTnLst>
                                </p:cTn>
                              </p:par>
                            </p:childTnLst>
                          </p:cTn>
                        </p:par>
                        <p:par>
                          <p:cTn id="145" fill="hold" nodeType="afterGroup">
                            <p:stCondLst>
                              <p:cond delay="47000"/>
                            </p:stCondLst>
                            <p:childTnLst>
                              <p:par>
                                <p:cTn id="146" presetID="11" presetClass="entr" presetSubtype="0" fill="hold" nodeType="afterEffect">
                                  <p:stCondLst>
                                    <p:cond delay="0"/>
                                  </p:stCondLst>
                                  <p:childTnLst>
                                    <p:set>
                                      <p:cBhvr>
                                        <p:cTn id="147" dur="1000">
                                          <p:stCondLst>
                                            <p:cond delay="0"/>
                                          </p:stCondLst>
                                        </p:cTn>
                                        <p:tgtEl>
                                          <p:spTgt spid="7290"/>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7290"/>
                                        </p:tgtEl>
                                        <p:attrNameLst>
                                          <p:attrName>style.visibility</p:attrName>
                                        </p:attrNameLst>
                                      </p:cBhvr>
                                      <p:to>
                                        <p:strVal val="hidden"/>
                                      </p:to>
                                    </p:set>
                                  </p:subTnLst>
                                </p:cTn>
                              </p:par>
                            </p:childTnLst>
                          </p:cTn>
                        </p:par>
                        <p:par>
                          <p:cTn id="148" fill="hold" nodeType="afterGroup">
                            <p:stCondLst>
                              <p:cond delay="48000"/>
                            </p:stCondLst>
                            <p:childTnLst>
                              <p:par>
                                <p:cTn id="149" presetID="11" presetClass="entr" presetSubtype="0" fill="hold" nodeType="afterEffect">
                                  <p:stCondLst>
                                    <p:cond delay="0"/>
                                  </p:stCondLst>
                                  <p:childTnLst>
                                    <p:set>
                                      <p:cBhvr>
                                        <p:cTn id="150" dur="1000">
                                          <p:stCondLst>
                                            <p:cond delay="0"/>
                                          </p:stCondLst>
                                        </p:cTn>
                                        <p:tgtEl>
                                          <p:spTgt spid="7291"/>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7291"/>
                                        </p:tgtEl>
                                        <p:attrNameLst>
                                          <p:attrName>style.visibility</p:attrName>
                                        </p:attrNameLst>
                                      </p:cBhvr>
                                      <p:to>
                                        <p:strVal val="hidden"/>
                                      </p:to>
                                    </p:set>
                                  </p:subTnLst>
                                </p:cTn>
                              </p:par>
                            </p:childTnLst>
                          </p:cTn>
                        </p:par>
                        <p:par>
                          <p:cTn id="151" fill="hold" nodeType="afterGroup">
                            <p:stCondLst>
                              <p:cond delay="49000"/>
                            </p:stCondLst>
                            <p:childTnLst>
                              <p:par>
                                <p:cTn id="152" presetID="11" presetClass="entr" presetSubtype="0" fill="hold" nodeType="afterEffect">
                                  <p:stCondLst>
                                    <p:cond delay="0"/>
                                  </p:stCondLst>
                                  <p:childTnLst>
                                    <p:set>
                                      <p:cBhvr>
                                        <p:cTn id="153" dur="1000">
                                          <p:stCondLst>
                                            <p:cond delay="0"/>
                                          </p:stCondLst>
                                        </p:cTn>
                                        <p:tgtEl>
                                          <p:spTgt spid="7292"/>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7292"/>
                                        </p:tgtEl>
                                        <p:attrNameLst>
                                          <p:attrName>style.visibility</p:attrName>
                                        </p:attrNameLst>
                                      </p:cBhvr>
                                      <p:to>
                                        <p:strVal val="hidden"/>
                                      </p:to>
                                    </p:set>
                                  </p:subTnLst>
                                </p:cTn>
                              </p:par>
                            </p:childTnLst>
                          </p:cTn>
                        </p:par>
                        <p:par>
                          <p:cTn id="154" fill="hold" nodeType="afterGroup">
                            <p:stCondLst>
                              <p:cond delay="50000"/>
                            </p:stCondLst>
                            <p:childTnLst>
                              <p:par>
                                <p:cTn id="155" presetID="11" presetClass="entr" presetSubtype="0" fill="hold" nodeType="afterEffect">
                                  <p:stCondLst>
                                    <p:cond delay="0"/>
                                  </p:stCondLst>
                                  <p:childTnLst>
                                    <p:set>
                                      <p:cBhvr>
                                        <p:cTn id="156" dur="1000">
                                          <p:stCondLst>
                                            <p:cond delay="0"/>
                                          </p:stCondLst>
                                        </p:cTn>
                                        <p:tgtEl>
                                          <p:spTgt spid="7293"/>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7293"/>
                                        </p:tgtEl>
                                        <p:attrNameLst>
                                          <p:attrName>style.visibility</p:attrName>
                                        </p:attrNameLst>
                                      </p:cBhvr>
                                      <p:to>
                                        <p:strVal val="hidden"/>
                                      </p:to>
                                    </p:set>
                                  </p:subTnLst>
                                </p:cTn>
                              </p:par>
                            </p:childTnLst>
                          </p:cTn>
                        </p:par>
                        <p:par>
                          <p:cTn id="157" fill="hold" nodeType="afterGroup">
                            <p:stCondLst>
                              <p:cond delay="51000"/>
                            </p:stCondLst>
                            <p:childTnLst>
                              <p:par>
                                <p:cTn id="158" presetID="11" presetClass="entr" presetSubtype="0" fill="hold" nodeType="afterEffect">
                                  <p:stCondLst>
                                    <p:cond delay="0"/>
                                  </p:stCondLst>
                                  <p:childTnLst>
                                    <p:set>
                                      <p:cBhvr>
                                        <p:cTn id="159" dur="1000">
                                          <p:stCondLst>
                                            <p:cond delay="0"/>
                                          </p:stCondLst>
                                        </p:cTn>
                                        <p:tgtEl>
                                          <p:spTgt spid="7294"/>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7294"/>
                                        </p:tgtEl>
                                        <p:attrNameLst>
                                          <p:attrName>style.visibility</p:attrName>
                                        </p:attrNameLst>
                                      </p:cBhvr>
                                      <p:to>
                                        <p:strVal val="hidden"/>
                                      </p:to>
                                    </p:set>
                                  </p:subTnLst>
                                </p:cTn>
                              </p:par>
                            </p:childTnLst>
                          </p:cTn>
                        </p:par>
                        <p:par>
                          <p:cTn id="160" fill="hold" nodeType="afterGroup">
                            <p:stCondLst>
                              <p:cond delay="52000"/>
                            </p:stCondLst>
                            <p:childTnLst>
                              <p:par>
                                <p:cTn id="161" presetID="11" presetClass="entr" presetSubtype="0" fill="hold" nodeType="afterEffect">
                                  <p:stCondLst>
                                    <p:cond delay="0"/>
                                  </p:stCondLst>
                                  <p:childTnLst>
                                    <p:set>
                                      <p:cBhvr>
                                        <p:cTn id="162" dur="1000">
                                          <p:stCondLst>
                                            <p:cond delay="0"/>
                                          </p:stCondLst>
                                        </p:cTn>
                                        <p:tgtEl>
                                          <p:spTgt spid="7295"/>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7295"/>
                                        </p:tgtEl>
                                        <p:attrNameLst>
                                          <p:attrName>style.visibility</p:attrName>
                                        </p:attrNameLst>
                                      </p:cBhvr>
                                      <p:to>
                                        <p:strVal val="hidden"/>
                                      </p:to>
                                    </p:set>
                                  </p:subTnLst>
                                </p:cTn>
                              </p:par>
                            </p:childTnLst>
                          </p:cTn>
                        </p:par>
                        <p:par>
                          <p:cTn id="163" fill="hold" nodeType="afterGroup">
                            <p:stCondLst>
                              <p:cond delay="53000"/>
                            </p:stCondLst>
                            <p:childTnLst>
                              <p:par>
                                <p:cTn id="164" presetID="11" presetClass="entr" presetSubtype="0" fill="hold" nodeType="afterEffect">
                                  <p:stCondLst>
                                    <p:cond delay="0"/>
                                  </p:stCondLst>
                                  <p:childTnLst>
                                    <p:set>
                                      <p:cBhvr>
                                        <p:cTn id="165" dur="1000">
                                          <p:stCondLst>
                                            <p:cond delay="0"/>
                                          </p:stCondLst>
                                        </p:cTn>
                                        <p:tgtEl>
                                          <p:spTgt spid="7296"/>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7296"/>
                                        </p:tgtEl>
                                        <p:attrNameLst>
                                          <p:attrName>style.visibility</p:attrName>
                                        </p:attrNameLst>
                                      </p:cBhvr>
                                      <p:to>
                                        <p:strVal val="hidden"/>
                                      </p:to>
                                    </p:set>
                                  </p:subTnLst>
                                </p:cTn>
                              </p:par>
                            </p:childTnLst>
                          </p:cTn>
                        </p:par>
                        <p:par>
                          <p:cTn id="166" fill="hold" nodeType="afterGroup">
                            <p:stCondLst>
                              <p:cond delay="54000"/>
                            </p:stCondLst>
                            <p:childTnLst>
                              <p:par>
                                <p:cTn id="167" presetID="11" presetClass="entr" presetSubtype="0" fill="hold" nodeType="afterEffect">
                                  <p:stCondLst>
                                    <p:cond delay="0"/>
                                  </p:stCondLst>
                                  <p:childTnLst>
                                    <p:set>
                                      <p:cBhvr>
                                        <p:cTn id="168" dur="1000">
                                          <p:stCondLst>
                                            <p:cond delay="0"/>
                                          </p:stCondLst>
                                        </p:cTn>
                                        <p:tgtEl>
                                          <p:spTgt spid="7297"/>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7297"/>
                                        </p:tgtEl>
                                        <p:attrNameLst>
                                          <p:attrName>style.visibility</p:attrName>
                                        </p:attrNameLst>
                                      </p:cBhvr>
                                      <p:to>
                                        <p:strVal val="hidden"/>
                                      </p:to>
                                    </p:set>
                                  </p:subTnLst>
                                </p:cTn>
                              </p:par>
                            </p:childTnLst>
                          </p:cTn>
                        </p:par>
                        <p:par>
                          <p:cTn id="169" fill="hold" nodeType="afterGroup">
                            <p:stCondLst>
                              <p:cond delay="55000"/>
                            </p:stCondLst>
                            <p:childTnLst>
                              <p:par>
                                <p:cTn id="170" presetID="11" presetClass="entr" presetSubtype="0" fill="hold" nodeType="afterEffect">
                                  <p:stCondLst>
                                    <p:cond delay="0"/>
                                  </p:stCondLst>
                                  <p:childTnLst>
                                    <p:set>
                                      <p:cBhvr>
                                        <p:cTn id="171" dur="1000">
                                          <p:stCondLst>
                                            <p:cond delay="0"/>
                                          </p:stCondLst>
                                        </p:cTn>
                                        <p:tgtEl>
                                          <p:spTgt spid="7298"/>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7298"/>
                                        </p:tgtEl>
                                        <p:attrNameLst>
                                          <p:attrName>style.visibility</p:attrName>
                                        </p:attrNameLst>
                                      </p:cBhvr>
                                      <p:to>
                                        <p:strVal val="hidden"/>
                                      </p:to>
                                    </p:set>
                                  </p:subTnLst>
                                </p:cTn>
                              </p:par>
                            </p:childTnLst>
                          </p:cTn>
                        </p:par>
                        <p:par>
                          <p:cTn id="172" fill="hold" nodeType="afterGroup">
                            <p:stCondLst>
                              <p:cond delay="56000"/>
                            </p:stCondLst>
                            <p:childTnLst>
                              <p:par>
                                <p:cTn id="173" presetID="11" presetClass="entr" presetSubtype="0" fill="hold" nodeType="afterEffect">
                                  <p:stCondLst>
                                    <p:cond delay="0"/>
                                  </p:stCondLst>
                                  <p:childTnLst>
                                    <p:set>
                                      <p:cBhvr>
                                        <p:cTn id="174" dur="1000">
                                          <p:stCondLst>
                                            <p:cond delay="0"/>
                                          </p:stCondLst>
                                        </p:cTn>
                                        <p:tgtEl>
                                          <p:spTgt spid="7299"/>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7299"/>
                                        </p:tgtEl>
                                        <p:attrNameLst>
                                          <p:attrName>style.visibility</p:attrName>
                                        </p:attrNameLst>
                                      </p:cBhvr>
                                      <p:to>
                                        <p:strVal val="hidden"/>
                                      </p:to>
                                    </p:set>
                                  </p:subTnLst>
                                </p:cTn>
                              </p:par>
                            </p:childTnLst>
                          </p:cTn>
                        </p:par>
                        <p:par>
                          <p:cTn id="175" fill="hold" nodeType="afterGroup">
                            <p:stCondLst>
                              <p:cond delay="57000"/>
                            </p:stCondLst>
                            <p:childTnLst>
                              <p:par>
                                <p:cTn id="176" presetID="11" presetClass="entr" presetSubtype="0" fill="hold" nodeType="afterEffect">
                                  <p:stCondLst>
                                    <p:cond delay="0"/>
                                  </p:stCondLst>
                                  <p:childTnLst>
                                    <p:set>
                                      <p:cBhvr>
                                        <p:cTn id="177" dur="1000">
                                          <p:stCondLst>
                                            <p:cond delay="0"/>
                                          </p:stCondLst>
                                        </p:cTn>
                                        <p:tgtEl>
                                          <p:spTgt spid="7300"/>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7300"/>
                                        </p:tgtEl>
                                        <p:attrNameLst>
                                          <p:attrName>style.visibility</p:attrName>
                                        </p:attrNameLst>
                                      </p:cBhvr>
                                      <p:to>
                                        <p:strVal val="hidden"/>
                                      </p:to>
                                    </p:set>
                                  </p:subTnLst>
                                </p:cTn>
                              </p:par>
                            </p:childTnLst>
                          </p:cTn>
                        </p:par>
                        <p:par>
                          <p:cTn id="178" fill="hold" nodeType="afterGroup">
                            <p:stCondLst>
                              <p:cond delay="58000"/>
                            </p:stCondLst>
                            <p:childTnLst>
                              <p:par>
                                <p:cTn id="179" presetID="11" presetClass="entr" presetSubtype="0" fill="hold" nodeType="afterEffect">
                                  <p:stCondLst>
                                    <p:cond delay="0"/>
                                  </p:stCondLst>
                                  <p:childTnLst>
                                    <p:set>
                                      <p:cBhvr>
                                        <p:cTn id="180" dur="1000">
                                          <p:stCondLst>
                                            <p:cond delay="0"/>
                                          </p:stCondLst>
                                        </p:cTn>
                                        <p:tgtEl>
                                          <p:spTgt spid="7301"/>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7301"/>
                                        </p:tgtEl>
                                        <p:attrNameLst>
                                          <p:attrName>style.visibility</p:attrName>
                                        </p:attrNameLst>
                                      </p:cBhvr>
                                      <p:to>
                                        <p:strVal val="hidden"/>
                                      </p:to>
                                    </p:set>
                                  </p:subTnLst>
                                </p:cTn>
                              </p:par>
                            </p:childTnLst>
                          </p:cTn>
                        </p:par>
                        <p:par>
                          <p:cTn id="181" fill="hold" nodeType="afterGroup">
                            <p:stCondLst>
                              <p:cond delay="59000"/>
                            </p:stCondLst>
                            <p:childTnLst>
                              <p:par>
                                <p:cTn id="182" presetID="9" presetClass="entr" presetSubtype="0" fill="hold" nodeType="afterEffect">
                                  <p:stCondLst>
                                    <p:cond delay="0"/>
                                  </p:stCondLst>
                                  <p:childTnLst>
                                    <p:set>
                                      <p:cBhvr>
                                        <p:cTn id="183" dur="1" fill="hold">
                                          <p:stCondLst>
                                            <p:cond delay="0"/>
                                          </p:stCondLst>
                                        </p:cTn>
                                        <p:tgtEl>
                                          <p:spTgt spid="7305"/>
                                        </p:tgtEl>
                                        <p:attrNameLst>
                                          <p:attrName>style.visibility</p:attrName>
                                        </p:attrNameLst>
                                      </p:cBhvr>
                                      <p:to>
                                        <p:strVal val="visible"/>
                                      </p:to>
                                    </p:set>
                                    <p:animEffect transition="in" filter="dissolve">
                                      <p:cBhvr>
                                        <p:cTn id="184" dur="500"/>
                                        <p:tgtEl>
                                          <p:spTgt spid="7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4" grpId="0"/>
      <p:bldP spid="7243" grpId="0"/>
      <p:bldP spid="7244" grpId="0"/>
      <p:bldP spid="7245" grpId="0"/>
      <p:bldP spid="7246" grpId="0"/>
      <p:bldP spid="7247" grpId="0"/>
      <p:bldP spid="7248" grpId="0"/>
      <p:bldP spid="7249" grpId="0"/>
      <p:bldP spid="7250" grpId="0"/>
      <p:bldP spid="7251" grpId="0"/>
      <p:bldP spid="7252" grpId="0"/>
      <p:bldP spid="7253" grpId="0"/>
      <p:bldP spid="7254" grpId="0"/>
      <p:bldP spid="7255" grpId="0"/>
      <p:bldP spid="7256" grpId="0"/>
      <p:bldP spid="7257" grpId="0"/>
      <p:bldP spid="7258" grpId="0"/>
      <p:bldP spid="7259" grpId="0"/>
      <p:bldP spid="7260" grpId="0"/>
      <p:bldP spid="7261" grpId="0"/>
      <p:bldP spid="7262" grpId="0"/>
      <p:bldP spid="7263" grpId="0"/>
      <p:bldP spid="7264" grpId="0"/>
      <p:bldP spid="7265" grpId="0"/>
      <p:bldP spid="7266" grpId="0"/>
      <p:bldP spid="7267" grpId="0"/>
      <p:bldP spid="7268" grpId="0"/>
      <p:bldP spid="7270" grpId="0"/>
      <p:bldP spid="7271" grpId="0"/>
      <p:bldP spid="7272" grpId="0"/>
      <p:bldP spid="7273" grpId="0"/>
      <p:bldP spid="7274" grpId="0"/>
      <p:bldP spid="7275" grpId="0"/>
      <p:bldP spid="7276" grpId="0"/>
      <p:bldP spid="7277" grpId="0"/>
      <p:bldP spid="7278" grpId="0"/>
      <p:bldP spid="7279" grpId="0"/>
      <p:bldP spid="7280" grpId="0"/>
      <p:bldP spid="7281" grpId="0"/>
      <p:bldP spid="7282" grpId="0"/>
      <p:bldP spid="7283" grpId="0"/>
      <p:bldP spid="7284" grpId="0"/>
      <p:bldP spid="7285" grpId="0"/>
      <p:bldP spid="7286" grpId="0"/>
      <p:bldP spid="7287" grpId="0"/>
      <p:bldP spid="7288" grpId="0"/>
      <p:bldP spid="7289" grpId="0"/>
      <p:bldP spid="7290" grpId="0"/>
      <p:bldP spid="7291" grpId="0"/>
      <p:bldP spid="7292" grpId="0"/>
      <p:bldP spid="7293" grpId="0"/>
      <p:bldP spid="7294" grpId="0"/>
      <p:bldP spid="7295" grpId="0"/>
      <p:bldP spid="7296" grpId="0"/>
      <p:bldP spid="7297" grpId="0"/>
      <p:bldP spid="7298" grpId="0"/>
      <p:bldP spid="7299" grpId="0"/>
      <p:bldP spid="7300" grpId="0"/>
      <p:bldP spid="7301" grpId="0"/>
      <p:bldP spid="730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B01389-CF68-21F4-1115-3B87B73924FB}"/>
              </a:ext>
            </a:extLst>
          </p:cNvPr>
          <p:cNvSpPr txBox="1"/>
          <p:nvPr/>
        </p:nvSpPr>
        <p:spPr>
          <a:xfrm>
            <a:off x="215516" y="304391"/>
            <a:ext cx="5292588" cy="453630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b="1" dirty="0">
                <a:solidFill>
                  <a:srgbClr val="000000"/>
                </a:solidFill>
                <a:latin typeface="+mj-lt"/>
                <a:cs typeface="Times New Roman" panose="02020603050405020304" pitchFamily="18" charset="0"/>
              </a:rPr>
              <a:t>Đầu trang </a:t>
            </a:r>
            <a:r>
              <a:rPr lang="vi-VN" sz="2400" dirty="0">
                <a:solidFill>
                  <a:srgbClr val="000000"/>
                </a:solidFill>
                <a:latin typeface="+mj-lt"/>
                <a:cs typeface="Times New Roman" panose="02020603050405020304" pitchFamily="18" charset="0"/>
              </a:rPr>
              <a:t>(Header) và </a:t>
            </a:r>
            <a:r>
              <a:rPr lang="vi-VN" sz="2400" b="1" dirty="0">
                <a:solidFill>
                  <a:srgbClr val="000000"/>
                </a:solidFill>
                <a:latin typeface="+mj-lt"/>
                <a:cs typeface="Times New Roman" panose="02020603050405020304" pitchFamily="18" charset="0"/>
              </a:rPr>
              <a:t>chân trang </a:t>
            </a:r>
            <a:r>
              <a:rPr lang="vi-VN" sz="2400" dirty="0">
                <a:solidFill>
                  <a:srgbClr val="000000"/>
                </a:solidFill>
                <a:latin typeface="+mj-lt"/>
                <a:cs typeface="Times New Roman" panose="02020603050405020304" pitchFamily="18" charset="0"/>
              </a:rPr>
              <a:t>(Footer) lần lượt là phần trên cùng (phần lề trên) và dưới cùng (phần lề dưới) của văn bản. Chúng là các phần riêng biệt với văn bản chính (Hình 9a.3) và thường được sử dụng để chứa chú thích, số trang, tên văn bản, tên tác giả,... Đầu trang và chân trang cũng có thể chứa hình ảnh hay h</a:t>
            </a:r>
            <a:r>
              <a:rPr lang="en-US" sz="2400" dirty="0">
                <a:solidFill>
                  <a:srgbClr val="000000"/>
                </a:solidFill>
                <a:latin typeface="+mj-lt"/>
                <a:cs typeface="Times New Roman" panose="02020603050405020304" pitchFamily="18" charset="0"/>
              </a:rPr>
              <a:t>ì</a:t>
            </a:r>
            <a:r>
              <a:rPr lang="vi-VN" sz="2400" dirty="0">
                <a:solidFill>
                  <a:srgbClr val="000000"/>
                </a:solidFill>
                <a:latin typeface="+mj-lt"/>
                <a:cs typeface="Times New Roman" panose="02020603050405020304" pitchFamily="18" charset="0"/>
              </a:rPr>
              <a:t>nh đồ hoạ.</a:t>
            </a:r>
            <a:endParaRPr kumimoji="0" lang="en-US" sz="2400" b="0" i="0" u="none" strike="noStrike" kern="1200" cap="none" spc="0" normalizeH="0" baseline="0" noProof="0" dirty="0">
              <a:ln>
                <a:noFill/>
              </a:ln>
              <a:solidFill>
                <a:srgbClr val="000000"/>
              </a:solidFill>
              <a:effectLst/>
              <a:uLnTx/>
              <a:uFillTx/>
              <a:latin typeface="+mj-lt"/>
              <a:cs typeface="Times New Roman" panose="02020603050405020304" pitchFamily="18" charset="0"/>
            </a:endParaRPr>
          </a:p>
        </p:txBody>
      </p:sp>
      <p:pic>
        <p:nvPicPr>
          <p:cNvPr id="4" name="Picture 3">
            <a:extLst>
              <a:ext uri="{FF2B5EF4-FFF2-40B4-BE49-F238E27FC236}">
                <a16:creationId xmlns:a16="http://schemas.microsoft.com/office/drawing/2014/main" id="{505817B6-B6C9-5893-C2AE-3BED7EA0EFBA}"/>
              </a:ext>
            </a:extLst>
          </p:cNvPr>
          <p:cNvPicPr>
            <a:picLocks noChangeAspect="1"/>
          </p:cNvPicPr>
          <p:nvPr/>
        </p:nvPicPr>
        <p:blipFill>
          <a:blip r:embed="rId3"/>
          <a:stretch>
            <a:fillRect/>
          </a:stretch>
        </p:blipFill>
        <p:spPr>
          <a:xfrm>
            <a:off x="5873795" y="204697"/>
            <a:ext cx="3168352" cy="3445306"/>
          </a:xfrm>
          <a:prstGeom prst="rect">
            <a:avLst/>
          </a:prstGeom>
        </p:spPr>
      </p:pic>
      <p:sp>
        <p:nvSpPr>
          <p:cNvPr id="5" name="Rectangle 4">
            <a:extLst>
              <a:ext uri="{FF2B5EF4-FFF2-40B4-BE49-F238E27FC236}">
                <a16:creationId xmlns:a16="http://schemas.microsoft.com/office/drawing/2014/main" id="{0BBB6C75-2A5D-D10C-9C23-E8484E3376E3}"/>
              </a:ext>
            </a:extLst>
          </p:cNvPr>
          <p:cNvSpPr/>
          <p:nvPr/>
        </p:nvSpPr>
        <p:spPr>
          <a:xfrm>
            <a:off x="5328084" y="3666773"/>
            <a:ext cx="4079754" cy="887166"/>
          </a:xfrm>
          <a:prstGeom prst="rect">
            <a:avLst/>
          </a:prstGeom>
        </p:spPr>
        <p:txBody>
          <a:bodyPr wrap="square">
            <a:spAutoFit/>
          </a:bodyPr>
          <a:lstStyle/>
          <a:p>
            <a:pPr lvl="0" algn="ctr" defTabSz="342900">
              <a:lnSpc>
                <a:spcPct val="135000"/>
              </a:lnSpc>
              <a:defRPr/>
            </a:pPr>
            <a:r>
              <a:rPr lang="en-US" sz="2000" i="1" dirty="0" err="1">
                <a:solidFill>
                  <a:srgbClr val="000000"/>
                </a:solidFill>
                <a:latin typeface="Times New Roman" panose="02020603050405020304" pitchFamily="18" charset="0"/>
                <a:cs typeface="Times New Roman" panose="02020603050405020304" pitchFamily="18" charset="0"/>
              </a:rPr>
              <a:t>Hình</a:t>
            </a:r>
            <a:r>
              <a:rPr lang="en-US" sz="2000" i="1" dirty="0">
                <a:solidFill>
                  <a:srgbClr val="000000"/>
                </a:solidFill>
                <a:latin typeface="Times New Roman" panose="02020603050405020304" pitchFamily="18" charset="0"/>
                <a:cs typeface="Times New Roman" panose="02020603050405020304" pitchFamily="18" charset="0"/>
              </a:rPr>
              <a:t> 9a.3. </a:t>
            </a:r>
            <a:r>
              <a:rPr lang="en-US" sz="2000" i="1" dirty="0" err="1">
                <a:solidFill>
                  <a:srgbClr val="000000"/>
                </a:solidFill>
                <a:latin typeface="Times New Roman" panose="02020603050405020304" pitchFamily="18" charset="0"/>
                <a:cs typeface="Times New Roman" panose="02020603050405020304" pitchFamily="18" charset="0"/>
              </a:rPr>
              <a:t>Vị</a:t>
            </a:r>
            <a:r>
              <a:rPr lang="en-US" sz="2000" i="1" dirty="0">
                <a:solidFill>
                  <a:srgbClr val="000000"/>
                </a:solidFill>
                <a:latin typeface="Times New Roman" panose="02020603050405020304" pitchFamily="18" charset="0"/>
                <a:cs typeface="Times New Roman" panose="02020603050405020304" pitchFamily="18" charset="0"/>
              </a:rPr>
              <a:t> tr</a:t>
            </a:r>
            <a:r>
              <a:rPr lang="vi-VN" sz="2000" i="1" dirty="0">
                <a:solidFill>
                  <a:srgbClr val="000000"/>
                </a:solidFill>
                <a:latin typeface="Times New Roman" panose="02020603050405020304" pitchFamily="18" charset="0"/>
                <a:cs typeface="Times New Roman" panose="02020603050405020304" pitchFamily="18" charset="0"/>
              </a:rPr>
              <a:t>í</a:t>
            </a:r>
            <a:r>
              <a:rPr lang="en-US" sz="2000" i="1" dirty="0">
                <a:solidFill>
                  <a:srgbClr val="000000"/>
                </a:solidFill>
                <a:latin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cs typeface="Times New Roman" panose="02020603050405020304" pitchFamily="18" charset="0"/>
              </a:rPr>
              <a:t>của</a:t>
            </a:r>
            <a:endParaRPr lang="en-US" sz="2000" i="1" dirty="0">
              <a:solidFill>
                <a:srgbClr val="000000"/>
              </a:solidFill>
              <a:latin typeface="Times New Roman" panose="02020603050405020304" pitchFamily="18" charset="0"/>
              <a:cs typeface="Times New Roman" panose="02020603050405020304" pitchFamily="18" charset="0"/>
            </a:endParaRPr>
          </a:p>
          <a:p>
            <a:pPr lvl="0" algn="ctr" defTabSz="342900">
              <a:lnSpc>
                <a:spcPct val="135000"/>
              </a:lnSpc>
              <a:defRPr/>
            </a:pPr>
            <a:r>
              <a:rPr lang="en-US" sz="2000" i="1" dirty="0" err="1">
                <a:solidFill>
                  <a:srgbClr val="000000"/>
                </a:solidFill>
                <a:latin typeface="Times New Roman" panose="02020603050405020304" pitchFamily="18" charset="0"/>
                <a:cs typeface="Times New Roman" panose="02020603050405020304" pitchFamily="18" charset="0"/>
              </a:rPr>
              <a:t>đầu</a:t>
            </a:r>
            <a:r>
              <a:rPr lang="en-US" sz="2000" i="1" dirty="0">
                <a:solidFill>
                  <a:srgbClr val="000000"/>
                </a:solidFill>
                <a:latin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cs typeface="Times New Roman" panose="02020603050405020304" pitchFamily="18" charset="0"/>
              </a:rPr>
              <a:t>trang</a:t>
            </a:r>
            <a:r>
              <a:rPr lang="en-US" sz="2000" i="1" dirty="0">
                <a:solidFill>
                  <a:srgbClr val="000000"/>
                </a:solidFill>
                <a:latin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cs typeface="Times New Roman" panose="02020603050405020304" pitchFamily="18" charset="0"/>
              </a:rPr>
              <a:t>và</a:t>
            </a:r>
            <a:r>
              <a:rPr lang="en-US" sz="2000" i="1" dirty="0">
                <a:solidFill>
                  <a:srgbClr val="000000"/>
                </a:solidFill>
                <a:latin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cs typeface="Times New Roman" panose="02020603050405020304" pitchFamily="18" charset="0"/>
              </a:rPr>
              <a:t>chân</a:t>
            </a:r>
            <a:r>
              <a:rPr lang="en-US" sz="2000" i="1" dirty="0">
                <a:solidFill>
                  <a:srgbClr val="000000"/>
                </a:solidFill>
                <a:latin typeface="Times New Roman" panose="02020603050405020304" pitchFamily="18" charset="0"/>
                <a:cs typeface="Times New Roman" panose="02020603050405020304" pitchFamily="18" charset="0"/>
              </a:rPr>
              <a:t> </a:t>
            </a:r>
            <a:r>
              <a:rPr lang="en-US" sz="2000" i="1" dirty="0" err="1">
                <a:solidFill>
                  <a:srgbClr val="000000"/>
                </a:solidFill>
                <a:latin typeface="Times New Roman" panose="02020603050405020304" pitchFamily="18" charset="0"/>
                <a:cs typeface="Times New Roman" panose="02020603050405020304" pitchFamily="18" charset="0"/>
              </a:rPr>
              <a:t>trang</a:t>
            </a:r>
            <a:endParaRPr lang="en-US" sz="2000"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667288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hought Bubble: Cloud 7">
            <a:extLst>
              <a:ext uri="{FF2B5EF4-FFF2-40B4-BE49-F238E27FC236}">
                <a16:creationId xmlns:a16="http://schemas.microsoft.com/office/drawing/2014/main" id="{20C46A42-3467-6F11-3EF9-ED3925A7DE42}"/>
              </a:ext>
            </a:extLst>
          </p:cNvPr>
          <p:cNvSpPr/>
          <p:nvPr/>
        </p:nvSpPr>
        <p:spPr>
          <a:xfrm>
            <a:off x="2267744" y="160276"/>
            <a:ext cx="5724636" cy="3168352"/>
          </a:xfrm>
          <a:prstGeom prst="cloudCallout">
            <a:avLst>
              <a:gd name="adj1" fmla="val -55034"/>
              <a:gd name="adj2" fmla="val 52314"/>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30A6A5E-8139-DF01-8340-ECE797996005}"/>
              </a:ext>
            </a:extLst>
          </p:cNvPr>
          <p:cNvSpPr txBox="1"/>
          <p:nvPr/>
        </p:nvSpPr>
        <p:spPr>
          <a:xfrm>
            <a:off x="3131840" y="664332"/>
            <a:ext cx="4572000" cy="2308324"/>
          </a:xfrm>
          <a:prstGeom prst="rect">
            <a:avLst/>
          </a:prstGeom>
          <a:noFill/>
        </p:spPr>
        <p:txBody>
          <a:bodyPr wrap="square">
            <a:spAutoFit/>
          </a:bodyPr>
          <a:lstStyle/>
          <a:p>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Các</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thông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tin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đặt</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trong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phần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đầu</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trang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và</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chân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trang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sẽ</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00000"/>
                </a:solidFill>
                <a:effectLst/>
                <a:latin typeface="Times New Roman" panose="02020603050405020304" pitchFamily="18" charset="0"/>
                <a:cs typeface="Times New Roman" panose="02020603050405020304" pitchFamily="18" charset="0"/>
              </a:rPr>
              <a:t>tự</a:t>
            </a:r>
            <a:r>
              <a:rPr lang="en-US" sz="24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00000"/>
                </a:solidFill>
                <a:effectLst/>
                <a:latin typeface="Times New Roman" panose="02020603050405020304" pitchFamily="18" charset="0"/>
                <a:cs typeface="Times New Roman" panose="02020603050405020304" pitchFamily="18" charset="0"/>
              </a:rPr>
              <a:t>động</a:t>
            </a:r>
            <a:r>
              <a:rPr lang="en-US" sz="24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00000"/>
                </a:solidFill>
                <a:effectLst/>
                <a:latin typeface="Times New Roman" panose="02020603050405020304" pitchFamily="18" charset="0"/>
                <a:cs typeface="Times New Roman" panose="02020603050405020304" pitchFamily="18" charset="0"/>
              </a:rPr>
              <a:t>xuất</a:t>
            </a:r>
            <a:r>
              <a:rPr lang="en-US" sz="24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00000"/>
                </a:solidFill>
                <a:effectLst/>
                <a:latin typeface="Times New Roman" panose="02020603050405020304" pitchFamily="18" charset="0"/>
                <a:cs typeface="Times New Roman" panose="02020603050405020304" pitchFamily="18" charset="0"/>
              </a:rPr>
              <a:t>hiện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ở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tất</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cả</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các</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trang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Nhờ</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vậy</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chúng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ta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có</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thể</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cố</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định</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một</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số</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thông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tin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cần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xuyên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suốt</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cả</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văn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bản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3514159"/>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hought Bubble: Cloud 7">
            <a:extLst>
              <a:ext uri="{FF2B5EF4-FFF2-40B4-BE49-F238E27FC236}">
                <a16:creationId xmlns:a16="http://schemas.microsoft.com/office/drawing/2014/main" id="{20C46A42-3467-6F11-3EF9-ED3925A7DE42}"/>
              </a:ext>
            </a:extLst>
          </p:cNvPr>
          <p:cNvSpPr/>
          <p:nvPr/>
        </p:nvSpPr>
        <p:spPr>
          <a:xfrm>
            <a:off x="2267744" y="160276"/>
            <a:ext cx="5724636" cy="3600400"/>
          </a:xfrm>
          <a:prstGeom prst="cloudCallout">
            <a:avLst>
              <a:gd name="adj1" fmla="val -55034"/>
              <a:gd name="adj2" fmla="val 52314"/>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30A6A5E-8139-DF01-8340-ECE797996005}"/>
              </a:ext>
            </a:extLst>
          </p:cNvPr>
          <p:cNvSpPr txBox="1"/>
          <p:nvPr/>
        </p:nvSpPr>
        <p:spPr>
          <a:xfrm>
            <a:off x="3131840" y="664332"/>
            <a:ext cx="4572000" cy="2308324"/>
          </a:xfrm>
          <a:prstGeom prst="rect">
            <a:avLst/>
          </a:prstGeom>
          <a:noFill/>
        </p:spPr>
        <p:txBody>
          <a:bodyPr wrap="square">
            <a:spAutoFit/>
          </a:bodyPr>
          <a:lstStyle/>
          <a:p>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Các</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thông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tin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đặt</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trong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phần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đầu</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trang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và</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chân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trang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sẽ</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00000"/>
                </a:solidFill>
                <a:effectLst/>
                <a:latin typeface="Times New Roman" panose="02020603050405020304" pitchFamily="18" charset="0"/>
                <a:cs typeface="Times New Roman" panose="02020603050405020304" pitchFamily="18" charset="0"/>
              </a:rPr>
              <a:t>tự</a:t>
            </a:r>
            <a:r>
              <a:rPr lang="en-US" sz="24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00000"/>
                </a:solidFill>
                <a:effectLst/>
                <a:latin typeface="Times New Roman" panose="02020603050405020304" pitchFamily="18" charset="0"/>
                <a:cs typeface="Times New Roman" panose="02020603050405020304" pitchFamily="18" charset="0"/>
              </a:rPr>
              <a:t>động</a:t>
            </a:r>
            <a:r>
              <a:rPr lang="en-US" sz="24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00000"/>
                </a:solidFill>
                <a:effectLst/>
                <a:latin typeface="Times New Roman" panose="02020603050405020304" pitchFamily="18" charset="0"/>
                <a:cs typeface="Times New Roman" panose="02020603050405020304" pitchFamily="18" charset="0"/>
              </a:rPr>
              <a:t>xuất</a:t>
            </a:r>
            <a:r>
              <a:rPr lang="en-US" sz="24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00000"/>
                </a:solidFill>
                <a:effectLst/>
                <a:latin typeface="Times New Roman" panose="02020603050405020304" pitchFamily="18" charset="0"/>
                <a:cs typeface="Times New Roman" panose="02020603050405020304" pitchFamily="18" charset="0"/>
              </a:rPr>
              <a:t>hiện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ở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tất</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cả</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các</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trang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Nhờ</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vậy</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chúng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ta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có</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thể</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cố</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định</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một</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số</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thông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tin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cần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xuyên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suốt</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cả</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văn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bản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6578699"/>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8E0E188-9407-6C84-1FDD-409B9C41270F}"/>
              </a:ext>
            </a:extLst>
          </p:cNvPr>
          <p:cNvPicPr>
            <a:picLocks noChangeAspect="1"/>
          </p:cNvPicPr>
          <p:nvPr/>
        </p:nvPicPr>
        <p:blipFill>
          <a:blip r:embed="rId3"/>
          <a:stretch>
            <a:fillRect/>
          </a:stretch>
        </p:blipFill>
        <p:spPr>
          <a:xfrm>
            <a:off x="-59150" y="124272"/>
            <a:ext cx="9195527" cy="2124236"/>
          </a:xfrm>
          <a:prstGeom prst="rect">
            <a:avLst/>
          </a:prstGeom>
        </p:spPr>
      </p:pic>
    </p:spTree>
    <p:extLst>
      <p:ext uri="{BB962C8B-B14F-4D97-AF65-F5344CB8AC3E}">
        <p14:creationId xmlns:p14="http://schemas.microsoft.com/office/powerpoint/2010/main" val="3644688720"/>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Google Shape;1765;p26">
            <a:extLst>
              <a:ext uri="{FF2B5EF4-FFF2-40B4-BE49-F238E27FC236}">
                <a16:creationId xmlns:a16="http://schemas.microsoft.com/office/drawing/2014/main" id="{4F87E11A-24EA-0840-7A19-60ACA30E8144}"/>
              </a:ext>
            </a:extLst>
          </p:cNvPr>
          <p:cNvSpPr/>
          <p:nvPr/>
        </p:nvSpPr>
        <p:spPr>
          <a:xfrm rot="126755">
            <a:off x="645652" y="596593"/>
            <a:ext cx="6390666" cy="1967459"/>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3" name="TextBox 2">
            <a:extLst>
              <a:ext uri="{FF2B5EF4-FFF2-40B4-BE49-F238E27FC236}">
                <a16:creationId xmlns:a16="http://schemas.microsoft.com/office/drawing/2014/main" id="{B07DC6BD-28C7-8F60-B7E8-56BD750A1AF6}"/>
              </a:ext>
            </a:extLst>
          </p:cNvPr>
          <p:cNvSpPr txBox="1"/>
          <p:nvPr/>
        </p:nvSpPr>
        <p:spPr>
          <a:xfrm>
            <a:off x="200000" y="895117"/>
            <a:ext cx="6860170" cy="646331"/>
          </a:xfrm>
          <a:prstGeom prst="rect">
            <a:avLst/>
          </a:prstGeom>
          <a:noFill/>
        </p:spPr>
        <p:txBody>
          <a:bodyPr wrap="square" rtlCol="0">
            <a:spAutoFit/>
          </a:bodyPr>
          <a:lstStyle/>
          <a:p>
            <a:pPr algn="ctr"/>
            <a:r>
              <a:rPr lang="vi-VN" sz="3600" dirty="0">
                <a:solidFill>
                  <a:srgbClr val="FF0000"/>
                </a:solidFill>
                <a:latin typeface="+mj-lt"/>
              </a:rPr>
              <a:t>2</a:t>
            </a:r>
            <a:r>
              <a:rPr lang="en-US" sz="3600" dirty="0">
                <a:solidFill>
                  <a:srgbClr val="FF0000"/>
                </a:solidFill>
                <a:latin typeface="+mj-lt"/>
              </a:rPr>
              <a:t>. </a:t>
            </a:r>
            <a:r>
              <a:rPr lang="vi-VN" sz="3600" dirty="0">
                <a:solidFill>
                  <a:srgbClr val="FF0000"/>
                </a:solidFill>
                <a:latin typeface="+mj-lt"/>
              </a:rPr>
              <a:t>ĐÁNH SỐ TRANG</a:t>
            </a:r>
          </a:p>
        </p:txBody>
      </p:sp>
      <p:pic>
        <p:nvPicPr>
          <p:cNvPr id="4" name="Picture 3" descr="Graphical user interface, application&#10;&#10;Description automatically generated">
            <a:extLst>
              <a:ext uri="{FF2B5EF4-FFF2-40B4-BE49-F238E27FC236}">
                <a16:creationId xmlns:a16="http://schemas.microsoft.com/office/drawing/2014/main" id="{BE13C41D-49A1-BEAE-12A6-5D3C4352AB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7844" y="2928216"/>
            <a:ext cx="2223542" cy="2216872"/>
          </a:xfrm>
          <a:prstGeom prst="rect">
            <a:avLst/>
          </a:prstGeom>
        </p:spPr>
      </p:pic>
      <p:sp>
        <p:nvSpPr>
          <p:cNvPr id="5" name="Google Shape;1766;p26">
            <a:extLst>
              <a:ext uri="{FF2B5EF4-FFF2-40B4-BE49-F238E27FC236}">
                <a16:creationId xmlns:a16="http://schemas.microsoft.com/office/drawing/2014/main" id="{89E1576B-17A6-6CAA-B1D5-F198FA14E511}"/>
              </a:ext>
            </a:extLst>
          </p:cNvPr>
          <p:cNvSpPr/>
          <p:nvPr/>
        </p:nvSpPr>
        <p:spPr>
          <a:xfrm rot="21464125">
            <a:off x="133413" y="24847"/>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6" name="Google Shape;1767;p26">
            <a:extLst>
              <a:ext uri="{FF2B5EF4-FFF2-40B4-BE49-F238E27FC236}">
                <a16:creationId xmlns:a16="http://schemas.microsoft.com/office/drawing/2014/main" id="{5177865B-927B-8D64-D92D-87927B91BDE4}"/>
              </a:ext>
            </a:extLst>
          </p:cNvPr>
          <p:cNvSpPr/>
          <p:nvPr/>
        </p:nvSpPr>
        <p:spPr>
          <a:xfrm rot="4829593">
            <a:off x="6286683" y="44837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Tree>
    <p:extLst>
      <p:ext uri="{BB962C8B-B14F-4D97-AF65-F5344CB8AC3E}">
        <p14:creationId xmlns:p14="http://schemas.microsoft.com/office/powerpoint/2010/main" val="70426526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37F36E-FD50-A9F7-1274-6A76A2026298}"/>
              </a:ext>
            </a:extLst>
          </p:cNvPr>
          <p:cNvGrpSpPr/>
          <p:nvPr/>
        </p:nvGrpSpPr>
        <p:grpSpPr>
          <a:xfrm>
            <a:off x="271892" y="234616"/>
            <a:ext cx="4745643" cy="4030116"/>
            <a:chOff x="1117599" y="3528268"/>
            <a:chExt cx="10337000" cy="850008"/>
          </a:xfrm>
        </p:grpSpPr>
        <p:grpSp>
          <p:nvGrpSpPr>
            <p:cNvPr id="8" name="Group 7">
              <a:extLst>
                <a:ext uri="{FF2B5EF4-FFF2-40B4-BE49-F238E27FC236}">
                  <a16:creationId xmlns:a16="http://schemas.microsoft.com/office/drawing/2014/main" id="{EE0305A1-2104-0E2D-FE8C-3B71619D22E6}"/>
                </a:ext>
              </a:extLst>
            </p:cNvPr>
            <p:cNvGrpSpPr/>
            <p:nvPr/>
          </p:nvGrpSpPr>
          <p:grpSpPr>
            <a:xfrm>
              <a:off x="1117599" y="3528268"/>
              <a:ext cx="10337000" cy="850008"/>
              <a:chOff x="1493519" y="3891280"/>
              <a:chExt cx="10337000" cy="850008"/>
            </a:xfrm>
          </p:grpSpPr>
          <p:sp>
            <p:nvSpPr>
              <p:cNvPr id="10" name="Rectangle: Rounded Corners 9">
                <a:extLst>
                  <a:ext uri="{FF2B5EF4-FFF2-40B4-BE49-F238E27FC236}">
                    <a16:creationId xmlns:a16="http://schemas.microsoft.com/office/drawing/2014/main" id="{CBF75F8D-B286-818B-B904-2ACC0A953CFD}"/>
                  </a:ext>
                </a:extLst>
              </p:cNvPr>
              <p:cNvSpPr/>
              <p:nvPr/>
            </p:nvSpPr>
            <p:spPr>
              <a:xfrm>
                <a:off x="1493519" y="3891280"/>
                <a:ext cx="1033700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E42FC1FB-00C9-7496-40C2-08017B9FF61B}"/>
                  </a:ext>
                </a:extLst>
              </p:cNvPr>
              <p:cNvSpPr/>
              <p:nvPr/>
            </p:nvSpPr>
            <p:spPr>
              <a:xfrm>
                <a:off x="1493519" y="4151160"/>
                <a:ext cx="10337000" cy="590128"/>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BB7F5609-F969-E1FA-B903-62373E6EFD35}"/>
                  </a:ext>
                </a:extLst>
              </p:cNvPr>
              <p:cNvSpPr/>
              <p:nvPr/>
            </p:nvSpPr>
            <p:spPr>
              <a:xfrm>
                <a:off x="1493519" y="3920838"/>
                <a:ext cx="2925391" cy="218721"/>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Hoạt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động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2</a:t>
                </a:r>
              </a:p>
            </p:txBody>
          </p:sp>
          <p:sp>
            <p:nvSpPr>
              <p:cNvPr id="13" name="Rectangle: Rounded Corners 12">
                <a:extLst>
                  <a:ext uri="{FF2B5EF4-FFF2-40B4-BE49-F238E27FC236}">
                    <a16:creationId xmlns:a16="http://schemas.microsoft.com/office/drawing/2014/main" id="{3337D79A-8D82-AAE5-46F1-EFD6F4308D6B}"/>
                  </a:ext>
                </a:extLst>
              </p:cNvPr>
              <p:cNvSpPr/>
              <p:nvPr/>
            </p:nvSpPr>
            <p:spPr>
              <a:xfrm>
                <a:off x="4165314" y="3917266"/>
                <a:ext cx="7411531" cy="353209"/>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sp>
          <p:nvSpPr>
            <p:cNvPr id="9" name="Rectangle 8">
              <a:extLst>
                <a:ext uri="{FF2B5EF4-FFF2-40B4-BE49-F238E27FC236}">
                  <a16:creationId xmlns:a16="http://schemas.microsoft.com/office/drawing/2014/main" id="{5C76462C-DE44-9AC8-0F3C-955E89ED0ACB}"/>
                </a:ext>
              </a:extLst>
            </p:cNvPr>
            <p:cNvSpPr/>
            <p:nvPr/>
          </p:nvSpPr>
          <p:spPr>
            <a:xfrm>
              <a:off x="3926048" y="3565855"/>
              <a:ext cx="7528546" cy="113560"/>
            </a:xfrm>
            <a:prstGeom prst="rect">
              <a:avLst/>
            </a:prstGeom>
          </p:spPr>
          <p:txBody>
            <a:bodyPr wrap="square">
              <a:spAutoFit/>
            </a:bodyPr>
            <a:lstStyle/>
            <a:p>
              <a:pPr lvl="0" algn="ctr" defTabSz="342900">
                <a:lnSpc>
                  <a:spcPct val="135000"/>
                </a:lnSpc>
                <a:defRPr/>
              </a:pPr>
              <a:r>
                <a:rPr lang="vi-VN" sz="2400" b="1" dirty="0">
                  <a:solidFill>
                    <a:srgbClr val="000000"/>
                  </a:solidFill>
                  <a:latin typeface="Times New Roman" panose="02020603050405020304" pitchFamily="18" charset="0"/>
                  <a:cs typeface="Times New Roman" panose="02020603050405020304" pitchFamily="18" charset="0"/>
                </a:rPr>
                <a:t>Số trang trong văn bản</a:t>
              </a:r>
              <a:endPar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sp>
        <p:nvSpPr>
          <p:cNvPr id="3" name="TextBox 2">
            <a:extLst>
              <a:ext uri="{FF2B5EF4-FFF2-40B4-BE49-F238E27FC236}">
                <a16:creationId xmlns:a16="http://schemas.microsoft.com/office/drawing/2014/main" id="{6FC9FAE8-346D-0BFE-0F4A-83623F68E0EA}"/>
              </a:ext>
            </a:extLst>
          </p:cNvPr>
          <p:cNvSpPr txBox="1"/>
          <p:nvPr/>
        </p:nvSpPr>
        <p:spPr>
          <a:xfrm>
            <a:off x="404550" y="1613185"/>
            <a:ext cx="4604272" cy="2246769"/>
          </a:xfrm>
          <a:prstGeom prst="rect">
            <a:avLst/>
          </a:prstGeom>
          <a:noFill/>
        </p:spPr>
        <p:txBody>
          <a:bodyPr wrap="square">
            <a:spAutoFit/>
          </a:bodyPr>
          <a:lstStyle/>
          <a:p>
            <a:r>
              <a:rPr lang="vi-VN" sz="2800" kern="0" dirty="0">
                <a:effectLst/>
                <a:latin typeface="Times New Roman" panose="02020603050405020304" pitchFamily="18" charset="0"/>
                <a:ea typeface="Calibri" panose="020F0502020204030204" pitchFamily="34" charset="0"/>
              </a:rPr>
              <a:t>Trong các cuốn sách giáo khoa, sách văn học, truyện mà em đọc, em có nhìn thấy số trang của sách không? Số trang sách thường nằm ở đâu?</a:t>
            </a:r>
            <a:endParaRPr lang="en-US" sz="2800" dirty="0"/>
          </a:p>
        </p:txBody>
      </p:sp>
    </p:spTree>
    <p:extLst>
      <p:ext uri="{BB962C8B-B14F-4D97-AF65-F5344CB8AC3E}">
        <p14:creationId xmlns:p14="http://schemas.microsoft.com/office/powerpoint/2010/main" val="242383228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ED964C-7E37-22F6-A57D-6ADFA756ED86}"/>
              </a:ext>
            </a:extLst>
          </p:cNvPr>
          <p:cNvPicPr>
            <a:picLocks noChangeAspect="1"/>
          </p:cNvPicPr>
          <p:nvPr/>
        </p:nvPicPr>
        <p:blipFill>
          <a:blip r:embed="rId3"/>
          <a:stretch>
            <a:fillRect/>
          </a:stretch>
        </p:blipFill>
        <p:spPr>
          <a:xfrm>
            <a:off x="251520" y="182068"/>
            <a:ext cx="3708412" cy="4780952"/>
          </a:xfrm>
          <a:prstGeom prst="rect">
            <a:avLst/>
          </a:prstGeom>
        </p:spPr>
      </p:pic>
      <p:pic>
        <p:nvPicPr>
          <p:cNvPr id="6" name="Picture 5">
            <a:extLst>
              <a:ext uri="{FF2B5EF4-FFF2-40B4-BE49-F238E27FC236}">
                <a16:creationId xmlns:a16="http://schemas.microsoft.com/office/drawing/2014/main" id="{672E9BC4-49B0-0B4A-06D3-7798B9E1F372}"/>
              </a:ext>
            </a:extLst>
          </p:cNvPr>
          <p:cNvPicPr>
            <a:picLocks noChangeAspect="1"/>
          </p:cNvPicPr>
          <p:nvPr/>
        </p:nvPicPr>
        <p:blipFill>
          <a:blip r:embed="rId4"/>
          <a:stretch>
            <a:fillRect/>
          </a:stretch>
        </p:blipFill>
        <p:spPr>
          <a:xfrm>
            <a:off x="4968044" y="199213"/>
            <a:ext cx="3871535" cy="4771429"/>
          </a:xfrm>
          <a:prstGeom prst="rect">
            <a:avLst/>
          </a:prstGeom>
        </p:spPr>
      </p:pic>
    </p:spTree>
    <p:extLst>
      <p:ext uri="{BB962C8B-B14F-4D97-AF65-F5344CB8AC3E}">
        <p14:creationId xmlns:p14="http://schemas.microsoft.com/office/powerpoint/2010/main" val="1701295791"/>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02" y="-5387973"/>
            <a:ext cx="16325850" cy="1143000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Users\Administrator\Desktop\微立体创业计划\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524" y="738196"/>
            <a:ext cx="1967244" cy="19675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02" y="59612"/>
            <a:ext cx="3363123" cy="336370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grpSp>
        <p:nvGrpSpPr>
          <p:cNvPr id="2" name="组合 124"/>
          <p:cNvGrpSpPr/>
          <p:nvPr/>
        </p:nvGrpSpPr>
        <p:grpSpPr>
          <a:xfrm>
            <a:off x="6568439" y="4103617"/>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3" name="组合 127"/>
          <p:cNvGrpSpPr/>
          <p:nvPr/>
        </p:nvGrpSpPr>
        <p:grpSpPr>
          <a:xfrm>
            <a:off x="4875944" y="4777663"/>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4" name="组合 130"/>
          <p:cNvGrpSpPr/>
          <p:nvPr/>
        </p:nvGrpSpPr>
        <p:grpSpPr>
          <a:xfrm>
            <a:off x="5843834" y="4791277"/>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5" name="组合 133"/>
          <p:cNvGrpSpPr/>
          <p:nvPr/>
        </p:nvGrpSpPr>
        <p:grpSpPr>
          <a:xfrm>
            <a:off x="7758789" y="4443850"/>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6" name="组合 136"/>
          <p:cNvGrpSpPr/>
          <p:nvPr/>
        </p:nvGrpSpPr>
        <p:grpSpPr>
          <a:xfrm>
            <a:off x="766439" y="4752457"/>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7" name="组合 139"/>
          <p:cNvGrpSpPr/>
          <p:nvPr/>
        </p:nvGrpSpPr>
        <p:grpSpPr>
          <a:xfrm>
            <a:off x="3962506" y="4241821"/>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8" name="组合 142"/>
          <p:cNvGrpSpPr/>
          <p:nvPr/>
        </p:nvGrpSpPr>
        <p:grpSpPr>
          <a:xfrm>
            <a:off x="3316776" y="4865280"/>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9" name="组合 145"/>
          <p:cNvGrpSpPr/>
          <p:nvPr/>
        </p:nvGrpSpPr>
        <p:grpSpPr>
          <a:xfrm>
            <a:off x="8463984" y="3543633"/>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0" name="组合 148"/>
          <p:cNvGrpSpPr/>
          <p:nvPr/>
        </p:nvGrpSpPr>
        <p:grpSpPr>
          <a:xfrm>
            <a:off x="4226657" y="4797451"/>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1" name="组合 151"/>
          <p:cNvGrpSpPr/>
          <p:nvPr/>
        </p:nvGrpSpPr>
        <p:grpSpPr>
          <a:xfrm>
            <a:off x="1943138" y="4418113"/>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2" name="组合 154"/>
          <p:cNvGrpSpPr/>
          <p:nvPr/>
        </p:nvGrpSpPr>
        <p:grpSpPr>
          <a:xfrm>
            <a:off x="1275194" y="4318613"/>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3" name="组合 157"/>
          <p:cNvGrpSpPr/>
          <p:nvPr/>
        </p:nvGrpSpPr>
        <p:grpSpPr>
          <a:xfrm>
            <a:off x="291078" y="4633728"/>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4" name="组合 160"/>
          <p:cNvGrpSpPr/>
          <p:nvPr/>
        </p:nvGrpSpPr>
        <p:grpSpPr>
          <a:xfrm>
            <a:off x="117144" y="4450420"/>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cxnSp>
        <p:nvCxnSpPr>
          <p:cNvPr id="164" name="直接连接符 163"/>
          <p:cNvCxnSpPr/>
          <p:nvPr/>
        </p:nvCxnSpPr>
        <p:spPr>
          <a:xfrm flipH="1">
            <a:off x="3480266" y="1026951"/>
            <a:ext cx="169" cy="2862075"/>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3254547" y="542221"/>
            <a:ext cx="473804" cy="500448"/>
            <a:chOff x="4971660" y="1569718"/>
            <a:chExt cx="144016" cy="144016"/>
          </a:xfrm>
          <a:solidFill>
            <a:schemeClr val="accent1"/>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accent3">
                    <a:lumMod val="50000"/>
                  </a:schemeClr>
                </a:solidFill>
                <a:ea typeface="微软雅黑" panose="020B0503020204020204" pitchFamily="34" charset="-122"/>
                <a:cs typeface="+mn-ea"/>
                <a:sym typeface="+mn-lt"/>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a:solidFill>
                    <a:schemeClr val="accent3">
                      <a:lumMod val="50000"/>
                    </a:schemeClr>
                  </a:solidFill>
                  <a:ea typeface="微软雅黑" panose="020B0503020204020204" pitchFamily="34" charset="-122"/>
                  <a:cs typeface="+mn-ea"/>
                  <a:sym typeface="+mn-lt"/>
                </a:rPr>
                <a:t> </a:t>
              </a:r>
              <a:endParaRPr lang="zh-CN" altLang="en-US" sz="2500" dirty="0">
                <a:solidFill>
                  <a:schemeClr val="accent3">
                    <a:lumMod val="50000"/>
                  </a:schemeClr>
                </a:solidFill>
                <a:ea typeface="微软雅黑" panose="020B0503020204020204" pitchFamily="34" charset="-122"/>
                <a:cs typeface="+mn-ea"/>
                <a:sym typeface="+mn-lt"/>
              </a:endParaRPr>
            </a:p>
          </p:txBody>
        </p:sp>
      </p:grpSp>
      <p:grpSp>
        <p:nvGrpSpPr>
          <p:cNvPr id="16" name="组合 167"/>
          <p:cNvGrpSpPr/>
          <p:nvPr/>
        </p:nvGrpSpPr>
        <p:grpSpPr>
          <a:xfrm>
            <a:off x="3257635" y="1559719"/>
            <a:ext cx="473803" cy="498504"/>
            <a:chOff x="4971660" y="1569718"/>
            <a:chExt cx="144016" cy="144016"/>
          </a:xfrm>
          <a:solidFill>
            <a:schemeClr val="accent1"/>
          </a:solidFill>
        </p:grpSpPr>
        <p:sp>
          <p:nvSpPr>
            <p:cNvPr id="169" name="椭圆 16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accent3">
                    <a:lumMod val="50000"/>
                  </a:schemeClr>
                </a:solidFill>
                <a:ea typeface="微软雅黑" panose="020B0503020204020204" pitchFamily="34" charset="-122"/>
                <a:cs typeface="+mn-ea"/>
                <a:sym typeface="+mn-lt"/>
              </a:endParaRPr>
            </a:p>
          </p:txBody>
        </p:sp>
        <p:sp>
          <p:nvSpPr>
            <p:cNvPr id="170" name="椭圆 16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a:solidFill>
                    <a:schemeClr val="accent3">
                      <a:lumMod val="50000"/>
                    </a:schemeClr>
                  </a:solidFill>
                  <a:ea typeface="微软雅黑" panose="020B0503020204020204" pitchFamily="34" charset="-122"/>
                  <a:cs typeface="+mn-ea"/>
                  <a:sym typeface="+mn-lt"/>
                </a:rPr>
                <a:t> </a:t>
              </a:r>
              <a:endParaRPr lang="zh-CN" altLang="en-US" sz="2500" dirty="0">
                <a:solidFill>
                  <a:schemeClr val="accent3">
                    <a:lumMod val="50000"/>
                  </a:schemeClr>
                </a:solidFill>
                <a:ea typeface="微软雅黑" panose="020B0503020204020204" pitchFamily="34" charset="-122"/>
                <a:cs typeface="+mn-ea"/>
                <a:sym typeface="+mn-lt"/>
              </a:endParaRPr>
            </a:p>
          </p:txBody>
        </p:sp>
      </p:grpSp>
      <p:grpSp>
        <p:nvGrpSpPr>
          <p:cNvPr id="17" name="组合 171"/>
          <p:cNvGrpSpPr/>
          <p:nvPr/>
        </p:nvGrpSpPr>
        <p:grpSpPr>
          <a:xfrm>
            <a:off x="3259695" y="2647450"/>
            <a:ext cx="441143" cy="441133"/>
            <a:chOff x="4971660" y="1569718"/>
            <a:chExt cx="144016" cy="144016"/>
          </a:xfrm>
          <a:solidFill>
            <a:schemeClr val="accent1"/>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accent3">
                    <a:lumMod val="50000"/>
                  </a:schemeClr>
                </a:solidFill>
                <a:ea typeface="微软雅黑" panose="020B0503020204020204" pitchFamily="34" charset="-122"/>
                <a:cs typeface="+mn-ea"/>
                <a:sym typeface="+mn-lt"/>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a:solidFill>
                    <a:schemeClr val="accent3">
                      <a:lumMod val="50000"/>
                    </a:schemeClr>
                  </a:solidFill>
                  <a:ea typeface="微软雅黑" panose="020B0503020204020204" pitchFamily="34" charset="-122"/>
                  <a:cs typeface="+mn-ea"/>
                  <a:sym typeface="+mn-lt"/>
                </a:rPr>
                <a:t> </a:t>
              </a:r>
              <a:endParaRPr lang="zh-CN" altLang="en-US" sz="2500" dirty="0">
                <a:solidFill>
                  <a:schemeClr val="accent3">
                    <a:lumMod val="50000"/>
                  </a:schemeClr>
                </a:solidFill>
                <a:ea typeface="微软雅黑" panose="020B0503020204020204" pitchFamily="34" charset="-122"/>
                <a:cs typeface="+mn-ea"/>
                <a:sym typeface="+mn-lt"/>
              </a:endParaRPr>
            </a:p>
          </p:txBody>
        </p:sp>
      </p:grpSp>
      <p:sp>
        <p:nvSpPr>
          <p:cNvPr id="82" name="椭圆 64"/>
          <p:cNvSpPr/>
          <p:nvPr/>
        </p:nvSpPr>
        <p:spPr>
          <a:xfrm>
            <a:off x="3044543" y="327027"/>
            <a:ext cx="853846" cy="854109"/>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algn="ctr" latinLnBrk="1"/>
            <a:r>
              <a:rPr kumimoji="1" lang="en-US" sz="3200" b="1" dirty="0">
                <a:solidFill>
                  <a:srgbClr val="FF0000"/>
                </a:solidFill>
                <a:ea typeface="微软雅黑" panose="020B0503020204020204" pitchFamily="34" charset="-122"/>
                <a:cs typeface="+mn-ea"/>
                <a:sym typeface="+mn-lt"/>
              </a:rPr>
              <a:t>1</a:t>
            </a:r>
          </a:p>
        </p:txBody>
      </p:sp>
      <p:sp>
        <p:nvSpPr>
          <p:cNvPr id="85" name="椭圆 64"/>
          <p:cNvSpPr/>
          <p:nvPr/>
        </p:nvSpPr>
        <p:spPr>
          <a:xfrm>
            <a:off x="3063651" y="1422698"/>
            <a:ext cx="853846" cy="854109"/>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algn="ctr" latinLnBrk="1"/>
            <a:r>
              <a:rPr kumimoji="1" lang="en-US" sz="3200" b="1" dirty="0">
                <a:solidFill>
                  <a:srgbClr val="FF0000"/>
                </a:solidFill>
                <a:ea typeface="微软雅黑" panose="020B0503020204020204" pitchFamily="34" charset="-122"/>
                <a:cs typeface="+mn-ea"/>
                <a:sym typeface="+mn-lt"/>
              </a:rPr>
              <a:t>2</a:t>
            </a:r>
          </a:p>
        </p:txBody>
      </p:sp>
      <p:sp>
        <p:nvSpPr>
          <p:cNvPr id="86" name="椭圆 64"/>
          <p:cNvSpPr/>
          <p:nvPr/>
        </p:nvSpPr>
        <p:spPr>
          <a:xfrm>
            <a:off x="3044543" y="2534377"/>
            <a:ext cx="853846" cy="854109"/>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algn="ctr" latinLnBrk="1"/>
            <a:r>
              <a:rPr kumimoji="1" lang="en-US" sz="3200" b="1" dirty="0">
                <a:solidFill>
                  <a:srgbClr val="FF0000"/>
                </a:solidFill>
                <a:ea typeface="微软雅黑" panose="020B0503020204020204" pitchFamily="34" charset="-122"/>
                <a:cs typeface="+mn-ea"/>
                <a:sym typeface="+mn-lt"/>
              </a:rPr>
              <a:t>3</a:t>
            </a:r>
          </a:p>
        </p:txBody>
      </p:sp>
      <p:sp>
        <p:nvSpPr>
          <p:cNvPr id="19" name="Rectangle 2"/>
          <p:cNvSpPr>
            <a:spLocks noChangeArrowheads="1"/>
          </p:cNvSpPr>
          <p:nvPr/>
        </p:nvSpPr>
        <p:spPr bwMode="auto">
          <a:xfrm flipV="1">
            <a:off x="946577" y="195269"/>
            <a:ext cx="14401600" cy="48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8"/>
          <p:cNvSpPr>
            <a:spLocks noChangeArrowheads="1"/>
          </p:cNvSpPr>
          <p:nvPr/>
        </p:nvSpPr>
        <p:spPr bwMode="auto">
          <a:xfrm>
            <a:off x="4769766" y="309396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740978" y="1121823"/>
            <a:ext cx="1939411" cy="1323439"/>
          </a:xfrm>
          <a:prstGeom prst="rect">
            <a:avLst/>
          </a:prstGeom>
          <a:noFill/>
        </p:spPr>
        <p:txBody>
          <a:bodyPr wrap="square" rtlCol="0">
            <a:spAutoFit/>
          </a:bodyPr>
          <a:lstStyle/>
          <a:p>
            <a:r>
              <a:rPr lang="en-US" sz="4000">
                <a:solidFill>
                  <a:srgbClr val="0000FF"/>
                </a:solidFill>
                <a:latin typeface="Times New Roman" panose="02020603050405020304" pitchFamily="18" charset="0"/>
                <a:cs typeface="Times New Roman" panose="02020603050405020304" pitchFamily="18" charset="0"/>
              </a:rPr>
              <a:t>Cấu trúc bài học</a:t>
            </a:r>
          </a:p>
        </p:txBody>
      </p:sp>
      <p:sp>
        <p:nvSpPr>
          <p:cNvPr id="68" name="Rectangle: Rounded Corners 5">
            <a:extLst>
              <a:ext uri="{FF2B5EF4-FFF2-40B4-BE49-F238E27FC236}">
                <a16:creationId xmlns:a16="http://schemas.microsoft.com/office/drawing/2014/main" id="{E251AD20-8C98-40FE-AE1B-648D64085EB3}"/>
              </a:ext>
            </a:extLst>
          </p:cNvPr>
          <p:cNvSpPr/>
          <p:nvPr/>
        </p:nvSpPr>
        <p:spPr>
          <a:xfrm>
            <a:off x="4057681" y="380010"/>
            <a:ext cx="2510757" cy="623636"/>
          </a:xfrm>
          <a:prstGeom prst="roundRect">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a:solidFill>
                  <a:srgbClr val="0000FF"/>
                </a:solidFill>
                <a:latin typeface="Times New Roman" panose="02020603050405020304" pitchFamily="18" charset="0"/>
                <a:cs typeface="Times New Roman" panose="02020603050405020304" pitchFamily="18" charset="0"/>
              </a:rPr>
              <a:t>KHỞI ĐỘNG</a:t>
            </a:r>
          </a:p>
        </p:txBody>
      </p:sp>
      <p:sp>
        <p:nvSpPr>
          <p:cNvPr id="69" name="Rectangle: Rounded Corners 14">
            <a:extLst>
              <a:ext uri="{FF2B5EF4-FFF2-40B4-BE49-F238E27FC236}">
                <a16:creationId xmlns:a16="http://schemas.microsoft.com/office/drawing/2014/main" id="{479184A6-4EF3-434A-8F67-BE933F8941DC}"/>
              </a:ext>
            </a:extLst>
          </p:cNvPr>
          <p:cNvSpPr/>
          <p:nvPr/>
        </p:nvSpPr>
        <p:spPr>
          <a:xfrm>
            <a:off x="4057681" y="1553099"/>
            <a:ext cx="5086319" cy="570841"/>
          </a:xfrm>
          <a:prstGeom prst="roundRect">
            <a:avLst/>
          </a:prstGeom>
          <a:solidFill>
            <a:srgbClr val="99FF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a:solidFill>
                  <a:srgbClr val="0000FF"/>
                </a:solidFill>
                <a:latin typeface="Times New Roman" panose="02020603050405020304" pitchFamily="18" charset="0"/>
                <a:cs typeface="Times New Roman" panose="02020603050405020304" pitchFamily="18" charset="0"/>
              </a:rPr>
              <a:t>HÌNH THÀNH KIẾN THỨC</a:t>
            </a:r>
          </a:p>
        </p:txBody>
      </p:sp>
      <p:grpSp>
        <p:nvGrpSpPr>
          <p:cNvPr id="70" name="组合 171"/>
          <p:cNvGrpSpPr/>
          <p:nvPr/>
        </p:nvGrpSpPr>
        <p:grpSpPr>
          <a:xfrm>
            <a:off x="3272473" y="3652459"/>
            <a:ext cx="441143" cy="441133"/>
            <a:chOff x="4971660" y="1569718"/>
            <a:chExt cx="144016" cy="144016"/>
          </a:xfrm>
          <a:solidFill>
            <a:schemeClr val="accent1"/>
          </a:solidFill>
        </p:grpSpPr>
        <p:sp>
          <p:nvSpPr>
            <p:cNvPr id="74"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accent3">
                    <a:lumMod val="50000"/>
                  </a:schemeClr>
                </a:solidFill>
                <a:ea typeface="微软雅黑" panose="020B0503020204020204" pitchFamily="34" charset="-122"/>
                <a:cs typeface="+mn-ea"/>
                <a:sym typeface="+mn-lt"/>
              </a:endParaRPr>
            </a:p>
          </p:txBody>
        </p:sp>
        <p:sp>
          <p:nvSpPr>
            <p:cNvPr id="75"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a:solidFill>
                    <a:schemeClr val="accent3">
                      <a:lumMod val="50000"/>
                    </a:schemeClr>
                  </a:solidFill>
                  <a:ea typeface="微软雅黑" panose="020B0503020204020204" pitchFamily="34" charset="-122"/>
                  <a:cs typeface="+mn-ea"/>
                  <a:sym typeface="+mn-lt"/>
                </a:rPr>
                <a:t> </a:t>
              </a:r>
              <a:endParaRPr lang="zh-CN" altLang="en-US" sz="2500" dirty="0">
                <a:solidFill>
                  <a:schemeClr val="accent3">
                    <a:lumMod val="50000"/>
                  </a:schemeClr>
                </a:solidFill>
                <a:ea typeface="微软雅黑" panose="020B0503020204020204" pitchFamily="34" charset="-122"/>
                <a:cs typeface="+mn-ea"/>
                <a:sym typeface="+mn-lt"/>
              </a:endParaRPr>
            </a:p>
          </p:txBody>
        </p:sp>
      </p:grpSp>
      <p:sp>
        <p:nvSpPr>
          <p:cNvPr id="76" name="椭圆 64"/>
          <p:cNvSpPr/>
          <p:nvPr/>
        </p:nvSpPr>
        <p:spPr>
          <a:xfrm>
            <a:off x="3044543" y="3619270"/>
            <a:ext cx="853846" cy="854109"/>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algn="ctr" latinLnBrk="1"/>
            <a:r>
              <a:rPr kumimoji="1" lang="en-US" sz="3200" b="1">
                <a:solidFill>
                  <a:srgbClr val="FF0000"/>
                </a:solidFill>
                <a:ea typeface="微软雅黑" panose="020B0503020204020204" pitchFamily="34" charset="-122"/>
                <a:cs typeface="+mn-ea"/>
                <a:sym typeface="+mn-lt"/>
              </a:rPr>
              <a:t>4</a:t>
            </a:r>
            <a:endParaRPr kumimoji="1" lang="en-US" sz="3200" b="1" dirty="0">
              <a:solidFill>
                <a:srgbClr val="FF0000"/>
              </a:solidFill>
              <a:ea typeface="微软雅黑" panose="020B0503020204020204" pitchFamily="34" charset="-122"/>
              <a:cs typeface="+mn-ea"/>
              <a:sym typeface="+mn-lt"/>
            </a:endParaRPr>
          </a:p>
        </p:txBody>
      </p:sp>
      <p:sp>
        <p:nvSpPr>
          <p:cNvPr id="78" name="Rectangle: Rounded Corners 15">
            <a:extLst>
              <a:ext uri="{FF2B5EF4-FFF2-40B4-BE49-F238E27FC236}">
                <a16:creationId xmlns:a16="http://schemas.microsoft.com/office/drawing/2014/main" id="{B21158E3-24C7-4623-9214-961993ED201B}"/>
              </a:ext>
            </a:extLst>
          </p:cNvPr>
          <p:cNvSpPr/>
          <p:nvPr/>
        </p:nvSpPr>
        <p:spPr>
          <a:xfrm>
            <a:off x="4057681" y="2545300"/>
            <a:ext cx="2905279" cy="647710"/>
          </a:xfrm>
          <a:prstGeom prst="roundRect">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a:solidFill>
                  <a:srgbClr val="0000FF"/>
                </a:solidFill>
                <a:latin typeface="Times New Roman" panose="02020603050405020304" pitchFamily="18" charset="0"/>
                <a:cs typeface="Times New Roman" panose="02020603050405020304" pitchFamily="18" charset="0"/>
              </a:rPr>
              <a:t>LUYỆN TẬP</a:t>
            </a:r>
          </a:p>
        </p:txBody>
      </p:sp>
      <p:sp>
        <p:nvSpPr>
          <p:cNvPr id="79" name="Rectangle: Rounded Corners 15">
            <a:extLst>
              <a:ext uri="{FF2B5EF4-FFF2-40B4-BE49-F238E27FC236}">
                <a16:creationId xmlns:a16="http://schemas.microsoft.com/office/drawing/2014/main" id="{B21158E3-24C7-4623-9214-961993ED201B}"/>
              </a:ext>
            </a:extLst>
          </p:cNvPr>
          <p:cNvSpPr/>
          <p:nvPr/>
        </p:nvSpPr>
        <p:spPr>
          <a:xfrm>
            <a:off x="4065968" y="3636881"/>
            <a:ext cx="2905279" cy="647710"/>
          </a:xfrm>
          <a:prstGeom prst="roundRect">
            <a:avLst/>
          </a:prstGeom>
          <a:solidFill>
            <a:srgbClr val="DDEAD6"/>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a:solidFill>
                  <a:srgbClr val="0000FF"/>
                </a:solidFill>
                <a:latin typeface="Times New Roman" panose="02020603050405020304" pitchFamily="18" charset="0"/>
                <a:cs typeface="Times New Roman" panose="02020603050405020304" pitchFamily="18" charset="0"/>
              </a:rPr>
              <a:t>VẬN DỤNG</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3" presetClass="entr" presetSubtype="52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30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ppt_x</p:attrName>
                                        </p:attrNameLst>
                                      </p:cBhvr>
                                      <p:tavLst>
                                        <p:tav tm="0">
                                          <p:val>
                                            <p:fltVal val="0.5"/>
                                          </p:val>
                                        </p:tav>
                                        <p:tav tm="100000">
                                          <p:val>
                                            <p:strVal val="#ppt_x"/>
                                          </p:val>
                                        </p:tav>
                                      </p:tavLst>
                                    </p:anim>
                                    <p:anim calcmode="lin" valueType="num">
                                      <p:cBhvr>
                                        <p:cTn id="33" dur="500" fill="hold"/>
                                        <p:tgtEl>
                                          <p:spTgt spid="4"/>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fltVal val="0.5"/>
                                          </p:val>
                                        </p:tav>
                                        <p:tav tm="100000">
                                          <p:val>
                                            <p:strVal val="#ppt_y"/>
                                          </p:val>
                                        </p:tav>
                                      </p:tavLst>
                                    </p:anim>
                                  </p:childTnLst>
                                </p:cTn>
                              </p:par>
                              <p:par>
                                <p:cTn id="40" presetID="16" presetClass="entr" presetSubtype="21" fill="hold" grpId="0" nodeType="withEffect">
                                  <p:stCondLst>
                                    <p:cond delay="30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23" presetClass="entr" presetSubtype="528" fill="hold" nodeType="withEffect">
                                  <p:stCondLst>
                                    <p:cond delay="1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60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 calcmode="lin" valueType="num">
                                      <p:cBhvr>
                                        <p:cTn id="53" dur="500" fill="hold"/>
                                        <p:tgtEl>
                                          <p:spTgt spid="7"/>
                                        </p:tgtEl>
                                        <p:attrNameLst>
                                          <p:attrName>ppt_x</p:attrName>
                                        </p:attrNameLst>
                                      </p:cBhvr>
                                      <p:tavLst>
                                        <p:tav tm="0">
                                          <p:val>
                                            <p:fltVal val="0.5"/>
                                          </p:val>
                                        </p:tav>
                                        <p:tav tm="100000">
                                          <p:val>
                                            <p:strVal val="#ppt_x"/>
                                          </p:val>
                                        </p:tav>
                                      </p:tavLst>
                                    </p:anim>
                                    <p:anim calcmode="lin" valueType="num">
                                      <p:cBhvr>
                                        <p:cTn id="54" dur="500" fill="hold"/>
                                        <p:tgtEl>
                                          <p:spTgt spid="7"/>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ppt_x</p:attrName>
                                        </p:attrNameLst>
                                      </p:cBhvr>
                                      <p:tavLst>
                                        <p:tav tm="0">
                                          <p:val>
                                            <p:fltVal val="0.5"/>
                                          </p:val>
                                        </p:tav>
                                        <p:tav tm="100000">
                                          <p:val>
                                            <p:strVal val="#ppt_x"/>
                                          </p:val>
                                        </p:tav>
                                      </p:tavLst>
                                    </p:anim>
                                    <p:anim calcmode="lin" valueType="num">
                                      <p:cBhvr>
                                        <p:cTn id="60" dur="500" fill="hold"/>
                                        <p:tgtEl>
                                          <p:spTgt spid="8"/>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 calcmode="lin" valueType="num">
                                      <p:cBhvr>
                                        <p:cTn id="65" dur="500" fill="hold"/>
                                        <p:tgtEl>
                                          <p:spTgt spid="9"/>
                                        </p:tgtEl>
                                        <p:attrNameLst>
                                          <p:attrName>ppt_x</p:attrName>
                                        </p:attrNameLst>
                                      </p:cBhvr>
                                      <p:tavLst>
                                        <p:tav tm="0">
                                          <p:val>
                                            <p:fltVal val="0.5"/>
                                          </p:val>
                                        </p:tav>
                                        <p:tav tm="100000">
                                          <p:val>
                                            <p:strVal val="#ppt_x"/>
                                          </p:val>
                                        </p:tav>
                                      </p:tavLst>
                                    </p:anim>
                                    <p:anim calcmode="lin" valueType="num">
                                      <p:cBhvr>
                                        <p:cTn id="66" dur="500" fill="hold"/>
                                        <p:tgtEl>
                                          <p:spTgt spid="9"/>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ppt_x</p:attrName>
                                        </p:attrNameLst>
                                      </p:cBhvr>
                                      <p:tavLst>
                                        <p:tav tm="0">
                                          <p:val>
                                            <p:fltVal val="0.5"/>
                                          </p:val>
                                        </p:tav>
                                        <p:tav tm="100000">
                                          <p:val>
                                            <p:strVal val="#ppt_x"/>
                                          </p:val>
                                        </p:tav>
                                      </p:tavLst>
                                    </p:anim>
                                    <p:anim calcmode="lin" valueType="num">
                                      <p:cBhvr>
                                        <p:cTn id="72" dur="500" fill="hold"/>
                                        <p:tgtEl>
                                          <p:spTgt spid="10"/>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 calcmode="lin" valueType="num">
                                      <p:cBhvr>
                                        <p:cTn id="77" dur="500" fill="hold"/>
                                        <p:tgtEl>
                                          <p:spTgt spid="11"/>
                                        </p:tgtEl>
                                        <p:attrNameLst>
                                          <p:attrName>ppt_x</p:attrName>
                                        </p:attrNameLst>
                                      </p:cBhvr>
                                      <p:tavLst>
                                        <p:tav tm="0">
                                          <p:val>
                                            <p:fltVal val="0.5"/>
                                          </p:val>
                                        </p:tav>
                                        <p:tav tm="100000">
                                          <p:val>
                                            <p:strVal val="#ppt_x"/>
                                          </p:val>
                                        </p:tav>
                                      </p:tavLst>
                                    </p:anim>
                                    <p:anim calcmode="lin" valueType="num">
                                      <p:cBhvr>
                                        <p:cTn id="78" dur="500" fill="hold"/>
                                        <p:tgtEl>
                                          <p:spTgt spid="11"/>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3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 calcmode="lin" valueType="num">
                                      <p:cBhvr>
                                        <p:cTn id="83" dur="500" fill="hold"/>
                                        <p:tgtEl>
                                          <p:spTgt spid="12"/>
                                        </p:tgtEl>
                                        <p:attrNameLst>
                                          <p:attrName>ppt_x</p:attrName>
                                        </p:attrNameLst>
                                      </p:cBhvr>
                                      <p:tavLst>
                                        <p:tav tm="0">
                                          <p:val>
                                            <p:fltVal val="0.5"/>
                                          </p:val>
                                        </p:tav>
                                        <p:tav tm="100000">
                                          <p:val>
                                            <p:strVal val="#ppt_x"/>
                                          </p:val>
                                        </p:tav>
                                      </p:tavLst>
                                    </p:anim>
                                    <p:anim calcmode="lin" valueType="num">
                                      <p:cBhvr>
                                        <p:cTn id="84" dur="500" fill="hold"/>
                                        <p:tgtEl>
                                          <p:spTgt spid="12"/>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60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 calcmode="lin" valueType="num">
                                      <p:cBhvr>
                                        <p:cTn id="89" dur="500" fill="hold"/>
                                        <p:tgtEl>
                                          <p:spTgt spid="13"/>
                                        </p:tgtEl>
                                        <p:attrNameLst>
                                          <p:attrName>ppt_x</p:attrName>
                                        </p:attrNameLst>
                                      </p:cBhvr>
                                      <p:tavLst>
                                        <p:tav tm="0">
                                          <p:val>
                                            <p:fltVal val="0.5"/>
                                          </p:val>
                                        </p:tav>
                                        <p:tav tm="100000">
                                          <p:val>
                                            <p:strVal val="#ppt_x"/>
                                          </p:val>
                                        </p:tav>
                                      </p:tavLst>
                                    </p:anim>
                                    <p:anim calcmode="lin" valueType="num">
                                      <p:cBhvr>
                                        <p:cTn id="90" dur="500" fill="hold"/>
                                        <p:tgtEl>
                                          <p:spTgt spid="13"/>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anim calcmode="lin" valueType="num">
                                      <p:cBhvr>
                                        <p:cTn id="95" dur="500" fill="hold"/>
                                        <p:tgtEl>
                                          <p:spTgt spid="14"/>
                                        </p:tgtEl>
                                        <p:attrNameLst>
                                          <p:attrName>ppt_x</p:attrName>
                                        </p:attrNameLst>
                                      </p:cBhvr>
                                      <p:tavLst>
                                        <p:tav tm="0">
                                          <p:val>
                                            <p:fltVal val="0.5"/>
                                          </p:val>
                                        </p:tav>
                                        <p:tav tm="100000">
                                          <p:val>
                                            <p:strVal val="#ppt_x"/>
                                          </p:val>
                                        </p:tav>
                                      </p:tavLst>
                                    </p:anim>
                                    <p:anim calcmode="lin" valueType="num">
                                      <p:cBhvr>
                                        <p:cTn id="96" dur="500" fill="hold"/>
                                        <p:tgtEl>
                                          <p:spTgt spid="14"/>
                                        </p:tgtEl>
                                        <p:attrNameLst>
                                          <p:attrName>ppt_y</p:attrName>
                                        </p:attrNameLst>
                                      </p:cBhvr>
                                      <p:tavLst>
                                        <p:tav tm="0">
                                          <p:val>
                                            <p:fltVal val="0.5"/>
                                          </p:val>
                                        </p:tav>
                                        <p:tav tm="100000">
                                          <p:val>
                                            <p:strVal val="#ppt_y"/>
                                          </p:val>
                                        </p:tav>
                                      </p:tavLst>
                                    </p:anim>
                                  </p:childTnLst>
                                </p:cTn>
                              </p:par>
                              <p:par>
                                <p:cTn id="97" presetID="26" presetClass="emph" presetSubtype="0" repeatCount="3000" fill="hold" nodeType="withEffect">
                                  <p:stCondLst>
                                    <p:cond delay="600"/>
                                  </p:stCondLst>
                                  <p:childTnLst>
                                    <p:animEffect transition="out" filter="fade">
                                      <p:cBhvr>
                                        <p:cTn id="98" dur="500" tmFilter="0, 0; .2, .5; .8, .5; 1, 0"/>
                                        <p:tgtEl>
                                          <p:spTgt spid="2"/>
                                        </p:tgtEl>
                                      </p:cBhvr>
                                    </p:animEffect>
                                    <p:animScale>
                                      <p:cBhvr>
                                        <p:cTn id="99" dur="250" autoRev="1" fill="hold"/>
                                        <p:tgtEl>
                                          <p:spTgt spid="2"/>
                                        </p:tgtEl>
                                      </p:cBhvr>
                                      <p:by x="105000" y="105000"/>
                                    </p:animScale>
                                  </p:childTnLst>
                                </p:cTn>
                              </p:par>
                              <p:par>
                                <p:cTn id="100" presetID="26" presetClass="emph" presetSubtype="0" repeatCount="3000" fill="hold" nodeType="withEffect">
                                  <p:stCondLst>
                                    <p:cond delay="710"/>
                                  </p:stCondLst>
                                  <p:childTnLst>
                                    <p:animEffect transition="out" filter="fade">
                                      <p:cBhvr>
                                        <p:cTn id="101" dur="500" tmFilter="0, 0; .2, .5; .8, .5; 1, 0"/>
                                        <p:tgtEl>
                                          <p:spTgt spid="9"/>
                                        </p:tgtEl>
                                      </p:cBhvr>
                                    </p:animEffect>
                                    <p:animScale>
                                      <p:cBhvr>
                                        <p:cTn id="102" dur="250" autoRev="1" fill="hold"/>
                                        <p:tgtEl>
                                          <p:spTgt spid="9"/>
                                        </p:tgtEl>
                                      </p:cBhvr>
                                      <p:by x="105000" y="105000"/>
                                    </p:animScale>
                                  </p:childTnLst>
                                </p:cTn>
                              </p:par>
                              <p:par>
                                <p:cTn id="103" presetID="26" presetClass="emph" presetSubtype="0" repeatCount="3000" fill="hold" nodeType="withEffect">
                                  <p:stCondLst>
                                    <p:cond delay="410"/>
                                  </p:stCondLst>
                                  <p:childTnLst>
                                    <p:animEffect transition="out" filter="fade">
                                      <p:cBhvr>
                                        <p:cTn id="104" dur="500" tmFilter="0, 0; .2, .5; .8, .5; 1, 0"/>
                                        <p:tgtEl>
                                          <p:spTgt spid="11"/>
                                        </p:tgtEl>
                                      </p:cBhvr>
                                    </p:animEffect>
                                    <p:animScale>
                                      <p:cBhvr>
                                        <p:cTn id="105" dur="250" autoRev="1" fill="hold"/>
                                        <p:tgtEl>
                                          <p:spTgt spid="11"/>
                                        </p:tgtEl>
                                      </p:cBhvr>
                                      <p:by x="105000" y="105000"/>
                                    </p:animScale>
                                  </p:childTnLst>
                                </p:cTn>
                              </p:par>
                              <p:par>
                                <p:cTn id="106" presetID="26" presetClass="emph" presetSubtype="0" repeatCount="3000" fill="hold" nodeType="withEffect">
                                  <p:stCondLst>
                                    <p:cond delay="810"/>
                                  </p:stCondLst>
                                  <p:childTnLst>
                                    <p:animEffect transition="out" filter="fade">
                                      <p:cBhvr>
                                        <p:cTn id="107" dur="500" tmFilter="0, 0; .2, .5; .8, .5; 1, 0"/>
                                        <p:tgtEl>
                                          <p:spTgt spid="12"/>
                                        </p:tgtEl>
                                      </p:cBhvr>
                                    </p:animEffect>
                                    <p:animScale>
                                      <p:cBhvr>
                                        <p:cTn id="108" dur="250" autoRev="1" fill="hold"/>
                                        <p:tgtEl>
                                          <p:spTgt spid="12"/>
                                        </p:tgtEl>
                                      </p:cBhvr>
                                      <p:by x="105000" y="105000"/>
                                    </p:animScale>
                                  </p:childTnLst>
                                </p:cTn>
                              </p:par>
                            </p:childTnLst>
                          </p:cTn>
                        </p:par>
                        <p:par>
                          <p:cTn id="109" fill="hold">
                            <p:stCondLst>
                              <p:cond delay="2810"/>
                            </p:stCondLst>
                            <p:childTnLst>
                              <p:par>
                                <p:cTn id="110" presetID="16" presetClass="entr" presetSubtype="42" fill="hold" nodeType="afterEffect">
                                  <p:stCondLst>
                                    <p:cond delay="0"/>
                                  </p:stCondLst>
                                  <p:childTnLst>
                                    <p:set>
                                      <p:cBhvr>
                                        <p:cTn id="111" dur="1" fill="hold">
                                          <p:stCondLst>
                                            <p:cond delay="0"/>
                                          </p:stCondLst>
                                        </p:cTn>
                                        <p:tgtEl>
                                          <p:spTgt spid="164"/>
                                        </p:tgtEl>
                                        <p:attrNameLst>
                                          <p:attrName>style.visibility</p:attrName>
                                        </p:attrNameLst>
                                      </p:cBhvr>
                                      <p:to>
                                        <p:strVal val="visible"/>
                                      </p:to>
                                    </p:set>
                                    <p:animEffect transition="in" filter="barn(outHorizontal)">
                                      <p:cBhvr>
                                        <p:cTn id="112" dur="500"/>
                                        <p:tgtEl>
                                          <p:spTgt spid="164"/>
                                        </p:tgtEl>
                                      </p:cBhvr>
                                    </p:animEffect>
                                  </p:childTnLst>
                                </p:cTn>
                              </p:par>
                            </p:childTnLst>
                          </p:cTn>
                        </p:par>
                        <p:par>
                          <p:cTn id="113" fill="hold">
                            <p:stCondLst>
                              <p:cond delay="3310"/>
                            </p:stCondLst>
                            <p:childTnLst>
                              <p:par>
                                <p:cTn id="114" presetID="23" presetClass="entr" presetSubtype="32" fill="hold" nodeType="afterEffect">
                                  <p:stCondLst>
                                    <p:cond delay="0"/>
                                  </p:stCondLst>
                                  <p:childTnLst>
                                    <p:set>
                                      <p:cBhvr>
                                        <p:cTn id="115" dur="1" fill="hold">
                                          <p:stCondLst>
                                            <p:cond delay="0"/>
                                          </p:stCondLst>
                                        </p:cTn>
                                        <p:tgtEl>
                                          <p:spTgt spid="15"/>
                                        </p:tgtEl>
                                        <p:attrNameLst>
                                          <p:attrName>style.visibility</p:attrName>
                                        </p:attrNameLst>
                                      </p:cBhvr>
                                      <p:to>
                                        <p:strVal val="visible"/>
                                      </p:to>
                                    </p:set>
                                    <p:anim calcmode="lin" valueType="num">
                                      <p:cBhvr>
                                        <p:cTn id="116" dur="500" fill="hold"/>
                                        <p:tgtEl>
                                          <p:spTgt spid="15"/>
                                        </p:tgtEl>
                                        <p:attrNameLst>
                                          <p:attrName>ppt_w</p:attrName>
                                        </p:attrNameLst>
                                      </p:cBhvr>
                                      <p:tavLst>
                                        <p:tav tm="0">
                                          <p:val>
                                            <p:strVal val="4*#ppt_w"/>
                                          </p:val>
                                        </p:tav>
                                        <p:tav tm="100000">
                                          <p:val>
                                            <p:strVal val="#ppt_w"/>
                                          </p:val>
                                        </p:tav>
                                      </p:tavLst>
                                    </p:anim>
                                    <p:anim calcmode="lin" valueType="num">
                                      <p:cBhvr>
                                        <p:cTn id="117" dur="500" fill="hold"/>
                                        <p:tgtEl>
                                          <p:spTgt spid="15"/>
                                        </p:tgtEl>
                                        <p:attrNameLst>
                                          <p:attrName>ppt_h</p:attrName>
                                        </p:attrNameLst>
                                      </p:cBhvr>
                                      <p:tavLst>
                                        <p:tav tm="0">
                                          <p:val>
                                            <p:strVal val="4*#ppt_h"/>
                                          </p:val>
                                        </p:tav>
                                        <p:tav tm="100000">
                                          <p:val>
                                            <p:strVal val="#ppt_h"/>
                                          </p:val>
                                        </p:tav>
                                      </p:tavLst>
                                    </p:anim>
                                  </p:childTnLst>
                                </p:cTn>
                              </p:par>
                              <p:par>
                                <p:cTn id="118" presetID="23" presetClass="entr" presetSubtype="32" fill="hold" nodeType="withEffect">
                                  <p:stCondLst>
                                    <p:cond delay="200"/>
                                  </p:stCondLst>
                                  <p:childTnLst>
                                    <p:set>
                                      <p:cBhvr>
                                        <p:cTn id="119" dur="1" fill="hold">
                                          <p:stCondLst>
                                            <p:cond delay="0"/>
                                          </p:stCondLst>
                                        </p:cTn>
                                        <p:tgtEl>
                                          <p:spTgt spid="16"/>
                                        </p:tgtEl>
                                        <p:attrNameLst>
                                          <p:attrName>style.visibility</p:attrName>
                                        </p:attrNameLst>
                                      </p:cBhvr>
                                      <p:to>
                                        <p:strVal val="visible"/>
                                      </p:to>
                                    </p:set>
                                    <p:anim calcmode="lin" valueType="num">
                                      <p:cBhvr>
                                        <p:cTn id="120" dur="500" fill="hold"/>
                                        <p:tgtEl>
                                          <p:spTgt spid="16"/>
                                        </p:tgtEl>
                                        <p:attrNameLst>
                                          <p:attrName>ppt_w</p:attrName>
                                        </p:attrNameLst>
                                      </p:cBhvr>
                                      <p:tavLst>
                                        <p:tav tm="0">
                                          <p:val>
                                            <p:strVal val="4*#ppt_w"/>
                                          </p:val>
                                        </p:tav>
                                        <p:tav tm="100000">
                                          <p:val>
                                            <p:strVal val="#ppt_w"/>
                                          </p:val>
                                        </p:tav>
                                      </p:tavLst>
                                    </p:anim>
                                    <p:anim calcmode="lin" valueType="num">
                                      <p:cBhvr>
                                        <p:cTn id="121" dur="500" fill="hold"/>
                                        <p:tgtEl>
                                          <p:spTgt spid="16"/>
                                        </p:tgtEl>
                                        <p:attrNameLst>
                                          <p:attrName>ppt_h</p:attrName>
                                        </p:attrNameLst>
                                      </p:cBhvr>
                                      <p:tavLst>
                                        <p:tav tm="0">
                                          <p:val>
                                            <p:strVal val="4*#ppt_h"/>
                                          </p:val>
                                        </p:tav>
                                        <p:tav tm="100000">
                                          <p:val>
                                            <p:strVal val="#ppt_h"/>
                                          </p:val>
                                        </p:tav>
                                      </p:tavLst>
                                    </p:anim>
                                  </p:childTnLst>
                                </p:cTn>
                              </p:par>
                              <p:par>
                                <p:cTn id="122" presetID="23" presetClass="entr" presetSubtype="32" fill="hold" nodeType="withEffect">
                                  <p:stCondLst>
                                    <p:cond delay="200"/>
                                  </p:stCondLst>
                                  <p:childTnLst>
                                    <p:set>
                                      <p:cBhvr>
                                        <p:cTn id="123" dur="1" fill="hold">
                                          <p:stCondLst>
                                            <p:cond delay="0"/>
                                          </p:stCondLst>
                                        </p:cTn>
                                        <p:tgtEl>
                                          <p:spTgt spid="17"/>
                                        </p:tgtEl>
                                        <p:attrNameLst>
                                          <p:attrName>style.visibility</p:attrName>
                                        </p:attrNameLst>
                                      </p:cBhvr>
                                      <p:to>
                                        <p:strVal val="visible"/>
                                      </p:to>
                                    </p:set>
                                    <p:anim calcmode="lin" valueType="num">
                                      <p:cBhvr>
                                        <p:cTn id="124" dur="500" fill="hold"/>
                                        <p:tgtEl>
                                          <p:spTgt spid="17"/>
                                        </p:tgtEl>
                                        <p:attrNameLst>
                                          <p:attrName>ppt_w</p:attrName>
                                        </p:attrNameLst>
                                      </p:cBhvr>
                                      <p:tavLst>
                                        <p:tav tm="0">
                                          <p:val>
                                            <p:strVal val="4*#ppt_w"/>
                                          </p:val>
                                        </p:tav>
                                        <p:tav tm="100000">
                                          <p:val>
                                            <p:strVal val="#ppt_w"/>
                                          </p:val>
                                        </p:tav>
                                      </p:tavLst>
                                    </p:anim>
                                    <p:anim calcmode="lin" valueType="num">
                                      <p:cBhvr>
                                        <p:cTn id="125" dur="500" fill="hold"/>
                                        <p:tgtEl>
                                          <p:spTgt spid="17"/>
                                        </p:tgtEl>
                                        <p:attrNameLst>
                                          <p:attrName>ppt_h</p:attrName>
                                        </p:attrNameLst>
                                      </p:cBhvr>
                                      <p:tavLst>
                                        <p:tav tm="0">
                                          <p:val>
                                            <p:strVal val="4*#ppt_h"/>
                                          </p:val>
                                        </p:tav>
                                        <p:tav tm="100000">
                                          <p:val>
                                            <p:strVal val="#ppt_h"/>
                                          </p:val>
                                        </p:tav>
                                      </p:tavLst>
                                    </p:anim>
                                  </p:childTnLst>
                                </p:cTn>
                              </p:par>
                              <p:par>
                                <p:cTn id="126" presetID="23" presetClass="entr" presetSubtype="32" fill="hold" nodeType="withEffect">
                                  <p:stCondLst>
                                    <p:cond delay="200"/>
                                  </p:stCondLst>
                                  <p:childTnLst>
                                    <p:set>
                                      <p:cBhvr>
                                        <p:cTn id="127" dur="1" fill="hold">
                                          <p:stCondLst>
                                            <p:cond delay="0"/>
                                          </p:stCondLst>
                                        </p:cTn>
                                        <p:tgtEl>
                                          <p:spTgt spid="70"/>
                                        </p:tgtEl>
                                        <p:attrNameLst>
                                          <p:attrName>style.visibility</p:attrName>
                                        </p:attrNameLst>
                                      </p:cBhvr>
                                      <p:to>
                                        <p:strVal val="visible"/>
                                      </p:to>
                                    </p:set>
                                    <p:anim calcmode="lin" valueType="num">
                                      <p:cBhvr>
                                        <p:cTn id="128" dur="500" fill="hold"/>
                                        <p:tgtEl>
                                          <p:spTgt spid="70"/>
                                        </p:tgtEl>
                                        <p:attrNameLst>
                                          <p:attrName>ppt_w</p:attrName>
                                        </p:attrNameLst>
                                      </p:cBhvr>
                                      <p:tavLst>
                                        <p:tav tm="0">
                                          <p:val>
                                            <p:strVal val="4*#ppt_w"/>
                                          </p:val>
                                        </p:tav>
                                        <p:tav tm="100000">
                                          <p:val>
                                            <p:strVal val="#ppt_w"/>
                                          </p:val>
                                        </p:tav>
                                      </p:tavLst>
                                    </p:anim>
                                    <p:anim calcmode="lin" valueType="num">
                                      <p:cBhvr>
                                        <p:cTn id="129" dur="500" fill="hold"/>
                                        <p:tgtEl>
                                          <p:spTgt spid="70"/>
                                        </p:tgtEl>
                                        <p:attrNameLst>
                                          <p:attrName>ppt_h</p:attrName>
                                        </p:attrNameLst>
                                      </p:cBhvr>
                                      <p:tavLst>
                                        <p:tav tm="0">
                                          <p:val>
                                            <p:strVal val="4*#ppt_h"/>
                                          </p:val>
                                        </p:tav>
                                        <p:tav tm="100000">
                                          <p:val>
                                            <p:strVal val="#ppt_h"/>
                                          </p:val>
                                        </p:tav>
                                      </p:tavLst>
                                    </p:anim>
                                  </p:childTnLst>
                                </p:cTn>
                              </p:par>
                            </p:childTnLst>
                          </p:cTn>
                        </p:par>
                        <p:par>
                          <p:cTn id="130" fill="hold">
                            <p:stCondLst>
                              <p:cond delay="4010"/>
                            </p:stCondLst>
                            <p:childTnLst>
                              <p:par>
                                <p:cTn id="131" presetID="42" presetClass="entr" presetSubtype="0" fill="hold" grpId="0" nodeType="afterEffect">
                                  <p:stCondLst>
                                    <p:cond delay="0"/>
                                  </p:stCondLst>
                                  <p:childTnLst>
                                    <p:set>
                                      <p:cBhvr>
                                        <p:cTn id="132" dur="1" fill="hold">
                                          <p:stCondLst>
                                            <p:cond delay="0"/>
                                          </p:stCondLst>
                                        </p:cTn>
                                        <p:tgtEl>
                                          <p:spTgt spid="82"/>
                                        </p:tgtEl>
                                        <p:attrNameLst>
                                          <p:attrName>style.visibility</p:attrName>
                                        </p:attrNameLst>
                                      </p:cBhvr>
                                      <p:to>
                                        <p:strVal val="visible"/>
                                      </p:to>
                                    </p:set>
                                    <p:animEffect transition="in" filter="fade">
                                      <p:cBhvr>
                                        <p:cTn id="133" dur="500"/>
                                        <p:tgtEl>
                                          <p:spTgt spid="82"/>
                                        </p:tgtEl>
                                      </p:cBhvr>
                                    </p:animEffect>
                                    <p:anim calcmode="lin" valueType="num">
                                      <p:cBhvr>
                                        <p:cTn id="134" dur="500" fill="hold"/>
                                        <p:tgtEl>
                                          <p:spTgt spid="82"/>
                                        </p:tgtEl>
                                        <p:attrNameLst>
                                          <p:attrName>ppt_x</p:attrName>
                                        </p:attrNameLst>
                                      </p:cBhvr>
                                      <p:tavLst>
                                        <p:tav tm="0">
                                          <p:val>
                                            <p:strVal val="#ppt_x"/>
                                          </p:val>
                                        </p:tav>
                                        <p:tav tm="100000">
                                          <p:val>
                                            <p:strVal val="#ppt_x"/>
                                          </p:val>
                                        </p:tav>
                                      </p:tavLst>
                                    </p:anim>
                                    <p:anim calcmode="lin" valueType="num">
                                      <p:cBhvr>
                                        <p:cTn id="135" dur="500" fill="hold"/>
                                        <p:tgtEl>
                                          <p:spTgt spid="82"/>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68"/>
                                        </p:tgtEl>
                                        <p:attrNameLst>
                                          <p:attrName>style.visibility</p:attrName>
                                        </p:attrNameLst>
                                      </p:cBhvr>
                                      <p:to>
                                        <p:strVal val="visible"/>
                                      </p:to>
                                    </p:set>
                                    <p:animEffect transition="in" filter="fade">
                                      <p:cBhvr>
                                        <p:cTn id="138" dur="1000"/>
                                        <p:tgtEl>
                                          <p:spTgt spid="68"/>
                                        </p:tgtEl>
                                      </p:cBhvr>
                                    </p:animEffect>
                                    <p:anim calcmode="lin" valueType="num">
                                      <p:cBhvr>
                                        <p:cTn id="139" dur="1000" fill="hold"/>
                                        <p:tgtEl>
                                          <p:spTgt spid="68"/>
                                        </p:tgtEl>
                                        <p:attrNameLst>
                                          <p:attrName>ppt_x</p:attrName>
                                        </p:attrNameLst>
                                      </p:cBhvr>
                                      <p:tavLst>
                                        <p:tav tm="0">
                                          <p:val>
                                            <p:strVal val="#ppt_x"/>
                                          </p:val>
                                        </p:tav>
                                        <p:tav tm="100000">
                                          <p:val>
                                            <p:strVal val="#ppt_x"/>
                                          </p:val>
                                        </p:tav>
                                      </p:tavLst>
                                    </p:anim>
                                    <p:anim calcmode="lin" valueType="num">
                                      <p:cBhvr>
                                        <p:cTn id="140" dur="1000" fill="hold"/>
                                        <p:tgtEl>
                                          <p:spTgt spid="68"/>
                                        </p:tgtEl>
                                        <p:attrNameLst>
                                          <p:attrName>ppt_y</p:attrName>
                                        </p:attrNameLst>
                                      </p:cBhvr>
                                      <p:tavLst>
                                        <p:tav tm="0">
                                          <p:val>
                                            <p:strVal val="#ppt_y+.1"/>
                                          </p:val>
                                        </p:tav>
                                        <p:tav tm="100000">
                                          <p:val>
                                            <p:strVal val="#ppt_y"/>
                                          </p:val>
                                        </p:tav>
                                      </p:tavLst>
                                    </p:anim>
                                  </p:childTnLst>
                                </p:cTn>
                              </p:par>
                            </p:childTnLst>
                          </p:cTn>
                        </p:par>
                        <p:par>
                          <p:cTn id="141" fill="hold">
                            <p:stCondLst>
                              <p:cond delay="501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500"/>
                                        <p:tgtEl>
                                          <p:spTgt spid="85"/>
                                        </p:tgtEl>
                                      </p:cBhvr>
                                    </p:animEffect>
                                    <p:anim calcmode="lin" valueType="num">
                                      <p:cBhvr>
                                        <p:cTn id="145" dur="500" fill="hold"/>
                                        <p:tgtEl>
                                          <p:spTgt spid="85"/>
                                        </p:tgtEl>
                                        <p:attrNameLst>
                                          <p:attrName>ppt_x</p:attrName>
                                        </p:attrNameLst>
                                      </p:cBhvr>
                                      <p:tavLst>
                                        <p:tav tm="0">
                                          <p:val>
                                            <p:strVal val="#ppt_x"/>
                                          </p:val>
                                        </p:tav>
                                        <p:tav tm="100000">
                                          <p:val>
                                            <p:strVal val="#ppt_x"/>
                                          </p:val>
                                        </p:tav>
                                      </p:tavLst>
                                    </p:anim>
                                    <p:anim calcmode="lin" valueType="num">
                                      <p:cBhvr>
                                        <p:cTn id="146" dur="500" fill="hold"/>
                                        <p:tgtEl>
                                          <p:spTgt spid="85"/>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69"/>
                                        </p:tgtEl>
                                        <p:attrNameLst>
                                          <p:attrName>style.visibility</p:attrName>
                                        </p:attrNameLst>
                                      </p:cBhvr>
                                      <p:to>
                                        <p:strVal val="visible"/>
                                      </p:to>
                                    </p:set>
                                    <p:animEffect transition="in" filter="fade">
                                      <p:cBhvr>
                                        <p:cTn id="149" dur="1000"/>
                                        <p:tgtEl>
                                          <p:spTgt spid="69"/>
                                        </p:tgtEl>
                                      </p:cBhvr>
                                    </p:animEffect>
                                    <p:anim calcmode="lin" valueType="num">
                                      <p:cBhvr>
                                        <p:cTn id="150" dur="1000" fill="hold"/>
                                        <p:tgtEl>
                                          <p:spTgt spid="69"/>
                                        </p:tgtEl>
                                        <p:attrNameLst>
                                          <p:attrName>ppt_x</p:attrName>
                                        </p:attrNameLst>
                                      </p:cBhvr>
                                      <p:tavLst>
                                        <p:tav tm="0">
                                          <p:val>
                                            <p:strVal val="#ppt_x"/>
                                          </p:val>
                                        </p:tav>
                                        <p:tav tm="100000">
                                          <p:val>
                                            <p:strVal val="#ppt_x"/>
                                          </p:val>
                                        </p:tav>
                                      </p:tavLst>
                                    </p:anim>
                                    <p:anim calcmode="lin" valueType="num">
                                      <p:cBhvr>
                                        <p:cTn id="151" dur="1000" fill="hold"/>
                                        <p:tgtEl>
                                          <p:spTgt spid="69"/>
                                        </p:tgtEl>
                                        <p:attrNameLst>
                                          <p:attrName>ppt_y</p:attrName>
                                        </p:attrNameLst>
                                      </p:cBhvr>
                                      <p:tavLst>
                                        <p:tav tm="0">
                                          <p:val>
                                            <p:strVal val="#ppt_y+.1"/>
                                          </p:val>
                                        </p:tav>
                                        <p:tav tm="100000">
                                          <p:val>
                                            <p:strVal val="#ppt_y"/>
                                          </p:val>
                                        </p:tav>
                                      </p:tavLst>
                                    </p:anim>
                                  </p:childTnLst>
                                </p:cTn>
                              </p:par>
                            </p:childTnLst>
                          </p:cTn>
                        </p:par>
                        <p:par>
                          <p:cTn id="152" fill="hold">
                            <p:stCondLst>
                              <p:cond delay="6010"/>
                            </p:stCondLst>
                            <p:childTnLst>
                              <p:par>
                                <p:cTn id="153" presetID="42" presetClass="entr" presetSubtype="0" fill="hold" grpId="0" nodeType="afterEffect">
                                  <p:stCondLst>
                                    <p:cond delay="0"/>
                                  </p:stCondLst>
                                  <p:childTnLst>
                                    <p:set>
                                      <p:cBhvr>
                                        <p:cTn id="154" dur="1" fill="hold">
                                          <p:stCondLst>
                                            <p:cond delay="0"/>
                                          </p:stCondLst>
                                        </p:cTn>
                                        <p:tgtEl>
                                          <p:spTgt spid="86"/>
                                        </p:tgtEl>
                                        <p:attrNameLst>
                                          <p:attrName>style.visibility</p:attrName>
                                        </p:attrNameLst>
                                      </p:cBhvr>
                                      <p:to>
                                        <p:strVal val="visible"/>
                                      </p:to>
                                    </p:set>
                                    <p:animEffect transition="in" filter="fade">
                                      <p:cBhvr>
                                        <p:cTn id="155" dur="500"/>
                                        <p:tgtEl>
                                          <p:spTgt spid="86"/>
                                        </p:tgtEl>
                                      </p:cBhvr>
                                    </p:animEffect>
                                    <p:anim calcmode="lin" valueType="num">
                                      <p:cBhvr>
                                        <p:cTn id="156" dur="500" fill="hold"/>
                                        <p:tgtEl>
                                          <p:spTgt spid="86"/>
                                        </p:tgtEl>
                                        <p:attrNameLst>
                                          <p:attrName>ppt_x</p:attrName>
                                        </p:attrNameLst>
                                      </p:cBhvr>
                                      <p:tavLst>
                                        <p:tav tm="0">
                                          <p:val>
                                            <p:strVal val="#ppt_x"/>
                                          </p:val>
                                        </p:tav>
                                        <p:tav tm="100000">
                                          <p:val>
                                            <p:strVal val="#ppt_x"/>
                                          </p:val>
                                        </p:tav>
                                      </p:tavLst>
                                    </p:anim>
                                    <p:anim calcmode="lin" valueType="num">
                                      <p:cBhvr>
                                        <p:cTn id="157" dur="500" fill="hold"/>
                                        <p:tgtEl>
                                          <p:spTgt spid="86"/>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78"/>
                                        </p:tgtEl>
                                        <p:attrNameLst>
                                          <p:attrName>style.visibility</p:attrName>
                                        </p:attrNameLst>
                                      </p:cBhvr>
                                      <p:to>
                                        <p:strVal val="visible"/>
                                      </p:to>
                                    </p:set>
                                    <p:animEffect transition="in" filter="fade">
                                      <p:cBhvr>
                                        <p:cTn id="160" dur="1000"/>
                                        <p:tgtEl>
                                          <p:spTgt spid="78"/>
                                        </p:tgtEl>
                                      </p:cBhvr>
                                    </p:animEffect>
                                    <p:anim calcmode="lin" valueType="num">
                                      <p:cBhvr>
                                        <p:cTn id="161" dur="1000" fill="hold"/>
                                        <p:tgtEl>
                                          <p:spTgt spid="78"/>
                                        </p:tgtEl>
                                        <p:attrNameLst>
                                          <p:attrName>ppt_x</p:attrName>
                                        </p:attrNameLst>
                                      </p:cBhvr>
                                      <p:tavLst>
                                        <p:tav tm="0">
                                          <p:val>
                                            <p:strVal val="#ppt_x"/>
                                          </p:val>
                                        </p:tav>
                                        <p:tav tm="100000">
                                          <p:val>
                                            <p:strVal val="#ppt_x"/>
                                          </p:val>
                                        </p:tav>
                                      </p:tavLst>
                                    </p:anim>
                                    <p:anim calcmode="lin" valueType="num">
                                      <p:cBhvr>
                                        <p:cTn id="162" dur="1000" fill="hold"/>
                                        <p:tgtEl>
                                          <p:spTgt spid="78"/>
                                        </p:tgtEl>
                                        <p:attrNameLst>
                                          <p:attrName>ppt_y</p:attrName>
                                        </p:attrNameLst>
                                      </p:cBhvr>
                                      <p:tavLst>
                                        <p:tav tm="0">
                                          <p:val>
                                            <p:strVal val="#ppt_y+.1"/>
                                          </p:val>
                                        </p:tav>
                                        <p:tav tm="100000">
                                          <p:val>
                                            <p:strVal val="#ppt_y"/>
                                          </p:val>
                                        </p:tav>
                                      </p:tavLst>
                                    </p:anim>
                                  </p:childTnLst>
                                </p:cTn>
                              </p:par>
                            </p:childTnLst>
                          </p:cTn>
                        </p:par>
                        <p:par>
                          <p:cTn id="163" fill="hold">
                            <p:stCondLst>
                              <p:cond delay="7010"/>
                            </p:stCondLst>
                            <p:childTnLst>
                              <p:par>
                                <p:cTn id="164" presetID="42" presetClass="entr" presetSubtype="0" fill="hold" grpId="0" nodeType="after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500"/>
                                        <p:tgtEl>
                                          <p:spTgt spid="76"/>
                                        </p:tgtEl>
                                      </p:cBhvr>
                                    </p:animEffect>
                                    <p:anim calcmode="lin" valueType="num">
                                      <p:cBhvr>
                                        <p:cTn id="167" dur="500" fill="hold"/>
                                        <p:tgtEl>
                                          <p:spTgt spid="76"/>
                                        </p:tgtEl>
                                        <p:attrNameLst>
                                          <p:attrName>ppt_x</p:attrName>
                                        </p:attrNameLst>
                                      </p:cBhvr>
                                      <p:tavLst>
                                        <p:tav tm="0">
                                          <p:val>
                                            <p:strVal val="#ppt_x"/>
                                          </p:val>
                                        </p:tav>
                                        <p:tav tm="100000">
                                          <p:val>
                                            <p:strVal val="#ppt_x"/>
                                          </p:val>
                                        </p:tav>
                                      </p:tavLst>
                                    </p:anim>
                                    <p:anim calcmode="lin" valueType="num">
                                      <p:cBhvr>
                                        <p:cTn id="168" dur="500" fill="hold"/>
                                        <p:tgtEl>
                                          <p:spTgt spid="76"/>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0"/>
                                  </p:stCondLst>
                                  <p:childTnLst>
                                    <p:set>
                                      <p:cBhvr>
                                        <p:cTn id="170" dur="1" fill="hold">
                                          <p:stCondLst>
                                            <p:cond delay="0"/>
                                          </p:stCondLst>
                                        </p:cTn>
                                        <p:tgtEl>
                                          <p:spTgt spid="79"/>
                                        </p:tgtEl>
                                        <p:attrNameLst>
                                          <p:attrName>style.visibility</p:attrName>
                                        </p:attrNameLst>
                                      </p:cBhvr>
                                      <p:to>
                                        <p:strVal val="visible"/>
                                      </p:to>
                                    </p:set>
                                    <p:animEffect transition="in" filter="fade">
                                      <p:cBhvr>
                                        <p:cTn id="171" dur="1000"/>
                                        <p:tgtEl>
                                          <p:spTgt spid="79"/>
                                        </p:tgtEl>
                                      </p:cBhvr>
                                    </p:animEffect>
                                    <p:anim calcmode="lin" valueType="num">
                                      <p:cBhvr>
                                        <p:cTn id="172" dur="1000" fill="hold"/>
                                        <p:tgtEl>
                                          <p:spTgt spid="79"/>
                                        </p:tgtEl>
                                        <p:attrNameLst>
                                          <p:attrName>ppt_x</p:attrName>
                                        </p:attrNameLst>
                                      </p:cBhvr>
                                      <p:tavLst>
                                        <p:tav tm="0">
                                          <p:val>
                                            <p:strVal val="#ppt_x"/>
                                          </p:val>
                                        </p:tav>
                                        <p:tav tm="100000">
                                          <p:val>
                                            <p:strVal val="#ppt_x"/>
                                          </p:val>
                                        </p:tav>
                                      </p:tavLst>
                                    </p:anim>
                                    <p:anim calcmode="lin" valueType="num">
                                      <p:cBhvr>
                                        <p:cTn id="17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5" grpId="0" animBg="1"/>
      <p:bldP spid="86" grpId="0" animBg="1"/>
      <p:bldP spid="18" grpId="0"/>
      <p:bldP spid="68" grpId="0" animBg="1"/>
      <p:bldP spid="69" grpId="0" animBg="1"/>
      <p:bldP spid="76" grpId="0" animBg="1"/>
      <p:bldP spid="78" grpId="0" animBg="1"/>
      <p:bldP spid="7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1F6C2A4-6D76-A255-61D7-DD6E16F90ADC}"/>
              </a:ext>
            </a:extLst>
          </p:cNvPr>
          <p:cNvPicPr>
            <a:picLocks noChangeAspect="1"/>
          </p:cNvPicPr>
          <p:nvPr/>
        </p:nvPicPr>
        <p:blipFill>
          <a:blip r:embed="rId3"/>
          <a:stretch>
            <a:fillRect/>
          </a:stretch>
        </p:blipFill>
        <p:spPr>
          <a:xfrm>
            <a:off x="461577" y="268288"/>
            <a:ext cx="8220845" cy="2592288"/>
          </a:xfrm>
          <a:prstGeom prst="rect">
            <a:avLst/>
          </a:prstGeom>
        </p:spPr>
      </p:pic>
      <p:sp>
        <p:nvSpPr>
          <p:cNvPr id="13" name="TextBox 12">
            <a:extLst>
              <a:ext uri="{FF2B5EF4-FFF2-40B4-BE49-F238E27FC236}">
                <a16:creationId xmlns:a16="http://schemas.microsoft.com/office/drawing/2014/main" id="{42421A32-0560-D988-4D26-4B964443DD36}"/>
              </a:ext>
            </a:extLst>
          </p:cNvPr>
          <p:cNvSpPr txBox="1"/>
          <p:nvPr/>
        </p:nvSpPr>
        <p:spPr>
          <a:xfrm>
            <a:off x="461578" y="3328628"/>
            <a:ext cx="8220844" cy="1200329"/>
          </a:xfrm>
          <a:prstGeom prst="rect">
            <a:avLst/>
          </a:prstGeom>
          <a:noFill/>
        </p:spPr>
        <p:txBody>
          <a:bodyPr wrap="square">
            <a:spAutoFit/>
          </a:bodyPr>
          <a:lstStyle/>
          <a:p>
            <a:r>
              <a:rPr lang="vi-VN" sz="3600" kern="0" dirty="0">
                <a:solidFill>
                  <a:srgbClr val="000000"/>
                </a:solidFill>
                <a:effectLst/>
                <a:latin typeface="Times New Roman" panose="02020603050405020304" pitchFamily="18" charset="0"/>
                <a:ea typeface="Calibri" panose="020F0502020204030204" pitchFamily="34" charset="0"/>
              </a:rPr>
              <a:t>Số trang trong văn bản được đánh tự động và được đặt ở đầu trang và chân trang.</a:t>
            </a:r>
            <a:endParaRPr lang="en-US" sz="3600" dirty="0"/>
          </a:p>
        </p:txBody>
      </p:sp>
    </p:spTree>
    <p:extLst>
      <p:ext uri="{BB962C8B-B14F-4D97-AF65-F5344CB8AC3E}">
        <p14:creationId xmlns:p14="http://schemas.microsoft.com/office/powerpoint/2010/main" val="267478054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19" y="-5466802"/>
            <a:ext cx="16325850" cy="1143000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Users\Administrator\Desktop\微立体创业计划\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524" y="1026228"/>
            <a:ext cx="1967244" cy="19675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150" y="317454"/>
            <a:ext cx="3498931" cy="349953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grpSp>
        <p:nvGrpSpPr>
          <p:cNvPr id="2" name="组合 124"/>
          <p:cNvGrpSpPr/>
          <p:nvPr/>
        </p:nvGrpSpPr>
        <p:grpSpPr>
          <a:xfrm>
            <a:off x="6568439" y="4391649"/>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3" name="组合 127"/>
          <p:cNvGrpSpPr/>
          <p:nvPr/>
        </p:nvGrpSpPr>
        <p:grpSpPr>
          <a:xfrm>
            <a:off x="4731047" y="4652538"/>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sp>
        <p:nvSpPr>
          <p:cNvPr id="19" name="Rectangle 2"/>
          <p:cNvSpPr>
            <a:spLocks noChangeArrowheads="1"/>
          </p:cNvSpPr>
          <p:nvPr/>
        </p:nvSpPr>
        <p:spPr bwMode="auto">
          <a:xfrm flipV="1">
            <a:off x="946577" y="483301"/>
            <a:ext cx="14401600" cy="48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8"/>
          <p:cNvSpPr>
            <a:spLocks noChangeArrowheads="1"/>
          </p:cNvSpPr>
          <p:nvPr/>
        </p:nvSpPr>
        <p:spPr bwMode="auto">
          <a:xfrm>
            <a:off x="4769766" y="338199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883244" y="1618391"/>
            <a:ext cx="2309553" cy="707886"/>
          </a:xfrm>
          <a:prstGeom prst="rect">
            <a:avLst/>
          </a:prstGeom>
          <a:noFill/>
        </p:spPr>
        <p:txBody>
          <a:bodyPr wrap="square" rtlCol="0">
            <a:spAutoFit/>
          </a:bodyPr>
          <a:lstStyle/>
          <a:p>
            <a:r>
              <a:rPr lang="en-US" sz="4000">
                <a:solidFill>
                  <a:srgbClr val="0000FF"/>
                </a:solidFill>
                <a:latin typeface="Times New Roman" panose="02020603050405020304" pitchFamily="18" charset="0"/>
                <a:cs typeface="Times New Roman" panose="02020603050405020304" pitchFamily="18" charset="0"/>
              </a:rPr>
              <a:t>Luyện tập</a:t>
            </a:r>
          </a:p>
        </p:txBody>
      </p:sp>
      <p:sp>
        <p:nvSpPr>
          <p:cNvPr id="20" name="TextBox 19">
            <a:extLst>
              <a:ext uri="{FF2B5EF4-FFF2-40B4-BE49-F238E27FC236}">
                <a16:creationId xmlns:a16="http://schemas.microsoft.com/office/drawing/2014/main" id="{00C42195-6DC8-CFB8-12D3-4AD67C5C1EE7}"/>
              </a:ext>
            </a:extLst>
          </p:cNvPr>
          <p:cNvSpPr txBox="1"/>
          <p:nvPr/>
        </p:nvSpPr>
        <p:spPr>
          <a:xfrm>
            <a:off x="4068366" y="22139"/>
            <a:ext cx="6084254" cy="3820533"/>
          </a:xfrm>
          <a:prstGeom prst="rect">
            <a:avLst/>
          </a:prstGeom>
          <a:noFill/>
        </p:spPr>
        <p:txBody>
          <a:bodyPr wrap="square">
            <a:spAutoFit/>
          </a:bodyPr>
          <a:lstStyle/>
          <a:p>
            <a:pPr algn="ctr">
              <a:lnSpc>
                <a:spcPct val="120000"/>
              </a:lnSpc>
              <a:spcBef>
                <a:spcPts val="600"/>
              </a:spcBef>
              <a:spcAft>
                <a:spcPts val="600"/>
              </a:spcAft>
            </a:pPr>
            <a:r>
              <a:rPr lang="en-US" sz="2800" b="1" dirty="0" err="1">
                <a:solidFill>
                  <a:srgbClr val="FF0000"/>
                </a:solidFill>
                <a:effectLst/>
                <a:latin typeface="Times New Roman" panose="02020603050405020304" pitchFamily="18" charset="0"/>
                <a:ea typeface="Calibri" panose="020F0502020204030204" pitchFamily="34" charset="0"/>
              </a:rPr>
              <a:t>Ngôi</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sao</a:t>
            </a:r>
            <a:r>
              <a:rPr lang="en-US" sz="2800" b="1" dirty="0">
                <a:solidFill>
                  <a:srgbClr val="FF0000"/>
                </a:solidFill>
                <a:effectLst/>
                <a:latin typeface="Times New Roman" panose="02020603050405020304" pitchFamily="18" charset="0"/>
                <a:ea typeface="Calibri" panose="020F0502020204030204" pitchFamily="34" charset="0"/>
              </a:rPr>
              <a:t> may </a:t>
            </a:r>
            <a:r>
              <a:rPr lang="en-US" sz="2800" b="1" dirty="0" err="1">
                <a:solidFill>
                  <a:srgbClr val="FF0000"/>
                </a:solidFill>
                <a:effectLst/>
                <a:latin typeface="Times New Roman" panose="02020603050405020304" pitchFamily="18" charset="0"/>
                <a:ea typeface="Calibri" panose="020F0502020204030204" pitchFamily="34" charset="0"/>
              </a:rPr>
              <a:t>mắn</a:t>
            </a:r>
            <a:endParaRPr lang="vi-VN" sz="2800" b="1" dirty="0">
              <a:solidFill>
                <a:srgbClr val="FF0000"/>
              </a:solidFill>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en-US" sz="2800" u="sng" dirty="0" err="1">
                <a:solidFill>
                  <a:srgbClr val="000000"/>
                </a:solidFill>
                <a:effectLst/>
                <a:latin typeface="Times New Roman" panose="02020603050405020304" pitchFamily="18" charset="0"/>
                <a:ea typeface="Calibri" panose="020F0502020204030204" pitchFamily="34" charset="0"/>
              </a:rPr>
              <a:t>Luật</a:t>
            </a:r>
            <a:r>
              <a:rPr lang="en-US" sz="2800" u="sng" dirty="0">
                <a:solidFill>
                  <a:srgbClr val="000000"/>
                </a:solidFill>
                <a:effectLst/>
                <a:latin typeface="Times New Roman" panose="02020603050405020304" pitchFamily="18" charset="0"/>
                <a:ea typeface="Calibri" panose="020F0502020204030204" pitchFamily="34" charset="0"/>
              </a:rPr>
              <a:t> </a:t>
            </a:r>
            <a:r>
              <a:rPr lang="en-US" sz="2800" u="sng" dirty="0" err="1">
                <a:solidFill>
                  <a:srgbClr val="000000"/>
                </a:solidFill>
                <a:effectLst/>
                <a:latin typeface="Times New Roman" panose="02020603050405020304" pitchFamily="18" charset="0"/>
                <a:ea typeface="Calibri" panose="020F0502020204030204" pitchFamily="34" charset="0"/>
              </a:rPr>
              <a:t>chơi</a:t>
            </a:r>
            <a:r>
              <a:rPr lang="en-US" sz="2800" u="sng" dirty="0">
                <a:solidFill>
                  <a:srgbClr val="000000"/>
                </a:solidFill>
                <a:effectLst/>
                <a:latin typeface="Times New Roman" panose="02020603050405020304" pitchFamily="18" charset="0"/>
                <a:ea typeface="Calibri" panose="020F0502020204030204" pitchFamily="34" charset="0"/>
              </a:rPr>
              <a:t>:</a:t>
            </a:r>
            <a:r>
              <a:rPr lang="en-US" sz="2800" dirty="0">
                <a:solidFill>
                  <a:srgbClr val="000000"/>
                </a:solidFill>
                <a:effectLst/>
                <a:latin typeface="Times New Roman" panose="02020603050405020304" pitchFamily="18" charset="0"/>
                <a:ea typeface="Calibri" panose="020F0502020204030204" pitchFamily="34" charset="0"/>
              </a:rPr>
              <a:t> HS </a:t>
            </a:r>
            <a:r>
              <a:rPr lang="en-US" sz="2800" dirty="0" err="1">
                <a:solidFill>
                  <a:srgbClr val="000000"/>
                </a:solidFill>
                <a:effectLst/>
                <a:latin typeface="Times New Roman" panose="02020603050405020304" pitchFamily="18" charset="0"/>
                <a:ea typeface="Calibri" panose="020F0502020204030204" pitchFamily="34" charset="0"/>
              </a:rPr>
              <a:t>lần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lượt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lựa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chọn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ngôi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sao</a:t>
            </a:r>
            <a:r>
              <a:rPr lang="en-US" sz="2800" dirty="0">
                <a:solidFill>
                  <a:srgbClr val="000000"/>
                </a:solidFill>
                <a:effectLst/>
                <a:latin typeface="Times New Roman" panose="02020603050405020304" pitchFamily="18" charset="0"/>
                <a:ea typeface="Calibri" panose="020F0502020204030204" pitchFamily="34" charset="0"/>
              </a:rPr>
              <a:t> may </a:t>
            </a:r>
            <a:r>
              <a:rPr lang="en-US" sz="2800" dirty="0" err="1">
                <a:solidFill>
                  <a:srgbClr val="000000"/>
                </a:solidFill>
                <a:effectLst/>
                <a:latin typeface="Times New Roman" panose="02020603050405020304" pitchFamily="18" charset="0"/>
                <a:ea typeface="Calibri" panose="020F0502020204030204" pitchFamily="34" charset="0"/>
              </a:rPr>
              <a:t>mắn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mỗi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ngôi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sao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sẽ</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câu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hỏi</a:t>
            </a:r>
            <a:r>
              <a:rPr lang="en-US" sz="2800" dirty="0">
                <a:solidFill>
                  <a:srgbClr val="000000"/>
                </a:solidFill>
                <a:effectLst/>
                <a:latin typeface="Times New Roman" panose="02020603050405020304" pitchFamily="18" charset="0"/>
                <a:ea typeface="Calibri" panose="020F0502020204030204" pitchFamily="34" charset="0"/>
              </a:rPr>
              <a:t>. HS </a:t>
            </a:r>
            <a:r>
              <a:rPr lang="en-US" sz="2800" dirty="0" err="1">
                <a:solidFill>
                  <a:srgbClr val="000000"/>
                </a:solidFill>
                <a:effectLst/>
                <a:latin typeface="Times New Roman" panose="02020603050405020304" pitchFamily="18" charset="0"/>
                <a:ea typeface="Calibri" panose="020F0502020204030204" pitchFamily="34" charset="0"/>
              </a:rPr>
              <a:t>suy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nghĩ</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vòng</a:t>
            </a:r>
            <a:r>
              <a:rPr lang="en-US" sz="2800" dirty="0">
                <a:solidFill>
                  <a:srgbClr val="000000"/>
                </a:solidFill>
                <a:effectLst/>
                <a:latin typeface="Times New Roman" panose="02020603050405020304" pitchFamily="18" charset="0"/>
                <a:ea typeface="Calibri" panose="020F0502020204030204" pitchFamily="34" charset="0"/>
              </a:rPr>
              <a:t> 30 </a:t>
            </a:r>
            <a:r>
              <a:rPr lang="en-US" sz="2800" dirty="0" err="1">
                <a:solidFill>
                  <a:srgbClr val="000000"/>
                </a:solidFill>
                <a:effectLst/>
                <a:latin typeface="Times New Roman" panose="02020603050405020304" pitchFamily="18" charset="0"/>
                <a:ea typeface="Calibri" panose="020F0502020204030204" pitchFamily="34" charset="0"/>
              </a:rPr>
              <a:t>giây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Nếu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đúng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sẽ</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được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nhận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quà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Nếu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sai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sẽ</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nhường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quyền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HS </a:t>
            </a:r>
            <a:r>
              <a:rPr lang="en-US" sz="2800" dirty="0" err="1">
                <a:solidFill>
                  <a:srgbClr val="000000"/>
                </a:solidFill>
                <a:effectLst/>
                <a:latin typeface="Times New Roman" panose="02020603050405020304" pitchFamily="18" charset="0"/>
                <a:ea typeface="Calibri" panose="020F0502020204030204" pitchFamily="34" charset="0"/>
              </a:rPr>
              <a:t>khác</a:t>
            </a:r>
            <a:r>
              <a:rPr lang="en-US" sz="2800" dirty="0">
                <a:solidFill>
                  <a:srgbClr val="000000"/>
                </a:solidFill>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45019177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3" presetClass="entr" presetSubtype="52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30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ppt_x</p:attrName>
                                        </p:attrNameLst>
                                      </p:cBhvr>
                                      <p:tavLst>
                                        <p:tav tm="0">
                                          <p:val>
                                            <p:fltVal val="0.5"/>
                                          </p:val>
                                        </p:tav>
                                        <p:tav tm="100000">
                                          <p:val>
                                            <p:strVal val="#ppt_x"/>
                                          </p:val>
                                        </p:tav>
                                      </p:tavLst>
                                    </p:anim>
                                    <p:anim calcmode="lin" valueType="num">
                                      <p:cBhvr>
                                        <p:cTn id="33" dur="500" fill="hold"/>
                                        <p:tgtEl>
                                          <p:spTgt spid="4"/>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fltVal val="0.5"/>
                                          </p:val>
                                        </p:tav>
                                        <p:tav tm="100000">
                                          <p:val>
                                            <p:strVal val="#ppt_y"/>
                                          </p:val>
                                        </p:tav>
                                      </p:tavLst>
                                    </p:anim>
                                  </p:childTnLst>
                                </p:cTn>
                              </p:par>
                              <p:par>
                                <p:cTn id="40" presetID="16" presetClass="entr" presetSubtype="21" fill="hold" grpId="0" nodeType="withEffect">
                                  <p:stCondLst>
                                    <p:cond delay="30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23" presetClass="entr" presetSubtype="528" fill="hold" nodeType="withEffect">
                                  <p:stCondLst>
                                    <p:cond delay="1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60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 calcmode="lin" valueType="num">
                                      <p:cBhvr>
                                        <p:cTn id="53" dur="500" fill="hold"/>
                                        <p:tgtEl>
                                          <p:spTgt spid="7"/>
                                        </p:tgtEl>
                                        <p:attrNameLst>
                                          <p:attrName>ppt_x</p:attrName>
                                        </p:attrNameLst>
                                      </p:cBhvr>
                                      <p:tavLst>
                                        <p:tav tm="0">
                                          <p:val>
                                            <p:fltVal val="0.5"/>
                                          </p:val>
                                        </p:tav>
                                        <p:tav tm="100000">
                                          <p:val>
                                            <p:strVal val="#ppt_x"/>
                                          </p:val>
                                        </p:tav>
                                      </p:tavLst>
                                    </p:anim>
                                    <p:anim calcmode="lin" valueType="num">
                                      <p:cBhvr>
                                        <p:cTn id="54" dur="500" fill="hold"/>
                                        <p:tgtEl>
                                          <p:spTgt spid="7"/>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ppt_x</p:attrName>
                                        </p:attrNameLst>
                                      </p:cBhvr>
                                      <p:tavLst>
                                        <p:tav tm="0">
                                          <p:val>
                                            <p:fltVal val="0.5"/>
                                          </p:val>
                                        </p:tav>
                                        <p:tav tm="100000">
                                          <p:val>
                                            <p:strVal val="#ppt_x"/>
                                          </p:val>
                                        </p:tav>
                                      </p:tavLst>
                                    </p:anim>
                                    <p:anim calcmode="lin" valueType="num">
                                      <p:cBhvr>
                                        <p:cTn id="60" dur="500" fill="hold"/>
                                        <p:tgtEl>
                                          <p:spTgt spid="8"/>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 calcmode="lin" valueType="num">
                                      <p:cBhvr>
                                        <p:cTn id="65" dur="500" fill="hold"/>
                                        <p:tgtEl>
                                          <p:spTgt spid="9"/>
                                        </p:tgtEl>
                                        <p:attrNameLst>
                                          <p:attrName>ppt_x</p:attrName>
                                        </p:attrNameLst>
                                      </p:cBhvr>
                                      <p:tavLst>
                                        <p:tav tm="0">
                                          <p:val>
                                            <p:fltVal val="0.5"/>
                                          </p:val>
                                        </p:tav>
                                        <p:tav tm="100000">
                                          <p:val>
                                            <p:strVal val="#ppt_x"/>
                                          </p:val>
                                        </p:tav>
                                      </p:tavLst>
                                    </p:anim>
                                    <p:anim calcmode="lin" valueType="num">
                                      <p:cBhvr>
                                        <p:cTn id="66" dur="500" fill="hold"/>
                                        <p:tgtEl>
                                          <p:spTgt spid="9"/>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ppt_x</p:attrName>
                                        </p:attrNameLst>
                                      </p:cBhvr>
                                      <p:tavLst>
                                        <p:tav tm="0">
                                          <p:val>
                                            <p:fltVal val="0.5"/>
                                          </p:val>
                                        </p:tav>
                                        <p:tav tm="100000">
                                          <p:val>
                                            <p:strVal val="#ppt_x"/>
                                          </p:val>
                                        </p:tav>
                                      </p:tavLst>
                                    </p:anim>
                                    <p:anim calcmode="lin" valueType="num">
                                      <p:cBhvr>
                                        <p:cTn id="72" dur="500" fill="hold"/>
                                        <p:tgtEl>
                                          <p:spTgt spid="10"/>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 calcmode="lin" valueType="num">
                                      <p:cBhvr>
                                        <p:cTn id="77" dur="500" fill="hold"/>
                                        <p:tgtEl>
                                          <p:spTgt spid="11"/>
                                        </p:tgtEl>
                                        <p:attrNameLst>
                                          <p:attrName>ppt_x</p:attrName>
                                        </p:attrNameLst>
                                      </p:cBhvr>
                                      <p:tavLst>
                                        <p:tav tm="0">
                                          <p:val>
                                            <p:fltVal val="0.5"/>
                                          </p:val>
                                        </p:tav>
                                        <p:tav tm="100000">
                                          <p:val>
                                            <p:strVal val="#ppt_x"/>
                                          </p:val>
                                        </p:tav>
                                      </p:tavLst>
                                    </p:anim>
                                    <p:anim calcmode="lin" valueType="num">
                                      <p:cBhvr>
                                        <p:cTn id="78" dur="500" fill="hold"/>
                                        <p:tgtEl>
                                          <p:spTgt spid="11"/>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3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 calcmode="lin" valueType="num">
                                      <p:cBhvr>
                                        <p:cTn id="83" dur="500" fill="hold"/>
                                        <p:tgtEl>
                                          <p:spTgt spid="12"/>
                                        </p:tgtEl>
                                        <p:attrNameLst>
                                          <p:attrName>ppt_x</p:attrName>
                                        </p:attrNameLst>
                                      </p:cBhvr>
                                      <p:tavLst>
                                        <p:tav tm="0">
                                          <p:val>
                                            <p:fltVal val="0.5"/>
                                          </p:val>
                                        </p:tav>
                                        <p:tav tm="100000">
                                          <p:val>
                                            <p:strVal val="#ppt_x"/>
                                          </p:val>
                                        </p:tav>
                                      </p:tavLst>
                                    </p:anim>
                                    <p:anim calcmode="lin" valueType="num">
                                      <p:cBhvr>
                                        <p:cTn id="84" dur="500" fill="hold"/>
                                        <p:tgtEl>
                                          <p:spTgt spid="12"/>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60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 calcmode="lin" valueType="num">
                                      <p:cBhvr>
                                        <p:cTn id="89" dur="500" fill="hold"/>
                                        <p:tgtEl>
                                          <p:spTgt spid="13"/>
                                        </p:tgtEl>
                                        <p:attrNameLst>
                                          <p:attrName>ppt_x</p:attrName>
                                        </p:attrNameLst>
                                      </p:cBhvr>
                                      <p:tavLst>
                                        <p:tav tm="0">
                                          <p:val>
                                            <p:fltVal val="0.5"/>
                                          </p:val>
                                        </p:tav>
                                        <p:tav tm="100000">
                                          <p:val>
                                            <p:strVal val="#ppt_x"/>
                                          </p:val>
                                        </p:tav>
                                      </p:tavLst>
                                    </p:anim>
                                    <p:anim calcmode="lin" valueType="num">
                                      <p:cBhvr>
                                        <p:cTn id="90" dur="500" fill="hold"/>
                                        <p:tgtEl>
                                          <p:spTgt spid="13"/>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anim calcmode="lin" valueType="num">
                                      <p:cBhvr>
                                        <p:cTn id="95" dur="500" fill="hold"/>
                                        <p:tgtEl>
                                          <p:spTgt spid="14"/>
                                        </p:tgtEl>
                                        <p:attrNameLst>
                                          <p:attrName>ppt_x</p:attrName>
                                        </p:attrNameLst>
                                      </p:cBhvr>
                                      <p:tavLst>
                                        <p:tav tm="0">
                                          <p:val>
                                            <p:fltVal val="0.5"/>
                                          </p:val>
                                        </p:tav>
                                        <p:tav tm="100000">
                                          <p:val>
                                            <p:strVal val="#ppt_x"/>
                                          </p:val>
                                        </p:tav>
                                      </p:tavLst>
                                    </p:anim>
                                    <p:anim calcmode="lin" valueType="num">
                                      <p:cBhvr>
                                        <p:cTn id="96" dur="500" fill="hold"/>
                                        <p:tgtEl>
                                          <p:spTgt spid="14"/>
                                        </p:tgtEl>
                                        <p:attrNameLst>
                                          <p:attrName>ppt_y</p:attrName>
                                        </p:attrNameLst>
                                      </p:cBhvr>
                                      <p:tavLst>
                                        <p:tav tm="0">
                                          <p:val>
                                            <p:fltVal val="0.5"/>
                                          </p:val>
                                        </p:tav>
                                        <p:tav tm="100000">
                                          <p:val>
                                            <p:strVal val="#ppt_y"/>
                                          </p:val>
                                        </p:tav>
                                      </p:tavLst>
                                    </p:anim>
                                  </p:childTnLst>
                                </p:cTn>
                              </p:par>
                              <p:par>
                                <p:cTn id="97" presetID="26" presetClass="emph" presetSubtype="0" repeatCount="3000" fill="hold" nodeType="withEffect">
                                  <p:stCondLst>
                                    <p:cond delay="600"/>
                                  </p:stCondLst>
                                  <p:childTnLst>
                                    <p:animEffect transition="out" filter="fade">
                                      <p:cBhvr>
                                        <p:cTn id="98" dur="500" tmFilter="0, 0; .2, .5; .8, .5; 1, 0"/>
                                        <p:tgtEl>
                                          <p:spTgt spid="2"/>
                                        </p:tgtEl>
                                      </p:cBhvr>
                                    </p:animEffect>
                                    <p:animScale>
                                      <p:cBhvr>
                                        <p:cTn id="99" dur="250" autoRev="1" fill="hold"/>
                                        <p:tgtEl>
                                          <p:spTgt spid="2"/>
                                        </p:tgtEl>
                                      </p:cBhvr>
                                      <p:by x="105000" y="105000"/>
                                    </p:animScale>
                                  </p:childTnLst>
                                </p:cTn>
                              </p:par>
                              <p:par>
                                <p:cTn id="100" presetID="26" presetClass="emph" presetSubtype="0" repeatCount="3000" fill="hold" nodeType="withEffect">
                                  <p:stCondLst>
                                    <p:cond delay="710"/>
                                  </p:stCondLst>
                                  <p:childTnLst>
                                    <p:animEffect transition="out" filter="fade">
                                      <p:cBhvr>
                                        <p:cTn id="101" dur="500" tmFilter="0, 0; .2, .5; .8, .5; 1, 0"/>
                                        <p:tgtEl>
                                          <p:spTgt spid="9"/>
                                        </p:tgtEl>
                                      </p:cBhvr>
                                    </p:animEffect>
                                    <p:animScale>
                                      <p:cBhvr>
                                        <p:cTn id="102" dur="250" autoRev="1" fill="hold"/>
                                        <p:tgtEl>
                                          <p:spTgt spid="9"/>
                                        </p:tgtEl>
                                      </p:cBhvr>
                                      <p:by x="105000" y="105000"/>
                                    </p:animScale>
                                  </p:childTnLst>
                                </p:cTn>
                              </p:par>
                              <p:par>
                                <p:cTn id="103" presetID="26" presetClass="emph" presetSubtype="0" repeatCount="3000" fill="hold" nodeType="withEffect">
                                  <p:stCondLst>
                                    <p:cond delay="410"/>
                                  </p:stCondLst>
                                  <p:childTnLst>
                                    <p:animEffect transition="out" filter="fade">
                                      <p:cBhvr>
                                        <p:cTn id="104" dur="500" tmFilter="0, 0; .2, .5; .8, .5; 1, 0"/>
                                        <p:tgtEl>
                                          <p:spTgt spid="11"/>
                                        </p:tgtEl>
                                      </p:cBhvr>
                                    </p:animEffect>
                                    <p:animScale>
                                      <p:cBhvr>
                                        <p:cTn id="105" dur="250" autoRev="1" fill="hold"/>
                                        <p:tgtEl>
                                          <p:spTgt spid="11"/>
                                        </p:tgtEl>
                                      </p:cBhvr>
                                      <p:by x="105000" y="105000"/>
                                    </p:animScale>
                                  </p:childTnLst>
                                </p:cTn>
                              </p:par>
                              <p:par>
                                <p:cTn id="106" presetID="26" presetClass="emph" presetSubtype="0" repeatCount="3000" fill="hold" nodeType="withEffect">
                                  <p:stCondLst>
                                    <p:cond delay="810"/>
                                  </p:stCondLst>
                                  <p:childTnLst>
                                    <p:animEffect transition="out" filter="fade">
                                      <p:cBhvr>
                                        <p:cTn id="107" dur="500" tmFilter="0, 0; .2, .5; .8, .5; 1, 0"/>
                                        <p:tgtEl>
                                          <p:spTgt spid="12"/>
                                        </p:tgtEl>
                                      </p:cBhvr>
                                    </p:animEffect>
                                    <p:animScale>
                                      <p:cBhvr>
                                        <p:cTn id="10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pic>
        <p:nvPicPr>
          <p:cNvPr id="8" name="Picture 7">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562" y="3592191"/>
            <a:ext cx="892670" cy="1005121"/>
          </a:xfrm>
          <a:prstGeom prst="rect">
            <a:avLst/>
          </a:prstGeom>
        </p:spPr>
      </p:pic>
      <p:pic>
        <p:nvPicPr>
          <p:cNvPr id="4" name="Picture 3">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0139" y="1407129"/>
            <a:ext cx="1179476" cy="1542332"/>
          </a:xfrm>
          <a:prstGeom prst="rect">
            <a:avLst/>
          </a:prstGeom>
        </p:spPr>
      </p:pic>
      <p:pic>
        <p:nvPicPr>
          <p:cNvPr id="2" name="Picture 1">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24607" y="1572963"/>
            <a:ext cx="899655" cy="1000375"/>
          </a:xfrm>
          <a:prstGeom prst="rect">
            <a:avLst/>
          </a:prstGeom>
        </p:spPr>
      </p:pic>
      <p:sp>
        <p:nvSpPr>
          <p:cNvPr id="1592" name="Google Shape;1592;p39"/>
          <p:cNvSpPr/>
          <p:nvPr/>
        </p:nvSpPr>
        <p:spPr>
          <a:xfrm>
            <a:off x="3464400" y="3074547"/>
            <a:ext cx="134336" cy="103788"/>
          </a:xfrm>
          <a:custGeom>
            <a:avLst/>
            <a:gdLst/>
            <a:ahLst/>
            <a:cxnLst/>
            <a:rect l="l" t="t" r="r" b="b"/>
            <a:pathLst>
              <a:path w="4182"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91421" tIns="91421" rIns="91421" bIns="91421" anchor="ctr" anchorCtr="0">
            <a:noAutofit/>
          </a:bodyPr>
          <a:lstStyle/>
          <a:p>
            <a:pPr defTabSz="914378">
              <a:buClr>
                <a:srgbClr val="000000"/>
              </a:buClr>
            </a:pPr>
            <a:endParaRPr sz="1350" kern="0">
              <a:solidFill>
                <a:srgbClr val="000000"/>
              </a:solidFill>
              <a:cs typeface="Arial"/>
              <a:sym typeface="Arial"/>
            </a:endParaRPr>
          </a:p>
        </p:txBody>
      </p:sp>
      <p:sp>
        <p:nvSpPr>
          <p:cNvPr id="1594" name="Google Shape;1594;p39"/>
          <p:cNvSpPr/>
          <p:nvPr/>
        </p:nvSpPr>
        <p:spPr>
          <a:xfrm>
            <a:off x="5548121" y="2901322"/>
            <a:ext cx="134304" cy="103788"/>
          </a:xfrm>
          <a:custGeom>
            <a:avLst/>
            <a:gdLst/>
            <a:ahLst/>
            <a:cxnLst/>
            <a:rect l="l" t="t" r="r" b="b"/>
            <a:pathLst>
              <a:path w="4181"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91421" tIns="91421" rIns="91421" bIns="91421" anchor="ctr" anchorCtr="0">
            <a:noAutofit/>
          </a:bodyPr>
          <a:lstStyle/>
          <a:p>
            <a:pPr defTabSz="914378">
              <a:buClr>
                <a:srgbClr val="000000"/>
              </a:buClr>
            </a:pPr>
            <a:endParaRPr sz="1350" kern="0">
              <a:solidFill>
                <a:srgbClr val="000000"/>
              </a:solidFill>
              <a:cs typeface="Arial"/>
              <a:sym typeface="Arial"/>
            </a:endParaRPr>
          </a:p>
        </p:txBody>
      </p:sp>
      <p:sp>
        <p:nvSpPr>
          <p:cNvPr id="1595" name="Google Shape;1595;p39"/>
          <p:cNvSpPr/>
          <p:nvPr/>
        </p:nvSpPr>
        <p:spPr>
          <a:xfrm>
            <a:off x="4504341" y="4054686"/>
            <a:ext cx="134304" cy="103788"/>
          </a:xfrm>
          <a:custGeom>
            <a:avLst/>
            <a:gdLst/>
            <a:ahLst/>
            <a:cxnLst/>
            <a:rect l="l" t="t" r="r" b="b"/>
            <a:pathLst>
              <a:path w="4181"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91421" tIns="91421" rIns="91421" bIns="91421" anchor="ctr" anchorCtr="0">
            <a:noAutofit/>
          </a:bodyPr>
          <a:lstStyle/>
          <a:p>
            <a:pPr defTabSz="914378">
              <a:buClr>
                <a:srgbClr val="000000"/>
              </a:buClr>
            </a:pPr>
            <a:endParaRPr sz="1350" kern="0">
              <a:solidFill>
                <a:srgbClr val="000000"/>
              </a:solidFill>
              <a:cs typeface="Arial"/>
              <a:sym typeface="Arial"/>
            </a:endParaRPr>
          </a:p>
        </p:txBody>
      </p:sp>
      <p:sp>
        <p:nvSpPr>
          <p:cNvPr id="1596" name="Google Shape;1596;p39"/>
          <p:cNvSpPr/>
          <p:nvPr/>
        </p:nvSpPr>
        <p:spPr>
          <a:xfrm>
            <a:off x="4829877" y="4054686"/>
            <a:ext cx="134304" cy="103788"/>
          </a:xfrm>
          <a:custGeom>
            <a:avLst/>
            <a:gdLst/>
            <a:ahLst/>
            <a:cxnLst/>
            <a:rect l="l" t="t" r="r" b="b"/>
            <a:pathLst>
              <a:path w="4181"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91421" tIns="91421" rIns="91421" bIns="91421" anchor="ctr" anchorCtr="0">
            <a:noAutofit/>
          </a:bodyPr>
          <a:lstStyle/>
          <a:p>
            <a:pPr defTabSz="914378">
              <a:buClr>
                <a:srgbClr val="000000"/>
              </a:buClr>
            </a:pPr>
            <a:endParaRPr sz="1350" kern="0">
              <a:solidFill>
                <a:srgbClr val="000000"/>
              </a:solidFill>
              <a:cs typeface="Arial"/>
              <a:sym typeface="Arial"/>
            </a:endParaRPr>
          </a:p>
        </p:txBody>
      </p:sp>
      <p:sp>
        <p:nvSpPr>
          <p:cNvPr id="1597" name="Google Shape;1597;p39"/>
          <p:cNvSpPr/>
          <p:nvPr/>
        </p:nvSpPr>
        <p:spPr>
          <a:xfrm>
            <a:off x="5155414" y="4054686"/>
            <a:ext cx="134336" cy="103788"/>
          </a:xfrm>
          <a:custGeom>
            <a:avLst/>
            <a:gdLst/>
            <a:ahLst/>
            <a:cxnLst/>
            <a:rect l="l" t="t" r="r" b="b"/>
            <a:pathLst>
              <a:path w="4182"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91421" tIns="91421" rIns="91421" bIns="91421" anchor="ctr" anchorCtr="0">
            <a:noAutofit/>
          </a:bodyPr>
          <a:lstStyle/>
          <a:p>
            <a:pPr defTabSz="914378">
              <a:buClr>
                <a:srgbClr val="000000"/>
              </a:buClr>
            </a:pPr>
            <a:endParaRPr sz="1350" kern="0">
              <a:solidFill>
                <a:srgbClr val="000000"/>
              </a:solidFill>
              <a:cs typeface="Arial"/>
              <a:sym typeface="Arial"/>
            </a:endParaRPr>
          </a:p>
        </p:txBody>
      </p:sp>
      <p:sp>
        <p:nvSpPr>
          <p:cNvPr id="1598" name="Google Shape;1598;p39"/>
          <p:cNvSpPr/>
          <p:nvPr/>
        </p:nvSpPr>
        <p:spPr>
          <a:xfrm>
            <a:off x="6660232" y="3089433"/>
            <a:ext cx="134336" cy="103788"/>
          </a:xfrm>
          <a:custGeom>
            <a:avLst/>
            <a:gdLst/>
            <a:ahLst/>
            <a:cxnLst/>
            <a:rect l="l" t="t" r="r" b="b"/>
            <a:pathLst>
              <a:path w="4182" h="3231" extrusionOk="0">
                <a:moveTo>
                  <a:pt x="2091" y="1"/>
                </a:moveTo>
                <a:cubicBezTo>
                  <a:pt x="1" y="1"/>
                  <a:pt x="1" y="3231"/>
                  <a:pt x="2091" y="3231"/>
                </a:cubicBezTo>
                <a:cubicBezTo>
                  <a:pt x="2101" y="3231"/>
                  <a:pt x="2111" y="3231"/>
                  <a:pt x="2121" y="3231"/>
                </a:cubicBezTo>
                <a:cubicBezTo>
                  <a:pt x="4181" y="3231"/>
                  <a:pt x="4171" y="1"/>
                  <a:pt x="2091" y="1"/>
                </a:cubicBezTo>
                <a:close/>
              </a:path>
            </a:pathLst>
          </a:custGeom>
          <a:solidFill>
            <a:schemeClr val="accent1"/>
          </a:solidFill>
          <a:ln>
            <a:noFill/>
          </a:ln>
        </p:spPr>
        <p:txBody>
          <a:bodyPr spcFirstLastPara="1" wrap="square" lIns="91421" tIns="91421" rIns="91421" bIns="91421" anchor="ctr" anchorCtr="0">
            <a:noAutofit/>
          </a:bodyPr>
          <a:lstStyle/>
          <a:p>
            <a:pPr defTabSz="914378">
              <a:buClr>
                <a:srgbClr val="000000"/>
              </a:buClr>
            </a:pPr>
            <a:endParaRPr sz="1350" kern="0">
              <a:solidFill>
                <a:srgbClr val="000000"/>
              </a:solidFill>
              <a:cs typeface="Arial"/>
              <a:sym typeface="Arial"/>
            </a:endParaRPr>
          </a:p>
        </p:txBody>
      </p:sp>
      <p:grpSp>
        <p:nvGrpSpPr>
          <p:cNvPr id="1599" name="Google Shape;1599;p39"/>
          <p:cNvGrpSpPr/>
          <p:nvPr/>
        </p:nvGrpSpPr>
        <p:grpSpPr>
          <a:xfrm>
            <a:off x="1037654" y="297149"/>
            <a:ext cx="396714" cy="633238"/>
            <a:chOff x="4373645" y="1032973"/>
            <a:chExt cx="396714" cy="633238"/>
          </a:xfrm>
        </p:grpSpPr>
        <p:sp>
          <p:nvSpPr>
            <p:cNvPr id="1600" name="Google Shape;1600;p39"/>
            <p:cNvSpPr/>
            <p:nvPr/>
          </p:nvSpPr>
          <p:spPr>
            <a:xfrm>
              <a:off x="4414281" y="1032973"/>
              <a:ext cx="356078" cy="445828"/>
            </a:xfrm>
            <a:custGeom>
              <a:avLst/>
              <a:gdLst/>
              <a:ahLst/>
              <a:cxnLst/>
              <a:rect l="l" t="t" r="r" b="b"/>
              <a:pathLst>
                <a:path w="11085" h="13879" extrusionOk="0">
                  <a:moveTo>
                    <a:pt x="4334" y="0"/>
                  </a:moveTo>
                  <a:cubicBezTo>
                    <a:pt x="2083" y="0"/>
                    <a:pt x="264" y="1383"/>
                    <a:pt x="127" y="3903"/>
                  </a:cubicBezTo>
                  <a:cubicBezTo>
                    <a:pt x="1" y="7006"/>
                    <a:pt x="2946" y="9856"/>
                    <a:pt x="2281" y="12770"/>
                  </a:cubicBezTo>
                  <a:lnTo>
                    <a:pt x="5543" y="13878"/>
                  </a:lnTo>
                  <a:cubicBezTo>
                    <a:pt x="5891" y="13150"/>
                    <a:pt x="6334" y="12612"/>
                    <a:pt x="6873" y="12042"/>
                  </a:cubicBezTo>
                  <a:cubicBezTo>
                    <a:pt x="8425" y="10458"/>
                    <a:pt x="10483" y="9128"/>
                    <a:pt x="10736" y="6658"/>
                  </a:cubicBezTo>
                  <a:cubicBezTo>
                    <a:pt x="11085" y="3111"/>
                    <a:pt x="8583" y="736"/>
                    <a:pt x="5416" y="102"/>
                  </a:cubicBezTo>
                  <a:cubicBezTo>
                    <a:pt x="5048" y="34"/>
                    <a:pt x="4686" y="0"/>
                    <a:pt x="4334" y="0"/>
                  </a:cubicBezTo>
                  <a:close/>
                </a:path>
              </a:pathLst>
            </a:custGeom>
            <a:solidFill>
              <a:schemeClr val="accent2"/>
            </a:solidFill>
            <a:ln>
              <a:noFill/>
            </a:ln>
          </p:spPr>
          <p:txBody>
            <a:bodyPr spcFirstLastPara="1" wrap="square" lIns="68569" tIns="68569" rIns="68569" bIns="68569" anchor="ctr" anchorCtr="0">
              <a:noAutofit/>
            </a:bodyPr>
            <a:lstStyle/>
            <a:p>
              <a:pPr defTabSz="914378">
                <a:buClr>
                  <a:srgbClr val="000000"/>
                </a:buClr>
              </a:pPr>
              <a:endParaRPr sz="1350" kern="0">
                <a:solidFill>
                  <a:srgbClr val="000000"/>
                </a:solidFill>
                <a:cs typeface="Arial"/>
                <a:sym typeface="Arial"/>
              </a:endParaRPr>
            </a:p>
          </p:txBody>
        </p:sp>
        <p:sp>
          <p:nvSpPr>
            <p:cNvPr id="1601" name="Google Shape;1601;p39"/>
            <p:cNvSpPr/>
            <p:nvPr/>
          </p:nvSpPr>
          <p:spPr>
            <a:xfrm>
              <a:off x="4373645" y="1434736"/>
              <a:ext cx="268544" cy="231475"/>
            </a:xfrm>
            <a:custGeom>
              <a:avLst/>
              <a:gdLst/>
              <a:ahLst/>
              <a:cxnLst/>
              <a:rect l="l" t="t" r="r" b="b"/>
              <a:pathLst>
                <a:path w="8360" h="7206" extrusionOk="0">
                  <a:moveTo>
                    <a:pt x="2397" y="496"/>
                  </a:moveTo>
                  <a:cubicBezTo>
                    <a:pt x="2536" y="496"/>
                    <a:pt x="2664" y="506"/>
                    <a:pt x="2754" y="516"/>
                  </a:cubicBezTo>
                  <a:cubicBezTo>
                    <a:pt x="3356" y="580"/>
                    <a:pt x="3862" y="833"/>
                    <a:pt x="4432" y="1055"/>
                  </a:cubicBezTo>
                  <a:cubicBezTo>
                    <a:pt x="5094" y="1275"/>
                    <a:pt x="5787" y="1464"/>
                    <a:pt x="6481" y="1685"/>
                  </a:cubicBezTo>
                  <a:lnTo>
                    <a:pt x="6481" y="1685"/>
                  </a:lnTo>
                  <a:cubicBezTo>
                    <a:pt x="6484" y="1686"/>
                    <a:pt x="6488" y="1687"/>
                    <a:pt x="6491" y="1688"/>
                  </a:cubicBezTo>
                  <a:cubicBezTo>
                    <a:pt x="6491" y="1688"/>
                    <a:pt x="6491" y="1688"/>
                    <a:pt x="6491" y="1688"/>
                  </a:cubicBezTo>
                  <a:lnTo>
                    <a:pt x="6491" y="1688"/>
                  </a:lnTo>
                  <a:cubicBezTo>
                    <a:pt x="6496" y="1690"/>
                    <a:pt x="6501" y="1691"/>
                    <a:pt x="6505" y="1692"/>
                  </a:cubicBezTo>
                  <a:lnTo>
                    <a:pt x="6505" y="1692"/>
                  </a:lnTo>
                  <a:cubicBezTo>
                    <a:pt x="6818" y="1788"/>
                    <a:pt x="7160" y="1944"/>
                    <a:pt x="7409" y="2131"/>
                  </a:cubicBezTo>
                  <a:cubicBezTo>
                    <a:pt x="7536" y="2226"/>
                    <a:pt x="7758" y="2448"/>
                    <a:pt x="7726" y="2606"/>
                  </a:cubicBezTo>
                  <a:cubicBezTo>
                    <a:pt x="7726" y="2733"/>
                    <a:pt x="7504" y="2796"/>
                    <a:pt x="7378" y="2796"/>
                  </a:cubicBezTo>
                  <a:cubicBezTo>
                    <a:pt x="7272" y="2814"/>
                    <a:pt x="7163" y="2822"/>
                    <a:pt x="7053" y="2822"/>
                  </a:cubicBezTo>
                  <a:cubicBezTo>
                    <a:pt x="6792" y="2822"/>
                    <a:pt x="6525" y="2778"/>
                    <a:pt x="6270" y="2717"/>
                  </a:cubicBezTo>
                  <a:lnTo>
                    <a:pt x="6270" y="2717"/>
                  </a:lnTo>
                  <a:cubicBezTo>
                    <a:pt x="6259" y="2712"/>
                    <a:pt x="6248" y="2707"/>
                    <a:pt x="6238" y="2701"/>
                  </a:cubicBezTo>
                  <a:lnTo>
                    <a:pt x="6235" y="2708"/>
                  </a:lnTo>
                  <a:lnTo>
                    <a:pt x="6235" y="2708"/>
                  </a:lnTo>
                  <a:cubicBezTo>
                    <a:pt x="6225" y="2706"/>
                    <a:pt x="6215" y="2704"/>
                    <a:pt x="6206" y="2701"/>
                  </a:cubicBezTo>
                  <a:cubicBezTo>
                    <a:pt x="6184" y="2697"/>
                    <a:pt x="6163" y="2694"/>
                    <a:pt x="6143" y="2694"/>
                  </a:cubicBezTo>
                  <a:cubicBezTo>
                    <a:pt x="5895" y="2694"/>
                    <a:pt x="5753" y="3028"/>
                    <a:pt x="6016" y="3145"/>
                  </a:cubicBezTo>
                  <a:cubicBezTo>
                    <a:pt x="6428" y="3335"/>
                    <a:pt x="6934" y="3715"/>
                    <a:pt x="6998" y="4190"/>
                  </a:cubicBezTo>
                  <a:cubicBezTo>
                    <a:pt x="7093" y="4792"/>
                    <a:pt x="6238" y="4855"/>
                    <a:pt x="5858" y="4855"/>
                  </a:cubicBezTo>
                  <a:cubicBezTo>
                    <a:pt x="5604" y="4855"/>
                    <a:pt x="5509" y="5172"/>
                    <a:pt x="5731" y="5298"/>
                  </a:cubicBezTo>
                  <a:cubicBezTo>
                    <a:pt x="6048" y="5520"/>
                    <a:pt x="6523" y="5900"/>
                    <a:pt x="6523" y="6343"/>
                  </a:cubicBezTo>
                  <a:cubicBezTo>
                    <a:pt x="6543" y="6654"/>
                    <a:pt x="6197" y="6721"/>
                    <a:pt x="5876" y="6721"/>
                  </a:cubicBezTo>
                  <a:cubicBezTo>
                    <a:pt x="5707" y="6721"/>
                    <a:pt x="5544" y="6703"/>
                    <a:pt x="5446" y="6692"/>
                  </a:cubicBezTo>
                  <a:cubicBezTo>
                    <a:pt x="4686" y="6597"/>
                    <a:pt x="3894" y="6312"/>
                    <a:pt x="3166" y="6090"/>
                  </a:cubicBezTo>
                  <a:cubicBezTo>
                    <a:pt x="2437" y="5868"/>
                    <a:pt x="1646" y="5583"/>
                    <a:pt x="1044" y="5140"/>
                  </a:cubicBezTo>
                  <a:cubicBezTo>
                    <a:pt x="886" y="5013"/>
                    <a:pt x="664" y="4855"/>
                    <a:pt x="759" y="4633"/>
                  </a:cubicBezTo>
                  <a:cubicBezTo>
                    <a:pt x="886" y="4285"/>
                    <a:pt x="1551" y="4095"/>
                    <a:pt x="1836" y="4000"/>
                  </a:cubicBezTo>
                  <a:cubicBezTo>
                    <a:pt x="2089" y="3905"/>
                    <a:pt x="2089" y="3588"/>
                    <a:pt x="1836" y="3493"/>
                  </a:cubicBezTo>
                  <a:cubicBezTo>
                    <a:pt x="1614" y="3398"/>
                    <a:pt x="632" y="3050"/>
                    <a:pt x="981" y="2638"/>
                  </a:cubicBezTo>
                  <a:cubicBezTo>
                    <a:pt x="1297" y="2258"/>
                    <a:pt x="1899" y="2131"/>
                    <a:pt x="2342" y="2036"/>
                  </a:cubicBezTo>
                  <a:cubicBezTo>
                    <a:pt x="2564" y="1973"/>
                    <a:pt x="2596" y="1688"/>
                    <a:pt x="2406" y="1593"/>
                  </a:cubicBezTo>
                  <a:cubicBezTo>
                    <a:pt x="2216" y="1466"/>
                    <a:pt x="1392" y="1055"/>
                    <a:pt x="1614" y="738"/>
                  </a:cubicBezTo>
                  <a:cubicBezTo>
                    <a:pt x="1744" y="543"/>
                    <a:pt x="2096" y="496"/>
                    <a:pt x="2397" y="496"/>
                  </a:cubicBezTo>
                  <a:close/>
                  <a:moveTo>
                    <a:pt x="2539" y="1"/>
                  </a:moveTo>
                  <a:cubicBezTo>
                    <a:pt x="2391" y="1"/>
                    <a:pt x="2242" y="13"/>
                    <a:pt x="2089" y="41"/>
                  </a:cubicBezTo>
                  <a:cubicBezTo>
                    <a:pt x="1677" y="73"/>
                    <a:pt x="1139" y="263"/>
                    <a:pt x="1076" y="738"/>
                  </a:cubicBezTo>
                  <a:cubicBezTo>
                    <a:pt x="1033" y="1140"/>
                    <a:pt x="1331" y="1458"/>
                    <a:pt x="1665" y="1700"/>
                  </a:cubicBezTo>
                  <a:lnTo>
                    <a:pt x="1665" y="1700"/>
                  </a:lnTo>
                  <a:cubicBezTo>
                    <a:pt x="1175" y="1846"/>
                    <a:pt x="655" y="2082"/>
                    <a:pt x="474" y="2511"/>
                  </a:cubicBezTo>
                  <a:cubicBezTo>
                    <a:pt x="225" y="3054"/>
                    <a:pt x="702" y="3451"/>
                    <a:pt x="1180" y="3714"/>
                  </a:cubicBezTo>
                  <a:lnTo>
                    <a:pt x="1180" y="3714"/>
                  </a:lnTo>
                  <a:cubicBezTo>
                    <a:pt x="613" y="3980"/>
                    <a:pt x="1" y="4400"/>
                    <a:pt x="284" y="5013"/>
                  </a:cubicBezTo>
                  <a:cubicBezTo>
                    <a:pt x="442" y="5330"/>
                    <a:pt x="759" y="5552"/>
                    <a:pt x="1044" y="5710"/>
                  </a:cubicBezTo>
                  <a:cubicBezTo>
                    <a:pt x="1487" y="5995"/>
                    <a:pt x="1962" y="6185"/>
                    <a:pt x="2437" y="6343"/>
                  </a:cubicBezTo>
                  <a:cubicBezTo>
                    <a:pt x="3387" y="6723"/>
                    <a:pt x="4401" y="7040"/>
                    <a:pt x="5414" y="7167"/>
                  </a:cubicBezTo>
                  <a:cubicBezTo>
                    <a:pt x="5547" y="7190"/>
                    <a:pt x="5700" y="7206"/>
                    <a:pt x="5859" y="7206"/>
                  </a:cubicBezTo>
                  <a:cubicBezTo>
                    <a:pt x="6345" y="7206"/>
                    <a:pt x="6878" y="7059"/>
                    <a:pt x="6998" y="6533"/>
                  </a:cubicBezTo>
                  <a:cubicBezTo>
                    <a:pt x="7107" y="6055"/>
                    <a:pt x="6826" y="5606"/>
                    <a:pt x="6476" y="5259"/>
                  </a:cubicBezTo>
                  <a:lnTo>
                    <a:pt x="6476" y="5259"/>
                  </a:lnTo>
                  <a:cubicBezTo>
                    <a:pt x="7014" y="5150"/>
                    <a:pt x="7527" y="4888"/>
                    <a:pt x="7504" y="4253"/>
                  </a:cubicBezTo>
                  <a:cubicBezTo>
                    <a:pt x="7504" y="3901"/>
                    <a:pt x="7334" y="3580"/>
                    <a:pt x="7088" y="3313"/>
                  </a:cubicBezTo>
                  <a:lnTo>
                    <a:pt x="7088" y="3313"/>
                  </a:lnTo>
                  <a:cubicBezTo>
                    <a:pt x="7114" y="3314"/>
                    <a:pt x="7140" y="3314"/>
                    <a:pt x="7166" y="3314"/>
                  </a:cubicBezTo>
                  <a:cubicBezTo>
                    <a:pt x="7671" y="3314"/>
                    <a:pt x="8146" y="3172"/>
                    <a:pt x="8233" y="2670"/>
                  </a:cubicBezTo>
                  <a:cubicBezTo>
                    <a:pt x="8359" y="1878"/>
                    <a:pt x="7188" y="1403"/>
                    <a:pt x="6618" y="1213"/>
                  </a:cubicBezTo>
                  <a:cubicBezTo>
                    <a:pt x="5763" y="928"/>
                    <a:pt x="4908" y="706"/>
                    <a:pt x="4052" y="358"/>
                  </a:cubicBezTo>
                  <a:cubicBezTo>
                    <a:pt x="3558" y="160"/>
                    <a:pt x="3063" y="1"/>
                    <a:pt x="2539" y="1"/>
                  </a:cubicBezTo>
                  <a:close/>
                </a:path>
              </a:pathLst>
            </a:custGeom>
            <a:solidFill>
              <a:schemeClr val="dk1"/>
            </a:solidFill>
            <a:ln>
              <a:noFill/>
            </a:ln>
          </p:spPr>
          <p:txBody>
            <a:bodyPr spcFirstLastPara="1" wrap="square" lIns="68569" tIns="68569" rIns="68569" bIns="68569" anchor="ctr" anchorCtr="0">
              <a:noAutofit/>
            </a:bodyPr>
            <a:lstStyle/>
            <a:p>
              <a:pPr defTabSz="914378">
                <a:buClr>
                  <a:srgbClr val="000000"/>
                </a:buClr>
              </a:pPr>
              <a:endParaRPr sz="1350" kern="0">
                <a:solidFill>
                  <a:srgbClr val="000000"/>
                </a:solidFill>
                <a:cs typeface="Arial"/>
                <a:sym typeface="Arial"/>
              </a:endParaRPr>
            </a:p>
          </p:txBody>
        </p:sp>
        <p:sp>
          <p:nvSpPr>
            <p:cNvPr id="1602" name="Google Shape;1602;p39"/>
            <p:cNvSpPr/>
            <p:nvPr/>
          </p:nvSpPr>
          <p:spPr>
            <a:xfrm>
              <a:off x="4424272" y="1481411"/>
              <a:ext cx="124443" cy="51717"/>
            </a:xfrm>
            <a:custGeom>
              <a:avLst/>
              <a:gdLst/>
              <a:ahLst/>
              <a:cxnLst/>
              <a:rect l="l" t="t" r="r" b="b"/>
              <a:pathLst>
                <a:path w="3874" h="1610" extrusionOk="0">
                  <a:moveTo>
                    <a:pt x="313" y="1"/>
                  </a:moveTo>
                  <a:cubicBezTo>
                    <a:pt x="82" y="1"/>
                    <a:pt x="0" y="402"/>
                    <a:pt x="260" y="488"/>
                  </a:cubicBezTo>
                  <a:cubicBezTo>
                    <a:pt x="1336" y="868"/>
                    <a:pt x="2381" y="1217"/>
                    <a:pt x="3458" y="1597"/>
                  </a:cubicBezTo>
                  <a:cubicBezTo>
                    <a:pt x="3484" y="1605"/>
                    <a:pt x="3509" y="1609"/>
                    <a:pt x="3532" y="1609"/>
                  </a:cubicBezTo>
                  <a:cubicBezTo>
                    <a:pt x="3768" y="1609"/>
                    <a:pt x="3873" y="1208"/>
                    <a:pt x="3585" y="1122"/>
                  </a:cubicBezTo>
                  <a:cubicBezTo>
                    <a:pt x="2540" y="742"/>
                    <a:pt x="1463" y="393"/>
                    <a:pt x="386" y="13"/>
                  </a:cubicBezTo>
                  <a:cubicBezTo>
                    <a:pt x="361" y="5"/>
                    <a:pt x="336" y="1"/>
                    <a:pt x="313" y="1"/>
                  </a:cubicBezTo>
                  <a:close/>
                </a:path>
              </a:pathLst>
            </a:custGeom>
            <a:solidFill>
              <a:schemeClr val="dk1"/>
            </a:solidFill>
            <a:ln>
              <a:noFill/>
            </a:ln>
          </p:spPr>
          <p:txBody>
            <a:bodyPr spcFirstLastPara="1" wrap="square" lIns="68569" tIns="68569" rIns="68569" bIns="68569" anchor="ctr" anchorCtr="0">
              <a:noAutofit/>
            </a:bodyPr>
            <a:lstStyle/>
            <a:p>
              <a:pPr defTabSz="914378">
                <a:buClr>
                  <a:srgbClr val="000000"/>
                </a:buClr>
              </a:pPr>
              <a:endParaRPr sz="1350" kern="0">
                <a:solidFill>
                  <a:srgbClr val="000000"/>
                </a:solidFill>
                <a:cs typeface="Arial"/>
                <a:sym typeface="Arial"/>
              </a:endParaRPr>
            </a:p>
          </p:txBody>
        </p:sp>
        <p:sp>
          <p:nvSpPr>
            <p:cNvPr id="1603" name="Google Shape;1603;p39"/>
            <p:cNvSpPr/>
            <p:nvPr/>
          </p:nvSpPr>
          <p:spPr>
            <a:xfrm>
              <a:off x="4465967" y="1561783"/>
              <a:ext cx="106229" cy="44586"/>
            </a:xfrm>
            <a:custGeom>
              <a:avLst/>
              <a:gdLst/>
              <a:ahLst/>
              <a:cxnLst/>
              <a:rect l="l" t="t" r="r" b="b"/>
              <a:pathLst>
                <a:path w="3307" h="1388" extrusionOk="0">
                  <a:moveTo>
                    <a:pt x="338" y="1"/>
                  </a:moveTo>
                  <a:cubicBezTo>
                    <a:pt x="82" y="1"/>
                    <a:pt x="1" y="402"/>
                    <a:pt x="260" y="488"/>
                  </a:cubicBezTo>
                  <a:cubicBezTo>
                    <a:pt x="1147" y="773"/>
                    <a:pt x="2034" y="1090"/>
                    <a:pt x="2920" y="1375"/>
                  </a:cubicBezTo>
                  <a:cubicBezTo>
                    <a:pt x="2946" y="1383"/>
                    <a:pt x="2970" y="1387"/>
                    <a:pt x="2993" y="1387"/>
                  </a:cubicBezTo>
                  <a:cubicBezTo>
                    <a:pt x="3225" y="1387"/>
                    <a:pt x="3306" y="986"/>
                    <a:pt x="3047" y="900"/>
                  </a:cubicBezTo>
                  <a:cubicBezTo>
                    <a:pt x="2160" y="615"/>
                    <a:pt x="1273" y="298"/>
                    <a:pt x="418" y="13"/>
                  </a:cubicBezTo>
                  <a:cubicBezTo>
                    <a:pt x="390" y="5"/>
                    <a:pt x="363" y="1"/>
                    <a:pt x="338" y="1"/>
                  </a:cubicBezTo>
                  <a:close/>
                </a:path>
              </a:pathLst>
            </a:custGeom>
            <a:solidFill>
              <a:schemeClr val="dk1"/>
            </a:solidFill>
            <a:ln>
              <a:noFill/>
            </a:ln>
          </p:spPr>
          <p:txBody>
            <a:bodyPr spcFirstLastPara="1" wrap="square" lIns="68569" tIns="68569" rIns="68569" bIns="68569" anchor="ctr" anchorCtr="0">
              <a:noAutofit/>
            </a:bodyPr>
            <a:lstStyle/>
            <a:p>
              <a:pPr defTabSz="914378">
                <a:buClr>
                  <a:srgbClr val="000000"/>
                </a:buClr>
              </a:pPr>
              <a:endParaRPr sz="1350" kern="0">
                <a:solidFill>
                  <a:srgbClr val="000000"/>
                </a:solidFill>
                <a:cs typeface="Arial"/>
                <a:sym typeface="Arial"/>
              </a:endParaRPr>
            </a:p>
          </p:txBody>
        </p:sp>
        <p:sp>
          <p:nvSpPr>
            <p:cNvPr id="1604" name="Google Shape;1604;p39"/>
            <p:cNvSpPr/>
            <p:nvPr/>
          </p:nvSpPr>
          <p:spPr>
            <a:xfrm>
              <a:off x="4462113" y="1197025"/>
              <a:ext cx="235458" cy="281554"/>
            </a:xfrm>
            <a:custGeom>
              <a:avLst/>
              <a:gdLst/>
              <a:ahLst/>
              <a:cxnLst/>
              <a:rect l="l" t="t" r="r" b="b"/>
              <a:pathLst>
                <a:path w="7330" h="8765" extrusionOk="0">
                  <a:moveTo>
                    <a:pt x="1598" y="494"/>
                  </a:moveTo>
                  <a:cubicBezTo>
                    <a:pt x="1742" y="494"/>
                    <a:pt x="1886" y="537"/>
                    <a:pt x="1995" y="632"/>
                  </a:cubicBezTo>
                  <a:cubicBezTo>
                    <a:pt x="2217" y="822"/>
                    <a:pt x="2280" y="1171"/>
                    <a:pt x="2312" y="1456"/>
                  </a:cubicBezTo>
                  <a:cubicBezTo>
                    <a:pt x="2393" y="1881"/>
                    <a:pt x="2383" y="2306"/>
                    <a:pt x="2358" y="2731"/>
                  </a:cubicBezTo>
                  <a:lnTo>
                    <a:pt x="2358" y="2731"/>
                  </a:lnTo>
                  <a:cubicBezTo>
                    <a:pt x="2357" y="2731"/>
                    <a:pt x="2356" y="2731"/>
                    <a:pt x="2355" y="2731"/>
                  </a:cubicBezTo>
                  <a:cubicBezTo>
                    <a:pt x="2231" y="2731"/>
                    <a:pt x="2100" y="2709"/>
                    <a:pt x="1964" y="2659"/>
                  </a:cubicBezTo>
                  <a:cubicBezTo>
                    <a:pt x="1520" y="2501"/>
                    <a:pt x="1203" y="2121"/>
                    <a:pt x="1045" y="1709"/>
                  </a:cubicBezTo>
                  <a:cubicBezTo>
                    <a:pt x="918" y="1392"/>
                    <a:pt x="823" y="949"/>
                    <a:pt x="1108" y="696"/>
                  </a:cubicBezTo>
                  <a:cubicBezTo>
                    <a:pt x="1217" y="569"/>
                    <a:pt x="1407" y="494"/>
                    <a:pt x="1598" y="494"/>
                  </a:cubicBezTo>
                  <a:close/>
                  <a:moveTo>
                    <a:pt x="6610" y="1807"/>
                  </a:moveTo>
                  <a:cubicBezTo>
                    <a:pt x="6705" y="1807"/>
                    <a:pt x="6762" y="1893"/>
                    <a:pt x="6746" y="2121"/>
                  </a:cubicBezTo>
                  <a:cubicBezTo>
                    <a:pt x="6746" y="2740"/>
                    <a:pt x="6262" y="3389"/>
                    <a:pt x="5590" y="3389"/>
                  </a:cubicBezTo>
                  <a:cubicBezTo>
                    <a:pt x="5574" y="3389"/>
                    <a:pt x="5558" y="3388"/>
                    <a:pt x="5542" y="3388"/>
                  </a:cubicBezTo>
                  <a:cubicBezTo>
                    <a:pt x="5419" y="3380"/>
                    <a:pt x="5312" y="3346"/>
                    <a:pt x="5219" y="3292"/>
                  </a:cubicBezTo>
                  <a:lnTo>
                    <a:pt x="5219" y="3292"/>
                  </a:lnTo>
                  <a:cubicBezTo>
                    <a:pt x="5359" y="3063"/>
                    <a:pt x="5508" y="2840"/>
                    <a:pt x="5669" y="2628"/>
                  </a:cubicBezTo>
                  <a:cubicBezTo>
                    <a:pt x="5785" y="2465"/>
                    <a:pt x="6345" y="1807"/>
                    <a:pt x="6610" y="1807"/>
                  </a:cubicBezTo>
                  <a:close/>
                  <a:moveTo>
                    <a:pt x="1653" y="0"/>
                  </a:moveTo>
                  <a:cubicBezTo>
                    <a:pt x="1301" y="0"/>
                    <a:pt x="921" y="137"/>
                    <a:pt x="697" y="411"/>
                  </a:cubicBezTo>
                  <a:cubicBezTo>
                    <a:pt x="0" y="1202"/>
                    <a:pt x="728" y="2533"/>
                    <a:pt x="1488" y="2976"/>
                  </a:cubicBezTo>
                  <a:cubicBezTo>
                    <a:pt x="1784" y="3152"/>
                    <a:pt x="2062" y="3228"/>
                    <a:pt x="2324" y="3228"/>
                  </a:cubicBezTo>
                  <a:lnTo>
                    <a:pt x="2324" y="3228"/>
                  </a:lnTo>
                  <a:cubicBezTo>
                    <a:pt x="2320" y="3302"/>
                    <a:pt x="2315" y="3377"/>
                    <a:pt x="2312" y="3451"/>
                  </a:cubicBezTo>
                  <a:cubicBezTo>
                    <a:pt x="2280" y="4084"/>
                    <a:pt x="2344" y="4718"/>
                    <a:pt x="2249" y="5383"/>
                  </a:cubicBezTo>
                  <a:cubicBezTo>
                    <a:pt x="2122" y="6206"/>
                    <a:pt x="1837" y="6966"/>
                    <a:pt x="1267" y="7631"/>
                  </a:cubicBezTo>
                  <a:cubicBezTo>
                    <a:pt x="1123" y="7822"/>
                    <a:pt x="1287" y="8068"/>
                    <a:pt x="1471" y="8068"/>
                  </a:cubicBezTo>
                  <a:cubicBezTo>
                    <a:pt x="1530" y="8068"/>
                    <a:pt x="1592" y="8042"/>
                    <a:pt x="1647" y="7980"/>
                  </a:cubicBezTo>
                  <a:cubicBezTo>
                    <a:pt x="2217" y="7315"/>
                    <a:pt x="2565" y="6523"/>
                    <a:pt x="2724" y="5636"/>
                  </a:cubicBezTo>
                  <a:cubicBezTo>
                    <a:pt x="2850" y="4908"/>
                    <a:pt x="2755" y="4179"/>
                    <a:pt x="2819" y="3451"/>
                  </a:cubicBezTo>
                  <a:cubicBezTo>
                    <a:pt x="2823" y="3345"/>
                    <a:pt x="2828" y="3238"/>
                    <a:pt x="2834" y="3132"/>
                  </a:cubicBezTo>
                  <a:lnTo>
                    <a:pt x="2834" y="3132"/>
                  </a:lnTo>
                  <a:cubicBezTo>
                    <a:pt x="3371" y="2925"/>
                    <a:pt x="3819" y="2417"/>
                    <a:pt x="4171" y="1875"/>
                  </a:cubicBezTo>
                  <a:lnTo>
                    <a:pt x="4171" y="1875"/>
                  </a:lnTo>
                  <a:cubicBezTo>
                    <a:pt x="4205" y="2421"/>
                    <a:pt x="4324" y="2991"/>
                    <a:pt x="4626" y="3390"/>
                  </a:cubicBezTo>
                  <a:lnTo>
                    <a:pt x="4626" y="3390"/>
                  </a:lnTo>
                  <a:cubicBezTo>
                    <a:pt x="4514" y="3606"/>
                    <a:pt x="4408" y="3827"/>
                    <a:pt x="4307" y="4053"/>
                  </a:cubicBezTo>
                  <a:cubicBezTo>
                    <a:pt x="3674" y="5446"/>
                    <a:pt x="3262" y="6935"/>
                    <a:pt x="2945" y="8455"/>
                  </a:cubicBezTo>
                  <a:cubicBezTo>
                    <a:pt x="2926" y="8643"/>
                    <a:pt x="3088" y="8765"/>
                    <a:pt x="3234" y="8765"/>
                  </a:cubicBezTo>
                  <a:cubicBezTo>
                    <a:pt x="3334" y="8765"/>
                    <a:pt x="3426" y="8709"/>
                    <a:pt x="3452" y="8581"/>
                  </a:cubicBezTo>
                  <a:cubicBezTo>
                    <a:pt x="3755" y="6967"/>
                    <a:pt x="4178" y="5212"/>
                    <a:pt x="4978" y="3717"/>
                  </a:cubicBezTo>
                  <a:lnTo>
                    <a:pt x="4978" y="3717"/>
                  </a:lnTo>
                  <a:cubicBezTo>
                    <a:pt x="5006" y="3735"/>
                    <a:pt x="5036" y="3752"/>
                    <a:pt x="5067" y="3768"/>
                  </a:cubicBezTo>
                  <a:cubicBezTo>
                    <a:pt x="5251" y="3863"/>
                    <a:pt x="5438" y="3906"/>
                    <a:pt x="5621" y="3906"/>
                  </a:cubicBezTo>
                  <a:cubicBezTo>
                    <a:pt x="6289" y="3906"/>
                    <a:pt x="6909" y="3337"/>
                    <a:pt x="7157" y="2691"/>
                  </a:cubicBezTo>
                  <a:cubicBezTo>
                    <a:pt x="7330" y="2230"/>
                    <a:pt x="7293" y="1299"/>
                    <a:pt x="6668" y="1299"/>
                  </a:cubicBezTo>
                  <a:cubicBezTo>
                    <a:pt x="6605" y="1299"/>
                    <a:pt x="6536" y="1309"/>
                    <a:pt x="6461" y="1329"/>
                  </a:cubicBezTo>
                  <a:cubicBezTo>
                    <a:pt x="5985" y="1456"/>
                    <a:pt x="5605" y="1931"/>
                    <a:pt x="5320" y="2279"/>
                  </a:cubicBezTo>
                  <a:cubicBezTo>
                    <a:pt x="5164" y="2484"/>
                    <a:pt x="5021" y="2699"/>
                    <a:pt x="4888" y="2920"/>
                  </a:cubicBezTo>
                  <a:lnTo>
                    <a:pt x="4888" y="2920"/>
                  </a:lnTo>
                  <a:cubicBezTo>
                    <a:pt x="4597" y="2356"/>
                    <a:pt x="4634" y="1424"/>
                    <a:pt x="4655" y="949"/>
                  </a:cubicBezTo>
                  <a:cubicBezTo>
                    <a:pt x="4655" y="794"/>
                    <a:pt x="4525" y="698"/>
                    <a:pt x="4402" y="698"/>
                  </a:cubicBezTo>
                  <a:cubicBezTo>
                    <a:pt x="4324" y="698"/>
                    <a:pt x="4249" y="736"/>
                    <a:pt x="4212" y="822"/>
                  </a:cubicBezTo>
                  <a:cubicBezTo>
                    <a:pt x="3922" y="1380"/>
                    <a:pt x="3491" y="2268"/>
                    <a:pt x="2863" y="2600"/>
                  </a:cubicBezTo>
                  <a:lnTo>
                    <a:pt x="2863" y="2600"/>
                  </a:lnTo>
                  <a:cubicBezTo>
                    <a:pt x="2889" y="2019"/>
                    <a:pt x="2883" y="1438"/>
                    <a:pt x="2692" y="886"/>
                  </a:cubicBezTo>
                  <a:cubicBezTo>
                    <a:pt x="2565" y="506"/>
                    <a:pt x="2344" y="157"/>
                    <a:pt x="1932" y="31"/>
                  </a:cubicBezTo>
                  <a:cubicBezTo>
                    <a:pt x="1844" y="10"/>
                    <a:pt x="1750" y="0"/>
                    <a:pt x="1653" y="0"/>
                  </a:cubicBezTo>
                  <a:close/>
                </a:path>
              </a:pathLst>
            </a:custGeom>
            <a:solidFill>
              <a:schemeClr val="dk1"/>
            </a:solidFill>
            <a:ln>
              <a:noFill/>
            </a:ln>
          </p:spPr>
          <p:txBody>
            <a:bodyPr spcFirstLastPara="1" wrap="square" lIns="68569" tIns="68569" rIns="68569" bIns="68569" anchor="ctr" anchorCtr="0">
              <a:noAutofit/>
            </a:bodyPr>
            <a:lstStyle/>
            <a:p>
              <a:pPr defTabSz="914378">
                <a:buClr>
                  <a:srgbClr val="000000"/>
                </a:buClr>
              </a:pPr>
              <a:endParaRPr sz="1350" kern="0">
                <a:solidFill>
                  <a:srgbClr val="000000"/>
                </a:solidFill>
                <a:cs typeface="Arial"/>
                <a:sym typeface="Arial"/>
              </a:endParaRPr>
            </a:p>
          </p:txBody>
        </p:sp>
      </p:grpSp>
      <p:sp>
        <p:nvSpPr>
          <p:cNvPr id="1605" name="Google Shape;1605;p39"/>
          <p:cNvSpPr txBox="1">
            <a:spLocks noGrp="1"/>
          </p:cNvSpPr>
          <p:nvPr>
            <p:ph type="title"/>
          </p:nvPr>
        </p:nvSpPr>
        <p:spPr>
          <a:xfrm>
            <a:off x="779895" y="-24570"/>
            <a:ext cx="7717500" cy="1225936"/>
          </a:xfrm>
          <a:prstGeom prst="rect">
            <a:avLst/>
          </a:prstGeom>
        </p:spPr>
        <p:txBody>
          <a:bodyPr spcFirstLastPara="1" vert="horz" wrap="square" lIns="91421" tIns="91421" rIns="91421" bIns="91421" rtlCol="0" anchor="ctr" anchorCtr="0">
            <a:noAutofit/>
          </a:bodyPr>
          <a:lstStyle/>
          <a:p>
            <a:r>
              <a:rPr lang="en" sz="6000" b="1" dirty="0">
                <a:solidFill>
                  <a:srgbClr val="0396A6"/>
                </a:solidFill>
                <a:latin typeface="Times New Roman" panose="02020603050405020304" pitchFamily="18" charset="0"/>
                <a:cs typeface="Times New Roman" panose="02020603050405020304" pitchFamily="18" charset="0"/>
              </a:rPr>
              <a:t>Lucky </a:t>
            </a:r>
            <a:r>
              <a:rPr lang="vi-VN" sz="6000" b="1" dirty="0">
                <a:solidFill>
                  <a:srgbClr val="0396A6"/>
                </a:solidFill>
                <a:latin typeface="Times New Roman" panose="02020603050405020304" pitchFamily="18" charset="0"/>
                <a:cs typeface="Times New Roman" panose="02020603050405020304" pitchFamily="18" charset="0"/>
              </a:rPr>
              <a:t>Star</a:t>
            </a:r>
            <a:endParaRPr sz="6000" b="1" dirty="0">
              <a:solidFill>
                <a:srgbClr val="0396A6"/>
              </a:solidFill>
              <a:latin typeface="Times New Roman" panose="02020603050405020304" pitchFamily="18" charset="0"/>
              <a:cs typeface="Times New Roman" panose="02020603050405020304" pitchFamily="18" charset="0"/>
            </a:endParaRPr>
          </a:p>
        </p:txBody>
      </p:sp>
      <p:grpSp>
        <p:nvGrpSpPr>
          <p:cNvPr id="16" name="Google Shape;1599;p39"/>
          <p:cNvGrpSpPr/>
          <p:nvPr/>
        </p:nvGrpSpPr>
        <p:grpSpPr>
          <a:xfrm flipH="1">
            <a:off x="7770222" y="337216"/>
            <a:ext cx="396714" cy="633238"/>
            <a:chOff x="4373645" y="1032973"/>
            <a:chExt cx="396714" cy="633238"/>
          </a:xfrm>
        </p:grpSpPr>
        <p:sp>
          <p:nvSpPr>
            <p:cNvPr id="17" name="Google Shape;1600;p39"/>
            <p:cNvSpPr/>
            <p:nvPr/>
          </p:nvSpPr>
          <p:spPr>
            <a:xfrm>
              <a:off x="4414281" y="1032973"/>
              <a:ext cx="356078" cy="445828"/>
            </a:xfrm>
            <a:custGeom>
              <a:avLst/>
              <a:gdLst/>
              <a:ahLst/>
              <a:cxnLst/>
              <a:rect l="l" t="t" r="r" b="b"/>
              <a:pathLst>
                <a:path w="11085" h="13879" extrusionOk="0">
                  <a:moveTo>
                    <a:pt x="4334" y="0"/>
                  </a:moveTo>
                  <a:cubicBezTo>
                    <a:pt x="2083" y="0"/>
                    <a:pt x="264" y="1383"/>
                    <a:pt x="127" y="3903"/>
                  </a:cubicBezTo>
                  <a:cubicBezTo>
                    <a:pt x="1" y="7006"/>
                    <a:pt x="2946" y="9856"/>
                    <a:pt x="2281" y="12770"/>
                  </a:cubicBezTo>
                  <a:lnTo>
                    <a:pt x="5543" y="13878"/>
                  </a:lnTo>
                  <a:cubicBezTo>
                    <a:pt x="5891" y="13150"/>
                    <a:pt x="6334" y="12612"/>
                    <a:pt x="6873" y="12042"/>
                  </a:cubicBezTo>
                  <a:cubicBezTo>
                    <a:pt x="8425" y="10458"/>
                    <a:pt x="10483" y="9128"/>
                    <a:pt x="10736" y="6658"/>
                  </a:cubicBezTo>
                  <a:cubicBezTo>
                    <a:pt x="11085" y="3111"/>
                    <a:pt x="8583" y="736"/>
                    <a:pt x="5416" y="102"/>
                  </a:cubicBezTo>
                  <a:cubicBezTo>
                    <a:pt x="5048" y="34"/>
                    <a:pt x="4686" y="0"/>
                    <a:pt x="4334" y="0"/>
                  </a:cubicBezTo>
                  <a:close/>
                </a:path>
              </a:pathLst>
            </a:custGeom>
            <a:solidFill>
              <a:schemeClr val="accent2"/>
            </a:solidFill>
            <a:ln>
              <a:noFill/>
            </a:ln>
          </p:spPr>
          <p:txBody>
            <a:bodyPr spcFirstLastPara="1" wrap="square" lIns="68569" tIns="68569" rIns="68569" bIns="68569" anchor="ctr" anchorCtr="0">
              <a:noAutofit/>
            </a:bodyPr>
            <a:lstStyle/>
            <a:p>
              <a:pPr defTabSz="914378">
                <a:buClr>
                  <a:srgbClr val="000000"/>
                </a:buClr>
              </a:pPr>
              <a:endParaRPr sz="1350" kern="0">
                <a:solidFill>
                  <a:srgbClr val="000000"/>
                </a:solidFill>
                <a:cs typeface="Arial"/>
                <a:sym typeface="Arial"/>
              </a:endParaRPr>
            </a:p>
          </p:txBody>
        </p:sp>
        <p:sp>
          <p:nvSpPr>
            <p:cNvPr id="18" name="Google Shape;1601;p39"/>
            <p:cNvSpPr/>
            <p:nvPr/>
          </p:nvSpPr>
          <p:spPr>
            <a:xfrm>
              <a:off x="4373645" y="1434736"/>
              <a:ext cx="268544" cy="231475"/>
            </a:xfrm>
            <a:custGeom>
              <a:avLst/>
              <a:gdLst/>
              <a:ahLst/>
              <a:cxnLst/>
              <a:rect l="l" t="t" r="r" b="b"/>
              <a:pathLst>
                <a:path w="8360" h="7206" extrusionOk="0">
                  <a:moveTo>
                    <a:pt x="2397" y="496"/>
                  </a:moveTo>
                  <a:cubicBezTo>
                    <a:pt x="2536" y="496"/>
                    <a:pt x="2664" y="506"/>
                    <a:pt x="2754" y="516"/>
                  </a:cubicBezTo>
                  <a:cubicBezTo>
                    <a:pt x="3356" y="580"/>
                    <a:pt x="3862" y="833"/>
                    <a:pt x="4432" y="1055"/>
                  </a:cubicBezTo>
                  <a:cubicBezTo>
                    <a:pt x="5094" y="1275"/>
                    <a:pt x="5787" y="1464"/>
                    <a:pt x="6481" y="1685"/>
                  </a:cubicBezTo>
                  <a:lnTo>
                    <a:pt x="6481" y="1685"/>
                  </a:lnTo>
                  <a:cubicBezTo>
                    <a:pt x="6484" y="1686"/>
                    <a:pt x="6488" y="1687"/>
                    <a:pt x="6491" y="1688"/>
                  </a:cubicBezTo>
                  <a:cubicBezTo>
                    <a:pt x="6491" y="1688"/>
                    <a:pt x="6491" y="1688"/>
                    <a:pt x="6491" y="1688"/>
                  </a:cubicBezTo>
                  <a:lnTo>
                    <a:pt x="6491" y="1688"/>
                  </a:lnTo>
                  <a:cubicBezTo>
                    <a:pt x="6496" y="1690"/>
                    <a:pt x="6501" y="1691"/>
                    <a:pt x="6505" y="1692"/>
                  </a:cubicBezTo>
                  <a:lnTo>
                    <a:pt x="6505" y="1692"/>
                  </a:lnTo>
                  <a:cubicBezTo>
                    <a:pt x="6818" y="1788"/>
                    <a:pt x="7160" y="1944"/>
                    <a:pt x="7409" y="2131"/>
                  </a:cubicBezTo>
                  <a:cubicBezTo>
                    <a:pt x="7536" y="2226"/>
                    <a:pt x="7758" y="2448"/>
                    <a:pt x="7726" y="2606"/>
                  </a:cubicBezTo>
                  <a:cubicBezTo>
                    <a:pt x="7726" y="2733"/>
                    <a:pt x="7504" y="2796"/>
                    <a:pt x="7378" y="2796"/>
                  </a:cubicBezTo>
                  <a:cubicBezTo>
                    <a:pt x="7272" y="2814"/>
                    <a:pt x="7163" y="2822"/>
                    <a:pt x="7053" y="2822"/>
                  </a:cubicBezTo>
                  <a:cubicBezTo>
                    <a:pt x="6792" y="2822"/>
                    <a:pt x="6525" y="2778"/>
                    <a:pt x="6270" y="2717"/>
                  </a:cubicBezTo>
                  <a:lnTo>
                    <a:pt x="6270" y="2717"/>
                  </a:lnTo>
                  <a:cubicBezTo>
                    <a:pt x="6259" y="2712"/>
                    <a:pt x="6248" y="2707"/>
                    <a:pt x="6238" y="2701"/>
                  </a:cubicBezTo>
                  <a:lnTo>
                    <a:pt x="6235" y="2708"/>
                  </a:lnTo>
                  <a:lnTo>
                    <a:pt x="6235" y="2708"/>
                  </a:lnTo>
                  <a:cubicBezTo>
                    <a:pt x="6225" y="2706"/>
                    <a:pt x="6215" y="2704"/>
                    <a:pt x="6206" y="2701"/>
                  </a:cubicBezTo>
                  <a:cubicBezTo>
                    <a:pt x="6184" y="2697"/>
                    <a:pt x="6163" y="2694"/>
                    <a:pt x="6143" y="2694"/>
                  </a:cubicBezTo>
                  <a:cubicBezTo>
                    <a:pt x="5895" y="2694"/>
                    <a:pt x="5753" y="3028"/>
                    <a:pt x="6016" y="3145"/>
                  </a:cubicBezTo>
                  <a:cubicBezTo>
                    <a:pt x="6428" y="3335"/>
                    <a:pt x="6934" y="3715"/>
                    <a:pt x="6998" y="4190"/>
                  </a:cubicBezTo>
                  <a:cubicBezTo>
                    <a:pt x="7093" y="4792"/>
                    <a:pt x="6238" y="4855"/>
                    <a:pt x="5858" y="4855"/>
                  </a:cubicBezTo>
                  <a:cubicBezTo>
                    <a:pt x="5604" y="4855"/>
                    <a:pt x="5509" y="5172"/>
                    <a:pt x="5731" y="5298"/>
                  </a:cubicBezTo>
                  <a:cubicBezTo>
                    <a:pt x="6048" y="5520"/>
                    <a:pt x="6523" y="5900"/>
                    <a:pt x="6523" y="6343"/>
                  </a:cubicBezTo>
                  <a:cubicBezTo>
                    <a:pt x="6543" y="6654"/>
                    <a:pt x="6197" y="6721"/>
                    <a:pt x="5876" y="6721"/>
                  </a:cubicBezTo>
                  <a:cubicBezTo>
                    <a:pt x="5707" y="6721"/>
                    <a:pt x="5544" y="6703"/>
                    <a:pt x="5446" y="6692"/>
                  </a:cubicBezTo>
                  <a:cubicBezTo>
                    <a:pt x="4686" y="6597"/>
                    <a:pt x="3894" y="6312"/>
                    <a:pt x="3166" y="6090"/>
                  </a:cubicBezTo>
                  <a:cubicBezTo>
                    <a:pt x="2437" y="5868"/>
                    <a:pt x="1646" y="5583"/>
                    <a:pt x="1044" y="5140"/>
                  </a:cubicBezTo>
                  <a:cubicBezTo>
                    <a:pt x="886" y="5013"/>
                    <a:pt x="664" y="4855"/>
                    <a:pt x="759" y="4633"/>
                  </a:cubicBezTo>
                  <a:cubicBezTo>
                    <a:pt x="886" y="4285"/>
                    <a:pt x="1551" y="4095"/>
                    <a:pt x="1836" y="4000"/>
                  </a:cubicBezTo>
                  <a:cubicBezTo>
                    <a:pt x="2089" y="3905"/>
                    <a:pt x="2089" y="3588"/>
                    <a:pt x="1836" y="3493"/>
                  </a:cubicBezTo>
                  <a:cubicBezTo>
                    <a:pt x="1614" y="3398"/>
                    <a:pt x="632" y="3050"/>
                    <a:pt x="981" y="2638"/>
                  </a:cubicBezTo>
                  <a:cubicBezTo>
                    <a:pt x="1297" y="2258"/>
                    <a:pt x="1899" y="2131"/>
                    <a:pt x="2342" y="2036"/>
                  </a:cubicBezTo>
                  <a:cubicBezTo>
                    <a:pt x="2564" y="1973"/>
                    <a:pt x="2596" y="1688"/>
                    <a:pt x="2406" y="1593"/>
                  </a:cubicBezTo>
                  <a:cubicBezTo>
                    <a:pt x="2216" y="1466"/>
                    <a:pt x="1392" y="1055"/>
                    <a:pt x="1614" y="738"/>
                  </a:cubicBezTo>
                  <a:cubicBezTo>
                    <a:pt x="1744" y="543"/>
                    <a:pt x="2096" y="496"/>
                    <a:pt x="2397" y="496"/>
                  </a:cubicBezTo>
                  <a:close/>
                  <a:moveTo>
                    <a:pt x="2539" y="1"/>
                  </a:moveTo>
                  <a:cubicBezTo>
                    <a:pt x="2391" y="1"/>
                    <a:pt x="2242" y="13"/>
                    <a:pt x="2089" y="41"/>
                  </a:cubicBezTo>
                  <a:cubicBezTo>
                    <a:pt x="1677" y="73"/>
                    <a:pt x="1139" y="263"/>
                    <a:pt x="1076" y="738"/>
                  </a:cubicBezTo>
                  <a:cubicBezTo>
                    <a:pt x="1033" y="1140"/>
                    <a:pt x="1331" y="1458"/>
                    <a:pt x="1665" y="1700"/>
                  </a:cubicBezTo>
                  <a:lnTo>
                    <a:pt x="1665" y="1700"/>
                  </a:lnTo>
                  <a:cubicBezTo>
                    <a:pt x="1175" y="1846"/>
                    <a:pt x="655" y="2082"/>
                    <a:pt x="474" y="2511"/>
                  </a:cubicBezTo>
                  <a:cubicBezTo>
                    <a:pt x="225" y="3054"/>
                    <a:pt x="702" y="3451"/>
                    <a:pt x="1180" y="3714"/>
                  </a:cubicBezTo>
                  <a:lnTo>
                    <a:pt x="1180" y="3714"/>
                  </a:lnTo>
                  <a:cubicBezTo>
                    <a:pt x="613" y="3980"/>
                    <a:pt x="1" y="4400"/>
                    <a:pt x="284" y="5013"/>
                  </a:cubicBezTo>
                  <a:cubicBezTo>
                    <a:pt x="442" y="5330"/>
                    <a:pt x="759" y="5552"/>
                    <a:pt x="1044" y="5710"/>
                  </a:cubicBezTo>
                  <a:cubicBezTo>
                    <a:pt x="1487" y="5995"/>
                    <a:pt x="1962" y="6185"/>
                    <a:pt x="2437" y="6343"/>
                  </a:cubicBezTo>
                  <a:cubicBezTo>
                    <a:pt x="3387" y="6723"/>
                    <a:pt x="4401" y="7040"/>
                    <a:pt x="5414" y="7167"/>
                  </a:cubicBezTo>
                  <a:cubicBezTo>
                    <a:pt x="5547" y="7190"/>
                    <a:pt x="5700" y="7206"/>
                    <a:pt x="5859" y="7206"/>
                  </a:cubicBezTo>
                  <a:cubicBezTo>
                    <a:pt x="6345" y="7206"/>
                    <a:pt x="6878" y="7059"/>
                    <a:pt x="6998" y="6533"/>
                  </a:cubicBezTo>
                  <a:cubicBezTo>
                    <a:pt x="7107" y="6055"/>
                    <a:pt x="6826" y="5606"/>
                    <a:pt x="6476" y="5259"/>
                  </a:cubicBezTo>
                  <a:lnTo>
                    <a:pt x="6476" y="5259"/>
                  </a:lnTo>
                  <a:cubicBezTo>
                    <a:pt x="7014" y="5150"/>
                    <a:pt x="7527" y="4888"/>
                    <a:pt x="7504" y="4253"/>
                  </a:cubicBezTo>
                  <a:cubicBezTo>
                    <a:pt x="7504" y="3901"/>
                    <a:pt x="7334" y="3580"/>
                    <a:pt x="7088" y="3313"/>
                  </a:cubicBezTo>
                  <a:lnTo>
                    <a:pt x="7088" y="3313"/>
                  </a:lnTo>
                  <a:cubicBezTo>
                    <a:pt x="7114" y="3314"/>
                    <a:pt x="7140" y="3314"/>
                    <a:pt x="7166" y="3314"/>
                  </a:cubicBezTo>
                  <a:cubicBezTo>
                    <a:pt x="7671" y="3314"/>
                    <a:pt x="8146" y="3172"/>
                    <a:pt x="8233" y="2670"/>
                  </a:cubicBezTo>
                  <a:cubicBezTo>
                    <a:pt x="8359" y="1878"/>
                    <a:pt x="7188" y="1403"/>
                    <a:pt x="6618" y="1213"/>
                  </a:cubicBezTo>
                  <a:cubicBezTo>
                    <a:pt x="5763" y="928"/>
                    <a:pt x="4908" y="706"/>
                    <a:pt x="4052" y="358"/>
                  </a:cubicBezTo>
                  <a:cubicBezTo>
                    <a:pt x="3558" y="160"/>
                    <a:pt x="3063" y="1"/>
                    <a:pt x="2539" y="1"/>
                  </a:cubicBezTo>
                  <a:close/>
                </a:path>
              </a:pathLst>
            </a:custGeom>
            <a:solidFill>
              <a:schemeClr val="dk1"/>
            </a:solidFill>
            <a:ln>
              <a:noFill/>
            </a:ln>
          </p:spPr>
          <p:txBody>
            <a:bodyPr spcFirstLastPara="1" wrap="square" lIns="68569" tIns="68569" rIns="68569" bIns="68569" anchor="ctr" anchorCtr="0">
              <a:noAutofit/>
            </a:bodyPr>
            <a:lstStyle/>
            <a:p>
              <a:pPr defTabSz="914378">
                <a:buClr>
                  <a:srgbClr val="000000"/>
                </a:buClr>
              </a:pPr>
              <a:endParaRPr sz="1350" kern="0">
                <a:solidFill>
                  <a:srgbClr val="000000"/>
                </a:solidFill>
                <a:cs typeface="Arial"/>
                <a:sym typeface="Arial"/>
              </a:endParaRPr>
            </a:p>
          </p:txBody>
        </p:sp>
        <p:sp>
          <p:nvSpPr>
            <p:cNvPr id="19" name="Google Shape;1602;p39"/>
            <p:cNvSpPr/>
            <p:nvPr/>
          </p:nvSpPr>
          <p:spPr>
            <a:xfrm>
              <a:off x="4424272" y="1481411"/>
              <a:ext cx="124443" cy="51717"/>
            </a:xfrm>
            <a:custGeom>
              <a:avLst/>
              <a:gdLst/>
              <a:ahLst/>
              <a:cxnLst/>
              <a:rect l="l" t="t" r="r" b="b"/>
              <a:pathLst>
                <a:path w="3874" h="1610" extrusionOk="0">
                  <a:moveTo>
                    <a:pt x="313" y="1"/>
                  </a:moveTo>
                  <a:cubicBezTo>
                    <a:pt x="82" y="1"/>
                    <a:pt x="0" y="402"/>
                    <a:pt x="260" y="488"/>
                  </a:cubicBezTo>
                  <a:cubicBezTo>
                    <a:pt x="1336" y="868"/>
                    <a:pt x="2381" y="1217"/>
                    <a:pt x="3458" y="1597"/>
                  </a:cubicBezTo>
                  <a:cubicBezTo>
                    <a:pt x="3484" y="1605"/>
                    <a:pt x="3509" y="1609"/>
                    <a:pt x="3532" y="1609"/>
                  </a:cubicBezTo>
                  <a:cubicBezTo>
                    <a:pt x="3768" y="1609"/>
                    <a:pt x="3873" y="1208"/>
                    <a:pt x="3585" y="1122"/>
                  </a:cubicBezTo>
                  <a:cubicBezTo>
                    <a:pt x="2540" y="742"/>
                    <a:pt x="1463" y="393"/>
                    <a:pt x="386" y="13"/>
                  </a:cubicBezTo>
                  <a:cubicBezTo>
                    <a:pt x="361" y="5"/>
                    <a:pt x="336" y="1"/>
                    <a:pt x="313" y="1"/>
                  </a:cubicBezTo>
                  <a:close/>
                </a:path>
              </a:pathLst>
            </a:custGeom>
            <a:solidFill>
              <a:schemeClr val="dk1"/>
            </a:solidFill>
            <a:ln>
              <a:noFill/>
            </a:ln>
          </p:spPr>
          <p:txBody>
            <a:bodyPr spcFirstLastPara="1" wrap="square" lIns="68569" tIns="68569" rIns="68569" bIns="68569" anchor="ctr" anchorCtr="0">
              <a:noAutofit/>
            </a:bodyPr>
            <a:lstStyle/>
            <a:p>
              <a:pPr defTabSz="914378">
                <a:buClr>
                  <a:srgbClr val="000000"/>
                </a:buClr>
              </a:pPr>
              <a:endParaRPr sz="1350" kern="0">
                <a:solidFill>
                  <a:srgbClr val="000000"/>
                </a:solidFill>
                <a:cs typeface="Arial"/>
                <a:sym typeface="Arial"/>
              </a:endParaRPr>
            </a:p>
          </p:txBody>
        </p:sp>
        <p:sp>
          <p:nvSpPr>
            <p:cNvPr id="20" name="Google Shape;1603;p39"/>
            <p:cNvSpPr/>
            <p:nvPr/>
          </p:nvSpPr>
          <p:spPr>
            <a:xfrm>
              <a:off x="4465967" y="1561783"/>
              <a:ext cx="106229" cy="44586"/>
            </a:xfrm>
            <a:custGeom>
              <a:avLst/>
              <a:gdLst/>
              <a:ahLst/>
              <a:cxnLst/>
              <a:rect l="l" t="t" r="r" b="b"/>
              <a:pathLst>
                <a:path w="3307" h="1388" extrusionOk="0">
                  <a:moveTo>
                    <a:pt x="338" y="1"/>
                  </a:moveTo>
                  <a:cubicBezTo>
                    <a:pt x="82" y="1"/>
                    <a:pt x="1" y="402"/>
                    <a:pt x="260" y="488"/>
                  </a:cubicBezTo>
                  <a:cubicBezTo>
                    <a:pt x="1147" y="773"/>
                    <a:pt x="2034" y="1090"/>
                    <a:pt x="2920" y="1375"/>
                  </a:cubicBezTo>
                  <a:cubicBezTo>
                    <a:pt x="2946" y="1383"/>
                    <a:pt x="2970" y="1387"/>
                    <a:pt x="2993" y="1387"/>
                  </a:cubicBezTo>
                  <a:cubicBezTo>
                    <a:pt x="3225" y="1387"/>
                    <a:pt x="3306" y="986"/>
                    <a:pt x="3047" y="900"/>
                  </a:cubicBezTo>
                  <a:cubicBezTo>
                    <a:pt x="2160" y="615"/>
                    <a:pt x="1273" y="298"/>
                    <a:pt x="418" y="13"/>
                  </a:cubicBezTo>
                  <a:cubicBezTo>
                    <a:pt x="390" y="5"/>
                    <a:pt x="363" y="1"/>
                    <a:pt x="338" y="1"/>
                  </a:cubicBezTo>
                  <a:close/>
                </a:path>
              </a:pathLst>
            </a:custGeom>
            <a:solidFill>
              <a:schemeClr val="dk1"/>
            </a:solidFill>
            <a:ln>
              <a:noFill/>
            </a:ln>
          </p:spPr>
          <p:txBody>
            <a:bodyPr spcFirstLastPara="1" wrap="square" lIns="68569" tIns="68569" rIns="68569" bIns="68569" anchor="ctr" anchorCtr="0">
              <a:noAutofit/>
            </a:bodyPr>
            <a:lstStyle/>
            <a:p>
              <a:pPr defTabSz="914378">
                <a:buClr>
                  <a:srgbClr val="000000"/>
                </a:buClr>
              </a:pPr>
              <a:endParaRPr sz="1350" kern="0">
                <a:solidFill>
                  <a:srgbClr val="000000"/>
                </a:solidFill>
                <a:cs typeface="Arial"/>
                <a:sym typeface="Arial"/>
              </a:endParaRPr>
            </a:p>
          </p:txBody>
        </p:sp>
        <p:sp>
          <p:nvSpPr>
            <p:cNvPr id="21" name="Google Shape;1604;p39"/>
            <p:cNvSpPr/>
            <p:nvPr/>
          </p:nvSpPr>
          <p:spPr>
            <a:xfrm>
              <a:off x="4462113" y="1197025"/>
              <a:ext cx="235458" cy="281554"/>
            </a:xfrm>
            <a:custGeom>
              <a:avLst/>
              <a:gdLst/>
              <a:ahLst/>
              <a:cxnLst/>
              <a:rect l="l" t="t" r="r" b="b"/>
              <a:pathLst>
                <a:path w="7330" h="8765" extrusionOk="0">
                  <a:moveTo>
                    <a:pt x="1598" y="494"/>
                  </a:moveTo>
                  <a:cubicBezTo>
                    <a:pt x="1742" y="494"/>
                    <a:pt x="1886" y="537"/>
                    <a:pt x="1995" y="632"/>
                  </a:cubicBezTo>
                  <a:cubicBezTo>
                    <a:pt x="2217" y="822"/>
                    <a:pt x="2280" y="1171"/>
                    <a:pt x="2312" y="1456"/>
                  </a:cubicBezTo>
                  <a:cubicBezTo>
                    <a:pt x="2393" y="1881"/>
                    <a:pt x="2383" y="2306"/>
                    <a:pt x="2358" y="2731"/>
                  </a:cubicBezTo>
                  <a:lnTo>
                    <a:pt x="2358" y="2731"/>
                  </a:lnTo>
                  <a:cubicBezTo>
                    <a:pt x="2357" y="2731"/>
                    <a:pt x="2356" y="2731"/>
                    <a:pt x="2355" y="2731"/>
                  </a:cubicBezTo>
                  <a:cubicBezTo>
                    <a:pt x="2231" y="2731"/>
                    <a:pt x="2100" y="2709"/>
                    <a:pt x="1964" y="2659"/>
                  </a:cubicBezTo>
                  <a:cubicBezTo>
                    <a:pt x="1520" y="2501"/>
                    <a:pt x="1203" y="2121"/>
                    <a:pt x="1045" y="1709"/>
                  </a:cubicBezTo>
                  <a:cubicBezTo>
                    <a:pt x="918" y="1392"/>
                    <a:pt x="823" y="949"/>
                    <a:pt x="1108" y="696"/>
                  </a:cubicBezTo>
                  <a:cubicBezTo>
                    <a:pt x="1217" y="569"/>
                    <a:pt x="1407" y="494"/>
                    <a:pt x="1598" y="494"/>
                  </a:cubicBezTo>
                  <a:close/>
                  <a:moveTo>
                    <a:pt x="6610" y="1807"/>
                  </a:moveTo>
                  <a:cubicBezTo>
                    <a:pt x="6705" y="1807"/>
                    <a:pt x="6762" y="1893"/>
                    <a:pt x="6746" y="2121"/>
                  </a:cubicBezTo>
                  <a:cubicBezTo>
                    <a:pt x="6746" y="2740"/>
                    <a:pt x="6262" y="3389"/>
                    <a:pt x="5590" y="3389"/>
                  </a:cubicBezTo>
                  <a:cubicBezTo>
                    <a:pt x="5574" y="3389"/>
                    <a:pt x="5558" y="3388"/>
                    <a:pt x="5542" y="3388"/>
                  </a:cubicBezTo>
                  <a:cubicBezTo>
                    <a:pt x="5419" y="3380"/>
                    <a:pt x="5312" y="3346"/>
                    <a:pt x="5219" y="3292"/>
                  </a:cubicBezTo>
                  <a:lnTo>
                    <a:pt x="5219" y="3292"/>
                  </a:lnTo>
                  <a:cubicBezTo>
                    <a:pt x="5359" y="3063"/>
                    <a:pt x="5508" y="2840"/>
                    <a:pt x="5669" y="2628"/>
                  </a:cubicBezTo>
                  <a:cubicBezTo>
                    <a:pt x="5785" y="2465"/>
                    <a:pt x="6345" y="1807"/>
                    <a:pt x="6610" y="1807"/>
                  </a:cubicBezTo>
                  <a:close/>
                  <a:moveTo>
                    <a:pt x="1653" y="0"/>
                  </a:moveTo>
                  <a:cubicBezTo>
                    <a:pt x="1301" y="0"/>
                    <a:pt x="921" y="137"/>
                    <a:pt x="697" y="411"/>
                  </a:cubicBezTo>
                  <a:cubicBezTo>
                    <a:pt x="0" y="1202"/>
                    <a:pt x="728" y="2533"/>
                    <a:pt x="1488" y="2976"/>
                  </a:cubicBezTo>
                  <a:cubicBezTo>
                    <a:pt x="1784" y="3152"/>
                    <a:pt x="2062" y="3228"/>
                    <a:pt x="2324" y="3228"/>
                  </a:cubicBezTo>
                  <a:lnTo>
                    <a:pt x="2324" y="3228"/>
                  </a:lnTo>
                  <a:cubicBezTo>
                    <a:pt x="2320" y="3302"/>
                    <a:pt x="2315" y="3377"/>
                    <a:pt x="2312" y="3451"/>
                  </a:cubicBezTo>
                  <a:cubicBezTo>
                    <a:pt x="2280" y="4084"/>
                    <a:pt x="2344" y="4718"/>
                    <a:pt x="2249" y="5383"/>
                  </a:cubicBezTo>
                  <a:cubicBezTo>
                    <a:pt x="2122" y="6206"/>
                    <a:pt x="1837" y="6966"/>
                    <a:pt x="1267" y="7631"/>
                  </a:cubicBezTo>
                  <a:cubicBezTo>
                    <a:pt x="1123" y="7822"/>
                    <a:pt x="1287" y="8068"/>
                    <a:pt x="1471" y="8068"/>
                  </a:cubicBezTo>
                  <a:cubicBezTo>
                    <a:pt x="1530" y="8068"/>
                    <a:pt x="1592" y="8042"/>
                    <a:pt x="1647" y="7980"/>
                  </a:cubicBezTo>
                  <a:cubicBezTo>
                    <a:pt x="2217" y="7315"/>
                    <a:pt x="2565" y="6523"/>
                    <a:pt x="2724" y="5636"/>
                  </a:cubicBezTo>
                  <a:cubicBezTo>
                    <a:pt x="2850" y="4908"/>
                    <a:pt x="2755" y="4179"/>
                    <a:pt x="2819" y="3451"/>
                  </a:cubicBezTo>
                  <a:cubicBezTo>
                    <a:pt x="2823" y="3345"/>
                    <a:pt x="2828" y="3238"/>
                    <a:pt x="2834" y="3132"/>
                  </a:cubicBezTo>
                  <a:lnTo>
                    <a:pt x="2834" y="3132"/>
                  </a:lnTo>
                  <a:cubicBezTo>
                    <a:pt x="3371" y="2925"/>
                    <a:pt x="3819" y="2417"/>
                    <a:pt x="4171" y="1875"/>
                  </a:cubicBezTo>
                  <a:lnTo>
                    <a:pt x="4171" y="1875"/>
                  </a:lnTo>
                  <a:cubicBezTo>
                    <a:pt x="4205" y="2421"/>
                    <a:pt x="4324" y="2991"/>
                    <a:pt x="4626" y="3390"/>
                  </a:cubicBezTo>
                  <a:lnTo>
                    <a:pt x="4626" y="3390"/>
                  </a:lnTo>
                  <a:cubicBezTo>
                    <a:pt x="4514" y="3606"/>
                    <a:pt x="4408" y="3827"/>
                    <a:pt x="4307" y="4053"/>
                  </a:cubicBezTo>
                  <a:cubicBezTo>
                    <a:pt x="3674" y="5446"/>
                    <a:pt x="3262" y="6935"/>
                    <a:pt x="2945" y="8455"/>
                  </a:cubicBezTo>
                  <a:cubicBezTo>
                    <a:pt x="2926" y="8643"/>
                    <a:pt x="3088" y="8765"/>
                    <a:pt x="3234" y="8765"/>
                  </a:cubicBezTo>
                  <a:cubicBezTo>
                    <a:pt x="3334" y="8765"/>
                    <a:pt x="3426" y="8709"/>
                    <a:pt x="3452" y="8581"/>
                  </a:cubicBezTo>
                  <a:cubicBezTo>
                    <a:pt x="3755" y="6967"/>
                    <a:pt x="4178" y="5212"/>
                    <a:pt x="4978" y="3717"/>
                  </a:cubicBezTo>
                  <a:lnTo>
                    <a:pt x="4978" y="3717"/>
                  </a:lnTo>
                  <a:cubicBezTo>
                    <a:pt x="5006" y="3735"/>
                    <a:pt x="5036" y="3752"/>
                    <a:pt x="5067" y="3768"/>
                  </a:cubicBezTo>
                  <a:cubicBezTo>
                    <a:pt x="5251" y="3863"/>
                    <a:pt x="5438" y="3906"/>
                    <a:pt x="5621" y="3906"/>
                  </a:cubicBezTo>
                  <a:cubicBezTo>
                    <a:pt x="6289" y="3906"/>
                    <a:pt x="6909" y="3337"/>
                    <a:pt x="7157" y="2691"/>
                  </a:cubicBezTo>
                  <a:cubicBezTo>
                    <a:pt x="7330" y="2230"/>
                    <a:pt x="7293" y="1299"/>
                    <a:pt x="6668" y="1299"/>
                  </a:cubicBezTo>
                  <a:cubicBezTo>
                    <a:pt x="6605" y="1299"/>
                    <a:pt x="6536" y="1309"/>
                    <a:pt x="6461" y="1329"/>
                  </a:cubicBezTo>
                  <a:cubicBezTo>
                    <a:pt x="5985" y="1456"/>
                    <a:pt x="5605" y="1931"/>
                    <a:pt x="5320" y="2279"/>
                  </a:cubicBezTo>
                  <a:cubicBezTo>
                    <a:pt x="5164" y="2484"/>
                    <a:pt x="5021" y="2699"/>
                    <a:pt x="4888" y="2920"/>
                  </a:cubicBezTo>
                  <a:lnTo>
                    <a:pt x="4888" y="2920"/>
                  </a:lnTo>
                  <a:cubicBezTo>
                    <a:pt x="4597" y="2356"/>
                    <a:pt x="4634" y="1424"/>
                    <a:pt x="4655" y="949"/>
                  </a:cubicBezTo>
                  <a:cubicBezTo>
                    <a:pt x="4655" y="794"/>
                    <a:pt x="4525" y="698"/>
                    <a:pt x="4402" y="698"/>
                  </a:cubicBezTo>
                  <a:cubicBezTo>
                    <a:pt x="4324" y="698"/>
                    <a:pt x="4249" y="736"/>
                    <a:pt x="4212" y="822"/>
                  </a:cubicBezTo>
                  <a:cubicBezTo>
                    <a:pt x="3922" y="1380"/>
                    <a:pt x="3491" y="2268"/>
                    <a:pt x="2863" y="2600"/>
                  </a:cubicBezTo>
                  <a:lnTo>
                    <a:pt x="2863" y="2600"/>
                  </a:lnTo>
                  <a:cubicBezTo>
                    <a:pt x="2889" y="2019"/>
                    <a:pt x="2883" y="1438"/>
                    <a:pt x="2692" y="886"/>
                  </a:cubicBezTo>
                  <a:cubicBezTo>
                    <a:pt x="2565" y="506"/>
                    <a:pt x="2344" y="157"/>
                    <a:pt x="1932" y="31"/>
                  </a:cubicBezTo>
                  <a:cubicBezTo>
                    <a:pt x="1844" y="10"/>
                    <a:pt x="1750" y="0"/>
                    <a:pt x="1653" y="0"/>
                  </a:cubicBezTo>
                  <a:close/>
                </a:path>
              </a:pathLst>
            </a:custGeom>
            <a:solidFill>
              <a:schemeClr val="dk1"/>
            </a:solidFill>
            <a:ln>
              <a:noFill/>
            </a:ln>
          </p:spPr>
          <p:txBody>
            <a:bodyPr spcFirstLastPara="1" wrap="square" lIns="68569" tIns="68569" rIns="68569" bIns="68569" anchor="ctr" anchorCtr="0">
              <a:noAutofit/>
            </a:bodyPr>
            <a:lstStyle/>
            <a:p>
              <a:pPr defTabSz="914378">
                <a:buClr>
                  <a:srgbClr val="000000"/>
                </a:buClr>
              </a:pPr>
              <a:endParaRPr sz="1350" kern="0">
                <a:solidFill>
                  <a:srgbClr val="000000"/>
                </a:solidFill>
                <a:cs typeface="Arial"/>
                <a:sym typeface="Arial"/>
              </a:endParaRPr>
            </a:p>
          </p:txBody>
        </p:sp>
      </p:grpSp>
      <p:sp>
        <p:nvSpPr>
          <p:cNvPr id="41" name="TextBox 40"/>
          <p:cNvSpPr txBox="1"/>
          <p:nvPr/>
        </p:nvSpPr>
        <p:spPr>
          <a:xfrm>
            <a:off x="9737104" y="4275142"/>
            <a:ext cx="1159296" cy="285541"/>
          </a:xfrm>
          <a:prstGeom prst="rect">
            <a:avLst/>
          </a:prstGeom>
          <a:noFill/>
        </p:spPr>
        <p:txBody>
          <a:bodyPr wrap="square" lIns="91436" tIns="45718" rIns="91436" bIns="45718" rtlCol="0">
            <a:spAutoFit/>
          </a:bodyPr>
          <a:lstStyle/>
          <a:p>
            <a:pPr algn="ctr" defTabSz="914378">
              <a:buClr>
                <a:srgbClr val="000000"/>
              </a:buClr>
            </a:pPr>
            <a:endParaRPr lang="en-US" sz="2400" kern="0" dirty="0">
              <a:solidFill>
                <a:srgbClr val="003548"/>
              </a:solidFill>
              <a:latin typeface="Times New Roman" panose="02020603050405020304" pitchFamily="18" charset="0"/>
              <a:cs typeface="Times New Roman" panose="02020603050405020304" pitchFamily="18" charset="0"/>
              <a:sym typeface="Arial"/>
            </a:endParaRPr>
          </a:p>
        </p:txBody>
      </p:sp>
      <p:pic>
        <p:nvPicPr>
          <p:cNvPr id="7" name="Picture 6">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67306" y="1788251"/>
            <a:ext cx="846191" cy="846191"/>
          </a:xfrm>
          <a:prstGeom prst="rect">
            <a:avLst/>
          </a:prstGeom>
        </p:spPr>
      </p:pic>
      <p:sp>
        <p:nvSpPr>
          <p:cNvPr id="5" name="Right Arrow Callout 4">
            <a:hlinkClick r:id="rId11" action="ppaction://hlinksldjump"/>
          </p:cNvPr>
          <p:cNvSpPr/>
          <p:nvPr/>
        </p:nvSpPr>
        <p:spPr>
          <a:xfrm>
            <a:off x="7352027" y="4831027"/>
            <a:ext cx="990765" cy="183201"/>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tar: 5 Points 2">
            <a:extLst>
              <a:ext uri="{FF2B5EF4-FFF2-40B4-BE49-F238E27FC236}">
                <a16:creationId xmlns:a16="http://schemas.microsoft.com/office/drawing/2014/main" id="{9306F888-F7A0-45D4-091D-133A407CE2DA}"/>
              </a:ext>
            </a:extLst>
          </p:cNvPr>
          <p:cNvSpPr/>
          <p:nvPr/>
        </p:nvSpPr>
        <p:spPr>
          <a:xfrm>
            <a:off x="1255638" y="1060843"/>
            <a:ext cx="1996258" cy="1798328"/>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B292AE0-AF0A-2429-323A-287EA7689D8E}"/>
              </a:ext>
            </a:extLst>
          </p:cNvPr>
          <p:cNvSpPr txBox="1"/>
          <p:nvPr/>
        </p:nvSpPr>
        <p:spPr>
          <a:xfrm>
            <a:off x="1958793" y="1907124"/>
            <a:ext cx="631284" cy="461665"/>
          </a:xfrm>
          <a:prstGeom prst="rect">
            <a:avLst/>
          </a:prstGeom>
          <a:noFill/>
        </p:spPr>
        <p:txBody>
          <a:bodyPr wrap="square" rtlCol="0">
            <a:spAutoFit/>
          </a:bodyPr>
          <a:lstStyle/>
          <a:p>
            <a:pPr algn="ctr"/>
            <a:r>
              <a:rPr lang="vi-VN" sz="2400" b="1" dirty="0">
                <a:latin typeface="+mj-lt"/>
                <a:hlinkClick r:id="rId12" action="ppaction://hlinksldjump"/>
              </a:rPr>
              <a:t>1</a:t>
            </a:r>
            <a:endParaRPr lang="en-US" sz="2400" b="1" dirty="0">
              <a:latin typeface="+mj-lt"/>
            </a:endParaRPr>
          </a:p>
        </p:txBody>
      </p:sp>
      <p:pic>
        <p:nvPicPr>
          <p:cNvPr id="2050" name="Picture 2" descr="Hình ảnh Hộp Quà Tặng Hoạt Hình PNG , Clipart Hiện Tại, Hộp Quà, Gói Quà  Tặng PNG miễn phí tải tập tin PSDComment và Vector">
            <a:hlinkClick r:id="rId13" action="ppaction://hlinksldjump"/>
            <a:extLst>
              <a:ext uri="{FF2B5EF4-FFF2-40B4-BE49-F238E27FC236}">
                <a16:creationId xmlns:a16="http://schemas.microsoft.com/office/drawing/2014/main" id="{370A9BBA-742D-E611-A0F9-72DCA2C5F34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72148" y="3669812"/>
            <a:ext cx="1159297" cy="11592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op 10+ mẫu hộp quà tặng vector đẹp file AI, PSD, EPS, SVG">
            <a:hlinkClick r:id="rId15" action="ppaction://hlinksldjump"/>
            <a:extLst>
              <a:ext uri="{FF2B5EF4-FFF2-40B4-BE49-F238E27FC236}">
                <a16:creationId xmlns:a16="http://schemas.microsoft.com/office/drawing/2014/main" id="{F1F2C8E6-7E14-9B55-063C-40788C11619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27246" y="3642950"/>
            <a:ext cx="1649561" cy="1060432"/>
          </a:xfrm>
          <a:prstGeom prst="rect">
            <a:avLst/>
          </a:prstGeom>
          <a:noFill/>
          <a:extLst>
            <a:ext uri="{909E8E84-426E-40DD-AFC4-6F175D3DCCD1}">
              <a14:hiddenFill xmlns:a14="http://schemas.microsoft.com/office/drawing/2010/main">
                <a:solidFill>
                  <a:srgbClr val="FFFFFF"/>
                </a:solidFill>
              </a14:hiddenFill>
            </a:ext>
          </a:extLst>
        </p:spPr>
      </p:pic>
      <p:sp>
        <p:nvSpPr>
          <p:cNvPr id="12" name="Star: 5 Points 11">
            <a:extLst>
              <a:ext uri="{FF2B5EF4-FFF2-40B4-BE49-F238E27FC236}">
                <a16:creationId xmlns:a16="http://schemas.microsoft.com/office/drawing/2014/main" id="{7CEE2B6F-4E5E-1B81-21A8-47A780881CCF}"/>
              </a:ext>
            </a:extLst>
          </p:cNvPr>
          <p:cNvSpPr/>
          <p:nvPr/>
        </p:nvSpPr>
        <p:spPr>
          <a:xfrm>
            <a:off x="3820028" y="1200849"/>
            <a:ext cx="1996258" cy="1798328"/>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2F6F4BD-3864-56C8-9436-CA5769145FF7}"/>
              </a:ext>
            </a:extLst>
          </p:cNvPr>
          <p:cNvSpPr txBox="1"/>
          <p:nvPr/>
        </p:nvSpPr>
        <p:spPr>
          <a:xfrm>
            <a:off x="4504341" y="1915404"/>
            <a:ext cx="631284" cy="461665"/>
          </a:xfrm>
          <a:prstGeom prst="rect">
            <a:avLst/>
          </a:prstGeom>
          <a:noFill/>
        </p:spPr>
        <p:txBody>
          <a:bodyPr wrap="square" rtlCol="0">
            <a:spAutoFit/>
          </a:bodyPr>
          <a:lstStyle/>
          <a:p>
            <a:pPr algn="ctr"/>
            <a:r>
              <a:rPr lang="vi-VN" sz="2400" b="1" dirty="0">
                <a:latin typeface="+mj-lt"/>
                <a:hlinkClick r:id="rId17" action="ppaction://hlinksldjump"/>
              </a:rPr>
              <a:t>2</a:t>
            </a:r>
            <a:endParaRPr lang="en-US" sz="2400" b="1" dirty="0">
              <a:latin typeface="+mj-lt"/>
            </a:endParaRPr>
          </a:p>
        </p:txBody>
      </p:sp>
      <p:sp>
        <p:nvSpPr>
          <p:cNvPr id="14" name="Star: 5 Points 13">
            <a:extLst>
              <a:ext uri="{FF2B5EF4-FFF2-40B4-BE49-F238E27FC236}">
                <a16:creationId xmlns:a16="http://schemas.microsoft.com/office/drawing/2014/main" id="{BD92F481-6480-E30E-B2C1-085DE26ADFF3}"/>
              </a:ext>
            </a:extLst>
          </p:cNvPr>
          <p:cNvSpPr/>
          <p:nvPr/>
        </p:nvSpPr>
        <p:spPr>
          <a:xfrm>
            <a:off x="6331397" y="1212367"/>
            <a:ext cx="1996258" cy="1798328"/>
          </a:xfrm>
          <a:prstGeom prst="star5">
            <a:avLst/>
          </a:prstGeom>
          <a:solidFill>
            <a:srgbClr val="FF33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18" action="ppaction://hlinksldjump"/>
            <a:extLst>
              <a:ext uri="{FF2B5EF4-FFF2-40B4-BE49-F238E27FC236}">
                <a16:creationId xmlns:a16="http://schemas.microsoft.com/office/drawing/2014/main" id="{CCB612AD-2804-9A5E-0D19-49057195DEB3}"/>
              </a:ext>
            </a:extLst>
          </p:cNvPr>
          <p:cNvSpPr txBox="1"/>
          <p:nvPr/>
        </p:nvSpPr>
        <p:spPr>
          <a:xfrm>
            <a:off x="7074759" y="2014627"/>
            <a:ext cx="631284" cy="461665"/>
          </a:xfrm>
          <a:prstGeom prst="rect">
            <a:avLst/>
          </a:prstGeom>
          <a:noFill/>
        </p:spPr>
        <p:txBody>
          <a:bodyPr wrap="square" rtlCol="0">
            <a:spAutoFit/>
          </a:bodyPr>
          <a:lstStyle/>
          <a:p>
            <a:pPr algn="ctr"/>
            <a:r>
              <a:rPr lang="vi-VN" sz="2400" b="1" dirty="0">
                <a:latin typeface="+mj-lt"/>
              </a:rPr>
              <a:t>3</a:t>
            </a:r>
            <a:endParaRPr lang="en-US" sz="2400" b="1" dirty="0">
              <a:latin typeface="+mj-lt"/>
            </a:endParaRPr>
          </a:p>
        </p:txBody>
      </p:sp>
      <p:sp>
        <p:nvSpPr>
          <p:cNvPr id="26" name="Star: 5 Points 25">
            <a:extLst>
              <a:ext uri="{FF2B5EF4-FFF2-40B4-BE49-F238E27FC236}">
                <a16:creationId xmlns:a16="http://schemas.microsoft.com/office/drawing/2014/main" id="{0216ED5D-B38B-648D-F4AF-B709B9A10396}"/>
              </a:ext>
            </a:extLst>
          </p:cNvPr>
          <p:cNvSpPr/>
          <p:nvPr/>
        </p:nvSpPr>
        <p:spPr>
          <a:xfrm>
            <a:off x="3641234" y="3175032"/>
            <a:ext cx="2150466" cy="1798328"/>
          </a:xfrm>
          <a:prstGeom prst="star5">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ar: 5 Points 26">
            <a:extLst>
              <a:ext uri="{FF2B5EF4-FFF2-40B4-BE49-F238E27FC236}">
                <a16:creationId xmlns:a16="http://schemas.microsoft.com/office/drawing/2014/main" id="{C1B75FA0-655F-E3DA-720F-9694F6212195}"/>
              </a:ext>
            </a:extLst>
          </p:cNvPr>
          <p:cNvSpPr/>
          <p:nvPr/>
        </p:nvSpPr>
        <p:spPr>
          <a:xfrm>
            <a:off x="1074578" y="3067042"/>
            <a:ext cx="1996258" cy="1798328"/>
          </a:xfrm>
          <a:prstGeom prst="star5">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28B37037-B62D-5F22-0F02-55448F864DC6}"/>
              </a:ext>
            </a:extLst>
          </p:cNvPr>
          <p:cNvSpPr/>
          <p:nvPr/>
        </p:nvSpPr>
        <p:spPr>
          <a:xfrm>
            <a:off x="6322614" y="3138340"/>
            <a:ext cx="1996258" cy="1798328"/>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310A423-1DA0-7AEE-CF11-5A6FAF6268C6}"/>
              </a:ext>
            </a:extLst>
          </p:cNvPr>
          <p:cNvSpPr txBox="1"/>
          <p:nvPr/>
        </p:nvSpPr>
        <p:spPr>
          <a:xfrm>
            <a:off x="1757065" y="3823853"/>
            <a:ext cx="631284" cy="461665"/>
          </a:xfrm>
          <a:prstGeom prst="rect">
            <a:avLst/>
          </a:prstGeom>
          <a:noFill/>
        </p:spPr>
        <p:txBody>
          <a:bodyPr wrap="square" rtlCol="0">
            <a:spAutoFit/>
          </a:bodyPr>
          <a:lstStyle/>
          <a:p>
            <a:pPr algn="ctr"/>
            <a:r>
              <a:rPr lang="vi-VN" sz="2400" b="1" dirty="0">
                <a:latin typeface="+mj-lt"/>
                <a:hlinkClick r:id="rId19" action="ppaction://hlinksldjump"/>
              </a:rPr>
              <a:t>4</a:t>
            </a:r>
            <a:endParaRPr lang="en-US" sz="2400" b="1" dirty="0">
              <a:latin typeface="+mj-lt"/>
            </a:endParaRPr>
          </a:p>
        </p:txBody>
      </p:sp>
      <p:sp>
        <p:nvSpPr>
          <p:cNvPr id="31" name="TextBox 30">
            <a:extLst>
              <a:ext uri="{FF2B5EF4-FFF2-40B4-BE49-F238E27FC236}">
                <a16:creationId xmlns:a16="http://schemas.microsoft.com/office/drawing/2014/main" id="{D487BCFE-F103-B86B-EABA-2F56B94B47B1}"/>
              </a:ext>
            </a:extLst>
          </p:cNvPr>
          <p:cNvSpPr txBox="1"/>
          <p:nvPr/>
        </p:nvSpPr>
        <p:spPr>
          <a:xfrm>
            <a:off x="4436154" y="3926036"/>
            <a:ext cx="631284" cy="461665"/>
          </a:xfrm>
          <a:prstGeom prst="rect">
            <a:avLst/>
          </a:prstGeom>
          <a:noFill/>
        </p:spPr>
        <p:txBody>
          <a:bodyPr wrap="square" rtlCol="0">
            <a:spAutoFit/>
          </a:bodyPr>
          <a:lstStyle/>
          <a:p>
            <a:pPr algn="ctr"/>
            <a:r>
              <a:rPr lang="vi-VN" sz="2400" b="1" dirty="0">
                <a:latin typeface="+mj-lt"/>
                <a:hlinkClick r:id="rId20" action="ppaction://hlinksldjump"/>
              </a:rPr>
              <a:t>5</a:t>
            </a:r>
            <a:endParaRPr lang="en-US" sz="2400" b="1" dirty="0">
              <a:latin typeface="+mj-lt"/>
            </a:endParaRPr>
          </a:p>
        </p:txBody>
      </p:sp>
      <p:sp>
        <p:nvSpPr>
          <p:cNvPr id="32" name="TextBox 31">
            <a:hlinkClick r:id="rId21" action="ppaction://hlinksldjump"/>
            <a:extLst>
              <a:ext uri="{FF2B5EF4-FFF2-40B4-BE49-F238E27FC236}">
                <a16:creationId xmlns:a16="http://schemas.microsoft.com/office/drawing/2014/main" id="{7D4935FD-28BE-F440-1E18-D562DD01D03D}"/>
              </a:ext>
            </a:extLst>
          </p:cNvPr>
          <p:cNvSpPr txBox="1"/>
          <p:nvPr/>
        </p:nvSpPr>
        <p:spPr>
          <a:xfrm>
            <a:off x="7008210" y="3862421"/>
            <a:ext cx="563047" cy="464659"/>
          </a:xfrm>
          <a:prstGeom prst="rect">
            <a:avLst/>
          </a:prstGeom>
          <a:noFill/>
        </p:spPr>
        <p:txBody>
          <a:bodyPr wrap="square" rtlCol="0">
            <a:spAutoFit/>
          </a:bodyPr>
          <a:lstStyle/>
          <a:p>
            <a:pPr algn="ctr"/>
            <a:r>
              <a:rPr lang="vi-VN" sz="2400" b="1" dirty="0">
                <a:latin typeface="+mj-lt"/>
                <a:hlinkClick r:id="rId21" action="ppaction://hlinksldjump"/>
              </a:rPr>
              <a:t>6</a:t>
            </a:r>
            <a:endParaRPr lang="en-US" sz="2400" b="1" dirty="0">
              <a:latin typeface="+mj-lt"/>
            </a:endParaRPr>
          </a:p>
        </p:txBody>
      </p:sp>
    </p:spTree>
    <p:extLst>
      <p:ext uri="{BB962C8B-B14F-4D97-AF65-F5344CB8AC3E}">
        <p14:creationId xmlns:p14="http://schemas.microsoft.com/office/powerpoint/2010/main" val="6391380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10"/>
                                        <p:tgtEl>
                                          <p:spTgt spid="3"/>
                                        </p:tgtEl>
                                        <p:attrNameLst>
                                          <p:attrName>ppt_w</p:attrName>
                                        </p:attrNameLst>
                                      </p:cBhvr>
                                      <p:tavLst>
                                        <p:tav tm="0">
                                          <p:val>
                                            <p:strVal val="ppt_w"/>
                                          </p:val>
                                        </p:tav>
                                        <p:tav tm="100000">
                                          <p:val>
                                            <p:fltVal val="0"/>
                                          </p:val>
                                        </p:tav>
                                      </p:tavLst>
                                    </p:anim>
                                    <p:anim calcmode="lin" valueType="num">
                                      <p:cBhvr>
                                        <p:cTn id="7" dur="10"/>
                                        <p:tgtEl>
                                          <p:spTgt spid="3"/>
                                        </p:tgtEl>
                                        <p:attrNameLst>
                                          <p:attrName>ppt_h</p:attrName>
                                        </p:attrNameLst>
                                      </p:cBhvr>
                                      <p:tavLst>
                                        <p:tav tm="0">
                                          <p:val>
                                            <p:strVal val="ppt_h"/>
                                          </p:val>
                                        </p:tav>
                                        <p:tav tm="100000">
                                          <p:val>
                                            <p:fltVal val="0"/>
                                          </p:val>
                                        </p:tav>
                                      </p:tavLst>
                                    </p:anim>
                                    <p:set>
                                      <p:cBhvr>
                                        <p:cTn id="8" dur="1" fill="hold">
                                          <p:stCondLst>
                                            <p:cond delay="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5" restart="whenNotActive" fill="hold" evtFilter="cancelBubble" nodeType="interactiveSeq">
                <p:stCondLst>
                  <p:cond evt="onClick" delay="0">
                    <p:tgtEl>
                      <p:spTgt spid="14"/>
                    </p:tgtEl>
                  </p:cond>
                </p:stCondLst>
                <p:endSync evt="end" delay="0">
                  <p:rtn val="all"/>
                </p:endSync>
                <p:childTnLst>
                  <p:par>
                    <p:cTn id="16" fill="hold">
                      <p:stCondLst>
                        <p:cond delay="0"/>
                      </p:stCondLst>
                      <p:childTnLst>
                        <p:par>
                          <p:cTn id="17" fill="hold">
                            <p:stCondLst>
                              <p:cond delay="0"/>
                            </p:stCondLst>
                            <p:childTnLst>
                              <p:par>
                                <p:cTn id="18" presetID="55" presetClass="exit" presetSubtype="0" fill="hold" grpId="0" nodeType="clickEffect">
                                  <p:stCondLst>
                                    <p:cond delay="0"/>
                                  </p:stCondLst>
                                  <p:childTnLst>
                                    <p:anim calcmode="lin" valueType="num">
                                      <p:cBhvr>
                                        <p:cTn id="19" dur="1000"/>
                                        <p:tgtEl>
                                          <p:spTgt spid="14"/>
                                        </p:tgtEl>
                                        <p:attrNameLst>
                                          <p:attrName>ppt_w</p:attrName>
                                        </p:attrNameLst>
                                      </p:cBhvr>
                                      <p:tavLst>
                                        <p:tav tm="0">
                                          <p:val>
                                            <p:strVal val="ppt_w"/>
                                          </p:val>
                                        </p:tav>
                                        <p:tav tm="100000">
                                          <p:val>
                                            <p:strVal val="ppt_w*0.70"/>
                                          </p:val>
                                        </p:tav>
                                      </p:tavLst>
                                    </p:anim>
                                    <p:anim calcmode="lin" valueType="num">
                                      <p:cBhvr>
                                        <p:cTn id="20" dur="1000"/>
                                        <p:tgtEl>
                                          <p:spTgt spid="14"/>
                                        </p:tgtEl>
                                        <p:attrNameLst>
                                          <p:attrName>ppt_h</p:attrName>
                                        </p:attrNameLst>
                                      </p:cBhvr>
                                      <p:tavLst>
                                        <p:tav tm="0">
                                          <p:val>
                                            <p:strVal val="ppt_h"/>
                                          </p:val>
                                        </p:tav>
                                        <p:tav tm="100000">
                                          <p:val>
                                            <p:strVal val="ppt_h"/>
                                          </p:val>
                                        </p:tav>
                                      </p:tavLst>
                                    </p:anim>
                                    <p:animEffect transition="out" filter="fade">
                                      <p:cBhvr>
                                        <p:cTn id="21" dur="1000"/>
                                        <p:tgtEl>
                                          <p:spTgt spid="14"/>
                                        </p:tgtEl>
                                      </p:cBhvr>
                                    </p:animEffect>
                                    <p:set>
                                      <p:cBhvr>
                                        <p:cTn id="22"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27"/>
                    </p:tgtEl>
                  </p:cond>
                </p:stCondLst>
                <p:endSync evt="end" delay="0">
                  <p:rtn val="all"/>
                </p:endSync>
                <p:childTnLst>
                  <p:par>
                    <p:cTn id="24" fill="hold">
                      <p:stCondLst>
                        <p:cond delay="0"/>
                      </p:stCondLst>
                      <p:childTnLst>
                        <p:par>
                          <p:cTn id="25" fill="hold">
                            <p:stCondLst>
                              <p:cond delay="0"/>
                            </p:stCondLst>
                            <p:childTnLst>
                              <p:par>
                                <p:cTn id="26" presetID="55" presetClass="exit" presetSubtype="0" fill="hold" grpId="0" nodeType="clickEffect">
                                  <p:stCondLst>
                                    <p:cond delay="0"/>
                                  </p:stCondLst>
                                  <p:childTnLst>
                                    <p:anim calcmode="lin" valueType="num">
                                      <p:cBhvr>
                                        <p:cTn id="27" dur="10"/>
                                        <p:tgtEl>
                                          <p:spTgt spid="27"/>
                                        </p:tgtEl>
                                        <p:attrNameLst>
                                          <p:attrName>ppt_w</p:attrName>
                                        </p:attrNameLst>
                                      </p:cBhvr>
                                      <p:tavLst>
                                        <p:tav tm="0">
                                          <p:val>
                                            <p:strVal val="ppt_w"/>
                                          </p:val>
                                        </p:tav>
                                        <p:tav tm="100000">
                                          <p:val>
                                            <p:strVal val="ppt_w*0.70"/>
                                          </p:val>
                                        </p:tav>
                                      </p:tavLst>
                                    </p:anim>
                                    <p:anim calcmode="lin" valueType="num">
                                      <p:cBhvr>
                                        <p:cTn id="28" dur="10"/>
                                        <p:tgtEl>
                                          <p:spTgt spid="27"/>
                                        </p:tgtEl>
                                        <p:attrNameLst>
                                          <p:attrName>ppt_h</p:attrName>
                                        </p:attrNameLst>
                                      </p:cBhvr>
                                      <p:tavLst>
                                        <p:tav tm="0">
                                          <p:val>
                                            <p:strVal val="ppt_h"/>
                                          </p:val>
                                        </p:tav>
                                        <p:tav tm="100000">
                                          <p:val>
                                            <p:strVal val="ppt_h"/>
                                          </p:val>
                                        </p:tav>
                                      </p:tavLst>
                                    </p:anim>
                                    <p:animEffect transition="out" filter="fade">
                                      <p:cBhvr>
                                        <p:cTn id="29" dur="10"/>
                                        <p:tgtEl>
                                          <p:spTgt spid="27"/>
                                        </p:tgtEl>
                                      </p:cBhvr>
                                    </p:animEffect>
                                    <p:set>
                                      <p:cBhvr>
                                        <p:cTn id="30" dur="1" fill="hold">
                                          <p:stCondLst>
                                            <p:cond delay="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1" restart="whenNotActive" fill="hold" evtFilter="cancelBubble" nodeType="interactiveSeq">
                <p:stCondLst>
                  <p:cond evt="onClick" delay="0">
                    <p:tgtEl>
                      <p:spTgt spid="26"/>
                    </p:tgtEl>
                  </p:cond>
                </p:stCondLst>
                <p:endSync evt="end" delay="0">
                  <p:rtn val="all"/>
                </p:endSync>
                <p:childTnLst>
                  <p:par>
                    <p:cTn id="32" fill="hold">
                      <p:stCondLst>
                        <p:cond delay="0"/>
                      </p:stCondLst>
                      <p:childTnLst>
                        <p:par>
                          <p:cTn id="33" fill="hold">
                            <p:stCondLst>
                              <p:cond delay="0"/>
                            </p:stCondLst>
                            <p:childTnLst>
                              <p:par>
                                <p:cTn id="34" presetID="21" presetClass="exit" presetSubtype="1" fill="hold" grpId="0" nodeType="clickEffect">
                                  <p:stCondLst>
                                    <p:cond delay="0"/>
                                  </p:stCondLst>
                                  <p:childTnLst>
                                    <p:animEffect transition="out" filter="wheel(1)">
                                      <p:cBhvr>
                                        <p:cTn id="35" dur="2000"/>
                                        <p:tgtEl>
                                          <p:spTgt spid="26"/>
                                        </p:tgtEl>
                                      </p:cBhvr>
                                    </p:animEffect>
                                    <p:set>
                                      <p:cBhvr>
                                        <p:cTn id="36"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7" restart="whenNotActive" fill="hold" evtFilter="cancelBubble" nodeType="interactiveSeq">
                <p:stCondLst>
                  <p:cond evt="onClick" delay="0">
                    <p:tgtEl>
                      <p:spTgt spid="28"/>
                    </p:tgtEl>
                  </p:cond>
                </p:stCondLst>
                <p:endSync evt="end" delay="0">
                  <p:rtn val="all"/>
                </p:endSync>
                <p:childTnLst>
                  <p:par>
                    <p:cTn id="38" fill="hold">
                      <p:stCondLst>
                        <p:cond delay="0"/>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10"/>
                                        <p:tgtEl>
                                          <p:spTgt spid="28"/>
                                        </p:tgtEl>
                                        <p:attrNameLst>
                                          <p:attrName>ppt_w</p:attrName>
                                        </p:attrNameLst>
                                      </p:cBhvr>
                                      <p:tavLst>
                                        <p:tav tm="0">
                                          <p:val>
                                            <p:strVal val="ppt_w"/>
                                          </p:val>
                                        </p:tav>
                                        <p:tav tm="100000">
                                          <p:val>
                                            <p:fltVal val="0"/>
                                          </p:val>
                                        </p:tav>
                                      </p:tavLst>
                                    </p:anim>
                                    <p:anim calcmode="lin" valueType="num">
                                      <p:cBhvr>
                                        <p:cTn id="42" dur="10"/>
                                        <p:tgtEl>
                                          <p:spTgt spid="28"/>
                                        </p:tgtEl>
                                        <p:attrNameLst>
                                          <p:attrName>ppt_h</p:attrName>
                                        </p:attrNameLst>
                                      </p:cBhvr>
                                      <p:tavLst>
                                        <p:tav tm="0">
                                          <p:val>
                                            <p:strVal val="ppt_h"/>
                                          </p:val>
                                        </p:tav>
                                        <p:tav tm="100000">
                                          <p:val>
                                            <p:fltVal val="0"/>
                                          </p:val>
                                        </p:tav>
                                      </p:tavLst>
                                    </p:anim>
                                    <p:animEffect transition="out" filter="fade">
                                      <p:cBhvr>
                                        <p:cTn id="43" dur="10"/>
                                        <p:tgtEl>
                                          <p:spTgt spid="28"/>
                                        </p:tgtEl>
                                      </p:cBhvr>
                                    </p:animEffect>
                                    <p:set>
                                      <p:cBhvr>
                                        <p:cTn id="44" dur="1" fill="hold">
                                          <p:stCondLst>
                                            <p:cond delay="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3" grpId="0" animBg="1"/>
      <p:bldP spid="12" grpId="0" animBg="1"/>
      <p:bldP spid="14" grpId="0" animBg="1"/>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1580" y="3733919"/>
            <a:ext cx="7203170" cy="973125"/>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a:r>
              <a:rPr lang="en-US" sz="2400" dirty="0">
                <a:solidFill>
                  <a:srgbClr val="000000"/>
                </a:solidFill>
                <a:latin typeface="Times New Roman" panose="02020603050405020304" pitchFamily="18" charset="0"/>
                <a:ea typeface="Calibri" panose="020F0502020204030204" pitchFamily="34" charset="0"/>
              </a:rPr>
              <a:t>A: </a:t>
            </a:r>
            <a:r>
              <a:rPr lang="en-US" sz="2400" dirty="0" err="1">
                <a:solidFill>
                  <a:srgbClr val="000000"/>
                </a:solidFill>
                <a:latin typeface="Times New Roman" panose="02020603050405020304" pitchFamily="18" charset="0"/>
                <a:ea typeface="Calibri" panose="020F0502020204030204" pitchFamily="34" charset="0"/>
              </a:rPr>
              <a:t>Lề</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trên</a:t>
            </a:r>
            <a:endParaRPr lang="en-US" sz="2175" b="1" dirty="0">
              <a:solidFill>
                <a:srgbClr val="002060"/>
              </a:solidFill>
              <a:latin typeface="Times New Roman" pitchFamily="18" charset="0"/>
              <a:cs typeface="Times New Roman" panose="02020603050405020304" pitchFamily="18" charset="0"/>
            </a:endParaRPr>
          </a:p>
        </p:txBody>
      </p:sp>
      <p:pic>
        <p:nvPicPr>
          <p:cNvPr id="10" name="Picture 8" descr="Clipart Resolution 2551*1795 - Khung Anh Ngo Nghinh - 900x633 PNG Download  - PNGk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019" y="795"/>
            <a:ext cx="8535571" cy="3605106"/>
          </a:xfrm>
          <a:prstGeom prst="rect">
            <a:avLst/>
          </a:prstGeom>
          <a:noFill/>
          <a:extLst>
            <a:ext uri="{909E8E84-426E-40DD-AFC4-6F175D3DCCD1}">
              <a14:hiddenFill xmlns:a14="http://schemas.microsoft.com/office/drawing/2010/main">
                <a:solidFill>
                  <a:srgbClr val="FFFFFF"/>
                </a:solidFill>
              </a14:hiddenFill>
            </a:ext>
          </a:extLst>
        </p:spPr>
      </p:pic>
      <p:sp>
        <p:nvSpPr>
          <p:cNvPr id="104" name="Rectangle: Rounded Corners 3">
            <a:extLst>
              <a:ext uri="{FF2B5EF4-FFF2-40B4-BE49-F238E27FC236}">
                <a16:creationId xmlns:a16="http://schemas.microsoft.com/office/drawing/2014/main" id="{4303BB96-E468-4FF9-973A-AD6A9412E807}"/>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2775" b="1">
                <a:solidFill>
                  <a:prstClr val="white"/>
                </a:solidFill>
                <a:latin typeface="Times New Roman" pitchFamily="18" charset="0"/>
                <a:cs typeface="Times New Roman" panose="02020603050405020304" pitchFamily="18" charset="0"/>
              </a:rPr>
              <a:t>THỜI GIAN</a:t>
            </a:r>
          </a:p>
        </p:txBody>
      </p:sp>
      <p:sp>
        <p:nvSpPr>
          <p:cNvPr id="105" name="Rectangle: Rounded Corners 154">
            <a:extLst>
              <a:ext uri="{FF2B5EF4-FFF2-40B4-BE49-F238E27FC236}">
                <a16:creationId xmlns:a16="http://schemas.microsoft.com/office/drawing/2014/main" id="{5DEE4CEB-E13F-4E54-9CAB-8082B7CE536A}"/>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30</a:t>
            </a:r>
          </a:p>
        </p:txBody>
      </p:sp>
      <p:sp>
        <p:nvSpPr>
          <p:cNvPr id="106" name="Rectangle: Rounded Corners 155">
            <a:extLst>
              <a:ext uri="{FF2B5EF4-FFF2-40B4-BE49-F238E27FC236}">
                <a16:creationId xmlns:a16="http://schemas.microsoft.com/office/drawing/2014/main" id="{B341448D-0B2C-4AFD-AA4E-8CC6050E422E}"/>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29</a:t>
            </a:r>
          </a:p>
        </p:txBody>
      </p:sp>
      <p:sp>
        <p:nvSpPr>
          <p:cNvPr id="107" name="Rectangle: Rounded Corners 156">
            <a:extLst>
              <a:ext uri="{FF2B5EF4-FFF2-40B4-BE49-F238E27FC236}">
                <a16:creationId xmlns:a16="http://schemas.microsoft.com/office/drawing/2014/main" id="{0D7F1BF5-CF44-4984-93AE-4CFF6E886034}"/>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28</a:t>
            </a:r>
          </a:p>
        </p:txBody>
      </p:sp>
      <p:sp>
        <p:nvSpPr>
          <p:cNvPr id="108" name="Rectangle: Rounded Corners 157">
            <a:extLst>
              <a:ext uri="{FF2B5EF4-FFF2-40B4-BE49-F238E27FC236}">
                <a16:creationId xmlns:a16="http://schemas.microsoft.com/office/drawing/2014/main" id="{6E3BC4C4-823B-441E-A0BB-9E7E2B272607}"/>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27</a:t>
            </a:r>
          </a:p>
        </p:txBody>
      </p:sp>
      <p:sp>
        <p:nvSpPr>
          <p:cNvPr id="109" name="Rectangle: Rounded Corners 158">
            <a:extLst>
              <a:ext uri="{FF2B5EF4-FFF2-40B4-BE49-F238E27FC236}">
                <a16:creationId xmlns:a16="http://schemas.microsoft.com/office/drawing/2014/main" id="{88793236-B96A-4072-BE01-1AD05643F334}"/>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26</a:t>
            </a:r>
          </a:p>
        </p:txBody>
      </p:sp>
      <p:sp>
        <p:nvSpPr>
          <p:cNvPr id="110" name="Rectangle: Rounded Corners 159">
            <a:extLst>
              <a:ext uri="{FF2B5EF4-FFF2-40B4-BE49-F238E27FC236}">
                <a16:creationId xmlns:a16="http://schemas.microsoft.com/office/drawing/2014/main" id="{BC8857BE-A132-4784-AC9E-DAF6C404D9CB}"/>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25</a:t>
            </a:r>
          </a:p>
        </p:txBody>
      </p:sp>
      <p:sp>
        <p:nvSpPr>
          <p:cNvPr id="111" name="Rectangle: Rounded Corners 160">
            <a:extLst>
              <a:ext uri="{FF2B5EF4-FFF2-40B4-BE49-F238E27FC236}">
                <a16:creationId xmlns:a16="http://schemas.microsoft.com/office/drawing/2014/main" id="{686B9027-29E9-4024-938E-43D222270C95}"/>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24</a:t>
            </a:r>
          </a:p>
        </p:txBody>
      </p:sp>
      <p:sp>
        <p:nvSpPr>
          <p:cNvPr id="112" name="Rectangle: Rounded Corners 161">
            <a:extLst>
              <a:ext uri="{FF2B5EF4-FFF2-40B4-BE49-F238E27FC236}">
                <a16:creationId xmlns:a16="http://schemas.microsoft.com/office/drawing/2014/main" id="{113214FA-CCEC-44B9-AB7B-04B9495DBC83}"/>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23</a:t>
            </a:r>
          </a:p>
        </p:txBody>
      </p:sp>
      <p:sp>
        <p:nvSpPr>
          <p:cNvPr id="113" name="Rectangle: Rounded Corners 162">
            <a:extLst>
              <a:ext uri="{FF2B5EF4-FFF2-40B4-BE49-F238E27FC236}">
                <a16:creationId xmlns:a16="http://schemas.microsoft.com/office/drawing/2014/main" id="{C0B71CE7-26B1-4AB8-8849-F5D19A608F6B}"/>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22</a:t>
            </a:r>
          </a:p>
        </p:txBody>
      </p:sp>
      <p:sp>
        <p:nvSpPr>
          <p:cNvPr id="114" name="Rectangle: Rounded Corners 163">
            <a:extLst>
              <a:ext uri="{FF2B5EF4-FFF2-40B4-BE49-F238E27FC236}">
                <a16:creationId xmlns:a16="http://schemas.microsoft.com/office/drawing/2014/main" id="{4F517DE3-294F-4F4B-B100-095C056E80E3}"/>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21</a:t>
            </a:r>
          </a:p>
        </p:txBody>
      </p:sp>
      <p:sp>
        <p:nvSpPr>
          <p:cNvPr id="115" name="Rectangle: Rounded Corners 164">
            <a:extLst>
              <a:ext uri="{FF2B5EF4-FFF2-40B4-BE49-F238E27FC236}">
                <a16:creationId xmlns:a16="http://schemas.microsoft.com/office/drawing/2014/main" id="{56EE57BA-F071-465B-A36D-330D9653E571}"/>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20</a:t>
            </a:r>
          </a:p>
        </p:txBody>
      </p:sp>
      <p:sp>
        <p:nvSpPr>
          <p:cNvPr id="116" name="Rectangle: Rounded Corners 165">
            <a:extLst>
              <a:ext uri="{FF2B5EF4-FFF2-40B4-BE49-F238E27FC236}">
                <a16:creationId xmlns:a16="http://schemas.microsoft.com/office/drawing/2014/main" id="{DBA8F11A-01F2-42AE-B4C7-224205CFE01B}"/>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19</a:t>
            </a:r>
          </a:p>
        </p:txBody>
      </p:sp>
      <p:sp>
        <p:nvSpPr>
          <p:cNvPr id="117" name="Rectangle: Rounded Corners 166">
            <a:extLst>
              <a:ext uri="{FF2B5EF4-FFF2-40B4-BE49-F238E27FC236}">
                <a16:creationId xmlns:a16="http://schemas.microsoft.com/office/drawing/2014/main" id="{68F97C3A-BC6D-4838-AA2E-B8D4EA0DD163}"/>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18</a:t>
            </a:r>
          </a:p>
        </p:txBody>
      </p:sp>
      <p:sp>
        <p:nvSpPr>
          <p:cNvPr id="118" name="Rectangle: Rounded Corners 167">
            <a:extLst>
              <a:ext uri="{FF2B5EF4-FFF2-40B4-BE49-F238E27FC236}">
                <a16:creationId xmlns:a16="http://schemas.microsoft.com/office/drawing/2014/main" id="{499B0D9E-C4E4-46EF-9FE6-463564972FF6}"/>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17</a:t>
            </a:r>
          </a:p>
        </p:txBody>
      </p:sp>
      <p:sp>
        <p:nvSpPr>
          <p:cNvPr id="119" name="Rectangle: Rounded Corners 168">
            <a:extLst>
              <a:ext uri="{FF2B5EF4-FFF2-40B4-BE49-F238E27FC236}">
                <a16:creationId xmlns:a16="http://schemas.microsoft.com/office/drawing/2014/main" id="{1231150D-3145-4F76-B57B-BC7C636068D6}"/>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16</a:t>
            </a:r>
          </a:p>
        </p:txBody>
      </p:sp>
      <p:sp>
        <p:nvSpPr>
          <p:cNvPr id="120" name="Rectangle: Rounded Corners 169">
            <a:extLst>
              <a:ext uri="{FF2B5EF4-FFF2-40B4-BE49-F238E27FC236}">
                <a16:creationId xmlns:a16="http://schemas.microsoft.com/office/drawing/2014/main" id="{0B91E6A0-8D6E-49C5-B10B-BB1CF37B81AD}"/>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15</a:t>
            </a:r>
          </a:p>
        </p:txBody>
      </p:sp>
      <p:sp>
        <p:nvSpPr>
          <p:cNvPr id="121" name="Rectangle: Rounded Corners 170">
            <a:extLst>
              <a:ext uri="{FF2B5EF4-FFF2-40B4-BE49-F238E27FC236}">
                <a16:creationId xmlns:a16="http://schemas.microsoft.com/office/drawing/2014/main" id="{38026127-711B-435B-94DE-DB6E149DC71C}"/>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14</a:t>
            </a:r>
          </a:p>
        </p:txBody>
      </p:sp>
      <p:sp>
        <p:nvSpPr>
          <p:cNvPr id="122" name="Rectangle: Rounded Corners 171">
            <a:extLst>
              <a:ext uri="{FF2B5EF4-FFF2-40B4-BE49-F238E27FC236}">
                <a16:creationId xmlns:a16="http://schemas.microsoft.com/office/drawing/2014/main" id="{C14C8319-0B3A-487C-9EE4-F983C356254E}"/>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13</a:t>
            </a:r>
          </a:p>
        </p:txBody>
      </p:sp>
      <p:sp>
        <p:nvSpPr>
          <p:cNvPr id="123" name="Rectangle: Rounded Corners 172">
            <a:extLst>
              <a:ext uri="{FF2B5EF4-FFF2-40B4-BE49-F238E27FC236}">
                <a16:creationId xmlns:a16="http://schemas.microsoft.com/office/drawing/2014/main" id="{E9E2E2C0-B1DF-479D-9546-086E854B4CDE}"/>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12</a:t>
            </a:r>
          </a:p>
        </p:txBody>
      </p:sp>
      <p:sp>
        <p:nvSpPr>
          <p:cNvPr id="124" name="Rectangle: Rounded Corners 173">
            <a:extLst>
              <a:ext uri="{FF2B5EF4-FFF2-40B4-BE49-F238E27FC236}">
                <a16:creationId xmlns:a16="http://schemas.microsoft.com/office/drawing/2014/main" id="{9C4BF873-A821-4628-97A8-D059937CAAF3}"/>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11</a:t>
            </a:r>
          </a:p>
        </p:txBody>
      </p:sp>
      <p:sp>
        <p:nvSpPr>
          <p:cNvPr id="125" name="Rectangle: Rounded Corners 174">
            <a:extLst>
              <a:ext uri="{FF2B5EF4-FFF2-40B4-BE49-F238E27FC236}">
                <a16:creationId xmlns:a16="http://schemas.microsoft.com/office/drawing/2014/main" id="{52691D40-8C0E-4667-A610-1C54EA7D9EE2}"/>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10</a:t>
            </a:r>
          </a:p>
        </p:txBody>
      </p:sp>
      <p:sp>
        <p:nvSpPr>
          <p:cNvPr id="126" name="Rectangle: Rounded Corners 175">
            <a:extLst>
              <a:ext uri="{FF2B5EF4-FFF2-40B4-BE49-F238E27FC236}">
                <a16:creationId xmlns:a16="http://schemas.microsoft.com/office/drawing/2014/main" id="{93E9F58F-BEA1-46C8-883A-2E2D092369EB}"/>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09</a:t>
            </a:r>
          </a:p>
        </p:txBody>
      </p:sp>
      <p:sp>
        <p:nvSpPr>
          <p:cNvPr id="127" name="Rectangle: Rounded Corners 176">
            <a:extLst>
              <a:ext uri="{FF2B5EF4-FFF2-40B4-BE49-F238E27FC236}">
                <a16:creationId xmlns:a16="http://schemas.microsoft.com/office/drawing/2014/main" id="{23D056EC-DD40-48B3-8FE2-2B7113C71C14}"/>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08</a:t>
            </a:r>
          </a:p>
        </p:txBody>
      </p:sp>
      <p:sp>
        <p:nvSpPr>
          <p:cNvPr id="128" name="Rectangle: Rounded Corners 177">
            <a:extLst>
              <a:ext uri="{FF2B5EF4-FFF2-40B4-BE49-F238E27FC236}">
                <a16:creationId xmlns:a16="http://schemas.microsoft.com/office/drawing/2014/main" id="{90370E08-2678-4A2F-B297-15FB23DDD29B}"/>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07</a:t>
            </a:r>
          </a:p>
        </p:txBody>
      </p:sp>
      <p:sp>
        <p:nvSpPr>
          <p:cNvPr id="129" name="Rectangle: Rounded Corners 178">
            <a:extLst>
              <a:ext uri="{FF2B5EF4-FFF2-40B4-BE49-F238E27FC236}">
                <a16:creationId xmlns:a16="http://schemas.microsoft.com/office/drawing/2014/main" id="{68B8FE45-45C7-4981-AAA5-E349D81F3027}"/>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06</a:t>
            </a:r>
          </a:p>
        </p:txBody>
      </p:sp>
      <p:sp>
        <p:nvSpPr>
          <p:cNvPr id="130" name="Rectangle: Rounded Corners 179">
            <a:extLst>
              <a:ext uri="{FF2B5EF4-FFF2-40B4-BE49-F238E27FC236}">
                <a16:creationId xmlns:a16="http://schemas.microsoft.com/office/drawing/2014/main" id="{3F153729-FDBD-4EB4-AE34-FE8FDA2B9D22}"/>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05</a:t>
            </a:r>
          </a:p>
        </p:txBody>
      </p:sp>
      <p:sp>
        <p:nvSpPr>
          <p:cNvPr id="131" name="Rectangle: Rounded Corners 180">
            <a:extLst>
              <a:ext uri="{FF2B5EF4-FFF2-40B4-BE49-F238E27FC236}">
                <a16:creationId xmlns:a16="http://schemas.microsoft.com/office/drawing/2014/main" id="{C504947B-95BA-4E4E-806B-E6908ED53E70}"/>
              </a:ext>
            </a:extLst>
          </p:cNvPr>
          <p:cNvSpPr/>
          <p:nvPr/>
        </p:nvSpPr>
        <p:spPr>
          <a:xfrm>
            <a:off x="3420228" y="3737214"/>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04</a:t>
            </a:r>
          </a:p>
        </p:txBody>
      </p:sp>
      <p:sp>
        <p:nvSpPr>
          <p:cNvPr id="132" name="Rectangle: Rounded Corners 181">
            <a:extLst>
              <a:ext uri="{FF2B5EF4-FFF2-40B4-BE49-F238E27FC236}">
                <a16:creationId xmlns:a16="http://schemas.microsoft.com/office/drawing/2014/main" id="{FA2AE9AA-DF6C-4198-8070-BE28C33BC93B}"/>
              </a:ext>
            </a:extLst>
          </p:cNvPr>
          <p:cNvSpPr/>
          <p:nvPr/>
        </p:nvSpPr>
        <p:spPr>
          <a:xfrm>
            <a:off x="3420228" y="3737214"/>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itchFamily="18" charset="0"/>
                <a:cs typeface="Times New Roman" panose="02020603050405020304" pitchFamily="18" charset="0"/>
              </a:rPr>
              <a:t>0 : 03</a:t>
            </a:r>
          </a:p>
        </p:txBody>
      </p:sp>
      <p:sp>
        <p:nvSpPr>
          <p:cNvPr id="133" name="Rectangle: Rounded Corners 182">
            <a:extLst>
              <a:ext uri="{FF2B5EF4-FFF2-40B4-BE49-F238E27FC236}">
                <a16:creationId xmlns:a16="http://schemas.microsoft.com/office/drawing/2014/main" id="{5574E918-FCCF-4F5A-8338-F0195D48D322}"/>
              </a:ext>
            </a:extLst>
          </p:cNvPr>
          <p:cNvSpPr/>
          <p:nvPr/>
        </p:nvSpPr>
        <p:spPr>
          <a:xfrm>
            <a:off x="3420228" y="3737214"/>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itchFamily="18" charset="0"/>
                <a:cs typeface="Times New Roman" panose="02020603050405020304" pitchFamily="18" charset="0"/>
              </a:rPr>
              <a:t>0 : 02</a:t>
            </a:r>
          </a:p>
        </p:txBody>
      </p:sp>
      <p:sp>
        <p:nvSpPr>
          <p:cNvPr id="134" name="Rectangle: Rounded Corners 183">
            <a:extLst>
              <a:ext uri="{FF2B5EF4-FFF2-40B4-BE49-F238E27FC236}">
                <a16:creationId xmlns:a16="http://schemas.microsoft.com/office/drawing/2014/main" id="{84498586-260B-44AC-9119-279CD8106F7A}"/>
              </a:ext>
            </a:extLst>
          </p:cNvPr>
          <p:cNvSpPr/>
          <p:nvPr/>
        </p:nvSpPr>
        <p:spPr>
          <a:xfrm>
            <a:off x="3420228" y="3737214"/>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itchFamily="18" charset="0"/>
                <a:cs typeface="Times New Roman" panose="02020603050405020304" pitchFamily="18" charset="0"/>
              </a:rPr>
              <a:t>0 : 01</a:t>
            </a:r>
          </a:p>
        </p:txBody>
      </p:sp>
      <p:sp>
        <p:nvSpPr>
          <p:cNvPr id="135" name="Rectangle: Rounded Corners 184">
            <a:extLst>
              <a:ext uri="{FF2B5EF4-FFF2-40B4-BE49-F238E27FC236}">
                <a16:creationId xmlns:a16="http://schemas.microsoft.com/office/drawing/2014/main" id="{07059D34-D489-4C48-9C01-029A2E8240D4}"/>
              </a:ext>
            </a:extLst>
          </p:cNvPr>
          <p:cNvSpPr/>
          <p:nvPr/>
        </p:nvSpPr>
        <p:spPr>
          <a:xfrm>
            <a:off x="3437094" y="3706737"/>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itchFamily="18" charset="0"/>
                <a:cs typeface="Times New Roman" panose="02020603050405020304" pitchFamily="18" charset="0"/>
              </a:rPr>
              <a:t>0 : 00</a:t>
            </a:r>
          </a:p>
        </p:txBody>
      </p:sp>
      <p:sp>
        <p:nvSpPr>
          <p:cNvPr id="136" name="Rectangle: Rounded Corners 186">
            <a:extLst>
              <a:ext uri="{FF2B5EF4-FFF2-40B4-BE49-F238E27FC236}">
                <a16:creationId xmlns:a16="http://schemas.microsoft.com/office/drawing/2014/main" id="{09BD8570-F3EE-4550-91DC-3636FF64E440}"/>
              </a:ext>
            </a:extLst>
          </p:cNvPr>
          <p:cNvSpPr/>
          <p:nvPr/>
        </p:nvSpPr>
        <p:spPr>
          <a:xfrm>
            <a:off x="3437094" y="3710134"/>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3600" b="1" dirty="0">
                <a:solidFill>
                  <a:srgbClr val="FFFF00"/>
                </a:solidFill>
                <a:latin typeface="Times New Roman" pitchFamily="18" charset="0"/>
                <a:cs typeface="Times New Roman" panose="02020603050405020304" pitchFamily="18" charset="0"/>
              </a:rPr>
              <a:t>HẾT GIỜ</a:t>
            </a:r>
          </a:p>
        </p:txBody>
      </p:sp>
      <p:sp>
        <p:nvSpPr>
          <p:cNvPr id="4" name="Rectangle 3"/>
          <p:cNvSpPr/>
          <p:nvPr/>
        </p:nvSpPr>
        <p:spPr>
          <a:xfrm>
            <a:off x="1788198" y="553540"/>
            <a:ext cx="6800222" cy="1935400"/>
          </a:xfrm>
          <a:prstGeom prst="rect">
            <a:avLst/>
          </a:prstGeom>
        </p:spPr>
        <p:txBody>
          <a:bodyPr wrap="square" lIns="68568" tIns="34289" rIns="68568" bIns="34289">
            <a:spAutoFit/>
          </a:bodyPr>
          <a:lstStyle/>
          <a:p>
            <a:pPr algn="just">
              <a:lnSpc>
                <a:spcPct val="150000"/>
              </a:lnSpc>
            </a:pPr>
            <a:r>
              <a:rPr lang="vi-VN" sz="2800" b="1" dirty="0">
                <a:solidFill>
                  <a:srgbClr val="0000FF"/>
                </a:solidFill>
                <a:latin typeface="Times New Roman" pitchFamily="18" charset="0"/>
                <a:cs typeface="Times New Roman" pitchFamily="18" charset="0"/>
              </a:rPr>
              <a:t>Câu 1: </a:t>
            </a:r>
            <a:r>
              <a:rPr lang="en-US" sz="2800" kern="0" dirty="0" err="1">
                <a:solidFill>
                  <a:srgbClr val="000000"/>
                </a:solidFill>
                <a:effectLst/>
                <a:latin typeface="Times New Roman" panose="02020603050405020304" pitchFamily="18" charset="0"/>
                <a:ea typeface="Calibri" panose="020F0502020204030204" pitchFamily="34" charset="0"/>
              </a:rPr>
              <a:t>Phần</a:t>
            </a:r>
            <a:r>
              <a:rPr lang="en-US" sz="2800" kern="0" dirty="0">
                <a:solidFill>
                  <a:srgbClr val="000000"/>
                </a:solidFill>
                <a:effectLst/>
                <a:latin typeface="Times New Roman" panose="02020603050405020304" pitchFamily="18" charset="0"/>
                <a:ea typeface="Calibri" panose="020F0502020204030204" pitchFamily="34" charset="0"/>
              </a:rPr>
              <a:t> </a:t>
            </a:r>
            <a:r>
              <a:rPr lang="en-US" sz="2800" kern="0" dirty="0" err="1">
                <a:solidFill>
                  <a:srgbClr val="000000"/>
                </a:solidFill>
                <a:effectLst/>
                <a:latin typeface="Times New Roman" panose="02020603050405020304" pitchFamily="18" charset="0"/>
                <a:ea typeface="Calibri" panose="020F0502020204030204" pitchFamily="34" charset="0"/>
              </a:rPr>
              <a:t>đầu</a:t>
            </a:r>
            <a:r>
              <a:rPr lang="en-US" sz="2800" kern="0" dirty="0">
                <a:solidFill>
                  <a:srgbClr val="000000"/>
                </a:solidFill>
                <a:effectLst/>
                <a:latin typeface="Times New Roman" panose="02020603050405020304" pitchFamily="18" charset="0"/>
                <a:ea typeface="Calibri" panose="020F0502020204030204" pitchFamily="34" charset="0"/>
              </a:rPr>
              <a:t> </a:t>
            </a:r>
            <a:r>
              <a:rPr lang="en-US" sz="2800" kern="0" dirty="0" err="1">
                <a:solidFill>
                  <a:srgbClr val="000000"/>
                </a:solidFill>
                <a:effectLst/>
                <a:latin typeface="Times New Roman" panose="02020603050405020304" pitchFamily="18" charset="0"/>
                <a:ea typeface="Calibri" panose="020F0502020204030204" pitchFamily="34" charset="0"/>
              </a:rPr>
              <a:t>trang</a:t>
            </a:r>
            <a:r>
              <a:rPr lang="en-US" sz="2800" kern="0" dirty="0">
                <a:solidFill>
                  <a:srgbClr val="000000"/>
                </a:solidFill>
                <a:effectLst/>
                <a:latin typeface="Times New Roman" panose="02020603050405020304" pitchFamily="18" charset="0"/>
                <a:ea typeface="Calibri" panose="020F0502020204030204" pitchFamily="34" charset="0"/>
              </a:rPr>
              <a:t> </a:t>
            </a:r>
            <a:r>
              <a:rPr lang="en-US" sz="2800" kern="0" dirty="0" err="1">
                <a:solidFill>
                  <a:srgbClr val="000000"/>
                </a:solidFill>
                <a:effectLst/>
                <a:latin typeface="Times New Roman" panose="02020603050405020304" pitchFamily="18" charset="0"/>
                <a:ea typeface="Calibri" panose="020F0502020204030204" pitchFamily="34" charset="0"/>
              </a:rPr>
              <a:t>nằm</a:t>
            </a:r>
            <a:r>
              <a:rPr lang="en-US" sz="2800" kern="0" dirty="0">
                <a:solidFill>
                  <a:srgbClr val="000000"/>
                </a:solidFill>
                <a:effectLst/>
                <a:latin typeface="Times New Roman" panose="02020603050405020304" pitchFamily="18" charset="0"/>
                <a:ea typeface="Calibri" panose="020F0502020204030204" pitchFamily="34" charset="0"/>
              </a:rPr>
              <a:t> ở ?</a:t>
            </a:r>
            <a:endParaRPr lang="vi-VN" sz="2800" kern="0" dirty="0">
              <a:solidFill>
                <a:srgbClr val="000000"/>
              </a:solidFill>
              <a:effectLst/>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A: </a:t>
            </a:r>
            <a:r>
              <a:rPr lang="en-US" sz="2800" dirty="0" err="1">
                <a:solidFill>
                  <a:srgbClr val="000000"/>
                </a:solidFill>
                <a:effectLst/>
                <a:latin typeface="Times New Roman" panose="02020603050405020304" pitchFamily="18" charset="0"/>
                <a:ea typeface="Calibri" panose="020F0502020204030204" pitchFamily="34" charset="0"/>
              </a:rPr>
              <a:t>Lề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trên</a:t>
            </a:r>
            <a:r>
              <a:rPr lang="vi-VN" sz="2800" dirty="0">
                <a:solidFill>
                  <a:srgbClr val="000000"/>
                </a:solidFill>
                <a:effectLst/>
                <a:latin typeface="Times New Roman" panose="02020603050405020304" pitchFamily="18" charset="0"/>
                <a:ea typeface="Calibri" panose="020F0502020204030204" pitchFamily="34" charset="0"/>
              </a:rPr>
              <a:t>			</a:t>
            </a:r>
            <a:r>
              <a:rPr lang="en-US" sz="2800" dirty="0">
                <a:solidFill>
                  <a:srgbClr val="000000"/>
                </a:solidFill>
                <a:effectLst/>
                <a:latin typeface="Times New Roman" panose="02020603050405020304" pitchFamily="18" charset="0"/>
                <a:ea typeface="Calibri" panose="020F0502020204030204" pitchFamily="34" charset="0"/>
              </a:rPr>
              <a:t>B: </a:t>
            </a:r>
            <a:r>
              <a:rPr lang="en-US" sz="2800" dirty="0" err="1">
                <a:solidFill>
                  <a:srgbClr val="000000"/>
                </a:solidFill>
                <a:effectLst/>
                <a:latin typeface="Times New Roman" panose="02020603050405020304" pitchFamily="18" charset="0"/>
                <a:ea typeface="Calibri" panose="020F0502020204030204" pitchFamily="34" charset="0"/>
              </a:rPr>
              <a:t>Lề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dưới</a:t>
            </a:r>
            <a:endParaRPr lang="en-US" sz="2800" dirty="0">
              <a:solidFill>
                <a:srgbClr val="000000"/>
              </a:solidFill>
              <a:effectLst/>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C: </a:t>
            </a:r>
            <a:r>
              <a:rPr lang="en-US" sz="2800" dirty="0" err="1">
                <a:solidFill>
                  <a:srgbClr val="000000"/>
                </a:solidFill>
                <a:effectLst/>
                <a:latin typeface="Times New Roman" panose="02020603050405020304" pitchFamily="18" charset="0"/>
                <a:ea typeface="Calibri" panose="020F0502020204030204" pitchFamily="34" charset="0"/>
              </a:rPr>
              <a:t>Lề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trái</a:t>
            </a:r>
            <a:r>
              <a:rPr lang="vi-VN" sz="2800" dirty="0">
                <a:solidFill>
                  <a:srgbClr val="000000"/>
                </a:solidFill>
                <a:effectLst/>
                <a:latin typeface="Times New Roman" panose="02020603050405020304" pitchFamily="18" charset="0"/>
                <a:ea typeface="Calibri" panose="020F0502020204030204" pitchFamily="34" charset="0"/>
              </a:rPr>
              <a:t>			</a:t>
            </a:r>
            <a:r>
              <a:rPr lang="en-US" sz="2800" dirty="0">
                <a:solidFill>
                  <a:srgbClr val="000000"/>
                </a:solidFill>
                <a:effectLst/>
                <a:latin typeface="Times New Roman" panose="02020603050405020304" pitchFamily="18" charset="0"/>
                <a:ea typeface="Calibri" panose="020F0502020204030204" pitchFamily="34" charset="0"/>
              </a:rPr>
              <a:t>D: </a:t>
            </a:r>
            <a:r>
              <a:rPr lang="en-US" sz="2800" dirty="0" err="1">
                <a:solidFill>
                  <a:srgbClr val="000000"/>
                </a:solidFill>
                <a:effectLst/>
                <a:latin typeface="Times New Roman" panose="02020603050405020304" pitchFamily="18" charset="0"/>
                <a:ea typeface="Calibri" panose="020F0502020204030204" pitchFamily="34" charset="0"/>
              </a:rPr>
              <a:t>Lề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phải</a:t>
            </a: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2" name="Left Arrow 1">
            <a:hlinkClick r:id="rId6" action="ppaction://hlinksldjump"/>
          </p:cNvPr>
          <p:cNvSpPr/>
          <p:nvPr/>
        </p:nvSpPr>
        <p:spPr>
          <a:xfrm>
            <a:off x="8153257" y="4557133"/>
            <a:ext cx="870326" cy="4925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spcCol="0" rtlCol="0" anchor="ctr"/>
          <a:lstStyle/>
          <a:p>
            <a:pPr algn="ctr"/>
            <a:endParaRPr lang="en-US" sz="1350">
              <a:latin typeface="Times New Roman" pitchFamily="18" charset="0"/>
              <a:cs typeface="Times New Roman" pitchFamily="18" charset="0"/>
            </a:endParaRPr>
          </a:p>
        </p:txBody>
      </p:sp>
    </p:spTree>
    <p:extLst>
      <p:ext uri="{BB962C8B-B14F-4D97-AF65-F5344CB8AC3E}">
        <p14:creationId xmlns:p14="http://schemas.microsoft.com/office/powerpoint/2010/main" val="374076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999"/>
                                          </p:stCondLst>
                                        </p:cTn>
                                        <p:tgtEl>
                                          <p:spTgt spid="105"/>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grpId="0" nodeType="afterEffect">
                                  <p:stCondLst>
                                    <p:cond delay="0"/>
                                  </p:stCondLst>
                                  <p:childTnLst>
                                    <p:set>
                                      <p:cBhvr>
                                        <p:cTn id="9" dur="1" fill="hold">
                                          <p:stCondLst>
                                            <p:cond delay="999"/>
                                          </p:stCondLst>
                                        </p:cTn>
                                        <p:tgtEl>
                                          <p:spTgt spid="106"/>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999"/>
                                          </p:stCondLst>
                                        </p:cTn>
                                        <p:tgtEl>
                                          <p:spTgt spid="107"/>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grpId="0" nodeType="afterEffect">
                                  <p:stCondLst>
                                    <p:cond delay="0"/>
                                  </p:stCondLst>
                                  <p:childTnLst>
                                    <p:set>
                                      <p:cBhvr>
                                        <p:cTn id="15" dur="1" fill="hold">
                                          <p:stCondLst>
                                            <p:cond delay="999"/>
                                          </p:stCondLst>
                                        </p:cTn>
                                        <p:tgtEl>
                                          <p:spTgt spid="108"/>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0"/>
                                  </p:stCondLst>
                                  <p:childTnLst>
                                    <p:set>
                                      <p:cBhvr>
                                        <p:cTn id="18" dur="1" fill="hold">
                                          <p:stCondLst>
                                            <p:cond delay="999"/>
                                          </p:stCondLst>
                                        </p:cTn>
                                        <p:tgtEl>
                                          <p:spTgt spid="109"/>
                                        </p:tgtEl>
                                        <p:attrNameLst>
                                          <p:attrName>style.visibility</p:attrName>
                                        </p:attrNameLst>
                                      </p:cBhvr>
                                      <p:to>
                                        <p:strVal val="visible"/>
                                      </p:to>
                                    </p:set>
                                  </p:childTnLst>
                                </p:cTn>
                              </p:par>
                            </p:childTnLst>
                          </p:cTn>
                        </p:par>
                        <p:par>
                          <p:cTn id="19" fill="hold">
                            <p:stCondLst>
                              <p:cond delay="7000"/>
                            </p:stCondLst>
                            <p:childTnLst>
                              <p:par>
                                <p:cTn id="20" presetID="1" presetClass="entr" presetSubtype="0" fill="hold" grpId="0" nodeType="afterEffect">
                                  <p:stCondLst>
                                    <p:cond delay="0"/>
                                  </p:stCondLst>
                                  <p:childTnLst>
                                    <p:set>
                                      <p:cBhvr>
                                        <p:cTn id="21" dur="1" fill="hold">
                                          <p:stCondLst>
                                            <p:cond delay="999"/>
                                          </p:stCondLst>
                                        </p:cTn>
                                        <p:tgtEl>
                                          <p:spTgt spid="110"/>
                                        </p:tgtEl>
                                        <p:attrNameLst>
                                          <p:attrName>style.visibility</p:attrName>
                                        </p:attrNameLst>
                                      </p:cBhvr>
                                      <p:to>
                                        <p:strVal val="visible"/>
                                      </p:to>
                                    </p:set>
                                  </p:childTnLst>
                                </p:cTn>
                              </p:par>
                            </p:childTnLst>
                          </p:cTn>
                        </p:par>
                        <p:par>
                          <p:cTn id="22" fill="hold">
                            <p:stCondLst>
                              <p:cond delay="8000"/>
                            </p:stCondLst>
                            <p:childTnLst>
                              <p:par>
                                <p:cTn id="23" presetID="1" presetClass="entr" presetSubtype="0" fill="hold" grpId="0" nodeType="afterEffect">
                                  <p:stCondLst>
                                    <p:cond delay="0"/>
                                  </p:stCondLst>
                                  <p:childTnLst>
                                    <p:set>
                                      <p:cBhvr>
                                        <p:cTn id="24" dur="1" fill="hold">
                                          <p:stCondLst>
                                            <p:cond delay="999"/>
                                          </p:stCondLst>
                                        </p:cTn>
                                        <p:tgtEl>
                                          <p:spTgt spid="111"/>
                                        </p:tgtEl>
                                        <p:attrNameLst>
                                          <p:attrName>style.visibility</p:attrName>
                                        </p:attrNameLst>
                                      </p:cBhvr>
                                      <p:to>
                                        <p:strVal val="visible"/>
                                      </p:to>
                                    </p:set>
                                  </p:childTnLst>
                                </p:cTn>
                              </p:par>
                            </p:childTnLst>
                          </p:cTn>
                        </p:par>
                        <p:par>
                          <p:cTn id="25" fill="hold">
                            <p:stCondLst>
                              <p:cond delay="9000"/>
                            </p:stCondLst>
                            <p:childTnLst>
                              <p:par>
                                <p:cTn id="26" presetID="1" presetClass="entr" presetSubtype="0" fill="hold" grpId="0" nodeType="afterEffect">
                                  <p:stCondLst>
                                    <p:cond delay="0"/>
                                  </p:stCondLst>
                                  <p:childTnLst>
                                    <p:set>
                                      <p:cBhvr>
                                        <p:cTn id="27" dur="1" fill="hold">
                                          <p:stCondLst>
                                            <p:cond delay="999"/>
                                          </p:stCondLst>
                                        </p:cTn>
                                        <p:tgtEl>
                                          <p:spTgt spid="112"/>
                                        </p:tgtEl>
                                        <p:attrNameLst>
                                          <p:attrName>style.visibility</p:attrName>
                                        </p:attrNameLst>
                                      </p:cBhvr>
                                      <p:to>
                                        <p:strVal val="visible"/>
                                      </p:to>
                                    </p:set>
                                  </p:childTnLst>
                                </p:cTn>
                              </p:par>
                            </p:childTnLst>
                          </p:cTn>
                        </p:par>
                        <p:par>
                          <p:cTn id="28" fill="hold">
                            <p:stCondLst>
                              <p:cond delay="10000"/>
                            </p:stCondLst>
                            <p:childTnLst>
                              <p:par>
                                <p:cTn id="29" presetID="1" presetClass="entr" presetSubtype="0" fill="hold" grpId="0" nodeType="afterEffect">
                                  <p:stCondLst>
                                    <p:cond delay="0"/>
                                  </p:stCondLst>
                                  <p:childTnLst>
                                    <p:set>
                                      <p:cBhvr>
                                        <p:cTn id="30" dur="1" fill="hold">
                                          <p:stCondLst>
                                            <p:cond delay="999"/>
                                          </p:stCondLst>
                                        </p:cTn>
                                        <p:tgtEl>
                                          <p:spTgt spid="113"/>
                                        </p:tgtEl>
                                        <p:attrNameLst>
                                          <p:attrName>style.visibility</p:attrName>
                                        </p:attrNameLst>
                                      </p:cBhvr>
                                      <p:to>
                                        <p:strVal val="visible"/>
                                      </p:to>
                                    </p:set>
                                  </p:childTnLst>
                                </p:cTn>
                              </p:par>
                            </p:childTnLst>
                          </p:cTn>
                        </p:par>
                        <p:par>
                          <p:cTn id="31" fill="hold">
                            <p:stCondLst>
                              <p:cond delay="11000"/>
                            </p:stCondLst>
                            <p:childTnLst>
                              <p:par>
                                <p:cTn id="32" presetID="1" presetClass="entr" presetSubtype="0" fill="hold" grpId="0" nodeType="afterEffect">
                                  <p:stCondLst>
                                    <p:cond delay="0"/>
                                  </p:stCondLst>
                                  <p:childTnLst>
                                    <p:set>
                                      <p:cBhvr>
                                        <p:cTn id="33" dur="1" fill="hold">
                                          <p:stCondLst>
                                            <p:cond delay="999"/>
                                          </p:stCondLst>
                                        </p:cTn>
                                        <p:tgtEl>
                                          <p:spTgt spid="114"/>
                                        </p:tgtEl>
                                        <p:attrNameLst>
                                          <p:attrName>style.visibility</p:attrName>
                                        </p:attrNameLst>
                                      </p:cBhvr>
                                      <p:to>
                                        <p:strVal val="visible"/>
                                      </p:to>
                                    </p:set>
                                  </p:childTnLst>
                                </p:cTn>
                              </p:par>
                            </p:childTnLst>
                          </p:cTn>
                        </p:par>
                        <p:par>
                          <p:cTn id="34" fill="hold">
                            <p:stCondLst>
                              <p:cond delay="12000"/>
                            </p:stCondLst>
                            <p:childTnLst>
                              <p:par>
                                <p:cTn id="35" presetID="1" presetClass="entr" presetSubtype="0" fill="hold" grpId="0" nodeType="afterEffect">
                                  <p:stCondLst>
                                    <p:cond delay="0"/>
                                  </p:stCondLst>
                                  <p:childTnLst>
                                    <p:set>
                                      <p:cBhvr>
                                        <p:cTn id="36" dur="1" fill="hold">
                                          <p:stCondLst>
                                            <p:cond delay="999"/>
                                          </p:stCondLst>
                                        </p:cTn>
                                        <p:tgtEl>
                                          <p:spTgt spid="115"/>
                                        </p:tgtEl>
                                        <p:attrNameLst>
                                          <p:attrName>style.visibility</p:attrName>
                                        </p:attrNameLst>
                                      </p:cBhvr>
                                      <p:to>
                                        <p:strVal val="visible"/>
                                      </p:to>
                                    </p:set>
                                  </p:childTnLst>
                                </p:cTn>
                              </p:par>
                            </p:childTnLst>
                          </p:cTn>
                        </p:par>
                        <p:par>
                          <p:cTn id="37" fill="hold">
                            <p:stCondLst>
                              <p:cond delay="13000"/>
                            </p:stCondLst>
                            <p:childTnLst>
                              <p:par>
                                <p:cTn id="38" presetID="1" presetClass="entr" presetSubtype="0" fill="hold" grpId="0" nodeType="afterEffect">
                                  <p:stCondLst>
                                    <p:cond delay="0"/>
                                  </p:stCondLst>
                                  <p:childTnLst>
                                    <p:set>
                                      <p:cBhvr>
                                        <p:cTn id="39" dur="1" fill="hold">
                                          <p:stCondLst>
                                            <p:cond delay="999"/>
                                          </p:stCondLst>
                                        </p:cTn>
                                        <p:tgtEl>
                                          <p:spTgt spid="116"/>
                                        </p:tgtEl>
                                        <p:attrNameLst>
                                          <p:attrName>style.visibility</p:attrName>
                                        </p:attrNameLst>
                                      </p:cBhvr>
                                      <p:to>
                                        <p:strVal val="visible"/>
                                      </p:to>
                                    </p:set>
                                  </p:childTnLst>
                                </p:cTn>
                              </p:par>
                            </p:childTnLst>
                          </p:cTn>
                        </p:par>
                        <p:par>
                          <p:cTn id="40" fill="hold">
                            <p:stCondLst>
                              <p:cond delay="14000"/>
                            </p:stCondLst>
                            <p:childTnLst>
                              <p:par>
                                <p:cTn id="41" presetID="1" presetClass="entr" presetSubtype="0" fill="hold" grpId="0" nodeType="afterEffect">
                                  <p:stCondLst>
                                    <p:cond delay="0"/>
                                  </p:stCondLst>
                                  <p:childTnLst>
                                    <p:set>
                                      <p:cBhvr>
                                        <p:cTn id="42" dur="1" fill="hold">
                                          <p:stCondLst>
                                            <p:cond delay="999"/>
                                          </p:stCondLst>
                                        </p:cTn>
                                        <p:tgtEl>
                                          <p:spTgt spid="117"/>
                                        </p:tgtEl>
                                        <p:attrNameLst>
                                          <p:attrName>style.visibility</p:attrName>
                                        </p:attrNameLst>
                                      </p:cBhvr>
                                      <p:to>
                                        <p:strVal val="visible"/>
                                      </p:to>
                                    </p:set>
                                  </p:childTnLst>
                                </p:cTn>
                              </p:par>
                            </p:childTnLst>
                          </p:cTn>
                        </p:par>
                        <p:par>
                          <p:cTn id="43" fill="hold">
                            <p:stCondLst>
                              <p:cond delay="15000"/>
                            </p:stCondLst>
                            <p:childTnLst>
                              <p:par>
                                <p:cTn id="44" presetID="1" presetClass="entr" presetSubtype="0" fill="hold" grpId="0" nodeType="afterEffect">
                                  <p:stCondLst>
                                    <p:cond delay="0"/>
                                  </p:stCondLst>
                                  <p:childTnLst>
                                    <p:set>
                                      <p:cBhvr>
                                        <p:cTn id="45" dur="1" fill="hold">
                                          <p:stCondLst>
                                            <p:cond delay="999"/>
                                          </p:stCondLst>
                                        </p:cTn>
                                        <p:tgtEl>
                                          <p:spTgt spid="118"/>
                                        </p:tgtEl>
                                        <p:attrNameLst>
                                          <p:attrName>style.visibility</p:attrName>
                                        </p:attrNameLst>
                                      </p:cBhvr>
                                      <p:to>
                                        <p:strVal val="visible"/>
                                      </p:to>
                                    </p:set>
                                  </p:childTnLst>
                                </p:cTn>
                              </p:par>
                            </p:childTnLst>
                          </p:cTn>
                        </p:par>
                        <p:par>
                          <p:cTn id="46" fill="hold">
                            <p:stCondLst>
                              <p:cond delay="16000"/>
                            </p:stCondLst>
                            <p:childTnLst>
                              <p:par>
                                <p:cTn id="47" presetID="1" presetClass="entr" presetSubtype="0" fill="hold" grpId="0" nodeType="afterEffect">
                                  <p:stCondLst>
                                    <p:cond delay="0"/>
                                  </p:stCondLst>
                                  <p:childTnLst>
                                    <p:set>
                                      <p:cBhvr>
                                        <p:cTn id="48" dur="1" fill="hold">
                                          <p:stCondLst>
                                            <p:cond delay="999"/>
                                          </p:stCondLst>
                                        </p:cTn>
                                        <p:tgtEl>
                                          <p:spTgt spid="119"/>
                                        </p:tgtEl>
                                        <p:attrNameLst>
                                          <p:attrName>style.visibility</p:attrName>
                                        </p:attrNameLst>
                                      </p:cBhvr>
                                      <p:to>
                                        <p:strVal val="visible"/>
                                      </p:to>
                                    </p:set>
                                  </p:childTnLst>
                                </p:cTn>
                              </p:par>
                            </p:childTnLst>
                          </p:cTn>
                        </p:par>
                        <p:par>
                          <p:cTn id="49" fill="hold">
                            <p:stCondLst>
                              <p:cond delay="17000"/>
                            </p:stCondLst>
                            <p:childTnLst>
                              <p:par>
                                <p:cTn id="50" presetID="1" presetClass="entr" presetSubtype="0" fill="hold" grpId="0" nodeType="afterEffect">
                                  <p:stCondLst>
                                    <p:cond delay="0"/>
                                  </p:stCondLst>
                                  <p:childTnLst>
                                    <p:set>
                                      <p:cBhvr>
                                        <p:cTn id="51" dur="1" fill="hold">
                                          <p:stCondLst>
                                            <p:cond delay="999"/>
                                          </p:stCondLst>
                                        </p:cTn>
                                        <p:tgtEl>
                                          <p:spTgt spid="120"/>
                                        </p:tgtEl>
                                        <p:attrNameLst>
                                          <p:attrName>style.visibility</p:attrName>
                                        </p:attrNameLst>
                                      </p:cBhvr>
                                      <p:to>
                                        <p:strVal val="visible"/>
                                      </p:to>
                                    </p:set>
                                  </p:childTnLst>
                                </p:cTn>
                              </p:par>
                            </p:childTnLst>
                          </p:cTn>
                        </p:par>
                        <p:par>
                          <p:cTn id="52" fill="hold">
                            <p:stCondLst>
                              <p:cond delay="18000"/>
                            </p:stCondLst>
                            <p:childTnLst>
                              <p:par>
                                <p:cTn id="53" presetID="1" presetClass="entr" presetSubtype="0" fill="hold" grpId="0" nodeType="afterEffect">
                                  <p:stCondLst>
                                    <p:cond delay="0"/>
                                  </p:stCondLst>
                                  <p:childTnLst>
                                    <p:set>
                                      <p:cBhvr>
                                        <p:cTn id="54" dur="1" fill="hold">
                                          <p:stCondLst>
                                            <p:cond delay="999"/>
                                          </p:stCondLst>
                                        </p:cTn>
                                        <p:tgtEl>
                                          <p:spTgt spid="121"/>
                                        </p:tgtEl>
                                        <p:attrNameLst>
                                          <p:attrName>style.visibility</p:attrName>
                                        </p:attrNameLst>
                                      </p:cBhvr>
                                      <p:to>
                                        <p:strVal val="visible"/>
                                      </p:to>
                                    </p:set>
                                  </p:childTnLst>
                                </p:cTn>
                              </p:par>
                            </p:childTnLst>
                          </p:cTn>
                        </p:par>
                        <p:par>
                          <p:cTn id="55" fill="hold">
                            <p:stCondLst>
                              <p:cond delay="19000"/>
                            </p:stCondLst>
                            <p:childTnLst>
                              <p:par>
                                <p:cTn id="56" presetID="1" presetClass="entr" presetSubtype="0" fill="hold" grpId="0" nodeType="afterEffect">
                                  <p:stCondLst>
                                    <p:cond delay="0"/>
                                  </p:stCondLst>
                                  <p:childTnLst>
                                    <p:set>
                                      <p:cBhvr>
                                        <p:cTn id="57" dur="1" fill="hold">
                                          <p:stCondLst>
                                            <p:cond delay="999"/>
                                          </p:stCondLst>
                                        </p:cTn>
                                        <p:tgtEl>
                                          <p:spTgt spid="122"/>
                                        </p:tgtEl>
                                        <p:attrNameLst>
                                          <p:attrName>style.visibility</p:attrName>
                                        </p:attrNameLst>
                                      </p:cBhvr>
                                      <p:to>
                                        <p:strVal val="visible"/>
                                      </p:to>
                                    </p:set>
                                  </p:childTnLst>
                                </p:cTn>
                              </p:par>
                            </p:childTnLst>
                          </p:cTn>
                        </p:par>
                        <p:par>
                          <p:cTn id="58" fill="hold">
                            <p:stCondLst>
                              <p:cond delay="20000"/>
                            </p:stCondLst>
                            <p:childTnLst>
                              <p:par>
                                <p:cTn id="59" presetID="1" presetClass="entr" presetSubtype="0" fill="hold" grpId="0" nodeType="afterEffect">
                                  <p:stCondLst>
                                    <p:cond delay="0"/>
                                  </p:stCondLst>
                                  <p:childTnLst>
                                    <p:set>
                                      <p:cBhvr>
                                        <p:cTn id="60" dur="1" fill="hold">
                                          <p:stCondLst>
                                            <p:cond delay="999"/>
                                          </p:stCondLst>
                                        </p:cTn>
                                        <p:tgtEl>
                                          <p:spTgt spid="123"/>
                                        </p:tgtEl>
                                        <p:attrNameLst>
                                          <p:attrName>style.visibility</p:attrName>
                                        </p:attrNameLst>
                                      </p:cBhvr>
                                      <p:to>
                                        <p:strVal val="visible"/>
                                      </p:to>
                                    </p:set>
                                  </p:childTnLst>
                                </p:cTn>
                              </p:par>
                            </p:childTnLst>
                          </p:cTn>
                        </p:par>
                        <p:par>
                          <p:cTn id="61" fill="hold">
                            <p:stCondLst>
                              <p:cond delay="21000"/>
                            </p:stCondLst>
                            <p:childTnLst>
                              <p:par>
                                <p:cTn id="62" presetID="1" presetClass="entr" presetSubtype="0" fill="hold" grpId="0" nodeType="afterEffect">
                                  <p:stCondLst>
                                    <p:cond delay="0"/>
                                  </p:stCondLst>
                                  <p:childTnLst>
                                    <p:set>
                                      <p:cBhvr>
                                        <p:cTn id="63" dur="1" fill="hold">
                                          <p:stCondLst>
                                            <p:cond delay="999"/>
                                          </p:stCondLst>
                                        </p:cTn>
                                        <p:tgtEl>
                                          <p:spTgt spid="124"/>
                                        </p:tgtEl>
                                        <p:attrNameLst>
                                          <p:attrName>style.visibility</p:attrName>
                                        </p:attrNameLst>
                                      </p:cBhvr>
                                      <p:to>
                                        <p:strVal val="visible"/>
                                      </p:to>
                                    </p:set>
                                  </p:childTnLst>
                                </p:cTn>
                              </p:par>
                            </p:childTnLst>
                          </p:cTn>
                        </p:par>
                        <p:par>
                          <p:cTn id="64" fill="hold">
                            <p:stCondLst>
                              <p:cond delay="22000"/>
                            </p:stCondLst>
                            <p:childTnLst>
                              <p:par>
                                <p:cTn id="65" presetID="1" presetClass="entr" presetSubtype="0" fill="hold" grpId="0" nodeType="afterEffect">
                                  <p:stCondLst>
                                    <p:cond delay="0"/>
                                  </p:stCondLst>
                                  <p:childTnLst>
                                    <p:set>
                                      <p:cBhvr>
                                        <p:cTn id="66" dur="1" fill="hold">
                                          <p:stCondLst>
                                            <p:cond delay="999"/>
                                          </p:stCondLst>
                                        </p:cTn>
                                        <p:tgtEl>
                                          <p:spTgt spid="125"/>
                                        </p:tgtEl>
                                        <p:attrNameLst>
                                          <p:attrName>style.visibility</p:attrName>
                                        </p:attrNameLst>
                                      </p:cBhvr>
                                      <p:to>
                                        <p:strVal val="visible"/>
                                      </p:to>
                                    </p:set>
                                  </p:childTnLst>
                                </p:cTn>
                              </p:par>
                            </p:childTnLst>
                          </p:cTn>
                        </p:par>
                        <p:par>
                          <p:cTn id="67" fill="hold">
                            <p:stCondLst>
                              <p:cond delay="23000"/>
                            </p:stCondLst>
                            <p:childTnLst>
                              <p:par>
                                <p:cTn id="68" presetID="1" presetClass="entr" presetSubtype="0" fill="hold" grpId="0" nodeType="afterEffect">
                                  <p:stCondLst>
                                    <p:cond delay="0"/>
                                  </p:stCondLst>
                                  <p:childTnLst>
                                    <p:set>
                                      <p:cBhvr>
                                        <p:cTn id="69" dur="1" fill="hold">
                                          <p:stCondLst>
                                            <p:cond delay="999"/>
                                          </p:stCondLst>
                                        </p:cTn>
                                        <p:tgtEl>
                                          <p:spTgt spid="126"/>
                                        </p:tgtEl>
                                        <p:attrNameLst>
                                          <p:attrName>style.visibility</p:attrName>
                                        </p:attrNameLst>
                                      </p:cBhvr>
                                      <p:to>
                                        <p:strVal val="visible"/>
                                      </p:to>
                                    </p:set>
                                  </p:childTnLst>
                                </p:cTn>
                              </p:par>
                            </p:childTnLst>
                          </p:cTn>
                        </p:par>
                        <p:par>
                          <p:cTn id="70" fill="hold">
                            <p:stCondLst>
                              <p:cond delay="24000"/>
                            </p:stCondLst>
                            <p:childTnLst>
                              <p:par>
                                <p:cTn id="71" presetID="1" presetClass="entr" presetSubtype="0" fill="hold" grpId="0" nodeType="afterEffect">
                                  <p:stCondLst>
                                    <p:cond delay="0"/>
                                  </p:stCondLst>
                                  <p:childTnLst>
                                    <p:set>
                                      <p:cBhvr>
                                        <p:cTn id="72" dur="1" fill="hold">
                                          <p:stCondLst>
                                            <p:cond delay="999"/>
                                          </p:stCondLst>
                                        </p:cTn>
                                        <p:tgtEl>
                                          <p:spTgt spid="127"/>
                                        </p:tgtEl>
                                        <p:attrNameLst>
                                          <p:attrName>style.visibility</p:attrName>
                                        </p:attrNameLst>
                                      </p:cBhvr>
                                      <p:to>
                                        <p:strVal val="visible"/>
                                      </p:to>
                                    </p:set>
                                  </p:childTnLst>
                                </p:cTn>
                              </p:par>
                            </p:childTnLst>
                          </p:cTn>
                        </p:par>
                        <p:par>
                          <p:cTn id="73" fill="hold">
                            <p:stCondLst>
                              <p:cond delay="25000"/>
                            </p:stCondLst>
                            <p:childTnLst>
                              <p:par>
                                <p:cTn id="74" presetID="1" presetClass="entr" presetSubtype="0" fill="hold" grpId="0" nodeType="afterEffect">
                                  <p:stCondLst>
                                    <p:cond delay="0"/>
                                  </p:stCondLst>
                                  <p:childTnLst>
                                    <p:set>
                                      <p:cBhvr>
                                        <p:cTn id="75" dur="1" fill="hold">
                                          <p:stCondLst>
                                            <p:cond delay="999"/>
                                          </p:stCondLst>
                                        </p:cTn>
                                        <p:tgtEl>
                                          <p:spTgt spid="128"/>
                                        </p:tgtEl>
                                        <p:attrNameLst>
                                          <p:attrName>style.visibility</p:attrName>
                                        </p:attrNameLst>
                                      </p:cBhvr>
                                      <p:to>
                                        <p:strVal val="visible"/>
                                      </p:to>
                                    </p:set>
                                  </p:childTnLst>
                                </p:cTn>
                              </p:par>
                            </p:childTnLst>
                          </p:cTn>
                        </p:par>
                        <p:par>
                          <p:cTn id="76" fill="hold">
                            <p:stCondLst>
                              <p:cond delay="26000"/>
                            </p:stCondLst>
                            <p:childTnLst>
                              <p:par>
                                <p:cTn id="77" presetID="1" presetClass="entr" presetSubtype="0" fill="hold" grpId="0" nodeType="afterEffect">
                                  <p:stCondLst>
                                    <p:cond delay="0"/>
                                  </p:stCondLst>
                                  <p:childTnLst>
                                    <p:set>
                                      <p:cBhvr>
                                        <p:cTn id="78" dur="1" fill="hold">
                                          <p:stCondLst>
                                            <p:cond delay="999"/>
                                          </p:stCondLst>
                                        </p:cTn>
                                        <p:tgtEl>
                                          <p:spTgt spid="129"/>
                                        </p:tgtEl>
                                        <p:attrNameLst>
                                          <p:attrName>style.visibility</p:attrName>
                                        </p:attrNameLst>
                                      </p:cBhvr>
                                      <p:to>
                                        <p:strVal val="visible"/>
                                      </p:to>
                                    </p:set>
                                  </p:childTnLst>
                                </p:cTn>
                              </p:par>
                            </p:childTnLst>
                          </p:cTn>
                        </p:par>
                        <p:par>
                          <p:cTn id="79" fill="hold">
                            <p:stCondLst>
                              <p:cond delay="27000"/>
                            </p:stCondLst>
                            <p:childTnLst>
                              <p:par>
                                <p:cTn id="80" presetID="1" presetClass="entr" presetSubtype="0" fill="hold" grpId="0" nodeType="afterEffect">
                                  <p:stCondLst>
                                    <p:cond delay="0"/>
                                  </p:stCondLst>
                                  <p:childTnLst>
                                    <p:set>
                                      <p:cBhvr>
                                        <p:cTn id="81" dur="1" fill="hold">
                                          <p:stCondLst>
                                            <p:cond delay="999"/>
                                          </p:stCondLst>
                                        </p:cTn>
                                        <p:tgtEl>
                                          <p:spTgt spid="130"/>
                                        </p:tgtEl>
                                        <p:attrNameLst>
                                          <p:attrName>style.visibility</p:attrName>
                                        </p:attrNameLst>
                                      </p:cBhvr>
                                      <p:to>
                                        <p:strVal val="visible"/>
                                      </p:to>
                                    </p:set>
                                  </p:childTnLst>
                                </p:cTn>
                              </p:par>
                            </p:childTnLst>
                          </p:cTn>
                        </p:par>
                        <p:par>
                          <p:cTn id="82" fill="hold">
                            <p:stCondLst>
                              <p:cond delay="28000"/>
                            </p:stCondLst>
                            <p:childTnLst>
                              <p:par>
                                <p:cTn id="83" presetID="1" presetClass="entr" presetSubtype="0" fill="hold" grpId="0" nodeType="afterEffect">
                                  <p:stCondLst>
                                    <p:cond delay="0"/>
                                  </p:stCondLst>
                                  <p:childTnLst>
                                    <p:set>
                                      <p:cBhvr>
                                        <p:cTn id="84" dur="1" fill="hold">
                                          <p:stCondLst>
                                            <p:cond delay="999"/>
                                          </p:stCondLst>
                                        </p:cTn>
                                        <p:tgtEl>
                                          <p:spTgt spid="131"/>
                                        </p:tgtEl>
                                        <p:attrNameLst>
                                          <p:attrName>style.visibility</p:attrName>
                                        </p:attrNameLst>
                                      </p:cBhvr>
                                      <p:to>
                                        <p:strVal val="visible"/>
                                      </p:to>
                                    </p:set>
                                  </p:childTnLst>
                                </p:cTn>
                              </p:par>
                            </p:childTnLst>
                          </p:cTn>
                        </p:par>
                        <p:par>
                          <p:cTn id="85" fill="hold">
                            <p:stCondLst>
                              <p:cond delay="29000"/>
                            </p:stCondLst>
                            <p:childTnLst>
                              <p:par>
                                <p:cTn id="86" presetID="1" presetClass="entr" presetSubtype="0" fill="hold" grpId="0" nodeType="afterEffect">
                                  <p:stCondLst>
                                    <p:cond delay="0"/>
                                  </p:stCondLst>
                                  <p:childTnLst>
                                    <p:set>
                                      <p:cBhvr>
                                        <p:cTn id="87" dur="1" fill="hold">
                                          <p:stCondLst>
                                            <p:cond delay="999"/>
                                          </p:stCondLst>
                                        </p:cTn>
                                        <p:tgtEl>
                                          <p:spTgt spid="132"/>
                                        </p:tgtEl>
                                        <p:attrNameLst>
                                          <p:attrName>style.visibility</p:attrName>
                                        </p:attrNameLst>
                                      </p:cBhvr>
                                      <p:to>
                                        <p:strVal val="visible"/>
                                      </p:to>
                                    </p:set>
                                  </p:childTnLst>
                                </p:cTn>
                              </p:par>
                            </p:childTnLst>
                          </p:cTn>
                        </p:par>
                        <p:par>
                          <p:cTn id="88" fill="hold">
                            <p:stCondLst>
                              <p:cond delay="30000"/>
                            </p:stCondLst>
                            <p:childTnLst>
                              <p:par>
                                <p:cTn id="89" presetID="1" presetClass="entr" presetSubtype="0" fill="hold" grpId="0" nodeType="afterEffect">
                                  <p:stCondLst>
                                    <p:cond delay="0"/>
                                  </p:stCondLst>
                                  <p:childTnLst>
                                    <p:set>
                                      <p:cBhvr>
                                        <p:cTn id="90" dur="1" fill="hold">
                                          <p:stCondLst>
                                            <p:cond delay="999"/>
                                          </p:stCondLst>
                                        </p:cTn>
                                        <p:tgtEl>
                                          <p:spTgt spid="133"/>
                                        </p:tgtEl>
                                        <p:attrNameLst>
                                          <p:attrName>style.visibility</p:attrName>
                                        </p:attrNameLst>
                                      </p:cBhvr>
                                      <p:to>
                                        <p:strVal val="visible"/>
                                      </p:to>
                                    </p:set>
                                  </p:childTnLst>
                                </p:cTn>
                              </p:par>
                            </p:childTnLst>
                          </p:cTn>
                        </p:par>
                        <p:par>
                          <p:cTn id="91" fill="hold">
                            <p:stCondLst>
                              <p:cond delay="31000"/>
                            </p:stCondLst>
                            <p:childTnLst>
                              <p:par>
                                <p:cTn id="92" presetID="1" presetClass="entr" presetSubtype="0" fill="hold" grpId="0" nodeType="afterEffect">
                                  <p:stCondLst>
                                    <p:cond delay="0"/>
                                  </p:stCondLst>
                                  <p:childTnLst>
                                    <p:set>
                                      <p:cBhvr>
                                        <p:cTn id="93" dur="1" fill="hold">
                                          <p:stCondLst>
                                            <p:cond delay="999"/>
                                          </p:stCondLst>
                                        </p:cTn>
                                        <p:tgtEl>
                                          <p:spTgt spid="134"/>
                                        </p:tgtEl>
                                        <p:attrNameLst>
                                          <p:attrName>style.visibility</p:attrName>
                                        </p:attrNameLst>
                                      </p:cBhvr>
                                      <p:to>
                                        <p:strVal val="visible"/>
                                      </p:to>
                                    </p:set>
                                  </p:childTnLst>
                                </p:cTn>
                              </p:par>
                            </p:childTnLst>
                          </p:cTn>
                        </p:par>
                        <p:par>
                          <p:cTn id="94" fill="hold">
                            <p:stCondLst>
                              <p:cond delay="32000"/>
                            </p:stCondLst>
                            <p:childTnLst>
                              <p:par>
                                <p:cTn id="95" presetID="1" presetClass="entr" presetSubtype="0" fill="hold" grpId="0" nodeType="afterEffect">
                                  <p:stCondLst>
                                    <p:cond delay="0"/>
                                  </p:stCondLst>
                                  <p:childTnLst>
                                    <p:set>
                                      <p:cBhvr>
                                        <p:cTn id="96" dur="1" fill="hold">
                                          <p:stCondLst>
                                            <p:cond delay="999"/>
                                          </p:stCondLst>
                                        </p:cTn>
                                        <p:tgtEl>
                                          <p:spTgt spid="135"/>
                                        </p:tgtEl>
                                        <p:attrNameLst>
                                          <p:attrName>style.visibility</p:attrName>
                                        </p:attrNameLst>
                                      </p:cBhvr>
                                      <p:to>
                                        <p:strVal val="visible"/>
                                      </p:to>
                                    </p:set>
                                  </p:childTnLst>
                                </p:cTn>
                              </p:par>
                            </p:childTnLst>
                          </p:cTn>
                        </p:par>
                        <p:par>
                          <p:cTn id="97" fill="hold">
                            <p:stCondLst>
                              <p:cond delay="33000"/>
                            </p:stCondLst>
                            <p:childTnLst>
                              <p:par>
                                <p:cTn id="98" presetID="1" presetClass="entr" presetSubtype="0" fill="hold" grpId="0" nodeType="afterEffect">
                                  <p:stCondLst>
                                    <p:cond delay="0"/>
                                  </p:stCondLst>
                                  <p:childTnLst>
                                    <p:set>
                                      <p:cBhvr>
                                        <p:cTn id="99" dur="1" fill="hold">
                                          <p:stCondLst>
                                            <p:cond delay="999"/>
                                          </p:stCondLst>
                                        </p:cTn>
                                        <p:tgtEl>
                                          <p:spTgt spid="136"/>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alarm clock.wav"/>
                                        </p:tgtEl>
                                      </p:cMediaNode>
                                    </p:audio>
                                  </p:subTnLst>
                                </p:cTn>
                              </p:par>
                              <p:par>
                                <p:cTn id="100" presetID="10" presetClass="exit" presetSubtype="0" fill="hold" grpId="1" nodeType="withEffect">
                                  <p:stCondLst>
                                    <p:cond delay="0"/>
                                  </p:stCondLst>
                                  <p:childTnLst>
                                    <p:animEffect transition="out" filter="fade">
                                      <p:cBhvr>
                                        <p:cTn id="101" dur="500"/>
                                        <p:tgtEl>
                                          <p:spTgt spid="136"/>
                                        </p:tgtEl>
                                      </p:cBhvr>
                                    </p:animEffect>
                                    <p:set>
                                      <p:cBhvr>
                                        <p:cTn id="102" dur="1" fill="hold">
                                          <p:stCondLst>
                                            <p:cond delay="499"/>
                                          </p:stCondLst>
                                        </p:cTn>
                                        <p:tgtEl>
                                          <p:spTgt spid="136"/>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104"/>
                                        </p:tgtEl>
                                      </p:cBhvr>
                                    </p:animEffect>
                                    <p:set>
                                      <p:cBhvr>
                                        <p:cTn id="105" dur="1" fill="hold">
                                          <p:stCondLst>
                                            <p:cond delay="499"/>
                                          </p:stCondLst>
                                        </p:cTn>
                                        <p:tgtEl>
                                          <p:spTgt spid="104"/>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05"/>
                                        </p:tgtEl>
                                      </p:cBhvr>
                                    </p:animEffect>
                                    <p:set>
                                      <p:cBhvr>
                                        <p:cTn id="108" dur="1" fill="hold">
                                          <p:stCondLst>
                                            <p:cond delay="499"/>
                                          </p:stCondLst>
                                        </p:cTn>
                                        <p:tgtEl>
                                          <p:spTgt spid="105"/>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06"/>
                                        </p:tgtEl>
                                      </p:cBhvr>
                                    </p:animEffect>
                                    <p:set>
                                      <p:cBhvr>
                                        <p:cTn id="111" dur="1" fill="hold">
                                          <p:stCondLst>
                                            <p:cond delay="499"/>
                                          </p:stCondLst>
                                        </p:cTn>
                                        <p:tgtEl>
                                          <p:spTgt spid="106"/>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107"/>
                                        </p:tgtEl>
                                      </p:cBhvr>
                                    </p:animEffect>
                                    <p:set>
                                      <p:cBhvr>
                                        <p:cTn id="114" dur="1" fill="hold">
                                          <p:stCondLst>
                                            <p:cond delay="499"/>
                                          </p:stCondLst>
                                        </p:cTn>
                                        <p:tgtEl>
                                          <p:spTgt spid="107"/>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08"/>
                                        </p:tgtEl>
                                      </p:cBhvr>
                                    </p:animEffect>
                                    <p:set>
                                      <p:cBhvr>
                                        <p:cTn id="117" dur="1" fill="hold">
                                          <p:stCondLst>
                                            <p:cond delay="499"/>
                                          </p:stCondLst>
                                        </p:cTn>
                                        <p:tgtEl>
                                          <p:spTgt spid="108"/>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109"/>
                                        </p:tgtEl>
                                      </p:cBhvr>
                                    </p:animEffect>
                                    <p:set>
                                      <p:cBhvr>
                                        <p:cTn id="120" dur="1" fill="hold">
                                          <p:stCondLst>
                                            <p:cond delay="499"/>
                                          </p:stCondLst>
                                        </p:cTn>
                                        <p:tgtEl>
                                          <p:spTgt spid="109"/>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110"/>
                                        </p:tgtEl>
                                      </p:cBhvr>
                                    </p:animEffect>
                                    <p:set>
                                      <p:cBhvr>
                                        <p:cTn id="123" dur="1" fill="hold">
                                          <p:stCondLst>
                                            <p:cond delay="499"/>
                                          </p:stCondLst>
                                        </p:cTn>
                                        <p:tgtEl>
                                          <p:spTgt spid="110"/>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111"/>
                                        </p:tgtEl>
                                      </p:cBhvr>
                                    </p:animEffect>
                                    <p:set>
                                      <p:cBhvr>
                                        <p:cTn id="126" dur="1" fill="hold">
                                          <p:stCondLst>
                                            <p:cond delay="499"/>
                                          </p:stCondLst>
                                        </p:cTn>
                                        <p:tgtEl>
                                          <p:spTgt spid="111"/>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112"/>
                                        </p:tgtEl>
                                      </p:cBhvr>
                                    </p:animEffect>
                                    <p:set>
                                      <p:cBhvr>
                                        <p:cTn id="129" dur="1" fill="hold">
                                          <p:stCondLst>
                                            <p:cond delay="499"/>
                                          </p:stCondLst>
                                        </p:cTn>
                                        <p:tgtEl>
                                          <p:spTgt spid="112"/>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113"/>
                                        </p:tgtEl>
                                      </p:cBhvr>
                                    </p:animEffect>
                                    <p:set>
                                      <p:cBhvr>
                                        <p:cTn id="132" dur="1" fill="hold">
                                          <p:stCondLst>
                                            <p:cond delay="499"/>
                                          </p:stCondLst>
                                        </p:cTn>
                                        <p:tgtEl>
                                          <p:spTgt spid="113"/>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114"/>
                                        </p:tgtEl>
                                      </p:cBhvr>
                                    </p:animEffect>
                                    <p:set>
                                      <p:cBhvr>
                                        <p:cTn id="135" dur="1" fill="hold">
                                          <p:stCondLst>
                                            <p:cond delay="499"/>
                                          </p:stCondLst>
                                        </p:cTn>
                                        <p:tgtEl>
                                          <p:spTgt spid="114"/>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115"/>
                                        </p:tgtEl>
                                      </p:cBhvr>
                                    </p:animEffect>
                                    <p:set>
                                      <p:cBhvr>
                                        <p:cTn id="138" dur="1" fill="hold">
                                          <p:stCondLst>
                                            <p:cond delay="499"/>
                                          </p:stCondLst>
                                        </p:cTn>
                                        <p:tgtEl>
                                          <p:spTgt spid="115"/>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116"/>
                                        </p:tgtEl>
                                      </p:cBhvr>
                                    </p:animEffect>
                                    <p:set>
                                      <p:cBhvr>
                                        <p:cTn id="141" dur="1" fill="hold">
                                          <p:stCondLst>
                                            <p:cond delay="499"/>
                                          </p:stCondLst>
                                        </p:cTn>
                                        <p:tgtEl>
                                          <p:spTgt spid="116"/>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117"/>
                                        </p:tgtEl>
                                      </p:cBhvr>
                                    </p:animEffect>
                                    <p:set>
                                      <p:cBhvr>
                                        <p:cTn id="144" dur="1" fill="hold">
                                          <p:stCondLst>
                                            <p:cond delay="499"/>
                                          </p:stCondLst>
                                        </p:cTn>
                                        <p:tgtEl>
                                          <p:spTgt spid="117"/>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118"/>
                                        </p:tgtEl>
                                      </p:cBhvr>
                                    </p:animEffect>
                                    <p:set>
                                      <p:cBhvr>
                                        <p:cTn id="147" dur="1" fill="hold">
                                          <p:stCondLst>
                                            <p:cond delay="499"/>
                                          </p:stCondLst>
                                        </p:cTn>
                                        <p:tgtEl>
                                          <p:spTgt spid="118"/>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119"/>
                                        </p:tgtEl>
                                      </p:cBhvr>
                                    </p:animEffect>
                                    <p:set>
                                      <p:cBhvr>
                                        <p:cTn id="150" dur="1" fill="hold">
                                          <p:stCondLst>
                                            <p:cond delay="499"/>
                                          </p:stCondLst>
                                        </p:cTn>
                                        <p:tgtEl>
                                          <p:spTgt spid="119"/>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120"/>
                                        </p:tgtEl>
                                      </p:cBhvr>
                                    </p:animEffect>
                                    <p:set>
                                      <p:cBhvr>
                                        <p:cTn id="153" dur="1" fill="hold">
                                          <p:stCondLst>
                                            <p:cond delay="499"/>
                                          </p:stCondLst>
                                        </p:cTn>
                                        <p:tgtEl>
                                          <p:spTgt spid="120"/>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121"/>
                                        </p:tgtEl>
                                      </p:cBhvr>
                                    </p:animEffect>
                                    <p:set>
                                      <p:cBhvr>
                                        <p:cTn id="156" dur="1" fill="hold">
                                          <p:stCondLst>
                                            <p:cond delay="499"/>
                                          </p:stCondLst>
                                        </p:cTn>
                                        <p:tgtEl>
                                          <p:spTgt spid="121"/>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122"/>
                                        </p:tgtEl>
                                      </p:cBhvr>
                                    </p:animEffect>
                                    <p:set>
                                      <p:cBhvr>
                                        <p:cTn id="159" dur="1" fill="hold">
                                          <p:stCondLst>
                                            <p:cond delay="499"/>
                                          </p:stCondLst>
                                        </p:cTn>
                                        <p:tgtEl>
                                          <p:spTgt spid="122"/>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123"/>
                                        </p:tgtEl>
                                      </p:cBhvr>
                                    </p:animEffect>
                                    <p:set>
                                      <p:cBhvr>
                                        <p:cTn id="162" dur="1" fill="hold">
                                          <p:stCondLst>
                                            <p:cond delay="499"/>
                                          </p:stCondLst>
                                        </p:cTn>
                                        <p:tgtEl>
                                          <p:spTgt spid="123"/>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124"/>
                                        </p:tgtEl>
                                      </p:cBhvr>
                                    </p:animEffect>
                                    <p:set>
                                      <p:cBhvr>
                                        <p:cTn id="165" dur="1" fill="hold">
                                          <p:stCondLst>
                                            <p:cond delay="499"/>
                                          </p:stCondLst>
                                        </p:cTn>
                                        <p:tgtEl>
                                          <p:spTgt spid="124"/>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125"/>
                                        </p:tgtEl>
                                      </p:cBhvr>
                                    </p:animEffect>
                                    <p:set>
                                      <p:cBhvr>
                                        <p:cTn id="168" dur="1" fill="hold">
                                          <p:stCondLst>
                                            <p:cond delay="499"/>
                                          </p:stCondLst>
                                        </p:cTn>
                                        <p:tgtEl>
                                          <p:spTgt spid="125"/>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126"/>
                                        </p:tgtEl>
                                      </p:cBhvr>
                                    </p:animEffect>
                                    <p:set>
                                      <p:cBhvr>
                                        <p:cTn id="171" dur="1" fill="hold">
                                          <p:stCondLst>
                                            <p:cond delay="499"/>
                                          </p:stCondLst>
                                        </p:cTn>
                                        <p:tgtEl>
                                          <p:spTgt spid="126"/>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127"/>
                                        </p:tgtEl>
                                      </p:cBhvr>
                                    </p:animEffect>
                                    <p:set>
                                      <p:cBhvr>
                                        <p:cTn id="174" dur="1" fill="hold">
                                          <p:stCondLst>
                                            <p:cond delay="499"/>
                                          </p:stCondLst>
                                        </p:cTn>
                                        <p:tgtEl>
                                          <p:spTgt spid="127"/>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128"/>
                                        </p:tgtEl>
                                      </p:cBhvr>
                                    </p:animEffect>
                                    <p:set>
                                      <p:cBhvr>
                                        <p:cTn id="177" dur="1" fill="hold">
                                          <p:stCondLst>
                                            <p:cond delay="499"/>
                                          </p:stCondLst>
                                        </p:cTn>
                                        <p:tgtEl>
                                          <p:spTgt spid="128"/>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129"/>
                                        </p:tgtEl>
                                      </p:cBhvr>
                                    </p:animEffect>
                                    <p:set>
                                      <p:cBhvr>
                                        <p:cTn id="180" dur="1" fill="hold">
                                          <p:stCondLst>
                                            <p:cond delay="499"/>
                                          </p:stCondLst>
                                        </p:cTn>
                                        <p:tgtEl>
                                          <p:spTgt spid="129"/>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130"/>
                                        </p:tgtEl>
                                      </p:cBhvr>
                                    </p:animEffect>
                                    <p:set>
                                      <p:cBhvr>
                                        <p:cTn id="183" dur="1" fill="hold">
                                          <p:stCondLst>
                                            <p:cond delay="499"/>
                                          </p:stCondLst>
                                        </p:cTn>
                                        <p:tgtEl>
                                          <p:spTgt spid="130"/>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131"/>
                                        </p:tgtEl>
                                      </p:cBhvr>
                                    </p:animEffect>
                                    <p:set>
                                      <p:cBhvr>
                                        <p:cTn id="186" dur="1" fill="hold">
                                          <p:stCondLst>
                                            <p:cond delay="499"/>
                                          </p:stCondLst>
                                        </p:cTn>
                                        <p:tgtEl>
                                          <p:spTgt spid="131"/>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132"/>
                                        </p:tgtEl>
                                      </p:cBhvr>
                                    </p:animEffect>
                                    <p:set>
                                      <p:cBhvr>
                                        <p:cTn id="189" dur="1" fill="hold">
                                          <p:stCondLst>
                                            <p:cond delay="499"/>
                                          </p:stCondLst>
                                        </p:cTn>
                                        <p:tgtEl>
                                          <p:spTgt spid="132"/>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133"/>
                                        </p:tgtEl>
                                      </p:cBhvr>
                                    </p:animEffect>
                                    <p:set>
                                      <p:cBhvr>
                                        <p:cTn id="192" dur="1" fill="hold">
                                          <p:stCondLst>
                                            <p:cond delay="499"/>
                                          </p:stCondLst>
                                        </p:cTn>
                                        <p:tgtEl>
                                          <p:spTgt spid="133"/>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134"/>
                                        </p:tgtEl>
                                      </p:cBhvr>
                                    </p:animEffect>
                                    <p:set>
                                      <p:cBhvr>
                                        <p:cTn id="195" dur="1" fill="hold">
                                          <p:stCondLst>
                                            <p:cond delay="499"/>
                                          </p:stCondLst>
                                        </p:cTn>
                                        <p:tgtEl>
                                          <p:spTgt spid="134"/>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135"/>
                                        </p:tgtEl>
                                      </p:cBhvr>
                                    </p:animEffect>
                                    <p:set>
                                      <p:cBhvr>
                                        <p:cTn id="198" dur="1" fill="hold">
                                          <p:stCondLst>
                                            <p:cond delay="499"/>
                                          </p:stCondLst>
                                        </p:cTn>
                                        <p:tgtEl>
                                          <p:spTgt spid="135"/>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16" presetClass="entr" presetSubtype="21" fill="hold" grpId="0"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barn(inVertical)">
                                      <p:cBhvr>
                                        <p:cTn id="203" dur="500"/>
                                        <p:tgtEl>
                                          <p:spTgt spid="5"/>
                                        </p:tgtEl>
                                      </p:cBhvr>
                                    </p:animEffect>
                                  </p:childTnLst>
                                  <p:subTnLst>
                                    <p:audio>
                                      <p:cMediaNode>
                                        <p:cTn display="0" masterRel="sameClick">
                                          <p:stCondLst>
                                            <p:cond evt="begin" delay="0">
                                              <p:tn val="201"/>
                                            </p:cond>
                                          </p:stCondLst>
                                          <p:endCondLst>
                                            <p:cond evt="onStopAudio" delay="0">
                                              <p:tgtEl>
                                                <p:sldTgt/>
                                              </p:tgtEl>
                                            </p:cond>
                                          </p:endCondLst>
                                        </p:cTn>
                                        <p:tgtEl>
                                          <p:sndTgt r:embed="rId4" name="applause.wav"/>
                                        </p:tgtEl>
                                      </p:cMediaNode>
                                    </p:audio>
                                  </p:subTnLst>
                                </p:cTn>
                              </p:par>
                              <p:par>
                                <p:cTn id="204" presetID="10" presetClass="exit" presetSubtype="0" fill="hold" grpId="2" nodeType="withEffect">
                                  <p:stCondLst>
                                    <p:cond delay="0"/>
                                  </p:stCondLst>
                                  <p:childTnLst>
                                    <p:animEffect transition="out" filter="fade">
                                      <p:cBhvr>
                                        <p:cTn id="205" dur="500"/>
                                        <p:tgtEl>
                                          <p:spTgt spid="136"/>
                                        </p:tgtEl>
                                      </p:cBhvr>
                                    </p:animEffect>
                                    <p:set>
                                      <p:cBhvr>
                                        <p:cTn id="206" dur="1" fill="hold">
                                          <p:stCondLst>
                                            <p:cond delay="499"/>
                                          </p:stCondLst>
                                        </p:cTn>
                                        <p:tgtEl>
                                          <p:spTgt spid="1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4" grpId="0"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6"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93935" y="3735692"/>
            <a:ext cx="6200507" cy="822509"/>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a:lnSpc>
                <a:spcPct val="120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rPr>
              <a:t>B: </a:t>
            </a:r>
            <a:r>
              <a:rPr lang="en-US" sz="2400" dirty="0" err="1">
                <a:solidFill>
                  <a:srgbClr val="000000"/>
                </a:solidFill>
                <a:latin typeface="Times New Roman" panose="02020603050405020304" pitchFamily="18" charset="0"/>
                <a:ea typeface="Calibri" panose="020F0502020204030204" pitchFamily="34" charset="0"/>
              </a:rPr>
              <a:t>Lề</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dưới</a:t>
            </a:r>
            <a:endParaRPr lang="en-US" sz="2400" dirty="0">
              <a:solidFill>
                <a:srgbClr val="000000"/>
              </a:solidFill>
              <a:latin typeface="Times New Roman" panose="02020603050405020304" pitchFamily="18" charset="0"/>
              <a:ea typeface="Calibri" panose="020F0502020204030204" pitchFamily="34" charset="0"/>
            </a:endParaRPr>
          </a:p>
        </p:txBody>
      </p:sp>
      <p:pic>
        <p:nvPicPr>
          <p:cNvPr id="11" name="Picture 8" descr="Clipart Resolution 2551*1795 - Khung Anh Ngo Nghinh - 900x633 PNG Download  - PNGk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47" y="178163"/>
            <a:ext cx="7919085" cy="3464471"/>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Rounded Corners 3">
            <a:extLst>
              <a:ext uri="{FF2B5EF4-FFF2-40B4-BE49-F238E27FC236}">
                <a16:creationId xmlns:a16="http://schemas.microsoft.com/office/drawing/2014/main" id="{4303BB96-E468-4FF9-973A-AD6A9412E807}"/>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2775" b="1">
                <a:solidFill>
                  <a:prstClr val="white"/>
                </a:solidFill>
                <a:latin typeface="Times New Roman" panose="02020603050405020304" pitchFamily="18" charset="0"/>
                <a:cs typeface="Times New Roman" panose="02020603050405020304" pitchFamily="18" charset="0"/>
              </a:rPr>
              <a:t>THỜI GIAN</a:t>
            </a:r>
          </a:p>
        </p:txBody>
      </p:sp>
      <p:sp>
        <p:nvSpPr>
          <p:cNvPr id="46" name="Rectangle: Rounded Corners 154">
            <a:extLst>
              <a:ext uri="{FF2B5EF4-FFF2-40B4-BE49-F238E27FC236}">
                <a16:creationId xmlns:a16="http://schemas.microsoft.com/office/drawing/2014/main" id="{5DEE4CEB-E13F-4E54-9CAB-8082B7CE536A}"/>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30</a:t>
            </a:r>
          </a:p>
        </p:txBody>
      </p:sp>
      <p:sp>
        <p:nvSpPr>
          <p:cNvPr id="47" name="Rectangle: Rounded Corners 155">
            <a:extLst>
              <a:ext uri="{FF2B5EF4-FFF2-40B4-BE49-F238E27FC236}">
                <a16:creationId xmlns:a16="http://schemas.microsoft.com/office/drawing/2014/main" id="{B341448D-0B2C-4AFD-AA4E-8CC6050E422E}"/>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29</a:t>
            </a:r>
          </a:p>
        </p:txBody>
      </p:sp>
      <p:sp>
        <p:nvSpPr>
          <p:cNvPr id="48" name="Rectangle: Rounded Corners 156">
            <a:extLst>
              <a:ext uri="{FF2B5EF4-FFF2-40B4-BE49-F238E27FC236}">
                <a16:creationId xmlns:a16="http://schemas.microsoft.com/office/drawing/2014/main" id="{0D7F1BF5-CF44-4984-93AE-4CFF6E886034}"/>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28</a:t>
            </a:r>
          </a:p>
        </p:txBody>
      </p:sp>
      <p:sp>
        <p:nvSpPr>
          <p:cNvPr id="49" name="Rectangle: Rounded Corners 157">
            <a:extLst>
              <a:ext uri="{FF2B5EF4-FFF2-40B4-BE49-F238E27FC236}">
                <a16:creationId xmlns:a16="http://schemas.microsoft.com/office/drawing/2014/main" id="{6E3BC4C4-823B-441E-A0BB-9E7E2B272607}"/>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27</a:t>
            </a:r>
          </a:p>
        </p:txBody>
      </p:sp>
      <p:sp>
        <p:nvSpPr>
          <p:cNvPr id="50" name="Rectangle: Rounded Corners 158">
            <a:extLst>
              <a:ext uri="{FF2B5EF4-FFF2-40B4-BE49-F238E27FC236}">
                <a16:creationId xmlns:a16="http://schemas.microsoft.com/office/drawing/2014/main" id="{88793236-B96A-4072-BE01-1AD05643F334}"/>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26</a:t>
            </a:r>
          </a:p>
        </p:txBody>
      </p:sp>
      <p:sp>
        <p:nvSpPr>
          <p:cNvPr id="51" name="Rectangle: Rounded Corners 159">
            <a:extLst>
              <a:ext uri="{FF2B5EF4-FFF2-40B4-BE49-F238E27FC236}">
                <a16:creationId xmlns:a16="http://schemas.microsoft.com/office/drawing/2014/main" id="{BC8857BE-A132-4784-AC9E-DAF6C404D9C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25</a:t>
            </a:r>
          </a:p>
        </p:txBody>
      </p:sp>
      <p:sp>
        <p:nvSpPr>
          <p:cNvPr id="52" name="Rectangle: Rounded Corners 160">
            <a:extLst>
              <a:ext uri="{FF2B5EF4-FFF2-40B4-BE49-F238E27FC236}">
                <a16:creationId xmlns:a16="http://schemas.microsoft.com/office/drawing/2014/main" id="{686B9027-29E9-4024-938E-43D222270C95}"/>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24</a:t>
            </a:r>
          </a:p>
        </p:txBody>
      </p:sp>
      <p:sp>
        <p:nvSpPr>
          <p:cNvPr id="53" name="Rectangle: Rounded Corners 161">
            <a:extLst>
              <a:ext uri="{FF2B5EF4-FFF2-40B4-BE49-F238E27FC236}">
                <a16:creationId xmlns:a16="http://schemas.microsoft.com/office/drawing/2014/main" id="{113214FA-CCEC-44B9-AB7B-04B9495DBC83}"/>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23</a:t>
            </a:r>
          </a:p>
        </p:txBody>
      </p:sp>
      <p:sp>
        <p:nvSpPr>
          <p:cNvPr id="54" name="Rectangle: Rounded Corners 162">
            <a:extLst>
              <a:ext uri="{FF2B5EF4-FFF2-40B4-BE49-F238E27FC236}">
                <a16:creationId xmlns:a16="http://schemas.microsoft.com/office/drawing/2014/main" id="{C0B71CE7-26B1-4AB8-8849-F5D19A608F6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22</a:t>
            </a:r>
          </a:p>
        </p:txBody>
      </p:sp>
      <p:sp>
        <p:nvSpPr>
          <p:cNvPr id="55" name="Rectangle: Rounded Corners 163">
            <a:extLst>
              <a:ext uri="{FF2B5EF4-FFF2-40B4-BE49-F238E27FC236}">
                <a16:creationId xmlns:a16="http://schemas.microsoft.com/office/drawing/2014/main" id="{4F517DE3-294F-4F4B-B100-095C056E80E3}"/>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21</a:t>
            </a:r>
          </a:p>
        </p:txBody>
      </p:sp>
      <p:sp>
        <p:nvSpPr>
          <p:cNvPr id="56" name="Rectangle: Rounded Corners 164">
            <a:extLst>
              <a:ext uri="{FF2B5EF4-FFF2-40B4-BE49-F238E27FC236}">
                <a16:creationId xmlns:a16="http://schemas.microsoft.com/office/drawing/2014/main" id="{56EE57BA-F071-465B-A36D-330D9653E571}"/>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20</a:t>
            </a:r>
          </a:p>
        </p:txBody>
      </p:sp>
      <p:sp>
        <p:nvSpPr>
          <p:cNvPr id="57" name="Rectangle: Rounded Corners 165">
            <a:extLst>
              <a:ext uri="{FF2B5EF4-FFF2-40B4-BE49-F238E27FC236}">
                <a16:creationId xmlns:a16="http://schemas.microsoft.com/office/drawing/2014/main" id="{DBA8F11A-01F2-42AE-B4C7-224205CFE01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19</a:t>
            </a:r>
          </a:p>
        </p:txBody>
      </p:sp>
      <p:sp>
        <p:nvSpPr>
          <p:cNvPr id="58" name="Rectangle: Rounded Corners 166">
            <a:extLst>
              <a:ext uri="{FF2B5EF4-FFF2-40B4-BE49-F238E27FC236}">
                <a16:creationId xmlns:a16="http://schemas.microsoft.com/office/drawing/2014/main" id="{68F97C3A-BC6D-4838-AA2E-B8D4EA0DD163}"/>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18</a:t>
            </a:r>
          </a:p>
        </p:txBody>
      </p:sp>
      <p:sp>
        <p:nvSpPr>
          <p:cNvPr id="59" name="Rectangle: Rounded Corners 167">
            <a:extLst>
              <a:ext uri="{FF2B5EF4-FFF2-40B4-BE49-F238E27FC236}">
                <a16:creationId xmlns:a16="http://schemas.microsoft.com/office/drawing/2014/main" id="{499B0D9E-C4E4-46EF-9FE6-463564972FF6}"/>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17</a:t>
            </a:r>
          </a:p>
        </p:txBody>
      </p:sp>
      <p:sp>
        <p:nvSpPr>
          <p:cNvPr id="60" name="Rectangle: Rounded Corners 168">
            <a:extLst>
              <a:ext uri="{FF2B5EF4-FFF2-40B4-BE49-F238E27FC236}">
                <a16:creationId xmlns:a16="http://schemas.microsoft.com/office/drawing/2014/main" id="{1231150D-3145-4F76-B57B-BC7C636068D6}"/>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16</a:t>
            </a:r>
          </a:p>
        </p:txBody>
      </p:sp>
      <p:sp>
        <p:nvSpPr>
          <p:cNvPr id="61" name="Rectangle: Rounded Corners 169">
            <a:extLst>
              <a:ext uri="{FF2B5EF4-FFF2-40B4-BE49-F238E27FC236}">
                <a16:creationId xmlns:a16="http://schemas.microsoft.com/office/drawing/2014/main" id="{0B91E6A0-8D6E-49C5-B10B-BB1CF37B81AD}"/>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15</a:t>
            </a:r>
          </a:p>
        </p:txBody>
      </p:sp>
      <p:sp>
        <p:nvSpPr>
          <p:cNvPr id="62" name="Rectangle: Rounded Corners 170">
            <a:extLst>
              <a:ext uri="{FF2B5EF4-FFF2-40B4-BE49-F238E27FC236}">
                <a16:creationId xmlns:a16="http://schemas.microsoft.com/office/drawing/2014/main" id="{38026127-711B-435B-94DE-DB6E149DC71C}"/>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14</a:t>
            </a:r>
          </a:p>
        </p:txBody>
      </p:sp>
      <p:sp>
        <p:nvSpPr>
          <p:cNvPr id="63" name="Rectangle: Rounded Corners 171">
            <a:extLst>
              <a:ext uri="{FF2B5EF4-FFF2-40B4-BE49-F238E27FC236}">
                <a16:creationId xmlns:a16="http://schemas.microsoft.com/office/drawing/2014/main" id="{C14C8319-0B3A-487C-9EE4-F983C356254E}"/>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13</a:t>
            </a:r>
          </a:p>
        </p:txBody>
      </p:sp>
      <p:sp>
        <p:nvSpPr>
          <p:cNvPr id="64" name="Rectangle: Rounded Corners 172">
            <a:extLst>
              <a:ext uri="{FF2B5EF4-FFF2-40B4-BE49-F238E27FC236}">
                <a16:creationId xmlns:a16="http://schemas.microsoft.com/office/drawing/2014/main" id="{E9E2E2C0-B1DF-479D-9546-086E854B4CDE}"/>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12</a:t>
            </a:r>
          </a:p>
        </p:txBody>
      </p:sp>
      <p:sp>
        <p:nvSpPr>
          <p:cNvPr id="65" name="Rectangle: Rounded Corners 173">
            <a:extLst>
              <a:ext uri="{FF2B5EF4-FFF2-40B4-BE49-F238E27FC236}">
                <a16:creationId xmlns:a16="http://schemas.microsoft.com/office/drawing/2014/main" id="{9C4BF873-A821-4628-97A8-D059937CAAF3}"/>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11</a:t>
            </a:r>
          </a:p>
        </p:txBody>
      </p:sp>
      <p:sp>
        <p:nvSpPr>
          <p:cNvPr id="66" name="Rectangle: Rounded Corners 174">
            <a:extLst>
              <a:ext uri="{FF2B5EF4-FFF2-40B4-BE49-F238E27FC236}">
                <a16:creationId xmlns:a16="http://schemas.microsoft.com/office/drawing/2014/main" id="{52691D40-8C0E-4667-A610-1C54EA7D9EE2}"/>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10</a:t>
            </a:r>
          </a:p>
        </p:txBody>
      </p:sp>
      <p:sp>
        <p:nvSpPr>
          <p:cNvPr id="67" name="Rectangle: Rounded Corners 175">
            <a:extLst>
              <a:ext uri="{FF2B5EF4-FFF2-40B4-BE49-F238E27FC236}">
                <a16:creationId xmlns:a16="http://schemas.microsoft.com/office/drawing/2014/main" id="{93E9F58F-BEA1-46C8-883A-2E2D092369E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09</a:t>
            </a:r>
          </a:p>
        </p:txBody>
      </p:sp>
      <p:sp>
        <p:nvSpPr>
          <p:cNvPr id="68" name="Rectangle: Rounded Corners 176">
            <a:extLst>
              <a:ext uri="{FF2B5EF4-FFF2-40B4-BE49-F238E27FC236}">
                <a16:creationId xmlns:a16="http://schemas.microsoft.com/office/drawing/2014/main" id="{23D056EC-DD40-48B3-8FE2-2B7113C71C14}"/>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08</a:t>
            </a:r>
          </a:p>
        </p:txBody>
      </p:sp>
      <p:sp>
        <p:nvSpPr>
          <p:cNvPr id="69" name="Rectangle: Rounded Corners 177">
            <a:extLst>
              <a:ext uri="{FF2B5EF4-FFF2-40B4-BE49-F238E27FC236}">
                <a16:creationId xmlns:a16="http://schemas.microsoft.com/office/drawing/2014/main" id="{90370E08-2678-4A2F-B297-15FB23DDD29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07</a:t>
            </a:r>
          </a:p>
        </p:txBody>
      </p:sp>
      <p:sp>
        <p:nvSpPr>
          <p:cNvPr id="70" name="Rectangle: Rounded Corners 178">
            <a:extLst>
              <a:ext uri="{FF2B5EF4-FFF2-40B4-BE49-F238E27FC236}">
                <a16:creationId xmlns:a16="http://schemas.microsoft.com/office/drawing/2014/main" id="{68B8FE45-45C7-4981-AAA5-E349D81F3027}"/>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06</a:t>
            </a:r>
          </a:p>
        </p:txBody>
      </p:sp>
      <p:sp>
        <p:nvSpPr>
          <p:cNvPr id="71" name="Rectangle: Rounded Corners 179">
            <a:extLst>
              <a:ext uri="{FF2B5EF4-FFF2-40B4-BE49-F238E27FC236}">
                <a16:creationId xmlns:a16="http://schemas.microsoft.com/office/drawing/2014/main" id="{3F153729-FDBD-4EB4-AE34-FE8FDA2B9D22}"/>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05</a:t>
            </a:r>
          </a:p>
        </p:txBody>
      </p:sp>
      <p:sp>
        <p:nvSpPr>
          <p:cNvPr id="72" name="Rectangle: Rounded Corners 180">
            <a:extLst>
              <a:ext uri="{FF2B5EF4-FFF2-40B4-BE49-F238E27FC236}">
                <a16:creationId xmlns:a16="http://schemas.microsoft.com/office/drawing/2014/main" id="{C504947B-95BA-4E4E-806B-E6908ED53E70}"/>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04</a:t>
            </a:r>
          </a:p>
        </p:txBody>
      </p:sp>
      <p:sp>
        <p:nvSpPr>
          <p:cNvPr id="73" name="Rectangle: Rounded Corners 181">
            <a:extLst>
              <a:ext uri="{FF2B5EF4-FFF2-40B4-BE49-F238E27FC236}">
                <a16:creationId xmlns:a16="http://schemas.microsoft.com/office/drawing/2014/main" id="{FA2AE9AA-DF6C-4198-8070-BE28C33BC93B}"/>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74" name="Rectangle: Rounded Corners 182">
            <a:extLst>
              <a:ext uri="{FF2B5EF4-FFF2-40B4-BE49-F238E27FC236}">
                <a16:creationId xmlns:a16="http://schemas.microsoft.com/office/drawing/2014/main" id="{5574E918-FCCF-4F5A-8338-F0195D48D322}"/>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75" name="Rectangle: Rounded Corners 183">
            <a:extLst>
              <a:ext uri="{FF2B5EF4-FFF2-40B4-BE49-F238E27FC236}">
                <a16:creationId xmlns:a16="http://schemas.microsoft.com/office/drawing/2014/main" id="{84498586-260B-44AC-9119-279CD8106F7A}"/>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76" name="Rectangle: Rounded Corners 184">
            <a:extLst>
              <a:ext uri="{FF2B5EF4-FFF2-40B4-BE49-F238E27FC236}">
                <a16:creationId xmlns:a16="http://schemas.microsoft.com/office/drawing/2014/main" id="{07059D34-D489-4C48-9C01-029A2E8240D4}"/>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00</a:t>
            </a:r>
          </a:p>
        </p:txBody>
      </p:sp>
      <p:sp>
        <p:nvSpPr>
          <p:cNvPr id="77" name="Rectangle: Rounded Corners 186">
            <a:extLst>
              <a:ext uri="{FF2B5EF4-FFF2-40B4-BE49-F238E27FC236}">
                <a16:creationId xmlns:a16="http://schemas.microsoft.com/office/drawing/2014/main" id="{09BD8570-F3EE-4550-91DC-3636FF64E440}"/>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3600" b="1">
                <a:solidFill>
                  <a:srgbClr val="FFFF00"/>
                </a:solidFill>
                <a:latin typeface="Times New Roman" panose="02020603050405020304" pitchFamily="18" charset="0"/>
                <a:cs typeface="Times New Roman" panose="02020603050405020304" pitchFamily="18" charset="0"/>
              </a:rPr>
              <a:t>HẾT GIỜ</a:t>
            </a:r>
          </a:p>
        </p:txBody>
      </p:sp>
      <p:sp>
        <p:nvSpPr>
          <p:cNvPr id="2" name="Rectangle 1"/>
          <p:cNvSpPr/>
          <p:nvPr/>
        </p:nvSpPr>
        <p:spPr>
          <a:xfrm>
            <a:off x="1492475" y="787792"/>
            <a:ext cx="6949628" cy="1883078"/>
          </a:xfrm>
          <a:prstGeom prst="rect">
            <a:avLst/>
          </a:prstGeom>
        </p:spPr>
        <p:txBody>
          <a:bodyPr wrap="square" lIns="68568" tIns="34289" rIns="68568" bIns="34289">
            <a:spAutoFit/>
          </a:bodyPr>
          <a:lstStyle/>
          <a:p>
            <a:pPr algn="just">
              <a:lnSpc>
                <a:spcPct val="120000"/>
              </a:lnSpc>
              <a:spcBef>
                <a:spcPts val="600"/>
              </a:spcBef>
              <a:spcAft>
                <a:spcPts val="600"/>
              </a:spcAft>
            </a:pPr>
            <a:r>
              <a:rPr lang="en-US" sz="2800" b="1" i="1" dirty="0" err="1">
                <a:solidFill>
                  <a:srgbClr val="000000"/>
                </a:solidFill>
                <a:effectLst/>
                <a:latin typeface="Times New Roman" panose="02020603050405020304" pitchFamily="18" charset="0"/>
                <a:ea typeface="Calibri" panose="020F0502020204030204" pitchFamily="34" charset="0"/>
              </a:rPr>
              <a:t>Câu</a:t>
            </a:r>
            <a:r>
              <a:rPr lang="en-US" sz="2800" b="1" i="1" dirty="0">
                <a:solidFill>
                  <a:srgbClr val="000000"/>
                </a:solidFill>
                <a:effectLst/>
                <a:latin typeface="Times New Roman" panose="02020603050405020304" pitchFamily="18" charset="0"/>
                <a:ea typeface="Calibri" panose="020F0502020204030204" pitchFamily="34" charset="0"/>
              </a:rPr>
              <a:t> </a:t>
            </a:r>
            <a:r>
              <a:rPr lang="en-US" sz="2800" b="1" i="1" dirty="0" err="1">
                <a:solidFill>
                  <a:srgbClr val="000000"/>
                </a:solidFill>
                <a:effectLst/>
                <a:latin typeface="Times New Roman" panose="02020603050405020304" pitchFamily="18" charset="0"/>
                <a:ea typeface="Calibri" panose="020F0502020204030204" pitchFamily="34" charset="0"/>
              </a:rPr>
              <a:t>hỏi</a:t>
            </a:r>
            <a:r>
              <a:rPr lang="en-US" sz="2800" b="1" i="1" dirty="0">
                <a:solidFill>
                  <a:srgbClr val="000000"/>
                </a:solidFill>
                <a:effectLst/>
                <a:latin typeface="Times New Roman" panose="02020603050405020304" pitchFamily="18" charset="0"/>
                <a:ea typeface="Calibri" panose="020F0502020204030204" pitchFamily="34" charset="0"/>
              </a:rPr>
              <a:t> 2:</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trang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nằm</a:t>
            </a:r>
            <a:r>
              <a:rPr lang="en-US" sz="2800" dirty="0">
                <a:solidFill>
                  <a:srgbClr val="000000"/>
                </a:solidFill>
                <a:effectLst/>
                <a:latin typeface="Times New Roman" panose="02020603050405020304" pitchFamily="18" charset="0"/>
                <a:ea typeface="Calibri" panose="020F0502020204030204" pitchFamily="34" charset="0"/>
              </a:rPr>
              <a:t> ở ?</a:t>
            </a:r>
          </a:p>
          <a:p>
            <a:pPr algn="just">
              <a:lnSpc>
                <a:spcPct val="120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A: </a:t>
            </a:r>
            <a:r>
              <a:rPr lang="en-US" sz="2800" dirty="0" err="1">
                <a:solidFill>
                  <a:srgbClr val="000000"/>
                </a:solidFill>
                <a:effectLst/>
                <a:latin typeface="Times New Roman" panose="02020603050405020304" pitchFamily="18" charset="0"/>
                <a:ea typeface="Calibri" panose="020F0502020204030204" pitchFamily="34" charset="0"/>
              </a:rPr>
              <a:t>Lề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trê</a:t>
            </a:r>
            <a:r>
              <a:rPr lang="vi-VN" sz="2800" dirty="0">
                <a:solidFill>
                  <a:srgbClr val="000000"/>
                </a:solidFill>
                <a:effectLst/>
                <a:latin typeface="Times New Roman" panose="02020603050405020304" pitchFamily="18" charset="0"/>
                <a:ea typeface="Calibri" panose="020F0502020204030204" pitchFamily="34" charset="0"/>
              </a:rPr>
              <a:t>n			</a:t>
            </a:r>
            <a:r>
              <a:rPr lang="en-US" sz="2800" dirty="0">
                <a:solidFill>
                  <a:srgbClr val="000000"/>
                </a:solidFill>
                <a:effectLst/>
                <a:latin typeface="Times New Roman" panose="02020603050405020304" pitchFamily="18" charset="0"/>
                <a:ea typeface="Calibri" panose="020F0502020204030204" pitchFamily="34" charset="0"/>
              </a:rPr>
              <a:t>B: </a:t>
            </a:r>
            <a:r>
              <a:rPr lang="en-US" sz="2800" dirty="0" err="1">
                <a:solidFill>
                  <a:srgbClr val="000000"/>
                </a:solidFill>
                <a:effectLst/>
                <a:latin typeface="Times New Roman" panose="02020603050405020304" pitchFamily="18" charset="0"/>
                <a:ea typeface="Calibri" panose="020F0502020204030204" pitchFamily="34" charset="0"/>
              </a:rPr>
              <a:t>Lề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dưới</a:t>
            </a:r>
            <a:endParaRPr lang="en-US" sz="2800" dirty="0">
              <a:solidFill>
                <a:srgbClr val="000000"/>
              </a:solidFill>
              <a:effectLst/>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C: </a:t>
            </a:r>
            <a:r>
              <a:rPr lang="en-US" sz="2800" dirty="0" err="1">
                <a:solidFill>
                  <a:srgbClr val="000000"/>
                </a:solidFill>
                <a:effectLst/>
                <a:latin typeface="Times New Roman" panose="02020603050405020304" pitchFamily="18" charset="0"/>
                <a:ea typeface="Calibri" panose="020F0502020204030204" pitchFamily="34" charset="0"/>
              </a:rPr>
              <a:t>Lề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trái</a:t>
            </a:r>
            <a:r>
              <a:rPr lang="vi-VN" sz="2800" dirty="0">
                <a:solidFill>
                  <a:srgbClr val="000000"/>
                </a:solidFill>
                <a:effectLst/>
                <a:latin typeface="Times New Roman" panose="02020603050405020304" pitchFamily="18" charset="0"/>
                <a:ea typeface="Calibri" panose="020F0502020204030204" pitchFamily="34" charset="0"/>
              </a:rPr>
              <a:t>			</a:t>
            </a:r>
            <a:r>
              <a:rPr lang="en-US" sz="2800" dirty="0">
                <a:solidFill>
                  <a:srgbClr val="000000"/>
                </a:solidFill>
                <a:effectLst/>
                <a:latin typeface="Times New Roman" panose="02020603050405020304" pitchFamily="18" charset="0"/>
                <a:ea typeface="Calibri" panose="020F0502020204030204" pitchFamily="34" charset="0"/>
              </a:rPr>
              <a:t>D: </a:t>
            </a:r>
            <a:r>
              <a:rPr lang="en-US" sz="2800" dirty="0" err="1">
                <a:solidFill>
                  <a:srgbClr val="000000"/>
                </a:solidFill>
                <a:effectLst/>
                <a:latin typeface="Times New Roman" panose="02020603050405020304" pitchFamily="18" charset="0"/>
                <a:ea typeface="Calibri" panose="020F0502020204030204" pitchFamily="34" charset="0"/>
              </a:rPr>
              <a:t>Lề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phải</a:t>
            </a: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42" name="Left Arrow 41">
            <a:hlinkClick r:id="rId5" action="ppaction://hlinksldjump"/>
          </p:cNvPr>
          <p:cNvSpPr/>
          <p:nvPr/>
        </p:nvSpPr>
        <p:spPr>
          <a:xfrm>
            <a:off x="8153257" y="4427062"/>
            <a:ext cx="870326" cy="4925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spcCol="0" rtlCol="0" anchor="ctr"/>
          <a:lstStyle/>
          <a:p>
            <a:pPr algn="ctr"/>
            <a:endParaRPr lang="en-US" sz="13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953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999"/>
                                          </p:stCondLst>
                                        </p:cTn>
                                        <p:tgtEl>
                                          <p:spTgt spid="46"/>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0"/>
                                  </p:stCondLst>
                                  <p:childTnLst>
                                    <p:set>
                                      <p:cBhvr>
                                        <p:cTn id="9" dur="1" fill="hold">
                                          <p:stCondLst>
                                            <p:cond delay="999"/>
                                          </p:stCondLst>
                                        </p:cTn>
                                        <p:tgtEl>
                                          <p:spTgt spid="47"/>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grpId="0" nodeType="afterEffect">
                                  <p:stCondLst>
                                    <p:cond delay="0"/>
                                  </p:stCondLst>
                                  <p:childTnLst>
                                    <p:set>
                                      <p:cBhvr>
                                        <p:cTn id="12" dur="1" fill="hold">
                                          <p:stCondLst>
                                            <p:cond delay="999"/>
                                          </p:stCondLst>
                                        </p:cTn>
                                        <p:tgtEl>
                                          <p:spTgt spid="48"/>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grpId="0" nodeType="afterEffect">
                                  <p:stCondLst>
                                    <p:cond delay="0"/>
                                  </p:stCondLst>
                                  <p:childTnLst>
                                    <p:set>
                                      <p:cBhvr>
                                        <p:cTn id="15" dur="1" fill="hold">
                                          <p:stCondLst>
                                            <p:cond delay="999"/>
                                          </p:stCondLst>
                                        </p:cTn>
                                        <p:tgtEl>
                                          <p:spTgt spid="49"/>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grpId="0" nodeType="afterEffect">
                                  <p:stCondLst>
                                    <p:cond delay="0"/>
                                  </p:stCondLst>
                                  <p:childTnLst>
                                    <p:set>
                                      <p:cBhvr>
                                        <p:cTn id="18" dur="1" fill="hold">
                                          <p:stCondLst>
                                            <p:cond delay="999"/>
                                          </p:stCondLst>
                                        </p:cTn>
                                        <p:tgtEl>
                                          <p:spTgt spid="50"/>
                                        </p:tgtEl>
                                        <p:attrNameLst>
                                          <p:attrName>style.visibility</p:attrName>
                                        </p:attrNameLst>
                                      </p:cBhvr>
                                      <p:to>
                                        <p:strVal val="visible"/>
                                      </p:to>
                                    </p:set>
                                  </p:childTnLst>
                                </p:cTn>
                              </p:par>
                            </p:childTnLst>
                          </p:cTn>
                        </p:par>
                        <p:par>
                          <p:cTn id="19" fill="hold">
                            <p:stCondLst>
                              <p:cond delay="5500"/>
                            </p:stCondLst>
                            <p:childTnLst>
                              <p:par>
                                <p:cTn id="20" presetID="1" presetClass="entr" presetSubtype="0" fill="hold" grpId="0" nodeType="afterEffect">
                                  <p:stCondLst>
                                    <p:cond delay="0"/>
                                  </p:stCondLst>
                                  <p:childTnLst>
                                    <p:set>
                                      <p:cBhvr>
                                        <p:cTn id="21" dur="1" fill="hold">
                                          <p:stCondLst>
                                            <p:cond delay="999"/>
                                          </p:stCondLst>
                                        </p:cTn>
                                        <p:tgtEl>
                                          <p:spTgt spid="51"/>
                                        </p:tgtEl>
                                        <p:attrNameLst>
                                          <p:attrName>style.visibility</p:attrName>
                                        </p:attrNameLst>
                                      </p:cBhvr>
                                      <p:to>
                                        <p:strVal val="visible"/>
                                      </p:to>
                                    </p:set>
                                  </p:childTnLst>
                                </p:cTn>
                              </p:par>
                            </p:childTnLst>
                          </p:cTn>
                        </p:par>
                        <p:par>
                          <p:cTn id="22" fill="hold">
                            <p:stCondLst>
                              <p:cond delay="6500"/>
                            </p:stCondLst>
                            <p:childTnLst>
                              <p:par>
                                <p:cTn id="23" presetID="1" presetClass="entr" presetSubtype="0" fill="hold" grpId="0" nodeType="afterEffect">
                                  <p:stCondLst>
                                    <p:cond delay="0"/>
                                  </p:stCondLst>
                                  <p:childTnLst>
                                    <p:set>
                                      <p:cBhvr>
                                        <p:cTn id="24" dur="1" fill="hold">
                                          <p:stCondLst>
                                            <p:cond delay="999"/>
                                          </p:stCondLst>
                                        </p:cTn>
                                        <p:tgtEl>
                                          <p:spTgt spid="52"/>
                                        </p:tgtEl>
                                        <p:attrNameLst>
                                          <p:attrName>style.visibility</p:attrName>
                                        </p:attrNameLst>
                                      </p:cBhvr>
                                      <p:to>
                                        <p:strVal val="visible"/>
                                      </p:to>
                                    </p:set>
                                  </p:childTnLst>
                                </p:cTn>
                              </p:par>
                            </p:childTnLst>
                          </p:cTn>
                        </p:par>
                        <p:par>
                          <p:cTn id="25" fill="hold">
                            <p:stCondLst>
                              <p:cond delay="7500"/>
                            </p:stCondLst>
                            <p:childTnLst>
                              <p:par>
                                <p:cTn id="26" presetID="1" presetClass="entr" presetSubtype="0" fill="hold" grpId="0" nodeType="afterEffect">
                                  <p:stCondLst>
                                    <p:cond delay="0"/>
                                  </p:stCondLst>
                                  <p:childTnLst>
                                    <p:set>
                                      <p:cBhvr>
                                        <p:cTn id="27" dur="1" fill="hold">
                                          <p:stCondLst>
                                            <p:cond delay="999"/>
                                          </p:stCondLst>
                                        </p:cTn>
                                        <p:tgtEl>
                                          <p:spTgt spid="53"/>
                                        </p:tgtEl>
                                        <p:attrNameLst>
                                          <p:attrName>style.visibility</p:attrName>
                                        </p:attrNameLst>
                                      </p:cBhvr>
                                      <p:to>
                                        <p:strVal val="visible"/>
                                      </p:to>
                                    </p:set>
                                  </p:childTnLst>
                                </p:cTn>
                              </p:par>
                            </p:childTnLst>
                          </p:cTn>
                        </p:par>
                        <p:par>
                          <p:cTn id="28" fill="hold">
                            <p:stCondLst>
                              <p:cond delay="8500"/>
                            </p:stCondLst>
                            <p:childTnLst>
                              <p:par>
                                <p:cTn id="29" presetID="1" presetClass="entr" presetSubtype="0" fill="hold" grpId="0" nodeType="afterEffect">
                                  <p:stCondLst>
                                    <p:cond delay="0"/>
                                  </p:stCondLst>
                                  <p:childTnLst>
                                    <p:set>
                                      <p:cBhvr>
                                        <p:cTn id="30" dur="1" fill="hold">
                                          <p:stCondLst>
                                            <p:cond delay="999"/>
                                          </p:stCondLst>
                                        </p:cTn>
                                        <p:tgtEl>
                                          <p:spTgt spid="54"/>
                                        </p:tgtEl>
                                        <p:attrNameLst>
                                          <p:attrName>style.visibility</p:attrName>
                                        </p:attrNameLst>
                                      </p:cBhvr>
                                      <p:to>
                                        <p:strVal val="visible"/>
                                      </p:to>
                                    </p:set>
                                  </p:childTnLst>
                                </p:cTn>
                              </p:par>
                            </p:childTnLst>
                          </p:cTn>
                        </p:par>
                        <p:par>
                          <p:cTn id="31" fill="hold">
                            <p:stCondLst>
                              <p:cond delay="9500"/>
                            </p:stCondLst>
                            <p:childTnLst>
                              <p:par>
                                <p:cTn id="32" presetID="1" presetClass="entr" presetSubtype="0" fill="hold" grpId="0" nodeType="afterEffect">
                                  <p:stCondLst>
                                    <p:cond delay="0"/>
                                  </p:stCondLst>
                                  <p:childTnLst>
                                    <p:set>
                                      <p:cBhvr>
                                        <p:cTn id="33" dur="1" fill="hold">
                                          <p:stCondLst>
                                            <p:cond delay="999"/>
                                          </p:stCondLst>
                                        </p:cTn>
                                        <p:tgtEl>
                                          <p:spTgt spid="55"/>
                                        </p:tgtEl>
                                        <p:attrNameLst>
                                          <p:attrName>style.visibility</p:attrName>
                                        </p:attrNameLst>
                                      </p:cBhvr>
                                      <p:to>
                                        <p:strVal val="visible"/>
                                      </p:to>
                                    </p:set>
                                  </p:childTnLst>
                                </p:cTn>
                              </p:par>
                            </p:childTnLst>
                          </p:cTn>
                        </p:par>
                        <p:par>
                          <p:cTn id="34" fill="hold">
                            <p:stCondLst>
                              <p:cond delay="10500"/>
                            </p:stCondLst>
                            <p:childTnLst>
                              <p:par>
                                <p:cTn id="35" presetID="1" presetClass="entr" presetSubtype="0" fill="hold" grpId="0" nodeType="afterEffect">
                                  <p:stCondLst>
                                    <p:cond delay="0"/>
                                  </p:stCondLst>
                                  <p:childTnLst>
                                    <p:set>
                                      <p:cBhvr>
                                        <p:cTn id="36" dur="1" fill="hold">
                                          <p:stCondLst>
                                            <p:cond delay="999"/>
                                          </p:stCondLst>
                                        </p:cTn>
                                        <p:tgtEl>
                                          <p:spTgt spid="56"/>
                                        </p:tgtEl>
                                        <p:attrNameLst>
                                          <p:attrName>style.visibility</p:attrName>
                                        </p:attrNameLst>
                                      </p:cBhvr>
                                      <p:to>
                                        <p:strVal val="visible"/>
                                      </p:to>
                                    </p:set>
                                  </p:childTnLst>
                                </p:cTn>
                              </p:par>
                            </p:childTnLst>
                          </p:cTn>
                        </p:par>
                        <p:par>
                          <p:cTn id="37" fill="hold">
                            <p:stCondLst>
                              <p:cond delay="11500"/>
                            </p:stCondLst>
                            <p:childTnLst>
                              <p:par>
                                <p:cTn id="38" presetID="1" presetClass="entr" presetSubtype="0" fill="hold" grpId="0" nodeType="afterEffect">
                                  <p:stCondLst>
                                    <p:cond delay="0"/>
                                  </p:stCondLst>
                                  <p:childTnLst>
                                    <p:set>
                                      <p:cBhvr>
                                        <p:cTn id="39" dur="1" fill="hold">
                                          <p:stCondLst>
                                            <p:cond delay="999"/>
                                          </p:stCondLst>
                                        </p:cTn>
                                        <p:tgtEl>
                                          <p:spTgt spid="57"/>
                                        </p:tgtEl>
                                        <p:attrNameLst>
                                          <p:attrName>style.visibility</p:attrName>
                                        </p:attrNameLst>
                                      </p:cBhvr>
                                      <p:to>
                                        <p:strVal val="visible"/>
                                      </p:to>
                                    </p:set>
                                  </p:childTnLst>
                                </p:cTn>
                              </p:par>
                            </p:childTnLst>
                          </p:cTn>
                        </p:par>
                        <p:par>
                          <p:cTn id="40" fill="hold">
                            <p:stCondLst>
                              <p:cond delay="12500"/>
                            </p:stCondLst>
                            <p:childTnLst>
                              <p:par>
                                <p:cTn id="41" presetID="1" presetClass="entr" presetSubtype="0" fill="hold" grpId="0" nodeType="afterEffect">
                                  <p:stCondLst>
                                    <p:cond delay="0"/>
                                  </p:stCondLst>
                                  <p:childTnLst>
                                    <p:set>
                                      <p:cBhvr>
                                        <p:cTn id="42" dur="1" fill="hold">
                                          <p:stCondLst>
                                            <p:cond delay="999"/>
                                          </p:stCondLst>
                                        </p:cTn>
                                        <p:tgtEl>
                                          <p:spTgt spid="58"/>
                                        </p:tgtEl>
                                        <p:attrNameLst>
                                          <p:attrName>style.visibility</p:attrName>
                                        </p:attrNameLst>
                                      </p:cBhvr>
                                      <p:to>
                                        <p:strVal val="visible"/>
                                      </p:to>
                                    </p:set>
                                  </p:childTnLst>
                                </p:cTn>
                              </p:par>
                            </p:childTnLst>
                          </p:cTn>
                        </p:par>
                        <p:par>
                          <p:cTn id="43" fill="hold">
                            <p:stCondLst>
                              <p:cond delay="13500"/>
                            </p:stCondLst>
                            <p:childTnLst>
                              <p:par>
                                <p:cTn id="44" presetID="1" presetClass="entr" presetSubtype="0" fill="hold" grpId="0" nodeType="afterEffect">
                                  <p:stCondLst>
                                    <p:cond delay="0"/>
                                  </p:stCondLst>
                                  <p:childTnLst>
                                    <p:set>
                                      <p:cBhvr>
                                        <p:cTn id="45" dur="1" fill="hold">
                                          <p:stCondLst>
                                            <p:cond delay="999"/>
                                          </p:stCondLst>
                                        </p:cTn>
                                        <p:tgtEl>
                                          <p:spTgt spid="59"/>
                                        </p:tgtEl>
                                        <p:attrNameLst>
                                          <p:attrName>style.visibility</p:attrName>
                                        </p:attrNameLst>
                                      </p:cBhvr>
                                      <p:to>
                                        <p:strVal val="visible"/>
                                      </p:to>
                                    </p:set>
                                  </p:childTnLst>
                                </p:cTn>
                              </p:par>
                            </p:childTnLst>
                          </p:cTn>
                        </p:par>
                        <p:par>
                          <p:cTn id="46" fill="hold">
                            <p:stCondLst>
                              <p:cond delay="14500"/>
                            </p:stCondLst>
                            <p:childTnLst>
                              <p:par>
                                <p:cTn id="47" presetID="1" presetClass="entr" presetSubtype="0" fill="hold" grpId="0" nodeType="afterEffect">
                                  <p:stCondLst>
                                    <p:cond delay="0"/>
                                  </p:stCondLst>
                                  <p:childTnLst>
                                    <p:set>
                                      <p:cBhvr>
                                        <p:cTn id="48" dur="1" fill="hold">
                                          <p:stCondLst>
                                            <p:cond delay="999"/>
                                          </p:stCondLst>
                                        </p:cTn>
                                        <p:tgtEl>
                                          <p:spTgt spid="60"/>
                                        </p:tgtEl>
                                        <p:attrNameLst>
                                          <p:attrName>style.visibility</p:attrName>
                                        </p:attrNameLst>
                                      </p:cBhvr>
                                      <p:to>
                                        <p:strVal val="visible"/>
                                      </p:to>
                                    </p:set>
                                  </p:childTnLst>
                                </p:cTn>
                              </p:par>
                            </p:childTnLst>
                          </p:cTn>
                        </p:par>
                        <p:par>
                          <p:cTn id="49" fill="hold">
                            <p:stCondLst>
                              <p:cond delay="15500"/>
                            </p:stCondLst>
                            <p:childTnLst>
                              <p:par>
                                <p:cTn id="50" presetID="1" presetClass="entr" presetSubtype="0" fill="hold" grpId="0" nodeType="afterEffect">
                                  <p:stCondLst>
                                    <p:cond delay="0"/>
                                  </p:stCondLst>
                                  <p:childTnLst>
                                    <p:set>
                                      <p:cBhvr>
                                        <p:cTn id="51" dur="1" fill="hold">
                                          <p:stCondLst>
                                            <p:cond delay="999"/>
                                          </p:stCondLst>
                                        </p:cTn>
                                        <p:tgtEl>
                                          <p:spTgt spid="61"/>
                                        </p:tgtEl>
                                        <p:attrNameLst>
                                          <p:attrName>style.visibility</p:attrName>
                                        </p:attrNameLst>
                                      </p:cBhvr>
                                      <p:to>
                                        <p:strVal val="visible"/>
                                      </p:to>
                                    </p:set>
                                  </p:childTnLst>
                                </p:cTn>
                              </p:par>
                            </p:childTnLst>
                          </p:cTn>
                        </p:par>
                        <p:par>
                          <p:cTn id="52" fill="hold">
                            <p:stCondLst>
                              <p:cond delay="16500"/>
                            </p:stCondLst>
                            <p:childTnLst>
                              <p:par>
                                <p:cTn id="53" presetID="1" presetClass="entr" presetSubtype="0" fill="hold" grpId="0" nodeType="afterEffect">
                                  <p:stCondLst>
                                    <p:cond delay="0"/>
                                  </p:stCondLst>
                                  <p:childTnLst>
                                    <p:set>
                                      <p:cBhvr>
                                        <p:cTn id="54" dur="1" fill="hold">
                                          <p:stCondLst>
                                            <p:cond delay="999"/>
                                          </p:stCondLst>
                                        </p:cTn>
                                        <p:tgtEl>
                                          <p:spTgt spid="62"/>
                                        </p:tgtEl>
                                        <p:attrNameLst>
                                          <p:attrName>style.visibility</p:attrName>
                                        </p:attrNameLst>
                                      </p:cBhvr>
                                      <p:to>
                                        <p:strVal val="visible"/>
                                      </p:to>
                                    </p:set>
                                  </p:childTnLst>
                                </p:cTn>
                              </p:par>
                            </p:childTnLst>
                          </p:cTn>
                        </p:par>
                        <p:par>
                          <p:cTn id="55" fill="hold">
                            <p:stCondLst>
                              <p:cond delay="17500"/>
                            </p:stCondLst>
                            <p:childTnLst>
                              <p:par>
                                <p:cTn id="56" presetID="1" presetClass="entr" presetSubtype="0" fill="hold" grpId="0" nodeType="afterEffect">
                                  <p:stCondLst>
                                    <p:cond delay="0"/>
                                  </p:stCondLst>
                                  <p:childTnLst>
                                    <p:set>
                                      <p:cBhvr>
                                        <p:cTn id="57" dur="1" fill="hold">
                                          <p:stCondLst>
                                            <p:cond delay="999"/>
                                          </p:stCondLst>
                                        </p:cTn>
                                        <p:tgtEl>
                                          <p:spTgt spid="63"/>
                                        </p:tgtEl>
                                        <p:attrNameLst>
                                          <p:attrName>style.visibility</p:attrName>
                                        </p:attrNameLst>
                                      </p:cBhvr>
                                      <p:to>
                                        <p:strVal val="visible"/>
                                      </p:to>
                                    </p:set>
                                  </p:childTnLst>
                                </p:cTn>
                              </p:par>
                            </p:childTnLst>
                          </p:cTn>
                        </p:par>
                        <p:par>
                          <p:cTn id="58" fill="hold">
                            <p:stCondLst>
                              <p:cond delay="18500"/>
                            </p:stCondLst>
                            <p:childTnLst>
                              <p:par>
                                <p:cTn id="59" presetID="1" presetClass="entr" presetSubtype="0" fill="hold" grpId="0" nodeType="afterEffect">
                                  <p:stCondLst>
                                    <p:cond delay="0"/>
                                  </p:stCondLst>
                                  <p:childTnLst>
                                    <p:set>
                                      <p:cBhvr>
                                        <p:cTn id="60" dur="1" fill="hold">
                                          <p:stCondLst>
                                            <p:cond delay="999"/>
                                          </p:stCondLst>
                                        </p:cTn>
                                        <p:tgtEl>
                                          <p:spTgt spid="64"/>
                                        </p:tgtEl>
                                        <p:attrNameLst>
                                          <p:attrName>style.visibility</p:attrName>
                                        </p:attrNameLst>
                                      </p:cBhvr>
                                      <p:to>
                                        <p:strVal val="visible"/>
                                      </p:to>
                                    </p:set>
                                  </p:childTnLst>
                                </p:cTn>
                              </p:par>
                            </p:childTnLst>
                          </p:cTn>
                        </p:par>
                        <p:par>
                          <p:cTn id="61" fill="hold">
                            <p:stCondLst>
                              <p:cond delay="19500"/>
                            </p:stCondLst>
                            <p:childTnLst>
                              <p:par>
                                <p:cTn id="62" presetID="1" presetClass="entr" presetSubtype="0" fill="hold" grpId="0" nodeType="afterEffect">
                                  <p:stCondLst>
                                    <p:cond delay="0"/>
                                  </p:stCondLst>
                                  <p:childTnLst>
                                    <p:set>
                                      <p:cBhvr>
                                        <p:cTn id="63" dur="1" fill="hold">
                                          <p:stCondLst>
                                            <p:cond delay="999"/>
                                          </p:stCondLst>
                                        </p:cTn>
                                        <p:tgtEl>
                                          <p:spTgt spid="65"/>
                                        </p:tgtEl>
                                        <p:attrNameLst>
                                          <p:attrName>style.visibility</p:attrName>
                                        </p:attrNameLst>
                                      </p:cBhvr>
                                      <p:to>
                                        <p:strVal val="visible"/>
                                      </p:to>
                                    </p:set>
                                  </p:childTnLst>
                                </p:cTn>
                              </p:par>
                            </p:childTnLst>
                          </p:cTn>
                        </p:par>
                        <p:par>
                          <p:cTn id="64" fill="hold">
                            <p:stCondLst>
                              <p:cond delay="20500"/>
                            </p:stCondLst>
                            <p:childTnLst>
                              <p:par>
                                <p:cTn id="65" presetID="1" presetClass="entr" presetSubtype="0" fill="hold" grpId="0" nodeType="afterEffect">
                                  <p:stCondLst>
                                    <p:cond delay="0"/>
                                  </p:stCondLst>
                                  <p:childTnLst>
                                    <p:set>
                                      <p:cBhvr>
                                        <p:cTn id="66" dur="1" fill="hold">
                                          <p:stCondLst>
                                            <p:cond delay="999"/>
                                          </p:stCondLst>
                                        </p:cTn>
                                        <p:tgtEl>
                                          <p:spTgt spid="66"/>
                                        </p:tgtEl>
                                        <p:attrNameLst>
                                          <p:attrName>style.visibility</p:attrName>
                                        </p:attrNameLst>
                                      </p:cBhvr>
                                      <p:to>
                                        <p:strVal val="visible"/>
                                      </p:to>
                                    </p:set>
                                  </p:childTnLst>
                                </p:cTn>
                              </p:par>
                            </p:childTnLst>
                          </p:cTn>
                        </p:par>
                        <p:par>
                          <p:cTn id="67" fill="hold">
                            <p:stCondLst>
                              <p:cond delay="21500"/>
                            </p:stCondLst>
                            <p:childTnLst>
                              <p:par>
                                <p:cTn id="68" presetID="1" presetClass="entr" presetSubtype="0" fill="hold" grpId="0" nodeType="afterEffect">
                                  <p:stCondLst>
                                    <p:cond delay="0"/>
                                  </p:stCondLst>
                                  <p:childTnLst>
                                    <p:set>
                                      <p:cBhvr>
                                        <p:cTn id="69" dur="1" fill="hold">
                                          <p:stCondLst>
                                            <p:cond delay="999"/>
                                          </p:stCondLst>
                                        </p:cTn>
                                        <p:tgtEl>
                                          <p:spTgt spid="67"/>
                                        </p:tgtEl>
                                        <p:attrNameLst>
                                          <p:attrName>style.visibility</p:attrName>
                                        </p:attrNameLst>
                                      </p:cBhvr>
                                      <p:to>
                                        <p:strVal val="visible"/>
                                      </p:to>
                                    </p:set>
                                  </p:childTnLst>
                                </p:cTn>
                              </p:par>
                            </p:childTnLst>
                          </p:cTn>
                        </p:par>
                        <p:par>
                          <p:cTn id="70" fill="hold">
                            <p:stCondLst>
                              <p:cond delay="22500"/>
                            </p:stCondLst>
                            <p:childTnLst>
                              <p:par>
                                <p:cTn id="71" presetID="1" presetClass="entr" presetSubtype="0" fill="hold" grpId="0" nodeType="afterEffect">
                                  <p:stCondLst>
                                    <p:cond delay="0"/>
                                  </p:stCondLst>
                                  <p:childTnLst>
                                    <p:set>
                                      <p:cBhvr>
                                        <p:cTn id="72" dur="1" fill="hold">
                                          <p:stCondLst>
                                            <p:cond delay="999"/>
                                          </p:stCondLst>
                                        </p:cTn>
                                        <p:tgtEl>
                                          <p:spTgt spid="68"/>
                                        </p:tgtEl>
                                        <p:attrNameLst>
                                          <p:attrName>style.visibility</p:attrName>
                                        </p:attrNameLst>
                                      </p:cBhvr>
                                      <p:to>
                                        <p:strVal val="visible"/>
                                      </p:to>
                                    </p:set>
                                  </p:childTnLst>
                                </p:cTn>
                              </p:par>
                            </p:childTnLst>
                          </p:cTn>
                        </p:par>
                        <p:par>
                          <p:cTn id="73" fill="hold">
                            <p:stCondLst>
                              <p:cond delay="23500"/>
                            </p:stCondLst>
                            <p:childTnLst>
                              <p:par>
                                <p:cTn id="74" presetID="1" presetClass="entr" presetSubtype="0" fill="hold" grpId="0" nodeType="afterEffect">
                                  <p:stCondLst>
                                    <p:cond delay="0"/>
                                  </p:stCondLst>
                                  <p:childTnLst>
                                    <p:set>
                                      <p:cBhvr>
                                        <p:cTn id="75" dur="1" fill="hold">
                                          <p:stCondLst>
                                            <p:cond delay="999"/>
                                          </p:stCondLst>
                                        </p:cTn>
                                        <p:tgtEl>
                                          <p:spTgt spid="69"/>
                                        </p:tgtEl>
                                        <p:attrNameLst>
                                          <p:attrName>style.visibility</p:attrName>
                                        </p:attrNameLst>
                                      </p:cBhvr>
                                      <p:to>
                                        <p:strVal val="visible"/>
                                      </p:to>
                                    </p:set>
                                  </p:childTnLst>
                                </p:cTn>
                              </p:par>
                            </p:childTnLst>
                          </p:cTn>
                        </p:par>
                        <p:par>
                          <p:cTn id="76" fill="hold">
                            <p:stCondLst>
                              <p:cond delay="24500"/>
                            </p:stCondLst>
                            <p:childTnLst>
                              <p:par>
                                <p:cTn id="77" presetID="1" presetClass="entr" presetSubtype="0" fill="hold" grpId="0" nodeType="afterEffect">
                                  <p:stCondLst>
                                    <p:cond delay="0"/>
                                  </p:stCondLst>
                                  <p:childTnLst>
                                    <p:set>
                                      <p:cBhvr>
                                        <p:cTn id="78" dur="1" fill="hold">
                                          <p:stCondLst>
                                            <p:cond delay="999"/>
                                          </p:stCondLst>
                                        </p:cTn>
                                        <p:tgtEl>
                                          <p:spTgt spid="70"/>
                                        </p:tgtEl>
                                        <p:attrNameLst>
                                          <p:attrName>style.visibility</p:attrName>
                                        </p:attrNameLst>
                                      </p:cBhvr>
                                      <p:to>
                                        <p:strVal val="visible"/>
                                      </p:to>
                                    </p:set>
                                  </p:childTnLst>
                                </p:cTn>
                              </p:par>
                            </p:childTnLst>
                          </p:cTn>
                        </p:par>
                        <p:par>
                          <p:cTn id="79" fill="hold">
                            <p:stCondLst>
                              <p:cond delay="25500"/>
                            </p:stCondLst>
                            <p:childTnLst>
                              <p:par>
                                <p:cTn id="80" presetID="1" presetClass="entr" presetSubtype="0" fill="hold" grpId="0" nodeType="afterEffect">
                                  <p:stCondLst>
                                    <p:cond delay="0"/>
                                  </p:stCondLst>
                                  <p:childTnLst>
                                    <p:set>
                                      <p:cBhvr>
                                        <p:cTn id="81" dur="1" fill="hold">
                                          <p:stCondLst>
                                            <p:cond delay="999"/>
                                          </p:stCondLst>
                                        </p:cTn>
                                        <p:tgtEl>
                                          <p:spTgt spid="71"/>
                                        </p:tgtEl>
                                        <p:attrNameLst>
                                          <p:attrName>style.visibility</p:attrName>
                                        </p:attrNameLst>
                                      </p:cBhvr>
                                      <p:to>
                                        <p:strVal val="visible"/>
                                      </p:to>
                                    </p:set>
                                  </p:childTnLst>
                                </p:cTn>
                              </p:par>
                            </p:childTnLst>
                          </p:cTn>
                        </p:par>
                        <p:par>
                          <p:cTn id="82" fill="hold">
                            <p:stCondLst>
                              <p:cond delay="26500"/>
                            </p:stCondLst>
                            <p:childTnLst>
                              <p:par>
                                <p:cTn id="83" presetID="1" presetClass="entr" presetSubtype="0" fill="hold" grpId="0" nodeType="afterEffect">
                                  <p:stCondLst>
                                    <p:cond delay="0"/>
                                  </p:stCondLst>
                                  <p:childTnLst>
                                    <p:set>
                                      <p:cBhvr>
                                        <p:cTn id="84" dur="1" fill="hold">
                                          <p:stCondLst>
                                            <p:cond delay="999"/>
                                          </p:stCondLst>
                                        </p:cTn>
                                        <p:tgtEl>
                                          <p:spTgt spid="72"/>
                                        </p:tgtEl>
                                        <p:attrNameLst>
                                          <p:attrName>style.visibility</p:attrName>
                                        </p:attrNameLst>
                                      </p:cBhvr>
                                      <p:to>
                                        <p:strVal val="visible"/>
                                      </p:to>
                                    </p:set>
                                  </p:childTnLst>
                                </p:cTn>
                              </p:par>
                            </p:childTnLst>
                          </p:cTn>
                        </p:par>
                        <p:par>
                          <p:cTn id="85" fill="hold">
                            <p:stCondLst>
                              <p:cond delay="27500"/>
                            </p:stCondLst>
                            <p:childTnLst>
                              <p:par>
                                <p:cTn id="86" presetID="1" presetClass="entr" presetSubtype="0" fill="hold" grpId="0" nodeType="afterEffect">
                                  <p:stCondLst>
                                    <p:cond delay="0"/>
                                  </p:stCondLst>
                                  <p:childTnLst>
                                    <p:set>
                                      <p:cBhvr>
                                        <p:cTn id="87" dur="1" fill="hold">
                                          <p:stCondLst>
                                            <p:cond delay="999"/>
                                          </p:stCondLst>
                                        </p:cTn>
                                        <p:tgtEl>
                                          <p:spTgt spid="73"/>
                                        </p:tgtEl>
                                        <p:attrNameLst>
                                          <p:attrName>style.visibility</p:attrName>
                                        </p:attrNameLst>
                                      </p:cBhvr>
                                      <p:to>
                                        <p:strVal val="visible"/>
                                      </p:to>
                                    </p:set>
                                  </p:childTnLst>
                                </p:cTn>
                              </p:par>
                            </p:childTnLst>
                          </p:cTn>
                        </p:par>
                        <p:par>
                          <p:cTn id="88" fill="hold">
                            <p:stCondLst>
                              <p:cond delay="28500"/>
                            </p:stCondLst>
                            <p:childTnLst>
                              <p:par>
                                <p:cTn id="89" presetID="1" presetClass="entr" presetSubtype="0" fill="hold" grpId="0" nodeType="afterEffect">
                                  <p:stCondLst>
                                    <p:cond delay="0"/>
                                  </p:stCondLst>
                                  <p:childTnLst>
                                    <p:set>
                                      <p:cBhvr>
                                        <p:cTn id="90" dur="1" fill="hold">
                                          <p:stCondLst>
                                            <p:cond delay="999"/>
                                          </p:stCondLst>
                                        </p:cTn>
                                        <p:tgtEl>
                                          <p:spTgt spid="74"/>
                                        </p:tgtEl>
                                        <p:attrNameLst>
                                          <p:attrName>style.visibility</p:attrName>
                                        </p:attrNameLst>
                                      </p:cBhvr>
                                      <p:to>
                                        <p:strVal val="visible"/>
                                      </p:to>
                                    </p:set>
                                  </p:childTnLst>
                                </p:cTn>
                              </p:par>
                            </p:childTnLst>
                          </p:cTn>
                        </p:par>
                        <p:par>
                          <p:cTn id="91" fill="hold">
                            <p:stCondLst>
                              <p:cond delay="29500"/>
                            </p:stCondLst>
                            <p:childTnLst>
                              <p:par>
                                <p:cTn id="92" presetID="1" presetClass="entr" presetSubtype="0" fill="hold" grpId="0" nodeType="afterEffect">
                                  <p:stCondLst>
                                    <p:cond delay="0"/>
                                  </p:stCondLst>
                                  <p:childTnLst>
                                    <p:set>
                                      <p:cBhvr>
                                        <p:cTn id="93" dur="1" fill="hold">
                                          <p:stCondLst>
                                            <p:cond delay="999"/>
                                          </p:stCondLst>
                                        </p:cTn>
                                        <p:tgtEl>
                                          <p:spTgt spid="75"/>
                                        </p:tgtEl>
                                        <p:attrNameLst>
                                          <p:attrName>style.visibility</p:attrName>
                                        </p:attrNameLst>
                                      </p:cBhvr>
                                      <p:to>
                                        <p:strVal val="visible"/>
                                      </p:to>
                                    </p:set>
                                  </p:childTnLst>
                                </p:cTn>
                              </p:par>
                            </p:childTnLst>
                          </p:cTn>
                        </p:par>
                        <p:par>
                          <p:cTn id="94" fill="hold">
                            <p:stCondLst>
                              <p:cond delay="30500"/>
                            </p:stCondLst>
                            <p:childTnLst>
                              <p:par>
                                <p:cTn id="95" presetID="1" presetClass="entr" presetSubtype="0" fill="hold" grpId="0" nodeType="afterEffect">
                                  <p:stCondLst>
                                    <p:cond delay="0"/>
                                  </p:stCondLst>
                                  <p:childTnLst>
                                    <p:set>
                                      <p:cBhvr>
                                        <p:cTn id="96" dur="1" fill="hold">
                                          <p:stCondLst>
                                            <p:cond delay="999"/>
                                          </p:stCondLst>
                                        </p:cTn>
                                        <p:tgtEl>
                                          <p:spTgt spid="76"/>
                                        </p:tgtEl>
                                        <p:attrNameLst>
                                          <p:attrName>style.visibility</p:attrName>
                                        </p:attrNameLst>
                                      </p:cBhvr>
                                      <p:to>
                                        <p:strVal val="visible"/>
                                      </p:to>
                                    </p:set>
                                  </p:childTnLst>
                                </p:cTn>
                              </p:par>
                            </p:childTnLst>
                          </p:cTn>
                        </p:par>
                        <p:par>
                          <p:cTn id="97" fill="hold">
                            <p:stCondLst>
                              <p:cond delay="31500"/>
                            </p:stCondLst>
                            <p:childTnLst>
                              <p:par>
                                <p:cTn id="98" presetID="1" presetClass="entr" presetSubtype="0" fill="hold" grpId="0" nodeType="afterEffect">
                                  <p:stCondLst>
                                    <p:cond delay="0"/>
                                  </p:stCondLst>
                                  <p:childTnLst>
                                    <p:set>
                                      <p:cBhvr>
                                        <p:cTn id="99" dur="1" fill="hold">
                                          <p:stCondLst>
                                            <p:cond delay="999"/>
                                          </p:stCondLst>
                                        </p:cTn>
                                        <p:tgtEl>
                                          <p:spTgt spid="77"/>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alarm clock.wav"/>
                                        </p:tgtEl>
                                      </p:cMediaNode>
                                    </p:audio>
                                  </p:subTnLst>
                                </p:cTn>
                              </p:par>
                              <p:par>
                                <p:cTn id="100" presetID="10" presetClass="exit" presetSubtype="0" fill="hold" grpId="1" nodeType="withEffect">
                                  <p:stCondLst>
                                    <p:cond delay="0"/>
                                  </p:stCondLst>
                                  <p:childTnLst>
                                    <p:animEffect transition="out" filter="fade">
                                      <p:cBhvr>
                                        <p:cTn id="101" dur="500"/>
                                        <p:tgtEl>
                                          <p:spTgt spid="77"/>
                                        </p:tgtEl>
                                      </p:cBhvr>
                                    </p:animEffect>
                                    <p:set>
                                      <p:cBhvr>
                                        <p:cTn id="102" dur="1" fill="hold">
                                          <p:stCondLst>
                                            <p:cond delay="499"/>
                                          </p:stCondLst>
                                        </p:cTn>
                                        <p:tgtEl>
                                          <p:spTgt spid="77"/>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45"/>
                                        </p:tgtEl>
                                      </p:cBhvr>
                                    </p:animEffect>
                                    <p:set>
                                      <p:cBhvr>
                                        <p:cTn id="105" dur="1" fill="hold">
                                          <p:stCondLst>
                                            <p:cond delay="499"/>
                                          </p:stCondLst>
                                        </p:cTn>
                                        <p:tgtEl>
                                          <p:spTgt spid="45"/>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46"/>
                                        </p:tgtEl>
                                      </p:cBhvr>
                                    </p:animEffect>
                                    <p:set>
                                      <p:cBhvr>
                                        <p:cTn id="108" dur="1" fill="hold">
                                          <p:stCondLst>
                                            <p:cond delay="499"/>
                                          </p:stCondLst>
                                        </p:cTn>
                                        <p:tgtEl>
                                          <p:spTgt spid="46"/>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47"/>
                                        </p:tgtEl>
                                      </p:cBhvr>
                                    </p:animEffect>
                                    <p:set>
                                      <p:cBhvr>
                                        <p:cTn id="111" dur="1" fill="hold">
                                          <p:stCondLst>
                                            <p:cond delay="499"/>
                                          </p:stCondLst>
                                        </p:cTn>
                                        <p:tgtEl>
                                          <p:spTgt spid="47"/>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48"/>
                                        </p:tgtEl>
                                      </p:cBhvr>
                                    </p:animEffect>
                                    <p:set>
                                      <p:cBhvr>
                                        <p:cTn id="114" dur="1" fill="hold">
                                          <p:stCondLst>
                                            <p:cond delay="499"/>
                                          </p:stCondLst>
                                        </p:cTn>
                                        <p:tgtEl>
                                          <p:spTgt spid="48"/>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49"/>
                                        </p:tgtEl>
                                      </p:cBhvr>
                                    </p:animEffect>
                                    <p:set>
                                      <p:cBhvr>
                                        <p:cTn id="117" dur="1" fill="hold">
                                          <p:stCondLst>
                                            <p:cond delay="499"/>
                                          </p:stCondLst>
                                        </p:cTn>
                                        <p:tgtEl>
                                          <p:spTgt spid="49"/>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50"/>
                                        </p:tgtEl>
                                      </p:cBhvr>
                                    </p:animEffect>
                                    <p:set>
                                      <p:cBhvr>
                                        <p:cTn id="120" dur="1" fill="hold">
                                          <p:stCondLst>
                                            <p:cond delay="499"/>
                                          </p:stCondLst>
                                        </p:cTn>
                                        <p:tgtEl>
                                          <p:spTgt spid="50"/>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51"/>
                                        </p:tgtEl>
                                      </p:cBhvr>
                                    </p:animEffect>
                                    <p:set>
                                      <p:cBhvr>
                                        <p:cTn id="123" dur="1" fill="hold">
                                          <p:stCondLst>
                                            <p:cond delay="499"/>
                                          </p:stCondLst>
                                        </p:cTn>
                                        <p:tgtEl>
                                          <p:spTgt spid="51"/>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52"/>
                                        </p:tgtEl>
                                      </p:cBhvr>
                                    </p:animEffect>
                                    <p:set>
                                      <p:cBhvr>
                                        <p:cTn id="126" dur="1" fill="hold">
                                          <p:stCondLst>
                                            <p:cond delay="499"/>
                                          </p:stCondLst>
                                        </p:cTn>
                                        <p:tgtEl>
                                          <p:spTgt spid="52"/>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53"/>
                                        </p:tgtEl>
                                      </p:cBhvr>
                                    </p:animEffect>
                                    <p:set>
                                      <p:cBhvr>
                                        <p:cTn id="129" dur="1" fill="hold">
                                          <p:stCondLst>
                                            <p:cond delay="499"/>
                                          </p:stCondLst>
                                        </p:cTn>
                                        <p:tgtEl>
                                          <p:spTgt spid="53"/>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54"/>
                                        </p:tgtEl>
                                      </p:cBhvr>
                                    </p:animEffect>
                                    <p:set>
                                      <p:cBhvr>
                                        <p:cTn id="132" dur="1" fill="hold">
                                          <p:stCondLst>
                                            <p:cond delay="499"/>
                                          </p:stCondLst>
                                        </p:cTn>
                                        <p:tgtEl>
                                          <p:spTgt spid="54"/>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55"/>
                                        </p:tgtEl>
                                      </p:cBhvr>
                                    </p:animEffect>
                                    <p:set>
                                      <p:cBhvr>
                                        <p:cTn id="135" dur="1" fill="hold">
                                          <p:stCondLst>
                                            <p:cond delay="499"/>
                                          </p:stCondLst>
                                        </p:cTn>
                                        <p:tgtEl>
                                          <p:spTgt spid="55"/>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56"/>
                                        </p:tgtEl>
                                      </p:cBhvr>
                                    </p:animEffect>
                                    <p:set>
                                      <p:cBhvr>
                                        <p:cTn id="138" dur="1" fill="hold">
                                          <p:stCondLst>
                                            <p:cond delay="499"/>
                                          </p:stCondLst>
                                        </p:cTn>
                                        <p:tgtEl>
                                          <p:spTgt spid="56"/>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57"/>
                                        </p:tgtEl>
                                      </p:cBhvr>
                                    </p:animEffect>
                                    <p:set>
                                      <p:cBhvr>
                                        <p:cTn id="141" dur="1" fill="hold">
                                          <p:stCondLst>
                                            <p:cond delay="499"/>
                                          </p:stCondLst>
                                        </p:cTn>
                                        <p:tgtEl>
                                          <p:spTgt spid="57"/>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58"/>
                                        </p:tgtEl>
                                      </p:cBhvr>
                                    </p:animEffect>
                                    <p:set>
                                      <p:cBhvr>
                                        <p:cTn id="144" dur="1" fill="hold">
                                          <p:stCondLst>
                                            <p:cond delay="499"/>
                                          </p:stCondLst>
                                        </p:cTn>
                                        <p:tgtEl>
                                          <p:spTgt spid="58"/>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59"/>
                                        </p:tgtEl>
                                      </p:cBhvr>
                                    </p:animEffect>
                                    <p:set>
                                      <p:cBhvr>
                                        <p:cTn id="147" dur="1" fill="hold">
                                          <p:stCondLst>
                                            <p:cond delay="499"/>
                                          </p:stCondLst>
                                        </p:cTn>
                                        <p:tgtEl>
                                          <p:spTgt spid="59"/>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60"/>
                                        </p:tgtEl>
                                      </p:cBhvr>
                                    </p:animEffect>
                                    <p:set>
                                      <p:cBhvr>
                                        <p:cTn id="150" dur="1" fill="hold">
                                          <p:stCondLst>
                                            <p:cond delay="499"/>
                                          </p:stCondLst>
                                        </p:cTn>
                                        <p:tgtEl>
                                          <p:spTgt spid="60"/>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61"/>
                                        </p:tgtEl>
                                      </p:cBhvr>
                                    </p:animEffect>
                                    <p:set>
                                      <p:cBhvr>
                                        <p:cTn id="153" dur="1" fill="hold">
                                          <p:stCondLst>
                                            <p:cond delay="499"/>
                                          </p:stCondLst>
                                        </p:cTn>
                                        <p:tgtEl>
                                          <p:spTgt spid="61"/>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62"/>
                                        </p:tgtEl>
                                      </p:cBhvr>
                                    </p:animEffect>
                                    <p:set>
                                      <p:cBhvr>
                                        <p:cTn id="156" dur="1" fill="hold">
                                          <p:stCondLst>
                                            <p:cond delay="499"/>
                                          </p:stCondLst>
                                        </p:cTn>
                                        <p:tgtEl>
                                          <p:spTgt spid="62"/>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63"/>
                                        </p:tgtEl>
                                      </p:cBhvr>
                                    </p:animEffect>
                                    <p:set>
                                      <p:cBhvr>
                                        <p:cTn id="159" dur="1" fill="hold">
                                          <p:stCondLst>
                                            <p:cond delay="499"/>
                                          </p:stCondLst>
                                        </p:cTn>
                                        <p:tgtEl>
                                          <p:spTgt spid="63"/>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64"/>
                                        </p:tgtEl>
                                      </p:cBhvr>
                                    </p:animEffect>
                                    <p:set>
                                      <p:cBhvr>
                                        <p:cTn id="162" dur="1" fill="hold">
                                          <p:stCondLst>
                                            <p:cond delay="499"/>
                                          </p:stCondLst>
                                        </p:cTn>
                                        <p:tgtEl>
                                          <p:spTgt spid="64"/>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65"/>
                                        </p:tgtEl>
                                      </p:cBhvr>
                                    </p:animEffect>
                                    <p:set>
                                      <p:cBhvr>
                                        <p:cTn id="165" dur="1" fill="hold">
                                          <p:stCondLst>
                                            <p:cond delay="499"/>
                                          </p:stCondLst>
                                        </p:cTn>
                                        <p:tgtEl>
                                          <p:spTgt spid="65"/>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66"/>
                                        </p:tgtEl>
                                      </p:cBhvr>
                                    </p:animEffect>
                                    <p:set>
                                      <p:cBhvr>
                                        <p:cTn id="168" dur="1" fill="hold">
                                          <p:stCondLst>
                                            <p:cond delay="499"/>
                                          </p:stCondLst>
                                        </p:cTn>
                                        <p:tgtEl>
                                          <p:spTgt spid="66"/>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67"/>
                                        </p:tgtEl>
                                      </p:cBhvr>
                                    </p:animEffect>
                                    <p:set>
                                      <p:cBhvr>
                                        <p:cTn id="171" dur="1" fill="hold">
                                          <p:stCondLst>
                                            <p:cond delay="499"/>
                                          </p:stCondLst>
                                        </p:cTn>
                                        <p:tgtEl>
                                          <p:spTgt spid="67"/>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68"/>
                                        </p:tgtEl>
                                      </p:cBhvr>
                                    </p:animEffect>
                                    <p:set>
                                      <p:cBhvr>
                                        <p:cTn id="174" dur="1" fill="hold">
                                          <p:stCondLst>
                                            <p:cond delay="499"/>
                                          </p:stCondLst>
                                        </p:cTn>
                                        <p:tgtEl>
                                          <p:spTgt spid="68"/>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69"/>
                                        </p:tgtEl>
                                      </p:cBhvr>
                                    </p:animEffect>
                                    <p:set>
                                      <p:cBhvr>
                                        <p:cTn id="177" dur="1" fill="hold">
                                          <p:stCondLst>
                                            <p:cond delay="499"/>
                                          </p:stCondLst>
                                        </p:cTn>
                                        <p:tgtEl>
                                          <p:spTgt spid="69"/>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70"/>
                                        </p:tgtEl>
                                      </p:cBhvr>
                                    </p:animEffect>
                                    <p:set>
                                      <p:cBhvr>
                                        <p:cTn id="180" dur="1" fill="hold">
                                          <p:stCondLst>
                                            <p:cond delay="499"/>
                                          </p:stCondLst>
                                        </p:cTn>
                                        <p:tgtEl>
                                          <p:spTgt spid="70"/>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71"/>
                                        </p:tgtEl>
                                      </p:cBhvr>
                                    </p:animEffect>
                                    <p:set>
                                      <p:cBhvr>
                                        <p:cTn id="183" dur="1" fill="hold">
                                          <p:stCondLst>
                                            <p:cond delay="499"/>
                                          </p:stCondLst>
                                        </p:cTn>
                                        <p:tgtEl>
                                          <p:spTgt spid="71"/>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72"/>
                                        </p:tgtEl>
                                      </p:cBhvr>
                                    </p:animEffect>
                                    <p:set>
                                      <p:cBhvr>
                                        <p:cTn id="186" dur="1" fill="hold">
                                          <p:stCondLst>
                                            <p:cond delay="499"/>
                                          </p:stCondLst>
                                        </p:cTn>
                                        <p:tgtEl>
                                          <p:spTgt spid="72"/>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73"/>
                                        </p:tgtEl>
                                      </p:cBhvr>
                                    </p:animEffect>
                                    <p:set>
                                      <p:cBhvr>
                                        <p:cTn id="189" dur="1" fill="hold">
                                          <p:stCondLst>
                                            <p:cond delay="499"/>
                                          </p:stCondLst>
                                        </p:cTn>
                                        <p:tgtEl>
                                          <p:spTgt spid="73"/>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74"/>
                                        </p:tgtEl>
                                      </p:cBhvr>
                                    </p:animEffect>
                                    <p:set>
                                      <p:cBhvr>
                                        <p:cTn id="192" dur="1" fill="hold">
                                          <p:stCondLst>
                                            <p:cond delay="499"/>
                                          </p:stCondLst>
                                        </p:cTn>
                                        <p:tgtEl>
                                          <p:spTgt spid="74"/>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75"/>
                                        </p:tgtEl>
                                      </p:cBhvr>
                                    </p:animEffect>
                                    <p:set>
                                      <p:cBhvr>
                                        <p:cTn id="195" dur="1" fill="hold">
                                          <p:stCondLst>
                                            <p:cond delay="499"/>
                                          </p:stCondLst>
                                        </p:cTn>
                                        <p:tgtEl>
                                          <p:spTgt spid="75"/>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76"/>
                                        </p:tgtEl>
                                      </p:cBhvr>
                                    </p:animEffect>
                                    <p:set>
                                      <p:cBhvr>
                                        <p:cTn id="198" dur="1" fill="hold">
                                          <p:stCondLst>
                                            <p:cond delay="499"/>
                                          </p:stCondLst>
                                        </p:cTn>
                                        <p:tgtEl>
                                          <p:spTgt spid="76"/>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grpId="0"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fade">
                                      <p:cBhvr>
                                        <p:cTn id="203" dur="500"/>
                                        <p:tgtEl>
                                          <p:spTgt spid="5"/>
                                        </p:tgtEl>
                                      </p:cBhvr>
                                    </p:animEffect>
                                  </p:childTnLst>
                                  <p:subTnLst>
                                    <p:audio>
                                      <p:cMediaNode>
                                        <p:cTn display="0" masterRel="sameClick">
                                          <p:stCondLst>
                                            <p:cond evt="begin" delay="0">
                                              <p:tn val="201"/>
                                            </p:cond>
                                          </p:stCondLst>
                                          <p:endCondLst>
                                            <p:cond evt="onStopAudio" delay="0">
                                              <p:tgtEl>
                                                <p:sldTgt/>
                                              </p:tgtEl>
                                            </p:cond>
                                          </p:endCondLst>
                                        </p:cTn>
                                        <p:tgtEl>
                                          <p:sndTgt r:embed="rId3" name="applause.wav"/>
                                        </p:tgtEl>
                                      </p:cMediaNode>
                                    </p:audio>
                                  </p:subTnLst>
                                </p:cTn>
                              </p:par>
                              <p:par>
                                <p:cTn id="204" presetID="10" presetClass="exit" presetSubtype="0" fill="hold" grpId="2" nodeType="withEffect">
                                  <p:stCondLst>
                                    <p:cond delay="0"/>
                                  </p:stCondLst>
                                  <p:childTnLst>
                                    <p:animEffect transition="out" filter="fade">
                                      <p:cBhvr>
                                        <p:cTn id="205" dur="500"/>
                                        <p:tgtEl>
                                          <p:spTgt spid="77"/>
                                        </p:tgtEl>
                                      </p:cBhvr>
                                    </p:animEffect>
                                    <p:set>
                                      <p:cBhvr>
                                        <p:cTn id="206" dur="1" fill="hold">
                                          <p:stCondLst>
                                            <p:cond delay="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5" grpId="0"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7"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8936" y="3635941"/>
            <a:ext cx="7102057" cy="107908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a:r>
              <a:rPr lang="vi-VN" sz="2025" b="1" dirty="0">
                <a:solidFill>
                  <a:schemeClr val="tx1"/>
                </a:solidFill>
                <a:latin typeface="Times New Roman" pitchFamily="18" charset="0"/>
                <a:cs typeface="Times New Roman" pitchFamily="18" charset="0"/>
              </a:rPr>
              <a:t>B, C</a:t>
            </a:r>
            <a:endParaRPr lang="en-US" sz="2025" b="1" dirty="0">
              <a:solidFill>
                <a:schemeClr val="tx1"/>
              </a:solidFill>
              <a:latin typeface="Times New Roman" pitchFamily="18" charset="0"/>
              <a:cs typeface="Times New Roman" pitchFamily="18" charset="0"/>
            </a:endParaRPr>
          </a:p>
        </p:txBody>
      </p:sp>
      <p:sp>
        <p:nvSpPr>
          <p:cNvPr id="47" name="Rectangle: Rounded Corners 3">
            <a:extLst>
              <a:ext uri="{FF2B5EF4-FFF2-40B4-BE49-F238E27FC236}">
                <a16:creationId xmlns:a16="http://schemas.microsoft.com/office/drawing/2014/main" id="{4303BB96-E468-4FF9-973A-AD6A9412E807}"/>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2775" b="1">
                <a:solidFill>
                  <a:prstClr val="white"/>
                </a:solidFill>
                <a:latin typeface="Times New Roman" pitchFamily="18" charset="0"/>
                <a:cs typeface="Times New Roman" panose="02020603050405020304" pitchFamily="18" charset="0"/>
              </a:rPr>
              <a:t>THỜI GIAN</a:t>
            </a:r>
          </a:p>
        </p:txBody>
      </p:sp>
      <p:sp>
        <p:nvSpPr>
          <p:cNvPr id="48" name="Rectangle: Rounded Corners 154">
            <a:extLst>
              <a:ext uri="{FF2B5EF4-FFF2-40B4-BE49-F238E27FC236}">
                <a16:creationId xmlns:a16="http://schemas.microsoft.com/office/drawing/2014/main" id="{5DEE4CEB-E13F-4E54-9CAB-8082B7CE536A}"/>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30</a:t>
            </a:r>
          </a:p>
        </p:txBody>
      </p:sp>
      <p:sp>
        <p:nvSpPr>
          <p:cNvPr id="49" name="Rectangle: Rounded Corners 155">
            <a:extLst>
              <a:ext uri="{FF2B5EF4-FFF2-40B4-BE49-F238E27FC236}">
                <a16:creationId xmlns:a16="http://schemas.microsoft.com/office/drawing/2014/main" id="{B341448D-0B2C-4AFD-AA4E-8CC6050E422E}"/>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29</a:t>
            </a:r>
          </a:p>
        </p:txBody>
      </p:sp>
      <p:sp>
        <p:nvSpPr>
          <p:cNvPr id="50" name="Rectangle: Rounded Corners 156">
            <a:extLst>
              <a:ext uri="{FF2B5EF4-FFF2-40B4-BE49-F238E27FC236}">
                <a16:creationId xmlns:a16="http://schemas.microsoft.com/office/drawing/2014/main" id="{0D7F1BF5-CF44-4984-93AE-4CFF6E886034}"/>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28</a:t>
            </a:r>
          </a:p>
        </p:txBody>
      </p:sp>
      <p:sp>
        <p:nvSpPr>
          <p:cNvPr id="51" name="Rectangle: Rounded Corners 157">
            <a:extLst>
              <a:ext uri="{FF2B5EF4-FFF2-40B4-BE49-F238E27FC236}">
                <a16:creationId xmlns:a16="http://schemas.microsoft.com/office/drawing/2014/main" id="{6E3BC4C4-823B-441E-A0BB-9E7E2B272607}"/>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27</a:t>
            </a:r>
          </a:p>
        </p:txBody>
      </p:sp>
      <p:sp>
        <p:nvSpPr>
          <p:cNvPr id="52" name="Rectangle: Rounded Corners 158">
            <a:extLst>
              <a:ext uri="{FF2B5EF4-FFF2-40B4-BE49-F238E27FC236}">
                <a16:creationId xmlns:a16="http://schemas.microsoft.com/office/drawing/2014/main" id="{88793236-B96A-4072-BE01-1AD05643F334}"/>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26</a:t>
            </a:r>
          </a:p>
        </p:txBody>
      </p:sp>
      <p:sp>
        <p:nvSpPr>
          <p:cNvPr id="53" name="Rectangle: Rounded Corners 159">
            <a:extLst>
              <a:ext uri="{FF2B5EF4-FFF2-40B4-BE49-F238E27FC236}">
                <a16:creationId xmlns:a16="http://schemas.microsoft.com/office/drawing/2014/main" id="{BC8857BE-A132-4784-AC9E-DAF6C404D9CB}"/>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25</a:t>
            </a:r>
          </a:p>
        </p:txBody>
      </p:sp>
      <p:sp>
        <p:nvSpPr>
          <p:cNvPr id="54" name="Rectangle: Rounded Corners 160">
            <a:extLst>
              <a:ext uri="{FF2B5EF4-FFF2-40B4-BE49-F238E27FC236}">
                <a16:creationId xmlns:a16="http://schemas.microsoft.com/office/drawing/2014/main" id="{686B9027-29E9-4024-938E-43D222270C95}"/>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24</a:t>
            </a:r>
          </a:p>
        </p:txBody>
      </p:sp>
      <p:sp>
        <p:nvSpPr>
          <p:cNvPr id="55" name="Rectangle: Rounded Corners 161">
            <a:extLst>
              <a:ext uri="{FF2B5EF4-FFF2-40B4-BE49-F238E27FC236}">
                <a16:creationId xmlns:a16="http://schemas.microsoft.com/office/drawing/2014/main" id="{113214FA-CCEC-44B9-AB7B-04B9495DBC83}"/>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23</a:t>
            </a:r>
          </a:p>
        </p:txBody>
      </p:sp>
      <p:sp>
        <p:nvSpPr>
          <p:cNvPr id="56" name="Rectangle: Rounded Corners 162">
            <a:extLst>
              <a:ext uri="{FF2B5EF4-FFF2-40B4-BE49-F238E27FC236}">
                <a16:creationId xmlns:a16="http://schemas.microsoft.com/office/drawing/2014/main" id="{C0B71CE7-26B1-4AB8-8849-F5D19A608F6B}"/>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22</a:t>
            </a:r>
          </a:p>
        </p:txBody>
      </p:sp>
      <p:sp>
        <p:nvSpPr>
          <p:cNvPr id="57" name="Rectangle: Rounded Corners 163">
            <a:extLst>
              <a:ext uri="{FF2B5EF4-FFF2-40B4-BE49-F238E27FC236}">
                <a16:creationId xmlns:a16="http://schemas.microsoft.com/office/drawing/2014/main" id="{4F517DE3-294F-4F4B-B100-095C056E80E3}"/>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21</a:t>
            </a:r>
          </a:p>
        </p:txBody>
      </p:sp>
      <p:sp>
        <p:nvSpPr>
          <p:cNvPr id="58" name="Rectangle: Rounded Corners 164">
            <a:extLst>
              <a:ext uri="{FF2B5EF4-FFF2-40B4-BE49-F238E27FC236}">
                <a16:creationId xmlns:a16="http://schemas.microsoft.com/office/drawing/2014/main" id="{56EE57BA-F071-465B-A36D-330D9653E571}"/>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20</a:t>
            </a:r>
          </a:p>
        </p:txBody>
      </p:sp>
      <p:sp>
        <p:nvSpPr>
          <p:cNvPr id="59" name="Rectangle: Rounded Corners 165">
            <a:extLst>
              <a:ext uri="{FF2B5EF4-FFF2-40B4-BE49-F238E27FC236}">
                <a16:creationId xmlns:a16="http://schemas.microsoft.com/office/drawing/2014/main" id="{DBA8F11A-01F2-42AE-B4C7-224205CFE01B}"/>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19</a:t>
            </a:r>
          </a:p>
        </p:txBody>
      </p:sp>
      <p:sp>
        <p:nvSpPr>
          <p:cNvPr id="60" name="Rectangle: Rounded Corners 166">
            <a:extLst>
              <a:ext uri="{FF2B5EF4-FFF2-40B4-BE49-F238E27FC236}">
                <a16:creationId xmlns:a16="http://schemas.microsoft.com/office/drawing/2014/main" id="{68F97C3A-BC6D-4838-AA2E-B8D4EA0DD163}"/>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18</a:t>
            </a:r>
          </a:p>
        </p:txBody>
      </p:sp>
      <p:sp>
        <p:nvSpPr>
          <p:cNvPr id="61" name="Rectangle: Rounded Corners 167">
            <a:extLst>
              <a:ext uri="{FF2B5EF4-FFF2-40B4-BE49-F238E27FC236}">
                <a16:creationId xmlns:a16="http://schemas.microsoft.com/office/drawing/2014/main" id="{499B0D9E-C4E4-46EF-9FE6-463564972FF6}"/>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17</a:t>
            </a:r>
          </a:p>
        </p:txBody>
      </p:sp>
      <p:sp>
        <p:nvSpPr>
          <p:cNvPr id="62" name="Rectangle: Rounded Corners 168">
            <a:extLst>
              <a:ext uri="{FF2B5EF4-FFF2-40B4-BE49-F238E27FC236}">
                <a16:creationId xmlns:a16="http://schemas.microsoft.com/office/drawing/2014/main" id="{1231150D-3145-4F76-B57B-BC7C636068D6}"/>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16</a:t>
            </a:r>
          </a:p>
        </p:txBody>
      </p:sp>
      <p:sp>
        <p:nvSpPr>
          <p:cNvPr id="63" name="Rectangle: Rounded Corners 169">
            <a:extLst>
              <a:ext uri="{FF2B5EF4-FFF2-40B4-BE49-F238E27FC236}">
                <a16:creationId xmlns:a16="http://schemas.microsoft.com/office/drawing/2014/main" id="{0B91E6A0-8D6E-49C5-B10B-BB1CF37B81AD}"/>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15</a:t>
            </a:r>
          </a:p>
        </p:txBody>
      </p:sp>
      <p:sp>
        <p:nvSpPr>
          <p:cNvPr id="64" name="Rectangle: Rounded Corners 170">
            <a:extLst>
              <a:ext uri="{FF2B5EF4-FFF2-40B4-BE49-F238E27FC236}">
                <a16:creationId xmlns:a16="http://schemas.microsoft.com/office/drawing/2014/main" id="{38026127-711B-435B-94DE-DB6E149DC71C}"/>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14</a:t>
            </a:r>
          </a:p>
        </p:txBody>
      </p:sp>
      <p:sp>
        <p:nvSpPr>
          <p:cNvPr id="65" name="Rectangle: Rounded Corners 171">
            <a:extLst>
              <a:ext uri="{FF2B5EF4-FFF2-40B4-BE49-F238E27FC236}">
                <a16:creationId xmlns:a16="http://schemas.microsoft.com/office/drawing/2014/main" id="{C14C8319-0B3A-487C-9EE4-F983C356254E}"/>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13</a:t>
            </a:r>
          </a:p>
        </p:txBody>
      </p:sp>
      <p:sp>
        <p:nvSpPr>
          <p:cNvPr id="66" name="Rectangle: Rounded Corners 172">
            <a:extLst>
              <a:ext uri="{FF2B5EF4-FFF2-40B4-BE49-F238E27FC236}">
                <a16:creationId xmlns:a16="http://schemas.microsoft.com/office/drawing/2014/main" id="{E9E2E2C0-B1DF-479D-9546-086E854B4CDE}"/>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12</a:t>
            </a:r>
          </a:p>
        </p:txBody>
      </p:sp>
      <p:sp>
        <p:nvSpPr>
          <p:cNvPr id="67" name="Rectangle: Rounded Corners 173">
            <a:extLst>
              <a:ext uri="{FF2B5EF4-FFF2-40B4-BE49-F238E27FC236}">
                <a16:creationId xmlns:a16="http://schemas.microsoft.com/office/drawing/2014/main" id="{9C4BF873-A821-4628-97A8-D059937CAAF3}"/>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11</a:t>
            </a:r>
          </a:p>
        </p:txBody>
      </p:sp>
      <p:sp>
        <p:nvSpPr>
          <p:cNvPr id="68" name="Rectangle: Rounded Corners 174">
            <a:extLst>
              <a:ext uri="{FF2B5EF4-FFF2-40B4-BE49-F238E27FC236}">
                <a16:creationId xmlns:a16="http://schemas.microsoft.com/office/drawing/2014/main" id="{52691D40-8C0E-4667-A610-1C54EA7D9EE2}"/>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10</a:t>
            </a:r>
          </a:p>
        </p:txBody>
      </p:sp>
      <p:sp>
        <p:nvSpPr>
          <p:cNvPr id="69" name="Rectangle: Rounded Corners 175">
            <a:extLst>
              <a:ext uri="{FF2B5EF4-FFF2-40B4-BE49-F238E27FC236}">
                <a16:creationId xmlns:a16="http://schemas.microsoft.com/office/drawing/2014/main" id="{93E9F58F-BEA1-46C8-883A-2E2D092369EB}"/>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09</a:t>
            </a:r>
          </a:p>
        </p:txBody>
      </p:sp>
      <p:sp>
        <p:nvSpPr>
          <p:cNvPr id="70" name="Rectangle: Rounded Corners 176">
            <a:extLst>
              <a:ext uri="{FF2B5EF4-FFF2-40B4-BE49-F238E27FC236}">
                <a16:creationId xmlns:a16="http://schemas.microsoft.com/office/drawing/2014/main" id="{23D056EC-DD40-48B3-8FE2-2B7113C71C14}"/>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08</a:t>
            </a:r>
          </a:p>
        </p:txBody>
      </p:sp>
      <p:sp>
        <p:nvSpPr>
          <p:cNvPr id="71" name="Rectangle: Rounded Corners 177">
            <a:extLst>
              <a:ext uri="{FF2B5EF4-FFF2-40B4-BE49-F238E27FC236}">
                <a16:creationId xmlns:a16="http://schemas.microsoft.com/office/drawing/2014/main" id="{90370E08-2678-4A2F-B297-15FB23DDD29B}"/>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07</a:t>
            </a:r>
          </a:p>
        </p:txBody>
      </p:sp>
      <p:sp>
        <p:nvSpPr>
          <p:cNvPr id="72" name="Rectangle: Rounded Corners 178">
            <a:extLst>
              <a:ext uri="{FF2B5EF4-FFF2-40B4-BE49-F238E27FC236}">
                <a16:creationId xmlns:a16="http://schemas.microsoft.com/office/drawing/2014/main" id="{68B8FE45-45C7-4981-AAA5-E349D81F3027}"/>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06</a:t>
            </a:r>
          </a:p>
        </p:txBody>
      </p:sp>
      <p:sp>
        <p:nvSpPr>
          <p:cNvPr id="73" name="Rectangle: Rounded Corners 179">
            <a:extLst>
              <a:ext uri="{FF2B5EF4-FFF2-40B4-BE49-F238E27FC236}">
                <a16:creationId xmlns:a16="http://schemas.microsoft.com/office/drawing/2014/main" id="{3F153729-FDBD-4EB4-AE34-FE8FDA2B9D22}"/>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05</a:t>
            </a:r>
          </a:p>
        </p:txBody>
      </p:sp>
      <p:sp>
        <p:nvSpPr>
          <p:cNvPr id="74" name="Rectangle: Rounded Corners 180">
            <a:extLst>
              <a:ext uri="{FF2B5EF4-FFF2-40B4-BE49-F238E27FC236}">
                <a16:creationId xmlns:a16="http://schemas.microsoft.com/office/drawing/2014/main" id="{C504947B-95BA-4E4E-806B-E6908ED53E70}"/>
              </a:ext>
            </a:extLst>
          </p:cNvPr>
          <p:cNvSpPr/>
          <p:nvPr/>
        </p:nvSpPr>
        <p:spPr>
          <a:xfrm>
            <a:off x="3420228" y="3773206"/>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itchFamily="18" charset="0"/>
                <a:cs typeface="Times New Roman" panose="02020603050405020304" pitchFamily="18" charset="0"/>
              </a:rPr>
              <a:t>0 : 04</a:t>
            </a:r>
          </a:p>
        </p:txBody>
      </p:sp>
      <p:sp>
        <p:nvSpPr>
          <p:cNvPr id="75" name="Rectangle: Rounded Corners 181">
            <a:extLst>
              <a:ext uri="{FF2B5EF4-FFF2-40B4-BE49-F238E27FC236}">
                <a16:creationId xmlns:a16="http://schemas.microsoft.com/office/drawing/2014/main" id="{FA2AE9AA-DF6C-4198-8070-BE28C33BC93B}"/>
              </a:ext>
            </a:extLst>
          </p:cNvPr>
          <p:cNvSpPr/>
          <p:nvPr/>
        </p:nvSpPr>
        <p:spPr>
          <a:xfrm>
            <a:off x="3420228" y="3773206"/>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itchFamily="18" charset="0"/>
                <a:cs typeface="Times New Roman" panose="02020603050405020304" pitchFamily="18" charset="0"/>
              </a:rPr>
              <a:t>0 : 03</a:t>
            </a:r>
          </a:p>
        </p:txBody>
      </p:sp>
      <p:sp>
        <p:nvSpPr>
          <p:cNvPr id="76" name="Rectangle: Rounded Corners 182">
            <a:extLst>
              <a:ext uri="{FF2B5EF4-FFF2-40B4-BE49-F238E27FC236}">
                <a16:creationId xmlns:a16="http://schemas.microsoft.com/office/drawing/2014/main" id="{5574E918-FCCF-4F5A-8338-F0195D48D322}"/>
              </a:ext>
            </a:extLst>
          </p:cNvPr>
          <p:cNvSpPr/>
          <p:nvPr/>
        </p:nvSpPr>
        <p:spPr>
          <a:xfrm>
            <a:off x="3420228" y="3773206"/>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itchFamily="18" charset="0"/>
                <a:cs typeface="Times New Roman" panose="02020603050405020304" pitchFamily="18" charset="0"/>
              </a:rPr>
              <a:t>0 : 02</a:t>
            </a:r>
          </a:p>
        </p:txBody>
      </p:sp>
      <p:sp>
        <p:nvSpPr>
          <p:cNvPr id="77" name="Rectangle: Rounded Corners 183">
            <a:extLst>
              <a:ext uri="{FF2B5EF4-FFF2-40B4-BE49-F238E27FC236}">
                <a16:creationId xmlns:a16="http://schemas.microsoft.com/office/drawing/2014/main" id="{84498586-260B-44AC-9119-279CD8106F7A}"/>
              </a:ext>
            </a:extLst>
          </p:cNvPr>
          <p:cNvSpPr/>
          <p:nvPr/>
        </p:nvSpPr>
        <p:spPr>
          <a:xfrm>
            <a:off x="3420228" y="3773206"/>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itchFamily="18" charset="0"/>
                <a:cs typeface="Times New Roman" panose="02020603050405020304" pitchFamily="18" charset="0"/>
              </a:rPr>
              <a:t>0 : 01</a:t>
            </a:r>
          </a:p>
        </p:txBody>
      </p:sp>
      <p:sp>
        <p:nvSpPr>
          <p:cNvPr id="78" name="Rectangle: Rounded Corners 184">
            <a:extLst>
              <a:ext uri="{FF2B5EF4-FFF2-40B4-BE49-F238E27FC236}">
                <a16:creationId xmlns:a16="http://schemas.microsoft.com/office/drawing/2014/main" id="{07059D34-D489-4C48-9C01-029A2E8240D4}"/>
              </a:ext>
            </a:extLst>
          </p:cNvPr>
          <p:cNvSpPr/>
          <p:nvPr/>
        </p:nvSpPr>
        <p:spPr>
          <a:xfrm>
            <a:off x="3420228" y="3773206"/>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itchFamily="18" charset="0"/>
                <a:cs typeface="Times New Roman" panose="02020603050405020304" pitchFamily="18" charset="0"/>
              </a:rPr>
              <a:t>0 : 00</a:t>
            </a:r>
          </a:p>
        </p:txBody>
      </p:sp>
      <p:sp>
        <p:nvSpPr>
          <p:cNvPr id="79" name="Rectangle: Rounded Corners 186">
            <a:extLst>
              <a:ext uri="{FF2B5EF4-FFF2-40B4-BE49-F238E27FC236}">
                <a16:creationId xmlns:a16="http://schemas.microsoft.com/office/drawing/2014/main" id="{09BD8570-F3EE-4550-91DC-3636FF64E440}"/>
              </a:ext>
            </a:extLst>
          </p:cNvPr>
          <p:cNvSpPr/>
          <p:nvPr/>
        </p:nvSpPr>
        <p:spPr>
          <a:xfrm>
            <a:off x="3420228" y="3773206"/>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3600" b="1" dirty="0">
                <a:solidFill>
                  <a:srgbClr val="FFFF00"/>
                </a:solidFill>
                <a:latin typeface="Times New Roman" pitchFamily="18" charset="0"/>
                <a:cs typeface="Times New Roman" panose="02020603050405020304" pitchFamily="18" charset="0"/>
              </a:rPr>
              <a:t>HẾT GIỜ</a:t>
            </a:r>
          </a:p>
        </p:txBody>
      </p:sp>
      <p:sp>
        <p:nvSpPr>
          <p:cNvPr id="4" name="Rectangle 3"/>
          <p:cNvSpPr/>
          <p:nvPr/>
        </p:nvSpPr>
        <p:spPr>
          <a:xfrm>
            <a:off x="1" y="80107"/>
            <a:ext cx="9144000" cy="3420934"/>
          </a:xfrm>
          <a:prstGeom prst="rect">
            <a:avLst/>
          </a:prstGeom>
        </p:spPr>
        <p:txBody>
          <a:bodyPr wrap="square" lIns="68568" tIns="34289" rIns="68568" bIns="34289">
            <a:spAutoFit/>
          </a:bodyPr>
          <a:lstStyle/>
          <a:p>
            <a:pPr algn="just">
              <a:lnSpc>
                <a:spcPct val="120000"/>
              </a:lnSpc>
              <a:spcBef>
                <a:spcPts val="600"/>
              </a:spcBef>
              <a:spcAft>
                <a:spcPts val="600"/>
              </a:spcAft>
            </a:pPr>
            <a:r>
              <a:rPr lang="en-US" sz="2400" b="1" i="1" dirty="0" err="1">
                <a:solidFill>
                  <a:srgbClr val="000000"/>
                </a:solidFill>
                <a:effectLst/>
                <a:latin typeface="Times New Roman" panose="02020603050405020304" pitchFamily="18" charset="0"/>
                <a:ea typeface="Calibri" panose="020F0502020204030204" pitchFamily="34" charset="0"/>
              </a:rPr>
              <a:t>Câu</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hỏi</a:t>
            </a:r>
            <a:r>
              <a:rPr lang="en-US" sz="2400" b="1" i="1" dirty="0">
                <a:solidFill>
                  <a:srgbClr val="000000"/>
                </a:solidFill>
                <a:effectLst/>
                <a:latin typeface="Times New Roman" panose="02020603050405020304" pitchFamily="18" charset="0"/>
                <a:ea typeface="Calibri" panose="020F0502020204030204" pitchFamily="34" charset="0"/>
              </a:rPr>
              <a:t> 3:</a:t>
            </a:r>
            <a:r>
              <a:rPr lang="en-US" sz="2400" dirty="0">
                <a:solidFill>
                  <a:srgbClr val="000000"/>
                </a:solidFill>
                <a:effectLst/>
                <a:latin typeface="Times New Roman" panose="02020603050405020304" pitchFamily="18" charset="0"/>
                <a:ea typeface="Calibri" panose="020F0502020204030204" pitchFamily="34" charset="0"/>
              </a:rPr>
              <a:t> </a:t>
            </a:r>
            <a:r>
              <a:rPr lang="en-US" sz="2200" dirty="0" err="1">
                <a:solidFill>
                  <a:srgbClr val="000000"/>
                </a:solidFill>
                <a:effectLst/>
                <a:latin typeface="Times New Roman" panose="02020603050405020304" pitchFamily="18" charset="0"/>
                <a:ea typeface="Calibri" panose="020F0502020204030204" pitchFamily="34" charset="0"/>
              </a:rPr>
              <a:t>Em</a:t>
            </a:r>
            <a:r>
              <a:rPr lang="en-US" sz="2200" dirty="0">
                <a:solidFill>
                  <a:srgbClr val="000000"/>
                </a:solidFill>
                <a:effectLst/>
                <a:latin typeface="Times New Roman" panose="02020603050405020304" pitchFamily="18" charset="0"/>
                <a:ea typeface="Calibri" panose="020F0502020204030204" pitchFamily="34" charset="0"/>
              </a:rPr>
              <a:t> </a:t>
            </a:r>
            <a:r>
              <a:rPr lang="en-US" sz="2200" dirty="0" err="1">
                <a:solidFill>
                  <a:srgbClr val="000000"/>
                </a:solidFill>
                <a:effectLst/>
                <a:latin typeface="Times New Roman" panose="02020603050405020304" pitchFamily="18" charset="0"/>
                <a:ea typeface="Calibri" panose="020F0502020204030204" pitchFamily="34" charset="0"/>
              </a:rPr>
              <a:t>hãy</a:t>
            </a:r>
            <a:r>
              <a:rPr lang="en-US" sz="2200" dirty="0">
                <a:solidFill>
                  <a:srgbClr val="000000"/>
                </a:solidFill>
                <a:effectLst/>
                <a:latin typeface="Times New Roman" panose="02020603050405020304" pitchFamily="18" charset="0"/>
                <a:ea typeface="Calibri" panose="020F0502020204030204" pitchFamily="34" charset="0"/>
              </a:rPr>
              <a:t> </a:t>
            </a:r>
            <a:r>
              <a:rPr lang="en-US" sz="2200" dirty="0" err="1">
                <a:solidFill>
                  <a:srgbClr val="000000"/>
                </a:solidFill>
                <a:effectLst/>
                <a:latin typeface="Times New Roman" panose="02020603050405020304" pitchFamily="18" charset="0"/>
                <a:ea typeface="Calibri" panose="020F0502020204030204" pitchFamily="34" charset="0"/>
              </a:rPr>
              <a:t>chọn</a:t>
            </a:r>
            <a:r>
              <a:rPr lang="en-US" sz="2200" dirty="0">
                <a:solidFill>
                  <a:srgbClr val="000000"/>
                </a:solidFill>
                <a:effectLst/>
                <a:latin typeface="Times New Roman" panose="02020603050405020304" pitchFamily="18" charset="0"/>
                <a:ea typeface="Calibri" panose="020F0502020204030204" pitchFamily="34" charset="0"/>
              </a:rPr>
              <a:t> </a:t>
            </a:r>
            <a:r>
              <a:rPr lang="en-US" sz="2200" dirty="0" err="1">
                <a:solidFill>
                  <a:srgbClr val="000000"/>
                </a:solidFill>
                <a:effectLst/>
                <a:latin typeface="Times New Roman" panose="02020603050405020304" pitchFamily="18" charset="0"/>
                <a:ea typeface="Calibri" panose="020F0502020204030204" pitchFamily="34" charset="0"/>
              </a:rPr>
              <a:t>những</a:t>
            </a:r>
            <a:r>
              <a:rPr lang="en-US" sz="2200" dirty="0">
                <a:solidFill>
                  <a:srgbClr val="000000"/>
                </a:solidFill>
                <a:effectLst/>
                <a:latin typeface="Times New Roman" panose="02020603050405020304" pitchFamily="18" charset="0"/>
                <a:ea typeface="Calibri" panose="020F0502020204030204" pitchFamily="34" charset="0"/>
              </a:rPr>
              <a:t> </a:t>
            </a:r>
            <a:r>
              <a:rPr lang="en-US" sz="2200" dirty="0" err="1">
                <a:solidFill>
                  <a:srgbClr val="000000"/>
                </a:solidFill>
                <a:effectLst/>
                <a:latin typeface="Times New Roman" panose="02020603050405020304" pitchFamily="18" charset="0"/>
                <a:ea typeface="Calibri" panose="020F0502020204030204" pitchFamily="34" charset="0"/>
              </a:rPr>
              <a:t>phương</a:t>
            </a:r>
            <a:r>
              <a:rPr lang="en-US" sz="2200" dirty="0">
                <a:solidFill>
                  <a:srgbClr val="000000"/>
                </a:solidFill>
                <a:effectLst/>
                <a:latin typeface="Times New Roman" panose="02020603050405020304" pitchFamily="18" charset="0"/>
                <a:ea typeface="Calibri" panose="020F0502020204030204" pitchFamily="34" charset="0"/>
              </a:rPr>
              <a:t> </a:t>
            </a:r>
            <a:r>
              <a:rPr lang="en-US" sz="2200" dirty="0" err="1">
                <a:solidFill>
                  <a:srgbClr val="000000"/>
                </a:solidFill>
                <a:effectLst/>
                <a:latin typeface="Times New Roman" panose="02020603050405020304" pitchFamily="18" charset="0"/>
                <a:ea typeface="Calibri" panose="020F0502020204030204" pitchFamily="34" charset="0"/>
              </a:rPr>
              <a:t>án</a:t>
            </a:r>
            <a:r>
              <a:rPr lang="en-US" sz="2200" dirty="0">
                <a:solidFill>
                  <a:srgbClr val="000000"/>
                </a:solidFill>
                <a:effectLst/>
                <a:latin typeface="Times New Roman" panose="02020603050405020304" pitchFamily="18" charset="0"/>
                <a:ea typeface="Calibri" panose="020F0502020204030204" pitchFamily="34" charset="0"/>
              </a:rPr>
              <a:t> </a:t>
            </a:r>
            <a:r>
              <a:rPr lang="en-US" sz="2200" dirty="0" err="1">
                <a:solidFill>
                  <a:srgbClr val="000000"/>
                </a:solidFill>
                <a:effectLst/>
                <a:latin typeface="Times New Roman" panose="02020603050405020304" pitchFamily="18" charset="0"/>
                <a:ea typeface="Calibri" panose="020F0502020204030204" pitchFamily="34" charset="0"/>
              </a:rPr>
              <a:t>đúng</a:t>
            </a:r>
            <a:r>
              <a:rPr lang="en-US" sz="2200" dirty="0">
                <a:solidFill>
                  <a:srgbClr val="000000"/>
                </a:solidFill>
                <a:effectLst/>
                <a:latin typeface="Times New Roman" panose="02020603050405020304" pitchFamily="18" charset="0"/>
                <a:ea typeface="Calibri" panose="020F0502020204030204" pitchFamily="34" charset="0"/>
              </a:rPr>
              <a:t> </a:t>
            </a:r>
            <a:r>
              <a:rPr lang="en-US" sz="2200" dirty="0" err="1">
                <a:solidFill>
                  <a:srgbClr val="000000"/>
                </a:solidFill>
                <a:effectLst/>
                <a:latin typeface="Times New Roman" panose="02020603050405020304" pitchFamily="18" charset="0"/>
                <a:ea typeface="Calibri" panose="020F0502020204030204" pitchFamily="34" charset="0"/>
              </a:rPr>
              <a:t>trong</a:t>
            </a:r>
            <a:r>
              <a:rPr lang="en-US" sz="2200" dirty="0">
                <a:solidFill>
                  <a:srgbClr val="000000"/>
                </a:solidFill>
                <a:effectLst/>
                <a:latin typeface="Times New Roman" panose="02020603050405020304" pitchFamily="18" charset="0"/>
                <a:ea typeface="Calibri" panose="020F0502020204030204" pitchFamily="34" charset="0"/>
              </a:rPr>
              <a:t> </a:t>
            </a:r>
            <a:r>
              <a:rPr lang="en-US" sz="2200" dirty="0" err="1">
                <a:solidFill>
                  <a:srgbClr val="000000"/>
                </a:solidFill>
                <a:effectLst/>
                <a:latin typeface="Times New Roman" panose="02020603050405020304" pitchFamily="18" charset="0"/>
                <a:ea typeface="Calibri" panose="020F0502020204030204" pitchFamily="34" charset="0"/>
              </a:rPr>
              <a:t>các</a:t>
            </a:r>
            <a:r>
              <a:rPr lang="en-US" sz="2200" dirty="0">
                <a:solidFill>
                  <a:srgbClr val="000000"/>
                </a:solidFill>
                <a:effectLst/>
                <a:latin typeface="Times New Roman" panose="02020603050405020304" pitchFamily="18" charset="0"/>
                <a:ea typeface="Calibri" panose="020F0502020204030204" pitchFamily="34" charset="0"/>
              </a:rPr>
              <a:t> </a:t>
            </a:r>
            <a:r>
              <a:rPr lang="en-US" sz="2200" dirty="0" err="1">
                <a:solidFill>
                  <a:srgbClr val="000000"/>
                </a:solidFill>
                <a:effectLst/>
                <a:latin typeface="Times New Roman" panose="02020603050405020304" pitchFamily="18" charset="0"/>
                <a:ea typeface="Calibri" panose="020F0502020204030204" pitchFamily="34" charset="0"/>
              </a:rPr>
              <a:t>phương</a:t>
            </a:r>
            <a:r>
              <a:rPr lang="en-US" sz="2200" dirty="0">
                <a:solidFill>
                  <a:srgbClr val="000000"/>
                </a:solidFill>
                <a:effectLst/>
                <a:latin typeface="Times New Roman" panose="02020603050405020304" pitchFamily="18" charset="0"/>
                <a:ea typeface="Calibri" panose="020F0502020204030204" pitchFamily="34" charset="0"/>
              </a:rPr>
              <a:t> </a:t>
            </a:r>
            <a:r>
              <a:rPr lang="en-US" sz="2200" dirty="0" err="1">
                <a:solidFill>
                  <a:srgbClr val="000000"/>
                </a:solidFill>
                <a:effectLst/>
                <a:latin typeface="Times New Roman" panose="02020603050405020304" pitchFamily="18" charset="0"/>
                <a:ea typeface="Calibri" panose="020F0502020204030204" pitchFamily="34" charset="0"/>
              </a:rPr>
              <a:t>án</a:t>
            </a:r>
            <a:r>
              <a:rPr lang="en-US" sz="2200" dirty="0">
                <a:solidFill>
                  <a:srgbClr val="000000"/>
                </a:solidFill>
                <a:effectLst/>
                <a:latin typeface="Times New Roman" panose="02020603050405020304" pitchFamily="18" charset="0"/>
                <a:ea typeface="Calibri" panose="020F0502020204030204" pitchFamily="34" charset="0"/>
              </a:rPr>
              <a:t> </a:t>
            </a:r>
            <a:r>
              <a:rPr lang="en-US" sz="2200" dirty="0" err="1">
                <a:solidFill>
                  <a:srgbClr val="000000"/>
                </a:solidFill>
                <a:effectLst/>
                <a:latin typeface="Times New Roman" panose="02020603050405020304" pitchFamily="18" charset="0"/>
                <a:ea typeface="Calibri" panose="020F0502020204030204" pitchFamily="34" charset="0"/>
              </a:rPr>
              <a:t>sau</a:t>
            </a:r>
            <a:r>
              <a:rPr lang="en-US" sz="2200" dirty="0">
                <a:solidFill>
                  <a:srgbClr val="000000"/>
                </a:solidFill>
                <a:effectLst/>
                <a:latin typeface="Times New Roman" panose="02020603050405020304" pitchFamily="18" charset="0"/>
                <a:ea typeface="Calibri" panose="020F0502020204030204" pitchFamily="34" charset="0"/>
              </a:rPr>
              <a:t>:</a:t>
            </a:r>
          </a:p>
          <a:p>
            <a:pPr algn="just">
              <a:lnSpc>
                <a:spcPct val="120000"/>
              </a:lnSpc>
              <a:spcBef>
                <a:spcPts val="600"/>
              </a:spcBef>
              <a:spcAft>
                <a:spcPts val="600"/>
              </a:spcAft>
            </a:pPr>
            <a:r>
              <a:rPr lang="en-US" sz="2100" dirty="0">
                <a:solidFill>
                  <a:srgbClr val="000000"/>
                </a:solidFill>
                <a:effectLst/>
                <a:latin typeface="Times New Roman" panose="02020603050405020304" pitchFamily="18" charset="0"/>
                <a:ea typeface="Calibri" panose="020F0502020204030204" pitchFamily="34" charset="0"/>
              </a:rPr>
              <a:t>A: </a:t>
            </a:r>
            <a:r>
              <a:rPr lang="en-US" sz="2100" dirty="0" err="1">
                <a:solidFill>
                  <a:srgbClr val="000000"/>
                </a:solidFill>
                <a:effectLst/>
                <a:latin typeface="Times New Roman" panose="02020603050405020304" pitchFamily="18" charset="0"/>
                <a:ea typeface="Calibri" panose="020F0502020204030204" pitchFamily="34" charset="0"/>
              </a:rPr>
              <a:t>Đầu</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và</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chân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là</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đoạn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văn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bản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đầu</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tiên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và</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cuối</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cùng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trong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một</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endParaRPr lang="en-US" sz="2100" dirty="0">
              <a:solidFill>
                <a:srgbClr val="000000"/>
              </a:solidFill>
              <a:effectLst/>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en-US" sz="2100" dirty="0">
                <a:solidFill>
                  <a:srgbClr val="000000"/>
                </a:solidFill>
                <a:effectLst/>
                <a:latin typeface="Times New Roman" panose="02020603050405020304" pitchFamily="18" charset="0"/>
                <a:ea typeface="Calibri" panose="020F0502020204030204" pitchFamily="34" charset="0"/>
              </a:rPr>
              <a:t>B: Thông tin ở </a:t>
            </a:r>
            <a:r>
              <a:rPr lang="en-US" sz="2100" dirty="0" err="1">
                <a:solidFill>
                  <a:srgbClr val="000000"/>
                </a:solidFill>
                <a:effectLst/>
                <a:latin typeface="Times New Roman" panose="02020603050405020304" pitchFamily="18" charset="0"/>
                <a:ea typeface="Calibri" panose="020F0502020204030204" pitchFamily="34" charset="0"/>
              </a:rPr>
              <a:t>phần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đầu</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và</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chân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thường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ngắn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gọn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và</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được</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tự</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động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thêm</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vào</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tất</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cả</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các</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trong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văn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bản</a:t>
            </a:r>
            <a:r>
              <a:rPr lang="en-US" sz="2100" dirty="0">
                <a:solidFill>
                  <a:srgbClr val="000000"/>
                </a:solidFill>
                <a:effectLst/>
                <a:latin typeface="Times New Roman" panose="02020603050405020304" pitchFamily="18" charset="0"/>
                <a:ea typeface="Calibri" panose="020F0502020204030204" pitchFamily="34" charset="0"/>
              </a:rPr>
              <a:t>.</a:t>
            </a:r>
          </a:p>
          <a:p>
            <a:pPr algn="just">
              <a:lnSpc>
                <a:spcPct val="120000"/>
              </a:lnSpc>
              <a:spcBef>
                <a:spcPts val="600"/>
              </a:spcBef>
              <a:spcAft>
                <a:spcPts val="600"/>
              </a:spcAft>
            </a:pPr>
            <a:r>
              <a:rPr lang="en-US" sz="2100" dirty="0">
                <a:solidFill>
                  <a:srgbClr val="000000"/>
                </a:solidFill>
                <a:effectLst/>
                <a:latin typeface="Times New Roman" panose="02020603050405020304" pitchFamily="18" charset="0"/>
                <a:ea typeface="Calibri" panose="020F0502020204030204" pitchFamily="34" charset="0"/>
              </a:rPr>
              <a:t>C: </a:t>
            </a:r>
            <a:r>
              <a:rPr lang="en-US" sz="2100" dirty="0" err="1">
                <a:solidFill>
                  <a:srgbClr val="000000"/>
                </a:solidFill>
                <a:effectLst/>
                <a:latin typeface="Times New Roman" panose="02020603050405020304" pitchFamily="18" charset="0"/>
                <a:ea typeface="Calibri" panose="020F0502020204030204" pitchFamily="34" charset="0"/>
              </a:rPr>
              <a:t>Đầu</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và</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chân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là</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văn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bản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hoặc</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hình</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ảnh</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được</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chèn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vào</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lề</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trên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hoặc</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lề</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dưới</a:t>
            </a:r>
            <a:endParaRPr lang="en-US" sz="2100" dirty="0">
              <a:solidFill>
                <a:srgbClr val="000000"/>
              </a:solidFill>
              <a:effectLst/>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en-US" sz="2100" dirty="0">
                <a:solidFill>
                  <a:srgbClr val="000000"/>
                </a:solidFill>
                <a:effectLst/>
                <a:latin typeface="Times New Roman" panose="02020603050405020304" pitchFamily="18" charset="0"/>
                <a:ea typeface="Calibri" panose="020F0502020204030204" pitchFamily="34" charset="0"/>
              </a:rPr>
              <a:t>D: </a:t>
            </a:r>
            <a:r>
              <a:rPr lang="en-US" sz="2100" dirty="0" err="1">
                <a:solidFill>
                  <a:srgbClr val="000000"/>
                </a:solidFill>
                <a:effectLst/>
                <a:latin typeface="Times New Roman" panose="02020603050405020304" pitchFamily="18" charset="0"/>
                <a:ea typeface="Calibri" panose="020F0502020204030204" pitchFamily="34" charset="0"/>
              </a:rPr>
              <a:t>Không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thể</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đưa</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hình</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ảnh</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vào</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đầu</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và</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chân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endParaRPr lang="en-US" sz="2100" dirty="0">
              <a:solidFill>
                <a:srgbClr val="000000"/>
              </a:solidFill>
              <a:effectLst/>
              <a:latin typeface="Times New Roman" panose="02020603050405020304" pitchFamily="18" charset="0"/>
              <a:ea typeface="Calibri" panose="020F0502020204030204" pitchFamily="34" charset="0"/>
            </a:endParaRPr>
          </a:p>
        </p:txBody>
      </p:sp>
      <p:sp>
        <p:nvSpPr>
          <p:cNvPr id="42" name="Left Arrow 41">
            <a:hlinkClick r:id="rId4" action="ppaction://hlinksldjump"/>
          </p:cNvPr>
          <p:cNvSpPr/>
          <p:nvPr/>
        </p:nvSpPr>
        <p:spPr>
          <a:xfrm>
            <a:off x="8153257" y="4557133"/>
            <a:ext cx="870326" cy="4925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spcCol="0" rtlCol="0" anchor="ctr"/>
          <a:lstStyle/>
          <a:p>
            <a:pPr algn="ctr"/>
            <a:endParaRPr lang="en-US" sz="1350">
              <a:latin typeface="Times New Roman" pitchFamily="18" charset="0"/>
              <a:cs typeface="Times New Roman" pitchFamily="18" charset="0"/>
            </a:endParaRPr>
          </a:p>
        </p:txBody>
      </p:sp>
    </p:spTree>
    <p:extLst>
      <p:ext uri="{BB962C8B-B14F-4D97-AF65-F5344CB8AC3E}">
        <p14:creationId xmlns:p14="http://schemas.microsoft.com/office/powerpoint/2010/main" val="55419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999"/>
                                          </p:stCondLst>
                                        </p:cTn>
                                        <p:tgtEl>
                                          <p:spTgt spid="48"/>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grpId="0" nodeType="afterEffect">
                                  <p:stCondLst>
                                    <p:cond delay="0"/>
                                  </p:stCondLst>
                                  <p:childTnLst>
                                    <p:set>
                                      <p:cBhvr>
                                        <p:cTn id="9" dur="1" fill="hold">
                                          <p:stCondLst>
                                            <p:cond delay="999"/>
                                          </p:stCondLst>
                                        </p:cTn>
                                        <p:tgtEl>
                                          <p:spTgt spid="49"/>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999"/>
                                          </p:stCondLst>
                                        </p:cTn>
                                        <p:tgtEl>
                                          <p:spTgt spid="50"/>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grpId="0" nodeType="afterEffect">
                                  <p:stCondLst>
                                    <p:cond delay="0"/>
                                  </p:stCondLst>
                                  <p:childTnLst>
                                    <p:set>
                                      <p:cBhvr>
                                        <p:cTn id="15" dur="1" fill="hold">
                                          <p:stCondLst>
                                            <p:cond delay="999"/>
                                          </p:stCondLst>
                                        </p:cTn>
                                        <p:tgtEl>
                                          <p:spTgt spid="51"/>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0"/>
                                  </p:stCondLst>
                                  <p:childTnLst>
                                    <p:set>
                                      <p:cBhvr>
                                        <p:cTn id="18" dur="1" fill="hold">
                                          <p:stCondLst>
                                            <p:cond delay="999"/>
                                          </p:stCondLst>
                                        </p:cTn>
                                        <p:tgtEl>
                                          <p:spTgt spid="52"/>
                                        </p:tgtEl>
                                        <p:attrNameLst>
                                          <p:attrName>style.visibility</p:attrName>
                                        </p:attrNameLst>
                                      </p:cBhvr>
                                      <p:to>
                                        <p:strVal val="visible"/>
                                      </p:to>
                                    </p:set>
                                  </p:childTnLst>
                                </p:cTn>
                              </p:par>
                            </p:childTnLst>
                          </p:cTn>
                        </p:par>
                        <p:par>
                          <p:cTn id="19" fill="hold">
                            <p:stCondLst>
                              <p:cond delay="7000"/>
                            </p:stCondLst>
                            <p:childTnLst>
                              <p:par>
                                <p:cTn id="20" presetID="1" presetClass="entr" presetSubtype="0" fill="hold" grpId="0" nodeType="afterEffect">
                                  <p:stCondLst>
                                    <p:cond delay="0"/>
                                  </p:stCondLst>
                                  <p:childTnLst>
                                    <p:set>
                                      <p:cBhvr>
                                        <p:cTn id="21" dur="1" fill="hold">
                                          <p:stCondLst>
                                            <p:cond delay="999"/>
                                          </p:stCondLst>
                                        </p:cTn>
                                        <p:tgtEl>
                                          <p:spTgt spid="53"/>
                                        </p:tgtEl>
                                        <p:attrNameLst>
                                          <p:attrName>style.visibility</p:attrName>
                                        </p:attrNameLst>
                                      </p:cBhvr>
                                      <p:to>
                                        <p:strVal val="visible"/>
                                      </p:to>
                                    </p:set>
                                  </p:childTnLst>
                                </p:cTn>
                              </p:par>
                            </p:childTnLst>
                          </p:cTn>
                        </p:par>
                        <p:par>
                          <p:cTn id="22" fill="hold">
                            <p:stCondLst>
                              <p:cond delay="8000"/>
                            </p:stCondLst>
                            <p:childTnLst>
                              <p:par>
                                <p:cTn id="23" presetID="1" presetClass="entr" presetSubtype="0" fill="hold" grpId="0" nodeType="afterEffect">
                                  <p:stCondLst>
                                    <p:cond delay="0"/>
                                  </p:stCondLst>
                                  <p:childTnLst>
                                    <p:set>
                                      <p:cBhvr>
                                        <p:cTn id="24" dur="1" fill="hold">
                                          <p:stCondLst>
                                            <p:cond delay="999"/>
                                          </p:stCondLst>
                                        </p:cTn>
                                        <p:tgtEl>
                                          <p:spTgt spid="54"/>
                                        </p:tgtEl>
                                        <p:attrNameLst>
                                          <p:attrName>style.visibility</p:attrName>
                                        </p:attrNameLst>
                                      </p:cBhvr>
                                      <p:to>
                                        <p:strVal val="visible"/>
                                      </p:to>
                                    </p:set>
                                  </p:childTnLst>
                                </p:cTn>
                              </p:par>
                            </p:childTnLst>
                          </p:cTn>
                        </p:par>
                        <p:par>
                          <p:cTn id="25" fill="hold">
                            <p:stCondLst>
                              <p:cond delay="9000"/>
                            </p:stCondLst>
                            <p:childTnLst>
                              <p:par>
                                <p:cTn id="26" presetID="1" presetClass="entr" presetSubtype="0" fill="hold" grpId="0" nodeType="afterEffect">
                                  <p:stCondLst>
                                    <p:cond delay="0"/>
                                  </p:stCondLst>
                                  <p:childTnLst>
                                    <p:set>
                                      <p:cBhvr>
                                        <p:cTn id="27" dur="1" fill="hold">
                                          <p:stCondLst>
                                            <p:cond delay="999"/>
                                          </p:stCondLst>
                                        </p:cTn>
                                        <p:tgtEl>
                                          <p:spTgt spid="55"/>
                                        </p:tgtEl>
                                        <p:attrNameLst>
                                          <p:attrName>style.visibility</p:attrName>
                                        </p:attrNameLst>
                                      </p:cBhvr>
                                      <p:to>
                                        <p:strVal val="visible"/>
                                      </p:to>
                                    </p:set>
                                  </p:childTnLst>
                                </p:cTn>
                              </p:par>
                            </p:childTnLst>
                          </p:cTn>
                        </p:par>
                        <p:par>
                          <p:cTn id="28" fill="hold">
                            <p:stCondLst>
                              <p:cond delay="10000"/>
                            </p:stCondLst>
                            <p:childTnLst>
                              <p:par>
                                <p:cTn id="29" presetID="1" presetClass="entr" presetSubtype="0" fill="hold" grpId="0" nodeType="afterEffect">
                                  <p:stCondLst>
                                    <p:cond delay="0"/>
                                  </p:stCondLst>
                                  <p:childTnLst>
                                    <p:set>
                                      <p:cBhvr>
                                        <p:cTn id="30" dur="1" fill="hold">
                                          <p:stCondLst>
                                            <p:cond delay="999"/>
                                          </p:stCondLst>
                                        </p:cTn>
                                        <p:tgtEl>
                                          <p:spTgt spid="56"/>
                                        </p:tgtEl>
                                        <p:attrNameLst>
                                          <p:attrName>style.visibility</p:attrName>
                                        </p:attrNameLst>
                                      </p:cBhvr>
                                      <p:to>
                                        <p:strVal val="visible"/>
                                      </p:to>
                                    </p:set>
                                  </p:childTnLst>
                                </p:cTn>
                              </p:par>
                            </p:childTnLst>
                          </p:cTn>
                        </p:par>
                        <p:par>
                          <p:cTn id="31" fill="hold">
                            <p:stCondLst>
                              <p:cond delay="11000"/>
                            </p:stCondLst>
                            <p:childTnLst>
                              <p:par>
                                <p:cTn id="32" presetID="1" presetClass="entr" presetSubtype="0" fill="hold" grpId="0" nodeType="afterEffect">
                                  <p:stCondLst>
                                    <p:cond delay="0"/>
                                  </p:stCondLst>
                                  <p:childTnLst>
                                    <p:set>
                                      <p:cBhvr>
                                        <p:cTn id="33" dur="1" fill="hold">
                                          <p:stCondLst>
                                            <p:cond delay="999"/>
                                          </p:stCondLst>
                                        </p:cTn>
                                        <p:tgtEl>
                                          <p:spTgt spid="57"/>
                                        </p:tgtEl>
                                        <p:attrNameLst>
                                          <p:attrName>style.visibility</p:attrName>
                                        </p:attrNameLst>
                                      </p:cBhvr>
                                      <p:to>
                                        <p:strVal val="visible"/>
                                      </p:to>
                                    </p:set>
                                  </p:childTnLst>
                                </p:cTn>
                              </p:par>
                            </p:childTnLst>
                          </p:cTn>
                        </p:par>
                        <p:par>
                          <p:cTn id="34" fill="hold">
                            <p:stCondLst>
                              <p:cond delay="12000"/>
                            </p:stCondLst>
                            <p:childTnLst>
                              <p:par>
                                <p:cTn id="35" presetID="1" presetClass="entr" presetSubtype="0" fill="hold" grpId="0" nodeType="afterEffect">
                                  <p:stCondLst>
                                    <p:cond delay="0"/>
                                  </p:stCondLst>
                                  <p:childTnLst>
                                    <p:set>
                                      <p:cBhvr>
                                        <p:cTn id="36" dur="1" fill="hold">
                                          <p:stCondLst>
                                            <p:cond delay="999"/>
                                          </p:stCondLst>
                                        </p:cTn>
                                        <p:tgtEl>
                                          <p:spTgt spid="58"/>
                                        </p:tgtEl>
                                        <p:attrNameLst>
                                          <p:attrName>style.visibility</p:attrName>
                                        </p:attrNameLst>
                                      </p:cBhvr>
                                      <p:to>
                                        <p:strVal val="visible"/>
                                      </p:to>
                                    </p:set>
                                  </p:childTnLst>
                                </p:cTn>
                              </p:par>
                            </p:childTnLst>
                          </p:cTn>
                        </p:par>
                        <p:par>
                          <p:cTn id="37" fill="hold">
                            <p:stCondLst>
                              <p:cond delay="13000"/>
                            </p:stCondLst>
                            <p:childTnLst>
                              <p:par>
                                <p:cTn id="38" presetID="1" presetClass="entr" presetSubtype="0" fill="hold" grpId="0" nodeType="afterEffect">
                                  <p:stCondLst>
                                    <p:cond delay="0"/>
                                  </p:stCondLst>
                                  <p:childTnLst>
                                    <p:set>
                                      <p:cBhvr>
                                        <p:cTn id="39" dur="1" fill="hold">
                                          <p:stCondLst>
                                            <p:cond delay="999"/>
                                          </p:stCondLst>
                                        </p:cTn>
                                        <p:tgtEl>
                                          <p:spTgt spid="59"/>
                                        </p:tgtEl>
                                        <p:attrNameLst>
                                          <p:attrName>style.visibility</p:attrName>
                                        </p:attrNameLst>
                                      </p:cBhvr>
                                      <p:to>
                                        <p:strVal val="visible"/>
                                      </p:to>
                                    </p:set>
                                  </p:childTnLst>
                                </p:cTn>
                              </p:par>
                            </p:childTnLst>
                          </p:cTn>
                        </p:par>
                        <p:par>
                          <p:cTn id="40" fill="hold">
                            <p:stCondLst>
                              <p:cond delay="14000"/>
                            </p:stCondLst>
                            <p:childTnLst>
                              <p:par>
                                <p:cTn id="41" presetID="1" presetClass="entr" presetSubtype="0" fill="hold" grpId="0" nodeType="afterEffect">
                                  <p:stCondLst>
                                    <p:cond delay="0"/>
                                  </p:stCondLst>
                                  <p:childTnLst>
                                    <p:set>
                                      <p:cBhvr>
                                        <p:cTn id="42" dur="1" fill="hold">
                                          <p:stCondLst>
                                            <p:cond delay="999"/>
                                          </p:stCondLst>
                                        </p:cTn>
                                        <p:tgtEl>
                                          <p:spTgt spid="60"/>
                                        </p:tgtEl>
                                        <p:attrNameLst>
                                          <p:attrName>style.visibility</p:attrName>
                                        </p:attrNameLst>
                                      </p:cBhvr>
                                      <p:to>
                                        <p:strVal val="visible"/>
                                      </p:to>
                                    </p:set>
                                  </p:childTnLst>
                                </p:cTn>
                              </p:par>
                            </p:childTnLst>
                          </p:cTn>
                        </p:par>
                        <p:par>
                          <p:cTn id="43" fill="hold">
                            <p:stCondLst>
                              <p:cond delay="15000"/>
                            </p:stCondLst>
                            <p:childTnLst>
                              <p:par>
                                <p:cTn id="44" presetID="1" presetClass="entr" presetSubtype="0" fill="hold" grpId="0" nodeType="afterEffect">
                                  <p:stCondLst>
                                    <p:cond delay="0"/>
                                  </p:stCondLst>
                                  <p:childTnLst>
                                    <p:set>
                                      <p:cBhvr>
                                        <p:cTn id="45" dur="1" fill="hold">
                                          <p:stCondLst>
                                            <p:cond delay="999"/>
                                          </p:stCondLst>
                                        </p:cTn>
                                        <p:tgtEl>
                                          <p:spTgt spid="61"/>
                                        </p:tgtEl>
                                        <p:attrNameLst>
                                          <p:attrName>style.visibility</p:attrName>
                                        </p:attrNameLst>
                                      </p:cBhvr>
                                      <p:to>
                                        <p:strVal val="visible"/>
                                      </p:to>
                                    </p:set>
                                  </p:childTnLst>
                                </p:cTn>
                              </p:par>
                            </p:childTnLst>
                          </p:cTn>
                        </p:par>
                        <p:par>
                          <p:cTn id="46" fill="hold">
                            <p:stCondLst>
                              <p:cond delay="16000"/>
                            </p:stCondLst>
                            <p:childTnLst>
                              <p:par>
                                <p:cTn id="47" presetID="1" presetClass="entr" presetSubtype="0" fill="hold" grpId="0" nodeType="afterEffect">
                                  <p:stCondLst>
                                    <p:cond delay="0"/>
                                  </p:stCondLst>
                                  <p:childTnLst>
                                    <p:set>
                                      <p:cBhvr>
                                        <p:cTn id="48" dur="1" fill="hold">
                                          <p:stCondLst>
                                            <p:cond delay="999"/>
                                          </p:stCondLst>
                                        </p:cTn>
                                        <p:tgtEl>
                                          <p:spTgt spid="62"/>
                                        </p:tgtEl>
                                        <p:attrNameLst>
                                          <p:attrName>style.visibility</p:attrName>
                                        </p:attrNameLst>
                                      </p:cBhvr>
                                      <p:to>
                                        <p:strVal val="visible"/>
                                      </p:to>
                                    </p:set>
                                  </p:childTnLst>
                                </p:cTn>
                              </p:par>
                            </p:childTnLst>
                          </p:cTn>
                        </p:par>
                        <p:par>
                          <p:cTn id="49" fill="hold">
                            <p:stCondLst>
                              <p:cond delay="17000"/>
                            </p:stCondLst>
                            <p:childTnLst>
                              <p:par>
                                <p:cTn id="50" presetID="1" presetClass="entr" presetSubtype="0" fill="hold" grpId="0" nodeType="afterEffect">
                                  <p:stCondLst>
                                    <p:cond delay="0"/>
                                  </p:stCondLst>
                                  <p:childTnLst>
                                    <p:set>
                                      <p:cBhvr>
                                        <p:cTn id="51" dur="1" fill="hold">
                                          <p:stCondLst>
                                            <p:cond delay="999"/>
                                          </p:stCondLst>
                                        </p:cTn>
                                        <p:tgtEl>
                                          <p:spTgt spid="63"/>
                                        </p:tgtEl>
                                        <p:attrNameLst>
                                          <p:attrName>style.visibility</p:attrName>
                                        </p:attrNameLst>
                                      </p:cBhvr>
                                      <p:to>
                                        <p:strVal val="visible"/>
                                      </p:to>
                                    </p:set>
                                  </p:childTnLst>
                                </p:cTn>
                              </p:par>
                            </p:childTnLst>
                          </p:cTn>
                        </p:par>
                        <p:par>
                          <p:cTn id="52" fill="hold">
                            <p:stCondLst>
                              <p:cond delay="18000"/>
                            </p:stCondLst>
                            <p:childTnLst>
                              <p:par>
                                <p:cTn id="53" presetID="1" presetClass="entr" presetSubtype="0" fill="hold" grpId="0" nodeType="afterEffect">
                                  <p:stCondLst>
                                    <p:cond delay="0"/>
                                  </p:stCondLst>
                                  <p:childTnLst>
                                    <p:set>
                                      <p:cBhvr>
                                        <p:cTn id="54" dur="1" fill="hold">
                                          <p:stCondLst>
                                            <p:cond delay="999"/>
                                          </p:stCondLst>
                                        </p:cTn>
                                        <p:tgtEl>
                                          <p:spTgt spid="64"/>
                                        </p:tgtEl>
                                        <p:attrNameLst>
                                          <p:attrName>style.visibility</p:attrName>
                                        </p:attrNameLst>
                                      </p:cBhvr>
                                      <p:to>
                                        <p:strVal val="visible"/>
                                      </p:to>
                                    </p:set>
                                  </p:childTnLst>
                                </p:cTn>
                              </p:par>
                            </p:childTnLst>
                          </p:cTn>
                        </p:par>
                        <p:par>
                          <p:cTn id="55" fill="hold">
                            <p:stCondLst>
                              <p:cond delay="19000"/>
                            </p:stCondLst>
                            <p:childTnLst>
                              <p:par>
                                <p:cTn id="56" presetID="1" presetClass="entr" presetSubtype="0" fill="hold" grpId="0" nodeType="afterEffect">
                                  <p:stCondLst>
                                    <p:cond delay="0"/>
                                  </p:stCondLst>
                                  <p:childTnLst>
                                    <p:set>
                                      <p:cBhvr>
                                        <p:cTn id="57" dur="1" fill="hold">
                                          <p:stCondLst>
                                            <p:cond delay="999"/>
                                          </p:stCondLst>
                                        </p:cTn>
                                        <p:tgtEl>
                                          <p:spTgt spid="65"/>
                                        </p:tgtEl>
                                        <p:attrNameLst>
                                          <p:attrName>style.visibility</p:attrName>
                                        </p:attrNameLst>
                                      </p:cBhvr>
                                      <p:to>
                                        <p:strVal val="visible"/>
                                      </p:to>
                                    </p:set>
                                  </p:childTnLst>
                                </p:cTn>
                              </p:par>
                            </p:childTnLst>
                          </p:cTn>
                        </p:par>
                        <p:par>
                          <p:cTn id="58" fill="hold">
                            <p:stCondLst>
                              <p:cond delay="20000"/>
                            </p:stCondLst>
                            <p:childTnLst>
                              <p:par>
                                <p:cTn id="59" presetID="1" presetClass="entr" presetSubtype="0" fill="hold" grpId="0" nodeType="afterEffect">
                                  <p:stCondLst>
                                    <p:cond delay="0"/>
                                  </p:stCondLst>
                                  <p:childTnLst>
                                    <p:set>
                                      <p:cBhvr>
                                        <p:cTn id="60" dur="1" fill="hold">
                                          <p:stCondLst>
                                            <p:cond delay="999"/>
                                          </p:stCondLst>
                                        </p:cTn>
                                        <p:tgtEl>
                                          <p:spTgt spid="66"/>
                                        </p:tgtEl>
                                        <p:attrNameLst>
                                          <p:attrName>style.visibility</p:attrName>
                                        </p:attrNameLst>
                                      </p:cBhvr>
                                      <p:to>
                                        <p:strVal val="visible"/>
                                      </p:to>
                                    </p:set>
                                  </p:childTnLst>
                                </p:cTn>
                              </p:par>
                            </p:childTnLst>
                          </p:cTn>
                        </p:par>
                        <p:par>
                          <p:cTn id="61" fill="hold">
                            <p:stCondLst>
                              <p:cond delay="21000"/>
                            </p:stCondLst>
                            <p:childTnLst>
                              <p:par>
                                <p:cTn id="62" presetID="1" presetClass="entr" presetSubtype="0" fill="hold" grpId="0" nodeType="afterEffect">
                                  <p:stCondLst>
                                    <p:cond delay="0"/>
                                  </p:stCondLst>
                                  <p:childTnLst>
                                    <p:set>
                                      <p:cBhvr>
                                        <p:cTn id="63" dur="1" fill="hold">
                                          <p:stCondLst>
                                            <p:cond delay="999"/>
                                          </p:stCondLst>
                                        </p:cTn>
                                        <p:tgtEl>
                                          <p:spTgt spid="67"/>
                                        </p:tgtEl>
                                        <p:attrNameLst>
                                          <p:attrName>style.visibility</p:attrName>
                                        </p:attrNameLst>
                                      </p:cBhvr>
                                      <p:to>
                                        <p:strVal val="visible"/>
                                      </p:to>
                                    </p:set>
                                  </p:childTnLst>
                                </p:cTn>
                              </p:par>
                            </p:childTnLst>
                          </p:cTn>
                        </p:par>
                        <p:par>
                          <p:cTn id="64" fill="hold">
                            <p:stCondLst>
                              <p:cond delay="22000"/>
                            </p:stCondLst>
                            <p:childTnLst>
                              <p:par>
                                <p:cTn id="65" presetID="1" presetClass="entr" presetSubtype="0" fill="hold" grpId="0" nodeType="afterEffect">
                                  <p:stCondLst>
                                    <p:cond delay="0"/>
                                  </p:stCondLst>
                                  <p:childTnLst>
                                    <p:set>
                                      <p:cBhvr>
                                        <p:cTn id="66" dur="1" fill="hold">
                                          <p:stCondLst>
                                            <p:cond delay="999"/>
                                          </p:stCondLst>
                                        </p:cTn>
                                        <p:tgtEl>
                                          <p:spTgt spid="68"/>
                                        </p:tgtEl>
                                        <p:attrNameLst>
                                          <p:attrName>style.visibility</p:attrName>
                                        </p:attrNameLst>
                                      </p:cBhvr>
                                      <p:to>
                                        <p:strVal val="visible"/>
                                      </p:to>
                                    </p:set>
                                  </p:childTnLst>
                                </p:cTn>
                              </p:par>
                            </p:childTnLst>
                          </p:cTn>
                        </p:par>
                        <p:par>
                          <p:cTn id="67" fill="hold">
                            <p:stCondLst>
                              <p:cond delay="23000"/>
                            </p:stCondLst>
                            <p:childTnLst>
                              <p:par>
                                <p:cTn id="68" presetID="1" presetClass="entr" presetSubtype="0" fill="hold" grpId="0" nodeType="afterEffect">
                                  <p:stCondLst>
                                    <p:cond delay="0"/>
                                  </p:stCondLst>
                                  <p:childTnLst>
                                    <p:set>
                                      <p:cBhvr>
                                        <p:cTn id="69" dur="1" fill="hold">
                                          <p:stCondLst>
                                            <p:cond delay="999"/>
                                          </p:stCondLst>
                                        </p:cTn>
                                        <p:tgtEl>
                                          <p:spTgt spid="69"/>
                                        </p:tgtEl>
                                        <p:attrNameLst>
                                          <p:attrName>style.visibility</p:attrName>
                                        </p:attrNameLst>
                                      </p:cBhvr>
                                      <p:to>
                                        <p:strVal val="visible"/>
                                      </p:to>
                                    </p:set>
                                  </p:childTnLst>
                                </p:cTn>
                              </p:par>
                            </p:childTnLst>
                          </p:cTn>
                        </p:par>
                        <p:par>
                          <p:cTn id="70" fill="hold">
                            <p:stCondLst>
                              <p:cond delay="24000"/>
                            </p:stCondLst>
                            <p:childTnLst>
                              <p:par>
                                <p:cTn id="71" presetID="1" presetClass="entr" presetSubtype="0" fill="hold" grpId="0" nodeType="afterEffect">
                                  <p:stCondLst>
                                    <p:cond delay="0"/>
                                  </p:stCondLst>
                                  <p:childTnLst>
                                    <p:set>
                                      <p:cBhvr>
                                        <p:cTn id="72" dur="1" fill="hold">
                                          <p:stCondLst>
                                            <p:cond delay="999"/>
                                          </p:stCondLst>
                                        </p:cTn>
                                        <p:tgtEl>
                                          <p:spTgt spid="70"/>
                                        </p:tgtEl>
                                        <p:attrNameLst>
                                          <p:attrName>style.visibility</p:attrName>
                                        </p:attrNameLst>
                                      </p:cBhvr>
                                      <p:to>
                                        <p:strVal val="visible"/>
                                      </p:to>
                                    </p:set>
                                  </p:childTnLst>
                                </p:cTn>
                              </p:par>
                            </p:childTnLst>
                          </p:cTn>
                        </p:par>
                        <p:par>
                          <p:cTn id="73" fill="hold">
                            <p:stCondLst>
                              <p:cond delay="25000"/>
                            </p:stCondLst>
                            <p:childTnLst>
                              <p:par>
                                <p:cTn id="74" presetID="1" presetClass="entr" presetSubtype="0" fill="hold" grpId="0" nodeType="afterEffect">
                                  <p:stCondLst>
                                    <p:cond delay="0"/>
                                  </p:stCondLst>
                                  <p:childTnLst>
                                    <p:set>
                                      <p:cBhvr>
                                        <p:cTn id="75" dur="1" fill="hold">
                                          <p:stCondLst>
                                            <p:cond delay="999"/>
                                          </p:stCondLst>
                                        </p:cTn>
                                        <p:tgtEl>
                                          <p:spTgt spid="71"/>
                                        </p:tgtEl>
                                        <p:attrNameLst>
                                          <p:attrName>style.visibility</p:attrName>
                                        </p:attrNameLst>
                                      </p:cBhvr>
                                      <p:to>
                                        <p:strVal val="visible"/>
                                      </p:to>
                                    </p:set>
                                  </p:childTnLst>
                                </p:cTn>
                              </p:par>
                            </p:childTnLst>
                          </p:cTn>
                        </p:par>
                        <p:par>
                          <p:cTn id="76" fill="hold">
                            <p:stCondLst>
                              <p:cond delay="26000"/>
                            </p:stCondLst>
                            <p:childTnLst>
                              <p:par>
                                <p:cTn id="77" presetID="1" presetClass="entr" presetSubtype="0" fill="hold" grpId="0" nodeType="afterEffect">
                                  <p:stCondLst>
                                    <p:cond delay="0"/>
                                  </p:stCondLst>
                                  <p:childTnLst>
                                    <p:set>
                                      <p:cBhvr>
                                        <p:cTn id="78" dur="1" fill="hold">
                                          <p:stCondLst>
                                            <p:cond delay="999"/>
                                          </p:stCondLst>
                                        </p:cTn>
                                        <p:tgtEl>
                                          <p:spTgt spid="72"/>
                                        </p:tgtEl>
                                        <p:attrNameLst>
                                          <p:attrName>style.visibility</p:attrName>
                                        </p:attrNameLst>
                                      </p:cBhvr>
                                      <p:to>
                                        <p:strVal val="visible"/>
                                      </p:to>
                                    </p:set>
                                  </p:childTnLst>
                                </p:cTn>
                              </p:par>
                            </p:childTnLst>
                          </p:cTn>
                        </p:par>
                        <p:par>
                          <p:cTn id="79" fill="hold">
                            <p:stCondLst>
                              <p:cond delay="27000"/>
                            </p:stCondLst>
                            <p:childTnLst>
                              <p:par>
                                <p:cTn id="80" presetID="1" presetClass="entr" presetSubtype="0" fill="hold" grpId="0" nodeType="afterEffect">
                                  <p:stCondLst>
                                    <p:cond delay="0"/>
                                  </p:stCondLst>
                                  <p:childTnLst>
                                    <p:set>
                                      <p:cBhvr>
                                        <p:cTn id="81" dur="1" fill="hold">
                                          <p:stCondLst>
                                            <p:cond delay="999"/>
                                          </p:stCondLst>
                                        </p:cTn>
                                        <p:tgtEl>
                                          <p:spTgt spid="73"/>
                                        </p:tgtEl>
                                        <p:attrNameLst>
                                          <p:attrName>style.visibility</p:attrName>
                                        </p:attrNameLst>
                                      </p:cBhvr>
                                      <p:to>
                                        <p:strVal val="visible"/>
                                      </p:to>
                                    </p:set>
                                  </p:childTnLst>
                                </p:cTn>
                              </p:par>
                            </p:childTnLst>
                          </p:cTn>
                        </p:par>
                        <p:par>
                          <p:cTn id="82" fill="hold">
                            <p:stCondLst>
                              <p:cond delay="28000"/>
                            </p:stCondLst>
                            <p:childTnLst>
                              <p:par>
                                <p:cTn id="83" presetID="1" presetClass="entr" presetSubtype="0" fill="hold" grpId="0" nodeType="afterEffect">
                                  <p:stCondLst>
                                    <p:cond delay="0"/>
                                  </p:stCondLst>
                                  <p:childTnLst>
                                    <p:set>
                                      <p:cBhvr>
                                        <p:cTn id="84" dur="1" fill="hold">
                                          <p:stCondLst>
                                            <p:cond delay="999"/>
                                          </p:stCondLst>
                                        </p:cTn>
                                        <p:tgtEl>
                                          <p:spTgt spid="74"/>
                                        </p:tgtEl>
                                        <p:attrNameLst>
                                          <p:attrName>style.visibility</p:attrName>
                                        </p:attrNameLst>
                                      </p:cBhvr>
                                      <p:to>
                                        <p:strVal val="visible"/>
                                      </p:to>
                                    </p:set>
                                  </p:childTnLst>
                                </p:cTn>
                              </p:par>
                            </p:childTnLst>
                          </p:cTn>
                        </p:par>
                        <p:par>
                          <p:cTn id="85" fill="hold">
                            <p:stCondLst>
                              <p:cond delay="29000"/>
                            </p:stCondLst>
                            <p:childTnLst>
                              <p:par>
                                <p:cTn id="86" presetID="1" presetClass="entr" presetSubtype="0" fill="hold" grpId="0" nodeType="afterEffect">
                                  <p:stCondLst>
                                    <p:cond delay="0"/>
                                  </p:stCondLst>
                                  <p:childTnLst>
                                    <p:set>
                                      <p:cBhvr>
                                        <p:cTn id="87" dur="1" fill="hold">
                                          <p:stCondLst>
                                            <p:cond delay="999"/>
                                          </p:stCondLst>
                                        </p:cTn>
                                        <p:tgtEl>
                                          <p:spTgt spid="75"/>
                                        </p:tgtEl>
                                        <p:attrNameLst>
                                          <p:attrName>style.visibility</p:attrName>
                                        </p:attrNameLst>
                                      </p:cBhvr>
                                      <p:to>
                                        <p:strVal val="visible"/>
                                      </p:to>
                                    </p:set>
                                  </p:childTnLst>
                                </p:cTn>
                              </p:par>
                            </p:childTnLst>
                          </p:cTn>
                        </p:par>
                        <p:par>
                          <p:cTn id="88" fill="hold">
                            <p:stCondLst>
                              <p:cond delay="30000"/>
                            </p:stCondLst>
                            <p:childTnLst>
                              <p:par>
                                <p:cTn id="89" presetID="1" presetClass="entr" presetSubtype="0" fill="hold" grpId="0" nodeType="afterEffect">
                                  <p:stCondLst>
                                    <p:cond delay="0"/>
                                  </p:stCondLst>
                                  <p:childTnLst>
                                    <p:set>
                                      <p:cBhvr>
                                        <p:cTn id="90" dur="1" fill="hold">
                                          <p:stCondLst>
                                            <p:cond delay="999"/>
                                          </p:stCondLst>
                                        </p:cTn>
                                        <p:tgtEl>
                                          <p:spTgt spid="76"/>
                                        </p:tgtEl>
                                        <p:attrNameLst>
                                          <p:attrName>style.visibility</p:attrName>
                                        </p:attrNameLst>
                                      </p:cBhvr>
                                      <p:to>
                                        <p:strVal val="visible"/>
                                      </p:to>
                                    </p:set>
                                  </p:childTnLst>
                                </p:cTn>
                              </p:par>
                            </p:childTnLst>
                          </p:cTn>
                        </p:par>
                        <p:par>
                          <p:cTn id="91" fill="hold">
                            <p:stCondLst>
                              <p:cond delay="31000"/>
                            </p:stCondLst>
                            <p:childTnLst>
                              <p:par>
                                <p:cTn id="92" presetID="1" presetClass="entr" presetSubtype="0" fill="hold" grpId="0" nodeType="afterEffect">
                                  <p:stCondLst>
                                    <p:cond delay="0"/>
                                  </p:stCondLst>
                                  <p:childTnLst>
                                    <p:set>
                                      <p:cBhvr>
                                        <p:cTn id="93" dur="1" fill="hold">
                                          <p:stCondLst>
                                            <p:cond delay="999"/>
                                          </p:stCondLst>
                                        </p:cTn>
                                        <p:tgtEl>
                                          <p:spTgt spid="77"/>
                                        </p:tgtEl>
                                        <p:attrNameLst>
                                          <p:attrName>style.visibility</p:attrName>
                                        </p:attrNameLst>
                                      </p:cBhvr>
                                      <p:to>
                                        <p:strVal val="visible"/>
                                      </p:to>
                                    </p:set>
                                  </p:childTnLst>
                                </p:cTn>
                              </p:par>
                            </p:childTnLst>
                          </p:cTn>
                        </p:par>
                        <p:par>
                          <p:cTn id="94" fill="hold">
                            <p:stCondLst>
                              <p:cond delay="32000"/>
                            </p:stCondLst>
                            <p:childTnLst>
                              <p:par>
                                <p:cTn id="95" presetID="1" presetClass="entr" presetSubtype="0" fill="hold" grpId="0" nodeType="afterEffect">
                                  <p:stCondLst>
                                    <p:cond delay="0"/>
                                  </p:stCondLst>
                                  <p:childTnLst>
                                    <p:set>
                                      <p:cBhvr>
                                        <p:cTn id="96" dur="1" fill="hold">
                                          <p:stCondLst>
                                            <p:cond delay="999"/>
                                          </p:stCondLst>
                                        </p:cTn>
                                        <p:tgtEl>
                                          <p:spTgt spid="7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999"/>
                                          </p:stCondLst>
                                        </p:cTn>
                                        <p:tgtEl>
                                          <p:spTgt spid="79"/>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2" name="alarm clock.wav"/>
                                        </p:tgtEl>
                                      </p:cMediaNode>
                                    </p:audio>
                                  </p:subTnLst>
                                </p:cTn>
                              </p:par>
                              <p:par>
                                <p:cTn id="99" presetID="10" presetClass="exit" presetSubtype="0" fill="hold" grpId="1" nodeType="withEffect">
                                  <p:stCondLst>
                                    <p:cond delay="0"/>
                                  </p:stCondLst>
                                  <p:childTnLst>
                                    <p:animEffect transition="out" filter="fade">
                                      <p:cBhvr>
                                        <p:cTn id="100" dur="500"/>
                                        <p:tgtEl>
                                          <p:spTgt spid="79"/>
                                        </p:tgtEl>
                                      </p:cBhvr>
                                    </p:animEffect>
                                    <p:set>
                                      <p:cBhvr>
                                        <p:cTn id="101" dur="1" fill="hold">
                                          <p:stCondLst>
                                            <p:cond delay="499"/>
                                          </p:stCondLst>
                                        </p:cTn>
                                        <p:tgtEl>
                                          <p:spTgt spid="79"/>
                                        </p:tgtEl>
                                        <p:attrNameLst>
                                          <p:attrName>style.visibility</p:attrName>
                                        </p:attrNameLst>
                                      </p:cBhvr>
                                      <p:to>
                                        <p:strVal val="hidden"/>
                                      </p:to>
                                    </p:set>
                                  </p:childTnLst>
                                </p:cTn>
                              </p:par>
                              <p:par>
                                <p:cTn id="102" presetID="10" presetClass="exit" presetSubtype="0" fill="hold" grpId="0" nodeType="withEffect">
                                  <p:stCondLst>
                                    <p:cond delay="0"/>
                                  </p:stCondLst>
                                  <p:childTnLst>
                                    <p:animEffect transition="out" filter="fade">
                                      <p:cBhvr>
                                        <p:cTn id="103" dur="500"/>
                                        <p:tgtEl>
                                          <p:spTgt spid="47"/>
                                        </p:tgtEl>
                                      </p:cBhvr>
                                    </p:animEffect>
                                    <p:set>
                                      <p:cBhvr>
                                        <p:cTn id="104" dur="1" fill="hold">
                                          <p:stCondLst>
                                            <p:cond delay="499"/>
                                          </p:stCondLst>
                                        </p:cTn>
                                        <p:tgtEl>
                                          <p:spTgt spid="47"/>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48"/>
                                        </p:tgtEl>
                                      </p:cBhvr>
                                    </p:animEffect>
                                    <p:set>
                                      <p:cBhvr>
                                        <p:cTn id="107" dur="1" fill="hold">
                                          <p:stCondLst>
                                            <p:cond delay="499"/>
                                          </p:stCondLst>
                                        </p:cTn>
                                        <p:tgtEl>
                                          <p:spTgt spid="48"/>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49"/>
                                        </p:tgtEl>
                                      </p:cBhvr>
                                    </p:animEffect>
                                    <p:set>
                                      <p:cBhvr>
                                        <p:cTn id="110" dur="1" fill="hold">
                                          <p:stCondLst>
                                            <p:cond delay="499"/>
                                          </p:stCondLst>
                                        </p:cTn>
                                        <p:tgtEl>
                                          <p:spTgt spid="49"/>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50"/>
                                        </p:tgtEl>
                                      </p:cBhvr>
                                    </p:animEffect>
                                    <p:set>
                                      <p:cBhvr>
                                        <p:cTn id="113" dur="1" fill="hold">
                                          <p:stCondLst>
                                            <p:cond delay="499"/>
                                          </p:stCondLst>
                                        </p:cTn>
                                        <p:tgtEl>
                                          <p:spTgt spid="50"/>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51"/>
                                        </p:tgtEl>
                                      </p:cBhvr>
                                    </p:animEffect>
                                    <p:set>
                                      <p:cBhvr>
                                        <p:cTn id="116" dur="1" fill="hold">
                                          <p:stCondLst>
                                            <p:cond delay="499"/>
                                          </p:stCondLst>
                                        </p:cTn>
                                        <p:tgtEl>
                                          <p:spTgt spid="51"/>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52"/>
                                        </p:tgtEl>
                                      </p:cBhvr>
                                    </p:animEffect>
                                    <p:set>
                                      <p:cBhvr>
                                        <p:cTn id="119" dur="1" fill="hold">
                                          <p:stCondLst>
                                            <p:cond delay="499"/>
                                          </p:stCondLst>
                                        </p:cTn>
                                        <p:tgtEl>
                                          <p:spTgt spid="52"/>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53"/>
                                        </p:tgtEl>
                                      </p:cBhvr>
                                    </p:animEffect>
                                    <p:set>
                                      <p:cBhvr>
                                        <p:cTn id="122" dur="1" fill="hold">
                                          <p:stCondLst>
                                            <p:cond delay="499"/>
                                          </p:stCondLst>
                                        </p:cTn>
                                        <p:tgtEl>
                                          <p:spTgt spid="53"/>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54"/>
                                        </p:tgtEl>
                                      </p:cBhvr>
                                    </p:animEffect>
                                    <p:set>
                                      <p:cBhvr>
                                        <p:cTn id="125" dur="1" fill="hold">
                                          <p:stCondLst>
                                            <p:cond delay="499"/>
                                          </p:stCondLst>
                                        </p:cTn>
                                        <p:tgtEl>
                                          <p:spTgt spid="54"/>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55"/>
                                        </p:tgtEl>
                                      </p:cBhvr>
                                    </p:animEffect>
                                    <p:set>
                                      <p:cBhvr>
                                        <p:cTn id="128" dur="1" fill="hold">
                                          <p:stCondLst>
                                            <p:cond delay="499"/>
                                          </p:stCondLst>
                                        </p:cTn>
                                        <p:tgtEl>
                                          <p:spTgt spid="55"/>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56"/>
                                        </p:tgtEl>
                                      </p:cBhvr>
                                    </p:animEffect>
                                    <p:set>
                                      <p:cBhvr>
                                        <p:cTn id="131" dur="1" fill="hold">
                                          <p:stCondLst>
                                            <p:cond delay="499"/>
                                          </p:stCondLst>
                                        </p:cTn>
                                        <p:tgtEl>
                                          <p:spTgt spid="56"/>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57"/>
                                        </p:tgtEl>
                                      </p:cBhvr>
                                    </p:animEffect>
                                    <p:set>
                                      <p:cBhvr>
                                        <p:cTn id="134" dur="1" fill="hold">
                                          <p:stCondLst>
                                            <p:cond delay="499"/>
                                          </p:stCondLst>
                                        </p:cTn>
                                        <p:tgtEl>
                                          <p:spTgt spid="57"/>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58"/>
                                        </p:tgtEl>
                                      </p:cBhvr>
                                    </p:animEffect>
                                    <p:set>
                                      <p:cBhvr>
                                        <p:cTn id="137" dur="1" fill="hold">
                                          <p:stCondLst>
                                            <p:cond delay="499"/>
                                          </p:stCondLst>
                                        </p:cTn>
                                        <p:tgtEl>
                                          <p:spTgt spid="58"/>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59"/>
                                        </p:tgtEl>
                                      </p:cBhvr>
                                    </p:animEffect>
                                    <p:set>
                                      <p:cBhvr>
                                        <p:cTn id="140" dur="1" fill="hold">
                                          <p:stCondLst>
                                            <p:cond delay="499"/>
                                          </p:stCondLst>
                                        </p:cTn>
                                        <p:tgtEl>
                                          <p:spTgt spid="59"/>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60"/>
                                        </p:tgtEl>
                                      </p:cBhvr>
                                    </p:animEffect>
                                    <p:set>
                                      <p:cBhvr>
                                        <p:cTn id="143" dur="1" fill="hold">
                                          <p:stCondLst>
                                            <p:cond delay="499"/>
                                          </p:stCondLst>
                                        </p:cTn>
                                        <p:tgtEl>
                                          <p:spTgt spid="60"/>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61"/>
                                        </p:tgtEl>
                                      </p:cBhvr>
                                    </p:animEffect>
                                    <p:set>
                                      <p:cBhvr>
                                        <p:cTn id="146" dur="1" fill="hold">
                                          <p:stCondLst>
                                            <p:cond delay="499"/>
                                          </p:stCondLst>
                                        </p:cTn>
                                        <p:tgtEl>
                                          <p:spTgt spid="61"/>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62"/>
                                        </p:tgtEl>
                                      </p:cBhvr>
                                    </p:animEffect>
                                    <p:set>
                                      <p:cBhvr>
                                        <p:cTn id="149" dur="1" fill="hold">
                                          <p:stCondLst>
                                            <p:cond delay="499"/>
                                          </p:stCondLst>
                                        </p:cTn>
                                        <p:tgtEl>
                                          <p:spTgt spid="62"/>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63"/>
                                        </p:tgtEl>
                                      </p:cBhvr>
                                    </p:animEffect>
                                    <p:set>
                                      <p:cBhvr>
                                        <p:cTn id="152" dur="1" fill="hold">
                                          <p:stCondLst>
                                            <p:cond delay="499"/>
                                          </p:stCondLst>
                                        </p:cTn>
                                        <p:tgtEl>
                                          <p:spTgt spid="63"/>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64"/>
                                        </p:tgtEl>
                                      </p:cBhvr>
                                    </p:animEffect>
                                    <p:set>
                                      <p:cBhvr>
                                        <p:cTn id="155" dur="1" fill="hold">
                                          <p:stCondLst>
                                            <p:cond delay="499"/>
                                          </p:stCondLst>
                                        </p:cTn>
                                        <p:tgtEl>
                                          <p:spTgt spid="64"/>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65"/>
                                        </p:tgtEl>
                                      </p:cBhvr>
                                    </p:animEffect>
                                    <p:set>
                                      <p:cBhvr>
                                        <p:cTn id="158" dur="1" fill="hold">
                                          <p:stCondLst>
                                            <p:cond delay="499"/>
                                          </p:stCondLst>
                                        </p:cTn>
                                        <p:tgtEl>
                                          <p:spTgt spid="65"/>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66"/>
                                        </p:tgtEl>
                                      </p:cBhvr>
                                    </p:animEffect>
                                    <p:set>
                                      <p:cBhvr>
                                        <p:cTn id="161" dur="1" fill="hold">
                                          <p:stCondLst>
                                            <p:cond delay="499"/>
                                          </p:stCondLst>
                                        </p:cTn>
                                        <p:tgtEl>
                                          <p:spTgt spid="66"/>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67"/>
                                        </p:tgtEl>
                                      </p:cBhvr>
                                    </p:animEffect>
                                    <p:set>
                                      <p:cBhvr>
                                        <p:cTn id="164" dur="1" fill="hold">
                                          <p:stCondLst>
                                            <p:cond delay="499"/>
                                          </p:stCondLst>
                                        </p:cTn>
                                        <p:tgtEl>
                                          <p:spTgt spid="67"/>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500"/>
                                        <p:tgtEl>
                                          <p:spTgt spid="68"/>
                                        </p:tgtEl>
                                      </p:cBhvr>
                                    </p:animEffect>
                                    <p:set>
                                      <p:cBhvr>
                                        <p:cTn id="167" dur="1" fill="hold">
                                          <p:stCondLst>
                                            <p:cond delay="499"/>
                                          </p:stCondLst>
                                        </p:cTn>
                                        <p:tgtEl>
                                          <p:spTgt spid="68"/>
                                        </p:tgtEl>
                                        <p:attrNameLst>
                                          <p:attrName>style.visibility</p:attrName>
                                        </p:attrNameLst>
                                      </p:cBhvr>
                                      <p:to>
                                        <p:strVal val="hidden"/>
                                      </p:to>
                                    </p:set>
                                  </p:childTnLst>
                                </p:cTn>
                              </p:par>
                              <p:par>
                                <p:cTn id="168" presetID="10" presetClass="exit" presetSubtype="0" fill="hold" grpId="1" nodeType="withEffect">
                                  <p:stCondLst>
                                    <p:cond delay="0"/>
                                  </p:stCondLst>
                                  <p:childTnLst>
                                    <p:animEffect transition="out" filter="fade">
                                      <p:cBhvr>
                                        <p:cTn id="169" dur="500"/>
                                        <p:tgtEl>
                                          <p:spTgt spid="69"/>
                                        </p:tgtEl>
                                      </p:cBhvr>
                                    </p:animEffect>
                                    <p:set>
                                      <p:cBhvr>
                                        <p:cTn id="170" dur="1" fill="hold">
                                          <p:stCondLst>
                                            <p:cond delay="499"/>
                                          </p:stCondLst>
                                        </p:cTn>
                                        <p:tgtEl>
                                          <p:spTgt spid="69"/>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70"/>
                                        </p:tgtEl>
                                      </p:cBhvr>
                                    </p:animEffect>
                                    <p:set>
                                      <p:cBhvr>
                                        <p:cTn id="173" dur="1" fill="hold">
                                          <p:stCondLst>
                                            <p:cond delay="499"/>
                                          </p:stCondLst>
                                        </p:cTn>
                                        <p:tgtEl>
                                          <p:spTgt spid="70"/>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71"/>
                                        </p:tgtEl>
                                      </p:cBhvr>
                                    </p:animEffect>
                                    <p:set>
                                      <p:cBhvr>
                                        <p:cTn id="176" dur="1" fill="hold">
                                          <p:stCondLst>
                                            <p:cond delay="499"/>
                                          </p:stCondLst>
                                        </p:cTn>
                                        <p:tgtEl>
                                          <p:spTgt spid="71"/>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500"/>
                                        <p:tgtEl>
                                          <p:spTgt spid="72"/>
                                        </p:tgtEl>
                                      </p:cBhvr>
                                    </p:animEffect>
                                    <p:set>
                                      <p:cBhvr>
                                        <p:cTn id="179" dur="1" fill="hold">
                                          <p:stCondLst>
                                            <p:cond delay="499"/>
                                          </p:stCondLst>
                                        </p:cTn>
                                        <p:tgtEl>
                                          <p:spTgt spid="72"/>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500"/>
                                        <p:tgtEl>
                                          <p:spTgt spid="73"/>
                                        </p:tgtEl>
                                      </p:cBhvr>
                                    </p:animEffect>
                                    <p:set>
                                      <p:cBhvr>
                                        <p:cTn id="182" dur="1" fill="hold">
                                          <p:stCondLst>
                                            <p:cond delay="499"/>
                                          </p:stCondLst>
                                        </p:cTn>
                                        <p:tgtEl>
                                          <p:spTgt spid="73"/>
                                        </p:tgtEl>
                                        <p:attrNameLst>
                                          <p:attrName>style.visibility</p:attrName>
                                        </p:attrNameLst>
                                      </p:cBhvr>
                                      <p:to>
                                        <p:strVal val="hidden"/>
                                      </p:to>
                                    </p:set>
                                  </p:childTnLst>
                                </p:cTn>
                              </p:par>
                              <p:par>
                                <p:cTn id="183" presetID="10" presetClass="exit" presetSubtype="0" fill="hold" grpId="1" nodeType="withEffect">
                                  <p:stCondLst>
                                    <p:cond delay="0"/>
                                  </p:stCondLst>
                                  <p:childTnLst>
                                    <p:animEffect transition="out" filter="fade">
                                      <p:cBhvr>
                                        <p:cTn id="184" dur="500"/>
                                        <p:tgtEl>
                                          <p:spTgt spid="74"/>
                                        </p:tgtEl>
                                      </p:cBhvr>
                                    </p:animEffect>
                                    <p:set>
                                      <p:cBhvr>
                                        <p:cTn id="185" dur="1" fill="hold">
                                          <p:stCondLst>
                                            <p:cond delay="499"/>
                                          </p:stCondLst>
                                        </p:cTn>
                                        <p:tgtEl>
                                          <p:spTgt spid="74"/>
                                        </p:tgtEl>
                                        <p:attrNameLst>
                                          <p:attrName>style.visibility</p:attrName>
                                        </p:attrNameLst>
                                      </p:cBhvr>
                                      <p:to>
                                        <p:strVal val="hidden"/>
                                      </p:to>
                                    </p:set>
                                  </p:childTnLst>
                                </p:cTn>
                              </p:par>
                              <p:par>
                                <p:cTn id="186" presetID="10" presetClass="exit" presetSubtype="0" fill="hold" grpId="1" nodeType="withEffect">
                                  <p:stCondLst>
                                    <p:cond delay="0"/>
                                  </p:stCondLst>
                                  <p:childTnLst>
                                    <p:animEffect transition="out" filter="fade">
                                      <p:cBhvr>
                                        <p:cTn id="187" dur="500"/>
                                        <p:tgtEl>
                                          <p:spTgt spid="75"/>
                                        </p:tgtEl>
                                      </p:cBhvr>
                                    </p:animEffect>
                                    <p:set>
                                      <p:cBhvr>
                                        <p:cTn id="188" dur="1" fill="hold">
                                          <p:stCondLst>
                                            <p:cond delay="499"/>
                                          </p:stCondLst>
                                        </p:cTn>
                                        <p:tgtEl>
                                          <p:spTgt spid="75"/>
                                        </p:tgtEl>
                                        <p:attrNameLst>
                                          <p:attrName>style.visibility</p:attrName>
                                        </p:attrNameLst>
                                      </p:cBhvr>
                                      <p:to>
                                        <p:strVal val="hidden"/>
                                      </p:to>
                                    </p:set>
                                  </p:childTnLst>
                                </p:cTn>
                              </p:par>
                              <p:par>
                                <p:cTn id="189" presetID="10" presetClass="exit" presetSubtype="0" fill="hold" grpId="1" nodeType="withEffect">
                                  <p:stCondLst>
                                    <p:cond delay="0"/>
                                  </p:stCondLst>
                                  <p:childTnLst>
                                    <p:animEffect transition="out" filter="fade">
                                      <p:cBhvr>
                                        <p:cTn id="190" dur="500"/>
                                        <p:tgtEl>
                                          <p:spTgt spid="76"/>
                                        </p:tgtEl>
                                      </p:cBhvr>
                                    </p:animEffect>
                                    <p:set>
                                      <p:cBhvr>
                                        <p:cTn id="191" dur="1" fill="hold">
                                          <p:stCondLst>
                                            <p:cond delay="499"/>
                                          </p:stCondLst>
                                        </p:cTn>
                                        <p:tgtEl>
                                          <p:spTgt spid="76"/>
                                        </p:tgtEl>
                                        <p:attrNameLst>
                                          <p:attrName>style.visibility</p:attrName>
                                        </p:attrNameLst>
                                      </p:cBhvr>
                                      <p:to>
                                        <p:strVal val="hidden"/>
                                      </p:to>
                                    </p:set>
                                  </p:childTnLst>
                                </p:cTn>
                              </p:par>
                              <p:par>
                                <p:cTn id="192" presetID="10" presetClass="exit" presetSubtype="0" fill="hold" grpId="1" nodeType="withEffect">
                                  <p:stCondLst>
                                    <p:cond delay="0"/>
                                  </p:stCondLst>
                                  <p:childTnLst>
                                    <p:animEffect transition="out" filter="fade">
                                      <p:cBhvr>
                                        <p:cTn id="193" dur="500"/>
                                        <p:tgtEl>
                                          <p:spTgt spid="77"/>
                                        </p:tgtEl>
                                      </p:cBhvr>
                                    </p:animEffect>
                                    <p:set>
                                      <p:cBhvr>
                                        <p:cTn id="194" dur="1" fill="hold">
                                          <p:stCondLst>
                                            <p:cond delay="499"/>
                                          </p:stCondLst>
                                        </p:cTn>
                                        <p:tgtEl>
                                          <p:spTgt spid="77"/>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5"/>
                                        </p:tgtEl>
                                        <p:attrNameLst>
                                          <p:attrName>style.visibility</p:attrName>
                                        </p:attrNameLst>
                                      </p:cBhvr>
                                      <p:to>
                                        <p:strVal val="visible"/>
                                      </p:to>
                                    </p:set>
                                    <p:animEffect transition="in" filter="fade">
                                      <p:cBhvr>
                                        <p:cTn id="199" dur="500"/>
                                        <p:tgtEl>
                                          <p:spTgt spid="5"/>
                                        </p:tgtEl>
                                      </p:cBhvr>
                                    </p:animEffect>
                                  </p:childTnLst>
                                  <p:subTnLst>
                                    <p:audio>
                                      <p:cMediaNode>
                                        <p:cTn display="0" masterRel="sameClick">
                                          <p:stCondLst>
                                            <p:cond evt="begin" delay="0">
                                              <p:tn val="197"/>
                                            </p:cond>
                                          </p:stCondLst>
                                          <p:endCondLst>
                                            <p:cond evt="onStopAudio" delay="0">
                                              <p:tgtEl>
                                                <p:sldTgt/>
                                              </p:tgtEl>
                                            </p:cond>
                                          </p:endCondLst>
                                        </p:cTn>
                                        <p:tgtEl>
                                          <p:sndTgt r:embed="rId3" name="applause.wav"/>
                                        </p:tgtEl>
                                      </p:cMediaNode>
                                    </p:audio>
                                  </p:subTnLst>
                                </p:cTn>
                              </p:par>
                              <p:par>
                                <p:cTn id="200" presetID="10" presetClass="exit" presetSubtype="0" fill="hold" grpId="1" nodeType="withEffect">
                                  <p:stCondLst>
                                    <p:cond delay="0"/>
                                  </p:stCondLst>
                                  <p:childTnLst>
                                    <p:animEffect transition="out" filter="fade">
                                      <p:cBhvr>
                                        <p:cTn id="201" dur="500"/>
                                        <p:tgtEl>
                                          <p:spTgt spid="78"/>
                                        </p:tgtEl>
                                      </p:cBhvr>
                                    </p:animEffect>
                                    <p:set>
                                      <p:cBhvr>
                                        <p:cTn id="202" dur="1" fill="hold">
                                          <p:stCondLst>
                                            <p:cond delay="499"/>
                                          </p:stCondLst>
                                        </p:cTn>
                                        <p:tgtEl>
                                          <p:spTgt spid="78"/>
                                        </p:tgtEl>
                                        <p:attrNameLst>
                                          <p:attrName>style.visibility</p:attrName>
                                        </p:attrNameLst>
                                      </p:cBhvr>
                                      <p:to>
                                        <p:strVal val="hidden"/>
                                      </p:to>
                                    </p:set>
                                  </p:childTnLst>
                                </p:cTn>
                              </p:par>
                              <p:par>
                                <p:cTn id="203" presetID="10" presetClass="exit" presetSubtype="0" fill="hold" grpId="2" nodeType="withEffect">
                                  <p:stCondLst>
                                    <p:cond delay="0"/>
                                  </p:stCondLst>
                                  <p:childTnLst>
                                    <p:animEffect transition="out" filter="fade">
                                      <p:cBhvr>
                                        <p:cTn id="204" dur="500"/>
                                        <p:tgtEl>
                                          <p:spTgt spid="79"/>
                                        </p:tgtEl>
                                      </p:cBhvr>
                                    </p:animEffect>
                                    <p:set>
                                      <p:cBhvr>
                                        <p:cTn id="205" dur="1" fill="hold">
                                          <p:stCondLst>
                                            <p:cond delay="4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7" grpId="0"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79"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75656" y="3589051"/>
            <a:ext cx="5964619" cy="107947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a:defRPr/>
            </a:pPr>
            <a:r>
              <a:rPr lang="vi-VN" sz="2400" b="1" dirty="0">
                <a:solidFill>
                  <a:srgbClr val="002060"/>
                </a:solidFill>
                <a:latin typeface="Times New Roman" panose="02020603050405020304" pitchFamily="18" charset="0"/>
                <a:cs typeface="Times New Roman" panose="02020603050405020304" pitchFamily="18" charset="0"/>
              </a:rPr>
              <a:t>C, D</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1" name="Rectangle: Rounded Corners 3">
            <a:extLst>
              <a:ext uri="{FF2B5EF4-FFF2-40B4-BE49-F238E27FC236}">
                <a16:creationId xmlns:a16="http://schemas.microsoft.com/office/drawing/2014/main" id="{4303BB96-E468-4FF9-973A-AD6A9412E807}"/>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2775" b="1">
                <a:solidFill>
                  <a:prstClr val="white"/>
                </a:solidFill>
                <a:latin typeface="Times New Roman" panose="02020603050405020304" pitchFamily="18" charset="0"/>
                <a:cs typeface="Times New Roman" panose="02020603050405020304" pitchFamily="18" charset="0"/>
              </a:rPr>
              <a:t>THỜI GIAN</a:t>
            </a:r>
          </a:p>
        </p:txBody>
      </p:sp>
      <p:sp>
        <p:nvSpPr>
          <p:cNvPr id="12" name="Rectangle: Rounded Corners 154">
            <a:extLst>
              <a:ext uri="{FF2B5EF4-FFF2-40B4-BE49-F238E27FC236}">
                <a16:creationId xmlns:a16="http://schemas.microsoft.com/office/drawing/2014/main" id="{5DEE4CEB-E13F-4E54-9CAB-8082B7CE536A}"/>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30</a:t>
            </a:r>
          </a:p>
        </p:txBody>
      </p:sp>
      <p:sp>
        <p:nvSpPr>
          <p:cNvPr id="13" name="Rectangle: Rounded Corners 155">
            <a:extLst>
              <a:ext uri="{FF2B5EF4-FFF2-40B4-BE49-F238E27FC236}">
                <a16:creationId xmlns:a16="http://schemas.microsoft.com/office/drawing/2014/main" id="{B341448D-0B2C-4AFD-AA4E-8CC6050E422E}"/>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29</a:t>
            </a:r>
          </a:p>
        </p:txBody>
      </p:sp>
      <p:sp>
        <p:nvSpPr>
          <p:cNvPr id="14" name="Rectangle: Rounded Corners 156">
            <a:extLst>
              <a:ext uri="{FF2B5EF4-FFF2-40B4-BE49-F238E27FC236}">
                <a16:creationId xmlns:a16="http://schemas.microsoft.com/office/drawing/2014/main" id="{0D7F1BF5-CF44-4984-93AE-4CFF6E886034}"/>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28</a:t>
            </a:r>
          </a:p>
        </p:txBody>
      </p:sp>
      <p:sp>
        <p:nvSpPr>
          <p:cNvPr id="16" name="Rectangle: Rounded Corners 157">
            <a:extLst>
              <a:ext uri="{FF2B5EF4-FFF2-40B4-BE49-F238E27FC236}">
                <a16:creationId xmlns:a16="http://schemas.microsoft.com/office/drawing/2014/main" id="{6E3BC4C4-823B-441E-A0BB-9E7E2B272607}"/>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27</a:t>
            </a:r>
          </a:p>
        </p:txBody>
      </p:sp>
      <p:sp>
        <p:nvSpPr>
          <p:cNvPr id="19" name="Rectangle: Rounded Corners 158">
            <a:extLst>
              <a:ext uri="{FF2B5EF4-FFF2-40B4-BE49-F238E27FC236}">
                <a16:creationId xmlns:a16="http://schemas.microsoft.com/office/drawing/2014/main" id="{88793236-B96A-4072-BE01-1AD05643F334}"/>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26</a:t>
            </a:r>
          </a:p>
        </p:txBody>
      </p:sp>
      <p:sp>
        <p:nvSpPr>
          <p:cNvPr id="20" name="Rectangle: Rounded Corners 159">
            <a:extLst>
              <a:ext uri="{FF2B5EF4-FFF2-40B4-BE49-F238E27FC236}">
                <a16:creationId xmlns:a16="http://schemas.microsoft.com/office/drawing/2014/main" id="{BC8857BE-A132-4784-AC9E-DAF6C404D9CB}"/>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25</a:t>
            </a:r>
          </a:p>
        </p:txBody>
      </p:sp>
      <p:sp>
        <p:nvSpPr>
          <p:cNvPr id="21" name="Rectangle: Rounded Corners 160">
            <a:extLst>
              <a:ext uri="{FF2B5EF4-FFF2-40B4-BE49-F238E27FC236}">
                <a16:creationId xmlns:a16="http://schemas.microsoft.com/office/drawing/2014/main" id="{686B9027-29E9-4024-938E-43D222270C95}"/>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24</a:t>
            </a:r>
          </a:p>
        </p:txBody>
      </p:sp>
      <p:sp>
        <p:nvSpPr>
          <p:cNvPr id="22" name="Rectangle: Rounded Corners 161">
            <a:extLst>
              <a:ext uri="{FF2B5EF4-FFF2-40B4-BE49-F238E27FC236}">
                <a16:creationId xmlns:a16="http://schemas.microsoft.com/office/drawing/2014/main" id="{113214FA-CCEC-44B9-AB7B-04B9495DBC83}"/>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23</a:t>
            </a:r>
          </a:p>
        </p:txBody>
      </p:sp>
      <p:sp>
        <p:nvSpPr>
          <p:cNvPr id="23" name="Rectangle: Rounded Corners 162">
            <a:extLst>
              <a:ext uri="{FF2B5EF4-FFF2-40B4-BE49-F238E27FC236}">
                <a16:creationId xmlns:a16="http://schemas.microsoft.com/office/drawing/2014/main" id="{C0B71CE7-26B1-4AB8-8849-F5D19A608F6B}"/>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22</a:t>
            </a:r>
          </a:p>
        </p:txBody>
      </p:sp>
      <p:sp>
        <p:nvSpPr>
          <p:cNvPr id="24" name="Rectangle: Rounded Corners 163">
            <a:extLst>
              <a:ext uri="{FF2B5EF4-FFF2-40B4-BE49-F238E27FC236}">
                <a16:creationId xmlns:a16="http://schemas.microsoft.com/office/drawing/2014/main" id="{4F517DE3-294F-4F4B-B100-095C056E80E3}"/>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21</a:t>
            </a:r>
          </a:p>
        </p:txBody>
      </p:sp>
      <p:sp>
        <p:nvSpPr>
          <p:cNvPr id="25" name="Rectangle: Rounded Corners 164">
            <a:extLst>
              <a:ext uri="{FF2B5EF4-FFF2-40B4-BE49-F238E27FC236}">
                <a16:creationId xmlns:a16="http://schemas.microsoft.com/office/drawing/2014/main" id="{56EE57BA-F071-465B-A36D-330D9653E571}"/>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20</a:t>
            </a:r>
          </a:p>
        </p:txBody>
      </p:sp>
      <p:sp>
        <p:nvSpPr>
          <p:cNvPr id="26" name="Rectangle: Rounded Corners 165">
            <a:extLst>
              <a:ext uri="{FF2B5EF4-FFF2-40B4-BE49-F238E27FC236}">
                <a16:creationId xmlns:a16="http://schemas.microsoft.com/office/drawing/2014/main" id="{DBA8F11A-01F2-42AE-B4C7-224205CFE01B}"/>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19</a:t>
            </a:r>
          </a:p>
        </p:txBody>
      </p:sp>
      <p:sp>
        <p:nvSpPr>
          <p:cNvPr id="27" name="Rectangle: Rounded Corners 166">
            <a:extLst>
              <a:ext uri="{FF2B5EF4-FFF2-40B4-BE49-F238E27FC236}">
                <a16:creationId xmlns:a16="http://schemas.microsoft.com/office/drawing/2014/main" id="{68F97C3A-BC6D-4838-AA2E-B8D4EA0DD163}"/>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18</a:t>
            </a:r>
          </a:p>
        </p:txBody>
      </p:sp>
      <p:sp>
        <p:nvSpPr>
          <p:cNvPr id="28" name="Rectangle: Rounded Corners 167">
            <a:extLst>
              <a:ext uri="{FF2B5EF4-FFF2-40B4-BE49-F238E27FC236}">
                <a16:creationId xmlns:a16="http://schemas.microsoft.com/office/drawing/2014/main" id="{499B0D9E-C4E4-46EF-9FE6-463564972FF6}"/>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17</a:t>
            </a:r>
          </a:p>
        </p:txBody>
      </p:sp>
      <p:sp>
        <p:nvSpPr>
          <p:cNvPr id="29" name="Rectangle: Rounded Corners 168">
            <a:extLst>
              <a:ext uri="{FF2B5EF4-FFF2-40B4-BE49-F238E27FC236}">
                <a16:creationId xmlns:a16="http://schemas.microsoft.com/office/drawing/2014/main" id="{1231150D-3145-4F76-B57B-BC7C636068D6}"/>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16</a:t>
            </a:r>
          </a:p>
        </p:txBody>
      </p:sp>
      <p:sp>
        <p:nvSpPr>
          <p:cNvPr id="30" name="Rectangle: Rounded Corners 169">
            <a:extLst>
              <a:ext uri="{FF2B5EF4-FFF2-40B4-BE49-F238E27FC236}">
                <a16:creationId xmlns:a16="http://schemas.microsoft.com/office/drawing/2014/main" id="{0B91E6A0-8D6E-49C5-B10B-BB1CF37B81AD}"/>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15</a:t>
            </a:r>
          </a:p>
        </p:txBody>
      </p:sp>
      <p:sp>
        <p:nvSpPr>
          <p:cNvPr id="31" name="Rectangle: Rounded Corners 170">
            <a:extLst>
              <a:ext uri="{FF2B5EF4-FFF2-40B4-BE49-F238E27FC236}">
                <a16:creationId xmlns:a16="http://schemas.microsoft.com/office/drawing/2014/main" id="{38026127-711B-435B-94DE-DB6E149DC71C}"/>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14</a:t>
            </a:r>
          </a:p>
        </p:txBody>
      </p:sp>
      <p:sp>
        <p:nvSpPr>
          <p:cNvPr id="32" name="Rectangle: Rounded Corners 171">
            <a:extLst>
              <a:ext uri="{FF2B5EF4-FFF2-40B4-BE49-F238E27FC236}">
                <a16:creationId xmlns:a16="http://schemas.microsoft.com/office/drawing/2014/main" id="{C14C8319-0B3A-487C-9EE4-F983C356254E}"/>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13</a:t>
            </a:r>
          </a:p>
        </p:txBody>
      </p:sp>
      <p:sp>
        <p:nvSpPr>
          <p:cNvPr id="33" name="Rectangle: Rounded Corners 172">
            <a:extLst>
              <a:ext uri="{FF2B5EF4-FFF2-40B4-BE49-F238E27FC236}">
                <a16:creationId xmlns:a16="http://schemas.microsoft.com/office/drawing/2014/main" id="{E9E2E2C0-B1DF-479D-9546-086E854B4CDE}"/>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12</a:t>
            </a:r>
          </a:p>
        </p:txBody>
      </p:sp>
      <p:sp>
        <p:nvSpPr>
          <p:cNvPr id="34" name="Rectangle: Rounded Corners 173">
            <a:extLst>
              <a:ext uri="{FF2B5EF4-FFF2-40B4-BE49-F238E27FC236}">
                <a16:creationId xmlns:a16="http://schemas.microsoft.com/office/drawing/2014/main" id="{9C4BF873-A821-4628-97A8-D059937CAAF3}"/>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11</a:t>
            </a:r>
          </a:p>
        </p:txBody>
      </p:sp>
      <p:sp>
        <p:nvSpPr>
          <p:cNvPr id="35" name="Rectangle: Rounded Corners 174">
            <a:extLst>
              <a:ext uri="{FF2B5EF4-FFF2-40B4-BE49-F238E27FC236}">
                <a16:creationId xmlns:a16="http://schemas.microsoft.com/office/drawing/2014/main" id="{52691D40-8C0E-4667-A610-1C54EA7D9EE2}"/>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10</a:t>
            </a:r>
          </a:p>
        </p:txBody>
      </p:sp>
      <p:sp>
        <p:nvSpPr>
          <p:cNvPr id="36" name="Rectangle: Rounded Corners 175">
            <a:extLst>
              <a:ext uri="{FF2B5EF4-FFF2-40B4-BE49-F238E27FC236}">
                <a16:creationId xmlns:a16="http://schemas.microsoft.com/office/drawing/2014/main" id="{93E9F58F-BEA1-46C8-883A-2E2D092369EB}"/>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09</a:t>
            </a:r>
          </a:p>
        </p:txBody>
      </p:sp>
      <p:sp>
        <p:nvSpPr>
          <p:cNvPr id="37" name="Rectangle: Rounded Corners 176">
            <a:extLst>
              <a:ext uri="{FF2B5EF4-FFF2-40B4-BE49-F238E27FC236}">
                <a16:creationId xmlns:a16="http://schemas.microsoft.com/office/drawing/2014/main" id="{23D056EC-DD40-48B3-8FE2-2B7113C71C14}"/>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08</a:t>
            </a:r>
          </a:p>
        </p:txBody>
      </p:sp>
      <p:sp>
        <p:nvSpPr>
          <p:cNvPr id="38" name="Rectangle: Rounded Corners 177">
            <a:extLst>
              <a:ext uri="{FF2B5EF4-FFF2-40B4-BE49-F238E27FC236}">
                <a16:creationId xmlns:a16="http://schemas.microsoft.com/office/drawing/2014/main" id="{90370E08-2678-4A2F-B297-15FB23DDD29B}"/>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07</a:t>
            </a:r>
          </a:p>
        </p:txBody>
      </p:sp>
      <p:sp>
        <p:nvSpPr>
          <p:cNvPr id="39" name="Rectangle: Rounded Corners 178">
            <a:extLst>
              <a:ext uri="{FF2B5EF4-FFF2-40B4-BE49-F238E27FC236}">
                <a16:creationId xmlns:a16="http://schemas.microsoft.com/office/drawing/2014/main" id="{68B8FE45-45C7-4981-AAA5-E349D81F3027}"/>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06</a:t>
            </a:r>
          </a:p>
        </p:txBody>
      </p:sp>
      <p:sp>
        <p:nvSpPr>
          <p:cNvPr id="40" name="Rectangle: Rounded Corners 179">
            <a:extLst>
              <a:ext uri="{FF2B5EF4-FFF2-40B4-BE49-F238E27FC236}">
                <a16:creationId xmlns:a16="http://schemas.microsoft.com/office/drawing/2014/main" id="{3F153729-FDBD-4EB4-AE34-FE8FDA2B9D22}"/>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05</a:t>
            </a:r>
          </a:p>
        </p:txBody>
      </p:sp>
      <p:sp>
        <p:nvSpPr>
          <p:cNvPr id="41" name="Rectangle: Rounded Corners 180">
            <a:extLst>
              <a:ext uri="{FF2B5EF4-FFF2-40B4-BE49-F238E27FC236}">
                <a16:creationId xmlns:a16="http://schemas.microsoft.com/office/drawing/2014/main" id="{C504947B-95BA-4E4E-806B-E6908ED53E70}"/>
              </a:ext>
            </a:extLst>
          </p:cNvPr>
          <p:cNvSpPr/>
          <p:nvPr/>
        </p:nvSpPr>
        <p:spPr>
          <a:xfrm>
            <a:off x="3420228" y="366522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04</a:t>
            </a:r>
          </a:p>
        </p:txBody>
      </p:sp>
      <p:sp>
        <p:nvSpPr>
          <p:cNvPr id="42" name="Rectangle: Rounded Corners 181">
            <a:extLst>
              <a:ext uri="{FF2B5EF4-FFF2-40B4-BE49-F238E27FC236}">
                <a16:creationId xmlns:a16="http://schemas.microsoft.com/office/drawing/2014/main" id="{FA2AE9AA-DF6C-4198-8070-BE28C33BC93B}"/>
              </a:ext>
            </a:extLst>
          </p:cNvPr>
          <p:cNvSpPr/>
          <p:nvPr/>
        </p:nvSpPr>
        <p:spPr>
          <a:xfrm>
            <a:off x="3420228" y="366522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43" name="Rectangle: Rounded Corners 182">
            <a:extLst>
              <a:ext uri="{FF2B5EF4-FFF2-40B4-BE49-F238E27FC236}">
                <a16:creationId xmlns:a16="http://schemas.microsoft.com/office/drawing/2014/main" id="{5574E918-FCCF-4F5A-8338-F0195D48D322}"/>
              </a:ext>
            </a:extLst>
          </p:cNvPr>
          <p:cNvSpPr/>
          <p:nvPr/>
        </p:nvSpPr>
        <p:spPr>
          <a:xfrm>
            <a:off x="3420228" y="366522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44" name="Rectangle: Rounded Corners 183">
            <a:extLst>
              <a:ext uri="{FF2B5EF4-FFF2-40B4-BE49-F238E27FC236}">
                <a16:creationId xmlns:a16="http://schemas.microsoft.com/office/drawing/2014/main" id="{84498586-260B-44AC-9119-279CD8106F7A}"/>
              </a:ext>
            </a:extLst>
          </p:cNvPr>
          <p:cNvSpPr/>
          <p:nvPr/>
        </p:nvSpPr>
        <p:spPr>
          <a:xfrm>
            <a:off x="3420228" y="366522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45" name="Rectangle: Rounded Corners 184">
            <a:extLst>
              <a:ext uri="{FF2B5EF4-FFF2-40B4-BE49-F238E27FC236}">
                <a16:creationId xmlns:a16="http://schemas.microsoft.com/office/drawing/2014/main" id="{07059D34-D489-4C48-9C01-029A2E8240D4}"/>
              </a:ext>
            </a:extLst>
          </p:cNvPr>
          <p:cNvSpPr/>
          <p:nvPr/>
        </p:nvSpPr>
        <p:spPr>
          <a:xfrm>
            <a:off x="3420228" y="366522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00</a:t>
            </a:r>
          </a:p>
        </p:txBody>
      </p:sp>
      <p:sp>
        <p:nvSpPr>
          <p:cNvPr id="46" name="Rectangle: Rounded Corners 186">
            <a:extLst>
              <a:ext uri="{FF2B5EF4-FFF2-40B4-BE49-F238E27FC236}">
                <a16:creationId xmlns:a16="http://schemas.microsoft.com/office/drawing/2014/main" id="{09BD8570-F3EE-4550-91DC-3636FF64E440}"/>
              </a:ext>
            </a:extLst>
          </p:cNvPr>
          <p:cNvSpPr/>
          <p:nvPr/>
        </p:nvSpPr>
        <p:spPr>
          <a:xfrm>
            <a:off x="3420228" y="366522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3600" b="1">
                <a:solidFill>
                  <a:srgbClr val="FFFF00"/>
                </a:solidFill>
                <a:latin typeface="Times New Roman" panose="02020603050405020304" pitchFamily="18" charset="0"/>
                <a:cs typeface="Times New Roman" panose="02020603050405020304" pitchFamily="18" charset="0"/>
              </a:rPr>
              <a:t>HẾT GIỜ</a:t>
            </a:r>
          </a:p>
        </p:txBody>
      </p:sp>
      <p:sp>
        <p:nvSpPr>
          <p:cNvPr id="4" name="Rectangle 3"/>
          <p:cNvSpPr/>
          <p:nvPr/>
        </p:nvSpPr>
        <p:spPr>
          <a:xfrm>
            <a:off x="215516" y="124272"/>
            <a:ext cx="8928484" cy="3576170"/>
          </a:xfrm>
          <a:prstGeom prst="rect">
            <a:avLst/>
          </a:prstGeom>
        </p:spPr>
        <p:txBody>
          <a:bodyPr wrap="square" lIns="68568" tIns="34289" rIns="68568" bIns="34289">
            <a:spAutoFit/>
          </a:bodyPr>
          <a:lstStyle/>
          <a:p>
            <a:pPr algn="just">
              <a:lnSpc>
                <a:spcPct val="120000"/>
              </a:lnSpc>
              <a:spcBef>
                <a:spcPts val="600"/>
              </a:spcBef>
              <a:spcAft>
                <a:spcPts val="600"/>
              </a:spcAft>
            </a:pPr>
            <a:r>
              <a:rPr lang="en-US" sz="2100" b="1" i="1" dirty="0" err="1">
                <a:solidFill>
                  <a:srgbClr val="000000"/>
                </a:solidFill>
                <a:effectLst/>
                <a:latin typeface="Times New Roman" panose="02020603050405020304" pitchFamily="18" charset="0"/>
                <a:ea typeface="Calibri" panose="020F0502020204030204" pitchFamily="34" charset="0"/>
              </a:rPr>
              <a:t>Câu</a:t>
            </a:r>
            <a:r>
              <a:rPr lang="en-US" sz="2100" b="1" i="1" dirty="0">
                <a:solidFill>
                  <a:srgbClr val="000000"/>
                </a:solidFill>
                <a:effectLst/>
                <a:latin typeface="Times New Roman" panose="02020603050405020304" pitchFamily="18" charset="0"/>
                <a:ea typeface="Calibri" panose="020F0502020204030204" pitchFamily="34" charset="0"/>
              </a:rPr>
              <a:t> </a:t>
            </a:r>
            <a:r>
              <a:rPr lang="en-US" sz="2100" b="1" i="1" dirty="0" err="1">
                <a:solidFill>
                  <a:srgbClr val="000000"/>
                </a:solidFill>
                <a:effectLst/>
                <a:latin typeface="Times New Roman" panose="02020603050405020304" pitchFamily="18" charset="0"/>
                <a:ea typeface="Calibri" panose="020F0502020204030204" pitchFamily="34" charset="0"/>
              </a:rPr>
              <a:t>hỏi</a:t>
            </a:r>
            <a:r>
              <a:rPr lang="en-US" sz="2100" b="1" i="1" dirty="0">
                <a:solidFill>
                  <a:srgbClr val="000000"/>
                </a:solidFill>
                <a:effectLst/>
                <a:latin typeface="Times New Roman" panose="02020603050405020304" pitchFamily="18" charset="0"/>
                <a:ea typeface="Calibri" panose="020F0502020204030204" pitchFamily="34" charset="0"/>
              </a:rPr>
              <a:t> 4:</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Em</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hãy</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chọn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phương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án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sai</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trong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các</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phương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án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sau</a:t>
            </a:r>
            <a:r>
              <a:rPr lang="en-US" sz="2100" dirty="0">
                <a:solidFill>
                  <a:srgbClr val="000000"/>
                </a:solidFill>
                <a:effectLst/>
                <a:latin typeface="Times New Roman" panose="02020603050405020304" pitchFamily="18" charset="0"/>
                <a:ea typeface="Calibri" panose="020F0502020204030204" pitchFamily="34" charset="0"/>
              </a:rPr>
              <a:t>:</a:t>
            </a:r>
          </a:p>
          <a:p>
            <a:pPr algn="just">
              <a:lnSpc>
                <a:spcPct val="120000"/>
              </a:lnSpc>
              <a:spcBef>
                <a:spcPts val="600"/>
              </a:spcBef>
              <a:spcAft>
                <a:spcPts val="600"/>
              </a:spcAft>
            </a:pPr>
            <a:r>
              <a:rPr lang="en-US" sz="2100" dirty="0">
                <a:solidFill>
                  <a:srgbClr val="000000"/>
                </a:solidFill>
                <a:effectLst/>
                <a:latin typeface="Times New Roman" panose="02020603050405020304" pitchFamily="18" charset="0"/>
                <a:ea typeface="Calibri" panose="020F0502020204030204" pitchFamily="34" charset="0"/>
              </a:rPr>
              <a:t>A: </a:t>
            </a:r>
            <a:r>
              <a:rPr lang="en-US" sz="2100" dirty="0" err="1">
                <a:solidFill>
                  <a:srgbClr val="000000"/>
                </a:solidFill>
                <a:effectLst/>
                <a:latin typeface="Times New Roman" panose="02020603050405020304" pitchFamily="18" charset="0"/>
                <a:ea typeface="Calibri" panose="020F0502020204030204" pitchFamily="34" charset="0"/>
              </a:rPr>
              <a:t>Đánh</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số</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giúp</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người</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đọc</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biết</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độ</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dài</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của</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văn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bản</a:t>
            </a:r>
            <a:r>
              <a:rPr lang="en-US" sz="2100" dirty="0">
                <a:solidFill>
                  <a:srgbClr val="000000"/>
                </a:solidFill>
                <a:effectLst/>
                <a:latin typeface="Times New Roman" panose="02020603050405020304" pitchFamily="18" charset="0"/>
                <a:ea typeface="Calibri" panose="020F0502020204030204" pitchFamily="34" charset="0"/>
              </a:rPr>
              <a:t> ( </a:t>
            </a:r>
            <a:r>
              <a:rPr lang="en-US" sz="2100" dirty="0" err="1">
                <a:solidFill>
                  <a:srgbClr val="000000"/>
                </a:solidFill>
                <a:effectLst/>
                <a:latin typeface="Times New Roman" panose="02020603050405020304" pitchFamily="18" charset="0"/>
                <a:ea typeface="Calibri" panose="020F0502020204030204" pitchFamily="34" charset="0"/>
              </a:rPr>
              <a:t>nhìn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số</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cuối</a:t>
            </a:r>
            <a:r>
              <a:rPr lang="en-US" sz="2100" dirty="0">
                <a:solidFill>
                  <a:srgbClr val="000000"/>
                </a:solidFill>
                <a:effectLst/>
                <a:latin typeface="Times New Roman" panose="02020603050405020304" pitchFamily="18" charset="0"/>
                <a:ea typeface="Calibri" panose="020F0502020204030204" pitchFamily="34" charset="0"/>
              </a:rPr>
              <a:t>)</a:t>
            </a:r>
          </a:p>
          <a:p>
            <a:pPr algn="just">
              <a:lnSpc>
                <a:spcPct val="120000"/>
              </a:lnSpc>
              <a:spcBef>
                <a:spcPts val="600"/>
              </a:spcBef>
              <a:spcAft>
                <a:spcPts val="600"/>
              </a:spcAft>
            </a:pPr>
            <a:r>
              <a:rPr lang="en-US" sz="2100" dirty="0">
                <a:solidFill>
                  <a:srgbClr val="000000"/>
                </a:solidFill>
                <a:effectLst/>
                <a:latin typeface="Times New Roman" panose="02020603050405020304" pitchFamily="18" charset="0"/>
                <a:ea typeface="Calibri" panose="020F0502020204030204" pitchFamily="34" charset="0"/>
              </a:rPr>
              <a:t>B: </a:t>
            </a:r>
            <a:r>
              <a:rPr lang="en-US" sz="2100" dirty="0" err="1">
                <a:solidFill>
                  <a:srgbClr val="000000"/>
                </a:solidFill>
                <a:effectLst/>
                <a:latin typeface="Times New Roman" panose="02020603050405020304" pitchFamily="18" charset="0"/>
                <a:ea typeface="Calibri" panose="020F0502020204030204" pitchFamily="34" charset="0"/>
              </a:rPr>
              <a:t>Đánh</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số</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cùng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với</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mục</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lục</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giúp</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người</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đọc</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dễ</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dàng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tìm</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thấy</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các</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phần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cụ</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thể</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của</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văn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bản</a:t>
            </a:r>
            <a:endParaRPr lang="en-US" sz="2100" dirty="0">
              <a:solidFill>
                <a:srgbClr val="000000"/>
              </a:solidFill>
              <a:effectLst/>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en-US" sz="2100" dirty="0">
                <a:solidFill>
                  <a:srgbClr val="000000"/>
                </a:solidFill>
                <a:effectLst/>
                <a:latin typeface="Times New Roman" panose="02020603050405020304" pitchFamily="18" charset="0"/>
                <a:ea typeface="Calibri" panose="020F0502020204030204" pitchFamily="34" charset="0"/>
              </a:rPr>
              <a:t>C: </a:t>
            </a:r>
            <a:r>
              <a:rPr lang="en-US" sz="2100" dirty="0" err="1">
                <a:solidFill>
                  <a:srgbClr val="000000"/>
                </a:solidFill>
                <a:effectLst/>
                <a:latin typeface="Times New Roman" panose="02020603050405020304" pitchFamily="18" charset="0"/>
                <a:ea typeface="Calibri" panose="020F0502020204030204" pitchFamily="34" charset="0"/>
              </a:rPr>
              <a:t>Đánh</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số</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cho</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phép</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trính</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dẫn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một</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cụ</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thể</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của</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văn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bản</a:t>
            </a:r>
            <a:endParaRPr lang="en-US" sz="2100" dirty="0">
              <a:solidFill>
                <a:srgbClr val="000000"/>
              </a:solidFill>
              <a:effectLst/>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en-US" sz="2100" dirty="0">
                <a:solidFill>
                  <a:srgbClr val="000000"/>
                </a:solidFill>
                <a:effectLst/>
                <a:latin typeface="Times New Roman" panose="02020603050405020304" pitchFamily="18" charset="0"/>
                <a:ea typeface="Calibri" panose="020F0502020204030204" pitchFamily="34" charset="0"/>
              </a:rPr>
              <a:t>D: </a:t>
            </a:r>
            <a:r>
              <a:rPr lang="en-US" sz="2100" dirty="0" err="1">
                <a:solidFill>
                  <a:srgbClr val="000000"/>
                </a:solidFill>
                <a:effectLst/>
                <a:latin typeface="Times New Roman" panose="02020603050405020304" pitchFamily="18" charset="0"/>
                <a:ea typeface="Calibri" panose="020F0502020204030204" pitchFamily="34" charset="0"/>
              </a:rPr>
              <a:t>Phần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mềm</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soạn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thảo</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văn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bản</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không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có</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chức</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năng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đánh</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số</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trang</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tự</a:t>
            </a:r>
            <a:r>
              <a:rPr lang="en-US" sz="2100" dirty="0">
                <a:solidFill>
                  <a:srgbClr val="000000"/>
                </a:solidFill>
                <a:effectLst/>
                <a:latin typeface="Times New Roman" panose="02020603050405020304" pitchFamily="18" charset="0"/>
                <a:ea typeface="Calibri" panose="020F0502020204030204" pitchFamily="34" charset="0"/>
              </a:rPr>
              <a:t> </a:t>
            </a:r>
            <a:r>
              <a:rPr lang="en-US" sz="2100" dirty="0" err="1">
                <a:solidFill>
                  <a:srgbClr val="000000"/>
                </a:solidFill>
                <a:effectLst/>
                <a:latin typeface="Times New Roman" panose="02020603050405020304" pitchFamily="18" charset="0"/>
                <a:ea typeface="Calibri" panose="020F0502020204030204" pitchFamily="34" charset="0"/>
              </a:rPr>
              <a:t>động</a:t>
            </a:r>
            <a:endParaRPr lang="en-US" sz="2100" dirty="0">
              <a:solidFill>
                <a:srgbClr val="000000"/>
              </a:solidFill>
              <a:effectLst/>
              <a:latin typeface="Times New Roman" panose="02020603050405020304" pitchFamily="18" charset="0"/>
              <a:ea typeface="Calibri" panose="020F0502020204030204" pitchFamily="34" charset="0"/>
            </a:endParaRPr>
          </a:p>
          <a:p>
            <a:pPr>
              <a:lnSpc>
                <a:spcPct val="150000"/>
              </a:lnSpc>
            </a:pPr>
            <a:endParaRPr lang="en-US" sz="2400" b="1" dirty="0">
              <a:latin typeface="Times New Roman" panose="02020603050405020304" pitchFamily="18" charset="0"/>
              <a:cs typeface="Times New Roman" panose="02020603050405020304" pitchFamily="18" charset="0"/>
            </a:endParaRPr>
          </a:p>
        </p:txBody>
      </p:sp>
      <p:sp>
        <p:nvSpPr>
          <p:cNvPr id="47" name="Left Arrow 46">
            <a:hlinkClick r:id="rId4" action="ppaction://hlinksldjump"/>
          </p:cNvPr>
          <p:cNvSpPr/>
          <p:nvPr/>
        </p:nvSpPr>
        <p:spPr>
          <a:xfrm>
            <a:off x="8153257" y="4557133"/>
            <a:ext cx="870326" cy="4925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spcCol="0" rtlCol="0" anchor="ctr"/>
          <a:lstStyle/>
          <a:p>
            <a:pPr algn="ctr"/>
            <a:endParaRPr lang="en-US" sz="13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780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999"/>
                                          </p:stCondLst>
                                        </p:cTn>
                                        <p:tgtEl>
                                          <p:spTgt spid="12"/>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grpId="0" nodeType="afterEffect">
                                  <p:stCondLst>
                                    <p:cond delay="0"/>
                                  </p:stCondLst>
                                  <p:childTnLst>
                                    <p:set>
                                      <p:cBhvr>
                                        <p:cTn id="9" dur="1" fill="hold">
                                          <p:stCondLst>
                                            <p:cond delay="999"/>
                                          </p:stCondLst>
                                        </p:cTn>
                                        <p:tgtEl>
                                          <p:spTgt spid="13"/>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999"/>
                                          </p:stCondLst>
                                        </p:cTn>
                                        <p:tgtEl>
                                          <p:spTgt spid="14"/>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grpId="0" nodeType="afterEffect">
                                  <p:stCondLst>
                                    <p:cond delay="0"/>
                                  </p:stCondLst>
                                  <p:childTnLst>
                                    <p:set>
                                      <p:cBhvr>
                                        <p:cTn id="15" dur="1" fill="hold">
                                          <p:stCondLst>
                                            <p:cond delay="999"/>
                                          </p:stCondLst>
                                        </p:cTn>
                                        <p:tgtEl>
                                          <p:spTgt spid="16"/>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0"/>
                                  </p:stCondLst>
                                  <p:childTnLst>
                                    <p:set>
                                      <p:cBhvr>
                                        <p:cTn id="18" dur="1" fill="hold">
                                          <p:stCondLst>
                                            <p:cond delay="999"/>
                                          </p:stCondLst>
                                        </p:cTn>
                                        <p:tgtEl>
                                          <p:spTgt spid="19"/>
                                        </p:tgtEl>
                                        <p:attrNameLst>
                                          <p:attrName>style.visibility</p:attrName>
                                        </p:attrNameLst>
                                      </p:cBhvr>
                                      <p:to>
                                        <p:strVal val="visible"/>
                                      </p:to>
                                    </p:set>
                                  </p:childTnLst>
                                </p:cTn>
                              </p:par>
                            </p:childTnLst>
                          </p:cTn>
                        </p:par>
                        <p:par>
                          <p:cTn id="19" fill="hold">
                            <p:stCondLst>
                              <p:cond delay="7000"/>
                            </p:stCondLst>
                            <p:childTnLst>
                              <p:par>
                                <p:cTn id="20" presetID="1" presetClass="entr" presetSubtype="0" fill="hold" grpId="0" nodeType="afterEffect">
                                  <p:stCondLst>
                                    <p:cond delay="0"/>
                                  </p:stCondLst>
                                  <p:childTnLst>
                                    <p:set>
                                      <p:cBhvr>
                                        <p:cTn id="21" dur="1" fill="hold">
                                          <p:stCondLst>
                                            <p:cond delay="999"/>
                                          </p:stCondLst>
                                        </p:cTn>
                                        <p:tgtEl>
                                          <p:spTgt spid="20"/>
                                        </p:tgtEl>
                                        <p:attrNameLst>
                                          <p:attrName>style.visibility</p:attrName>
                                        </p:attrNameLst>
                                      </p:cBhvr>
                                      <p:to>
                                        <p:strVal val="visible"/>
                                      </p:to>
                                    </p:set>
                                  </p:childTnLst>
                                </p:cTn>
                              </p:par>
                            </p:childTnLst>
                          </p:cTn>
                        </p:par>
                        <p:par>
                          <p:cTn id="22" fill="hold">
                            <p:stCondLst>
                              <p:cond delay="8000"/>
                            </p:stCondLst>
                            <p:childTnLst>
                              <p:par>
                                <p:cTn id="23" presetID="1" presetClass="entr" presetSubtype="0" fill="hold" grpId="0" nodeType="afterEffect">
                                  <p:stCondLst>
                                    <p:cond delay="0"/>
                                  </p:stCondLst>
                                  <p:childTnLst>
                                    <p:set>
                                      <p:cBhvr>
                                        <p:cTn id="24" dur="1" fill="hold">
                                          <p:stCondLst>
                                            <p:cond delay="999"/>
                                          </p:stCondLst>
                                        </p:cTn>
                                        <p:tgtEl>
                                          <p:spTgt spid="21"/>
                                        </p:tgtEl>
                                        <p:attrNameLst>
                                          <p:attrName>style.visibility</p:attrName>
                                        </p:attrNameLst>
                                      </p:cBhvr>
                                      <p:to>
                                        <p:strVal val="visible"/>
                                      </p:to>
                                    </p:set>
                                  </p:childTnLst>
                                </p:cTn>
                              </p:par>
                            </p:childTnLst>
                          </p:cTn>
                        </p:par>
                        <p:par>
                          <p:cTn id="25" fill="hold">
                            <p:stCondLst>
                              <p:cond delay="9000"/>
                            </p:stCondLst>
                            <p:childTnLst>
                              <p:par>
                                <p:cTn id="26" presetID="1" presetClass="entr" presetSubtype="0" fill="hold" grpId="0" nodeType="afterEffect">
                                  <p:stCondLst>
                                    <p:cond delay="0"/>
                                  </p:stCondLst>
                                  <p:childTnLst>
                                    <p:set>
                                      <p:cBhvr>
                                        <p:cTn id="27" dur="1" fill="hold">
                                          <p:stCondLst>
                                            <p:cond delay="999"/>
                                          </p:stCondLst>
                                        </p:cTn>
                                        <p:tgtEl>
                                          <p:spTgt spid="22"/>
                                        </p:tgtEl>
                                        <p:attrNameLst>
                                          <p:attrName>style.visibility</p:attrName>
                                        </p:attrNameLst>
                                      </p:cBhvr>
                                      <p:to>
                                        <p:strVal val="visible"/>
                                      </p:to>
                                    </p:set>
                                  </p:childTnLst>
                                </p:cTn>
                              </p:par>
                            </p:childTnLst>
                          </p:cTn>
                        </p:par>
                        <p:par>
                          <p:cTn id="28" fill="hold">
                            <p:stCondLst>
                              <p:cond delay="10000"/>
                            </p:stCondLst>
                            <p:childTnLst>
                              <p:par>
                                <p:cTn id="29" presetID="1" presetClass="entr" presetSubtype="0" fill="hold" grpId="0" nodeType="afterEffect">
                                  <p:stCondLst>
                                    <p:cond delay="0"/>
                                  </p:stCondLst>
                                  <p:childTnLst>
                                    <p:set>
                                      <p:cBhvr>
                                        <p:cTn id="30" dur="1" fill="hold">
                                          <p:stCondLst>
                                            <p:cond delay="999"/>
                                          </p:stCondLst>
                                        </p:cTn>
                                        <p:tgtEl>
                                          <p:spTgt spid="23"/>
                                        </p:tgtEl>
                                        <p:attrNameLst>
                                          <p:attrName>style.visibility</p:attrName>
                                        </p:attrNameLst>
                                      </p:cBhvr>
                                      <p:to>
                                        <p:strVal val="visible"/>
                                      </p:to>
                                    </p:set>
                                  </p:childTnLst>
                                </p:cTn>
                              </p:par>
                            </p:childTnLst>
                          </p:cTn>
                        </p:par>
                        <p:par>
                          <p:cTn id="31" fill="hold">
                            <p:stCondLst>
                              <p:cond delay="11000"/>
                            </p:stCondLst>
                            <p:childTnLst>
                              <p:par>
                                <p:cTn id="32" presetID="1" presetClass="entr" presetSubtype="0" fill="hold" grpId="0" nodeType="afterEffect">
                                  <p:stCondLst>
                                    <p:cond delay="0"/>
                                  </p:stCondLst>
                                  <p:childTnLst>
                                    <p:set>
                                      <p:cBhvr>
                                        <p:cTn id="33" dur="1" fill="hold">
                                          <p:stCondLst>
                                            <p:cond delay="999"/>
                                          </p:stCondLst>
                                        </p:cTn>
                                        <p:tgtEl>
                                          <p:spTgt spid="24"/>
                                        </p:tgtEl>
                                        <p:attrNameLst>
                                          <p:attrName>style.visibility</p:attrName>
                                        </p:attrNameLst>
                                      </p:cBhvr>
                                      <p:to>
                                        <p:strVal val="visible"/>
                                      </p:to>
                                    </p:set>
                                  </p:childTnLst>
                                </p:cTn>
                              </p:par>
                            </p:childTnLst>
                          </p:cTn>
                        </p:par>
                        <p:par>
                          <p:cTn id="34" fill="hold">
                            <p:stCondLst>
                              <p:cond delay="12000"/>
                            </p:stCondLst>
                            <p:childTnLst>
                              <p:par>
                                <p:cTn id="35" presetID="1" presetClass="entr" presetSubtype="0" fill="hold" grpId="0" nodeType="afterEffect">
                                  <p:stCondLst>
                                    <p:cond delay="0"/>
                                  </p:stCondLst>
                                  <p:childTnLst>
                                    <p:set>
                                      <p:cBhvr>
                                        <p:cTn id="36" dur="1" fill="hold">
                                          <p:stCondLst>
                                            <p:cond delay="999"/>
                                          </p:stCondLst>
                                        </p:cTn>
                                        <p:tgtEl>
                                          <p:spTgt spid="25"/>
                                        </p:tgtEl>
                                        <p:attrNameLst>
                                          <p:attrName>style.visibility</p:attrName>
                                        </p:attrNameLst>
                                      </p:cBhvr>
                                      <p:to>
                                        <p:strVal val="visible"/>
                                      </p:to>
                                    </p:set>
                                  </p:childTnLst>
                                </p:cTn>
                              </p:par>
                            </p:childTnLst>
                          </p:cTn>
                        </p:par>
                        <p:par>
                          <p:cTn id="37" fill="hold">
                            <p:stCondLst>
                              <p:cond delay="13000"/>
                            </p:stCondLst>
                            <p:childTnLst>
                              <p:par>
                                <p:cTn id="38" presetID="1" presetClass="entr" presetSubtype="0" fill="hold" grpId="0" nodeType="afterEffect">
                                  <p:stCondLst>
                                    <p:cond delay="0"/>
                                  </p:stCondLst>
                                  <p:childTnLst>
                                    <p:set>
                                      <p:cBhvr>
                                        <p:cTn id="39" dur="1" fill="hold">
                                          <p:stCondLst>
                                            <p:cond delay="999"/>
                                          </p:stCondLst>
                                        </p:cTn>
                                        <p:tgtEl>
                                          <p:spTgt spid="26"/>
                                        </p:tgtEl>
                                        <p:attrNameLst>
                                          <p:attrName>style.visibility</p:attrName>
                                        </p:attrNameLst>
                                      </p:cBhvr>
                                      <p:to>
                                        <p:strVal val="visible"/>
                                      </p:to>
                                    </p:set>
                                  </p:childTnLst>
                                </p:cTn>
                              </p:par>
                            </p:childTnLst>
                          </p:cTn>
                        </p:par>
                        <p:par>
                          <p:cTn id="40" fill="hold">
                            <p:stCondLst>
                              <p:cond delay="14000"/>
                            </p:stCondLst>
                            <p:childTnLst>
                              <p:par>
                                <p:cTn id="41" presetID="1" presetClass="entr" presetSubtype="0" fill="hold" grpId="0" nodeType="afterEffect">
                                  <p:stCondLst>
                                    <p:cond delay="0"/>
                                  </p:stCondLst>
                                  <p:childTnLst>
                                    <p:set>
                                      <p:cBhvr>
                                        <p:cTn id="42" dur="1" fill="hold">
                                          <p:stCondLst>
                                            <p:cond delay="999"/>
                                          </p:stCondLst>
                                        </p:cTn>
                                        <p:tgtEl>
                                          <p:spTgt spid="27"/>
                                        </p:tgtEl>
                                        <p:attrNameLst>
                                          <p:attrName>style.visibility</p:attrName>
                                        </p:attrNameLst>
                                      </p:cBhvr>
                                      <p:to>
                                        <p:strVal val="visible"/>
                                      </p:to>
                                    </p:set>
                                  </p:childTnLst>
                                </p:cTn>
                              </p:par>
                            </p:childTnLst>
                          </p:cTn>
                        </p:par>
                        <p:par>
                          <p:cTn id="43" fill="hold">
                            <p:stCondLst>
                              <p:cond delay="15000"/>
                            </p:stCondLst>
                            <p:childTnLst>
                              <p:par>
                                <p:cTn id="44" presetID="1" presetClass="entr" presetSubtype="0" fill="hold" grpId="0" nodeType="afterEffect">
                                  <p:stCondLst>
                                    <p:cond delay="0"/>
                                  </p:stCondLst>
                                  <p:childTnLst>
                                    <p:set>
                                      <p:cBhvr>
                                        <p:cTn id="45" dur="1" fill="hold">
                                          <p:stCondLst>
                                            <p:cond delay="999"/>
                                          </p:stCondLst>
                                        </p:cTn>
                                        <p:tgtEl>
                                          <p:spTgt spid="28"/>
                                        </p:tgtEl>
                                        <p:attrNameLst>
                                          <p:attrName>style.visibility</p:attrName>
                                        </p:attrNameLst>
                                      </p:cBhvr>
                                      <p:to>
                                        <p:strVal val="visible"/>
                                      </p:to>
                                    </p:set>
                                  </p:childTnLst>
                                </p:cTn>
                              </p:par>
                            </p:childTnLst>
                          </p:cTn>
                        </p:par>
                        <p:par>
                          <p:cTn id="46" fill="hold">
                            <p:stCondLst>
                              <p:cond delay="16000"/>
                            </p:stCondLst>
                            <p:childTnLst>
                              <p:par>
                                <p:cTn id="47" presetID="1" presetClass="entr" presetSubtype="0" fill="hold" grpId="0" nodeType="afterEffect">
                                  <p:stCondLst>
                                    <p:cond delay="0"/>
                                  </p:stCondLst>
                                  <p:childTnLst>
                                    <p:set>
                                      <p:cBhvr>
                                        <p:cTn id="48" dur="1" fill="hold">
                                          <p:stCondLst>
                                            <p:cond delay="999"/>
                                          </p:stCondLst>
                                        </p:cTn>
                                        <p:tgtEl>
                                          <p:spTgt spid="29"/>
                                        </p:tgtEl>
                                        <p:attrNameLst>
                                          <p:attrName>style.visibility</p:attrName>
                                        </p:attrNameLst>
                                      </p:cBhvr>
                                      <p:to>
                                        <p:strVal val="visible"/>
                                      </p:to>
                                    </p:set>
                                  </p:childTnLst>
                                </p:cTn>
                              </p:par>
                            </p:childTnLst>
                          </p:cTn>
                        </p:par>
                        <p:par>
                          <p:cTn id="49" fill="hold">
                            <p:stCondLst>
                              <p:cond delay="17000"/>
                            </p:stCondLst>
                            <p:childTnLst>
                              <p:par>
                                <p:cTn id="50" presetID="1" presetClass="entr" presetSubtype="0" fill="hold" grpId="0" nodeType="afterEffect">
                                  <p:stCondLst>
                                    <p:cond delay="0"/>
                                  </p:stCondLst>
                                  <p:childTnLst>
                                    <p:set>
                                      <p:cBhvr>
                                        <p:cTn id="51" dur="1" fill="hold">
                                          <p:stCondLst>
                                            <p:cond delay="999"/>
                                          </p:stCondLst>
                                        </p:cTn>
                                        <p:tgtEl>
                                          <p:spTgt spid="30"/>
                                        </p:tgtEl>
                                        <p:attrNameLst>
                                          <p:attrName>style.visibility</p:attrName>
                                        </p:attrNameLst>
                                      </p:cBhvr>
                                      <p:to>
                                        <p:strVal val="visible"/>
                                      </p:to>
                                    </p:set>
                                  </p:childTnLst>
                                </p:cTn>
                              </p:par>
                            </p:childTnLst>
                          </p:cTn>
                        </p:par>
                        <p:par>
                          <p:cTn id="52" fill="hold">
                            <p:stCondLst>
                              <p:cond delay="18000"/>
                            </p:stCondLst>
                            <p:childTnLst>
                              <p:par>
                                <p:cTn id="53" presetID="1" presetClass="entr" presetSubtype="0" fill="hold" grpId="0" nodeType="afterEffect">
                                  <p:stCondLst>
                                    <p:cond delay="0"/>
                                  </p:stCondLst>
                                  <p:childTnLst>
                                    <p:set>
                                      <p:cBhvr>
                                        <p:cTn id="54" dur="1" fill="hold">
                                          <p:stCondLst>
                                            <p:cond delay="999"/>
                                          </p:stCondLst>
                                        </p:cTn>
                                        <p:tgtEl>
                                          <p:spTgt spid="31"/>
                                        </p:tgtEl>
                                        <p:attrNameLst>
                                          <p:attrName>style.visibility</p:attrName>
                                        </p:attrNameLst>
                                      </p:cBhvr>
                                      <p:to>
                                        <p:strVal val="visible"/>
                                      </p:to>
                                    </p:set>
                                  </p:childTnLst>
                                </p:cTn>
                              </p:par>
                            </p:childTnLst>
                          </p:cTn>
                        </p:par>
                        <p:par>
                          <p:cTn id="55" fill="hold">
                            <p:stCondLst>
                              <p:cond delay="19000"/>
                            </p:stCondLst>
                            <p:childTnLst>
                              <p:par>
                                <p:cTn id="56" presetID="1" presetClass="entr" presetSubtype="0" fill="hold" grpId="0" nodeType="afterEffect">
                                  <p:stCondLst>
                                    <p:cond delay="0"/>
                                  </p:stCondLst>
                                  <p:childTnLst>
                                    <p:set>
                                      <p:cBhvr>
                                        <p:cTn id="57" dur="1" fill="hold">
                                          <p:stCondLst>
                                            <p:cond delay="999"/>
                                          </p:stCondLst>
                                        </p:cTn>
                                        <p:tgtEl>
                                          <p:spTgt spid="32"/>
                                        </p:tgtEl>
                                        <p:attrNameLst>
                                          <p:attrName>style.visibility</p:attrName>
                                        </p:attrNameLst>
                                      </p:cBhvr>
                                      <p:to>
                                        <p:strVal val="visible"/>
                                      </p:to>
                                    </p:set>
                                  </p:childTnLst>
                                </p:cTn>
                              </p:par>
                            </p:childTnLst>
                          </p:cTn>
                        </p:par>
                        <p:par>
                          <p:cTn id="58" fill="hold">
                            <p:stCondLst>
                              <p:cond delay="20000"/>
                            </p:stCondLst>
                            <p:childTnLst>
                              <p:par>
                                <p:cTn id="59" presetID="1" presetClass="entr" presetSubtype="0" fill="hold" grpId="0" nodeType="afterEffect">
                                  <p:stCondLst>
                                    <p:cond delay="0"/>
                                  </p:stCondLst>
                                  <p:childTnLst>
                                    <p:set>
                                      <p:cBhvr>
                                        <p:cTn id="60" dur="1" fill="hold">
                                          <p:stCondLst>
                                            <p:cond delay="999"/>
                                          </p:stCondLst>
                                        </p:cTn>
                                        <p:tgtEl>
                                          <p:spTgt spid="33"/>
                                        </p:tgtEl>
                                        <p:attrNameLst>
                                          <p:attrName>style.visibility</p:attrName>
                                        </p:attrNameLst>
                                      </p:cBhvr>
                                      <p:to>
                                        <p:strVal val="visible"/>
                                      </p:to>
                                    </p:set>
                                  </p:childTnLst>
                                </p:cTn>
                              </p:par>
                            </p:childTnLst>
                          </p:cTn>
                        </p:par>
                        <p:par>
                          <p:cTn id="61" fill="hold">
                            <p:stCondLst>
                              <p:cond delay="21000"/>
                            </p:stCondLst>
                            <p:childTnLst>
                              <p:par>
                                <p:cTn id="62" presetID="1" presetClass="entr" presetSubtype="0" fill="hold" grpId="0" nodeType="afterEffect">
                                  <p:stCondLst>
                                    <p:cond delay="0"/>
                                  </p:stCondLst>
                                  <p:childTnLst>
                                    <p:set>
                                      <p:cBhvr>
                                        <p:cTn id="63" dur="1" fill="hold">
                                          <p:stCondLst>
                                            <p:cond delay="999"/>
                                          </p:stCondLst>
                                        </p:cTn>
                                        <p:tgtEl>
                                          <p:spTgt spid="34"/>
                                        </p:tgtEl>
                                        <p:attrNameLst>
                                          <p:attrName>style.visibility</p:attrName>
                                        </p:attrNameLst>
                                      </p:cBhvr>
                                      <p:to>
                                        <p:strVal val="visible"/>
                                      </p:to>
                                    </p:set>
                                  </p:childTnLst>
                                </p:cTn>
                              </p:par>
                            </p:childTnLst>
                          </p:cTn>
                        </p:par>
                        <p:par>
                          <p:cTn id="64" fill="hold">
                            <p:stCondLst>
                              <p:cond delay="22000"/>
                            </p:stCondLst>
                            <p:childTnLst>
                              <p:par>
                                <p:cTn id="65" presetID="1" presetClass="entr" presetSubtype="0" fill="hold" grpId="0" nodeType="afterEffect">
                                  <p:stCondLst>
                                    <p:cond delay="0"/>
                                  </p:stCondLst>
                                  <p:childTnLst>
                                    <p:set>
                                      <p:cBhvr>
                                        <p:cTn id="66" dur="1" fill="hold">
                                          <p:stCondLst>
                                            <p:cond delay="999"/>
                                          </p:stCondLst>
                                        </p:cTn>
                                        <p:tgtEl>
                                          <p:spTgt spid="35"/>
                                        </p:tgtEl>
                                        <p:attrNameLst>
                                          <p:attrName>style.visibility</p:attrName>
                                        </p:attrNameLst>
                                      </p:cBhvr>
                                      <p:to>
                                        <p:strVal val="visible"/>
                                      </p:to>
                                    </p:set>
                                  </p:childTnLst>
                                </p:cTn>
                              </p:par>
                            </p:childTnLst>
                          </p:cTn>
                        </p:par>
                        <p:par>
                          <p:cTn id="67" fill="hold">
                            <p:stCondLst>
                              <p:cond delay="23000"/>
                            </p:stCondLst>
                            <p:childTnLst>
                              <p:par>
                                <p:cTn id="68" presetID="1" presetClass="entr" presetSubtype="0" fill="hold" grpId="0" nodeType="afterEffect">
                                  <p:stCondLst>
                                    <p:cond delay="0"/>
                                  </p:stCondLst>
                                  <p:childTnLst>
                                    <p:set>
                                      <p:cBhvr>
                                        <p:cTn id="69" dur="1" fill="hold">
                                          <p:stCondLst>
                                            <p:cond delay="999"/>
                                          </p:stCondLst>
                                        </p:cTn>
                                        <p:tgtEl>
                                          <p:spTgt spid="36"/>
                                        </p:tgtEl>
                                        <p:attrNameLst>
                                          <p:attrName>style.visibility</p:attrName>
                                        </p:attrNameLst>
                                      </p:cBhvr>
                                      <p:to>
                                        <p:strVal val="visible"/>
                                      </p:to>
                                    </p:set>
                                  </p:childTnLst>
                                </p:cTn>
                              </p:par>
                            </p:childTnLst>
                          </p:cTn>
                        </p:par>
                        <p:par>
                          <p:cTn id="70" fill="hold">
                            <p:stCondLst>
                              <p:cond delay="24000"/>
                            </p:stCondLst>
                            <p:childTnLst>
                              <p:par>
                                <p:cTn id="71" presetID="1" presetClass="entr" presetSubtype="0" fill="hold" grpId="0" nodeType="afterEffect">
                                  <p:stCondLst>
                                    <p:cond delay="0"/>
                                  </p:stCondLst>
                                  <p:childTnLst>
                                    <p:set>
                                      <p:cBhvr>
                                        <p:cTn id="72" dur="1" fill="hold">
                                          <p:stCondLst>
                                            <p:cond delay="999"/>
                                          </p:stCondLst>
                                        </p:cTn>
                                        <p:tgtEl>
                                          <p:spTgt spid="37"/>
                                        </p:tgtEl>
                                        <p:attrNameLst>
                                          <p:attrName>style.visibility</p:attrName>
                                        </p:attrNameLst>
                                      </p:cBhvr>
                                      <p:to>
                                        <p:strVal val="visible"/>
                                      </p:to>
                                    </p:set>
                                  </p:childTnLst>
                                </p:cTn>
                              </p:par>
                            </p:childTnLst>
                          </p:cTn>
                        </p:par>
                        <p:par>
                          <p:cTn id="73" fill="hold">
                            <p:stCondLst>
                              <p:cond delay="25000"/>
                            </p:stCondLst>
                            <p:childTnLst>
                              <p:par>
                                <p:cTn id="74" presetID="1" presetClass="entr" presetSubtype="0" fill="hold" grpId="0" nodeType="afterEffect">
                                  <p:stCondLst>
                                    <p:cond delay="0"/>
                                  </p:stCondLst>
                                  <p:childTnLst>
                                    <p:set>
                                      <p:cBhvr>
                                        <p:cTn id="75" dur="1" fill="hold">
                                          <p:stCondLst>
                                            <p:cond delay="999"/>
                                          </p:stCondLst>
                                        </p:cTn>
                                        <p:tgtEl>
                                          <p:spTgt spid="38"/>
                                        </p:tgtEl>
                                        <p:attrNameLst>
                                          <p:attrName>style.visibility</p:attrName>
                                        </p:attrNameLst>
                                      </p:cBhvr>
                                      <p:to>
                                        <p:strVal val="visible"/>
                                      </p:to>
                                    </p:set>
                                  </p:childTnLst>
                                </p:cTn>
                              </p:par>
                            </p:childTnLst>
                          </p:cTn>
                        </p:par>
                        <p:par>
                          <p:cTn id="76" fill="hold">
                            <p:stCondLst>
                              <p:cond delay="26000"/>
                            </p:stCondLst>
                            <p:childTnLst>
                              <p:par>
                                <p:cTn id="77" presetID="1" presetClass="entr" presetSubtype="0" fill="hold" grpId="0" nodeType="afterEffect">
                                  <p:stCondLst>
                                    <p:cond delay="0"/>
                                  </p:stCondLst>
                                  <p:childTnLst>
                                    <p:set>
                                      <p:cBhvr>
                                        <p:cTn id="78" dur="1" fill="hold">
                                          <p:stCondLst>
                                            <p:cond delay="999"/>
                                          </p:stCondLst>
                                        </p:cTn>
                                        <p:tgtEl>
                                          <p:spTgt spid="39"/>
                                        </p:tgtEl>
                                        <p:attrNameLst>
                                          <p:attrName>style.visibility</p:attrName>
                                        </p:attrNameLst>
                                      </p:cBhvr>
                                      <p:to>
                                        <p:strVal val="visible"/>
                                      </p:to>
                                    </p:set>
                                  </p:childTnLst>
                                </p:cTn>
                              </p:par>
                            </p:childTnLst>
                          </p:cTn>
                        </p:par>
                        <p:par>
                          <p:cTn id="79" fill="hold">
                            <p:stCondLst>
                              <p:cond delay="27000"/>
                            </p:stCondLst>
                            <p:childTnLst>
                              <p:par>
                                <p:cTn id="80" presetID="1" presetClass="entr" presetSubtype="0" fill="hold" grpId="0" nodeType="afterEffect">
                                  <p:stCondLst>
                                    <p:cond delay="0"/>
                                  </p:stCondLst>
                                  <p:childTnLst>
                                    <p:set>
                                      <p:cBhvr>
                                        <p:cTn id="81" dur="1" fill="hold">
                                          <p:stCondLst>
                                            <p:cond delay="999"/>
                                          </p:stCondLst>
                                        </p:cTn>
                                        <p:tgtEl>
                                          <p:spTgt spid="40"/>
                                        </p:tgtEl>
                                        <p:attrNameLst>
                                          <p:attrName>style.visibility</p:attrName>
                                        </p:attrNameLst>
                                      </p:cBhvr>
                                      <p:to>
                                        <p:strVal val="visible"/>
                                      </p:to>
                                    </p:set>
                                  </p:childTnLst>
                                </p:cTn>
                              </p:par>
                            </p:childTnLst>
                          </p:cTn>
                        </p:par>
                        <p:par>
                          <p:cTn id="82" fill="hold">
                            <p:stCondLst>
                              <p:cond delay="28000"/>
                            </p:stCondLst>
                            <p:childTnLst>
                              <p:par>
                                <p:cTn id="83" presetID="1" presetClass="entr" presetSubtype="0" fill="hold" grpId="0" nodeType="afterEffect">
                                  <p:stCondLst>
                                    <p:cond delay="0"/>
                                  </p:stCondLst>
                                  <p:childTnLst>
                                    <p:set>
                                      <p:cBhvr>
                                        <p:cTn id="84" dur="1" fill="hold">
                                          <p:stCondLst>
                                            <p:cond delay="999"/>
                                          </p:stCondLst>
                                        </p:cTn>
                                        <p:tgtEl>
                                          <p:spTgt spid="41"/>
                                        </p:tgtEl>
                                        <p:attrNameLst>
                                          <p:attrName>style.visibility</p:attrName>
                                        </p:attrNameLst>
                                      </p:cBhvr>
                                      <p:to>
                                        <p:strVal val="visible"/>
                                      </p:to>
                                    </p:set>
                                  </p:childTnLst>
                                </p:cTn>
                              </p:par>
                            </p:childTnLst>
                          </p:cTn>
                        </p:par>
                        <p:par>
                          <p:cTn id="85" fill="hold">
                            <p:stCondLst>
                              <p:cond delay="29000"/>
                            </p:stCondLst>
                            <p:childTnLst>
                              <p:par>
                                <p:cTn id="86" presetID="1" presetClass="entr" presetSubtype="0" fill="hold" grpId="0" nodeType="afterEffect">
                                  <p:stCondLst>
                                    <p:cond delay="0"/>
                                  </p:stCondLst>
                                  <p:childTnLst>
                                    <p:set>
                                      <p:cBhvr>
                                        <p:cTn id="87" dur="1" fill="hold">
                                          <p:stCondLst>
                                            <p:cond delay="999"/>
                                          </p:stCondLst>
                                        </p:cTn>
                                        <p:tgtEl>
                                          <p:spTgt spid="42"/>
                                        </p:tgtEl>
                                        <p:attrNameLst>
                                          <p:attrName>style.visibility</p:attrName>
                                        </p:attrNameLst>
                                      </p:cBhvr>
                                      <p:to>
                                        <p:strVal val="visible"/>
                                      </p:to>
                                    </p:set>
                                  </p:childTnLst>
                                </p:cTn>
                              </p:par>
                            </p:childTnLst>
                          </p:cTn>
                        </p:par>
                        <p:par>
                          <p:cTn id="88" fill="hold">
                            <p:stCondLst>
                              <p:cond delay="30000"/>
                            </p:stCondLst>
                            <p:childTnLst>
                              <p:par>
                                <p:cTn id="89" presetID="1" presetClass="entr" presetSubtype="0" fill="hold" grpId="0" nodeType="afterEffect">
                                  <p:stCondLst>
                                    <p:cond delay="0"/>
                                  </p:stCondLst>
                                  <p:childTnLst>
                                    <p:set>
                                      <p:cBhvr>
                                        <p:cTn id="90" dur="1" fill="hold">
                                          <p:stCondLst>
                                            <p:cond delay="999"/>
                                          </p:stCondLst>
                                        </p:cTn>
                                        <p:tgtEl>
                                          <p:spTgt spid="43"/>
                                        </p:tgtEl>
                                        <p:attrNameLst>
                                          <p:attrName>style.visibility</p:attrName>
                                        </p:attrNameLst>
                                      </p:cBhvr>
                                      <p:to>
                                        <p:strVal val="visible"/>
                                      </p:to>
                                    </p:set>
                                  </p:childTnLst>
                                </p:cTn>
                              </p:par>
                            </p:childTnLst>
                          </p:cTn>
                        </p:par>
                        <p:par>
                          <p:cTn id="91" fill="hold">
                            <p:stCondLst>
                              <p:cond delay="31000"/>
                            </p:stCondLst>
                            <p:childTnLst>
                              <p:par>
                                <p:cTn id="92" presetID="1" presetClass="entr" presetSubtype="0" fill="hold" grpId="0" nodeType="afterEffect">
                                  <p:stCondLst>
                                    <p:cond delay="0"/>
                                  </p:stCondLst>
                                  <p:childTnLst>
                                    <p:set>
                                      <p:cBhvr>
                                        <p:cTn id="93" dur="1" fill="hold">
                                          <p:stCondLst>
                                            <p:cond delay="999"/>
                                          </p:stCondLst>
                                        </p:cTn>
                                        <p:tgtEl>
                                          <p:spTgt spid="44"/>
                                        </p:tgtEl>
                                        <p:attrNameLst>
                                          <p:attrName>style.visibility</p:attrName>
                                        </p:attrNameLst>
                                      </p:cBhvr>
                                      <p:to>
                                        <p:strVal val="visible"/>
                                      </p:to>
                                    </p:set>
                                  </p:childTnLst>
                                </p:cTn>
                              </p:par>
                            </p:childTnLst>
                          </p:cTn>
                        </p:par>
                        <p:par>
                          <p:cTn id="94" fill="hold">
                            <p:stCondLst>
                              <p:cond delay="32000"/>
                            </p:stCondLst>
                            <p:childTnLst>
                              <p:par>
                                <p:cTn id="95" presetID="1" presetClass="entr" presetSubtype="0" fill="hold" grpId="0" nodeType="afterEffect">
                                  <p:stCondLst>
                                    <p:cond delay="0"/>
                                  </p:stCondLst>
                                  <p:childTnLst>
                                    <p:set>
                                      <p:cBhvr>
                                        <p:cTn id="96" dur="1" fill="hold">
                                          <p:stCondLst>
                                            <p:cond delay="999"/>
                                          </p:stCondLst>
                                        </p:cTn>
                                        <p:tgtEl>
                                          <p:spTgt spid="45"/>
                                        </p:tgtEl>
                                        <p:attrNameLst>
                                          <p:attrName>style.visibility</p:attrName>
                                        </p:attrNameLst>
                                      </p:cBhvr>
                                      <p:to>
                                        <p:strVal val="visible"/>
                                      </p:to>
                                    </p:set>
                                  </p:childTnLst>
                                </p:cTn>
                              </p:par>
                            </p:childTnLst>
                          </p:cTn>
                        </p:par>
                        <p:par>
                          <p:cTn id="97" fill="hold">
                            <p:stCondLst>
                              <p:cond delay="33000"/>
                            </p:stCondLst>
                            <p:childTnLst>
                              <p:par>
                                <p:cTn id="98" presetID="1" presetClass="entr" presetSubtype="0" fill="hold" grpId="0" nodeType="afterEffect">
                                  <p:stCondLst>
                                    <p:cond delay="0"/>
                                  </p:stCondLst>
                                  <p:childTnLst>
                                    <p:set>
                                      <p:cBhvr>
                                        <p:cTn id="99" dur="1" fill="hold">
                                          <p:stCondLst>
                                            <p:cond delay="999"/>
                                          </p:stCondLst>
                                        </p:cTn>
                                        <p:tgtEl>
                                          <p:spTgt spid="46"/>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alarm clock.wav"/>
                                        </p:tgtEl>
                                      </p:cMediaNode>
                                    </p:audio>
                                  </p:subTnLst>
                                </p:cTn>
                              </p:par>
                              <p:par>
                                <p:cTn id="100" presetID="10" presetClass="exit" presetSubtype="0" fill="hold" grpId="1" nodeType="withEffect">
                                  <p:stCondLst>
                                    <p:cond delay="0"/>
                                  </p:stCondLst>
                                  <p:childTnLst>
                                    <p:animEffect transition="out" filter="fade">
                                      <p:cBhvr>
                                        <p:cTn id="101" dur="500"/>
                                        <p:tgtEl>
                                          <p:spTgt spid="46"/>
                                        </p:tgtEl>
                                      </p:cBhvr>
                                    </p:animEffect>
                                    <p:set>
                                      <p:cBhvr>
                                        <p:cTn id="102" dur="1" fill="hold">
                                          <p:stCondLst>
                                            <p:cond delay="499"/>
                                          </p:stCondLst>
                                        </p:cTn>
                                        <p:tgtEl>
                                          <p:spTgt spid="46"/>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11"/>
                                        </p:tgtEl>
                                      </p:cBhvr>
                                    </p:animEffect>
                                    <p:set>
                                      <p:cBhvr>
                                        <p:cTn id="105" dur="1" fill="hold">
                                          <p:stCondLst>
                                            <p:cond delay="499"/>
                                          </p:stCondLst>
                                        </p:cTn>
                                        <p:tgtEl>
                                          <p:spTgt spid="11"/>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2"/>
                                        </p:tgtEl>
                                      </p:cBhvr>
                                    </p:animEffect>
                                    <p:set>
                                      <p:cBhvr>
                                        <p:cTn id="108" dur="1" fill="hold">
                                          <p:stCondLst>
                                            <p:cond delay="499"/>
                                          </p:stCondLst>
                                        </p:cTn>
                                        <p:tgtEl>
                                          <p:spTgt spid="12"/>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3"/>
                                        </p:tgtEl>
                                      </p:cBhvr>
                                    </p:animEffect>
                                    <p:set>
                                      <p:cBhvr>
                                        <p:cTn id="111" dur="1" fill="hold">
                                          <p:stCondLst>
                                            <p:cond delay="499"/>
                                          </p:stCondLst>
                                        </p:cTn>
                                        <p:tgtEl>
                                          <p:spTgt spid="13"/>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14"/>
                                        </p:tgtEl>
                                      </p:cBhvr>
                                    </p:animEffect>
                                    <p:set>
                                      <p:cBhvr>
                                        <p:cTn id="114" dur="1" fill="hold">
                                          <p:stCondLst>
                                            <p:cond delay="499"/>
                                          </p:stCondLst>
                                        </p:cTn>
                                        <p:tgtEl>
                                          <p:spTgt spid="14"/>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19"/>
                                        </p:tgtEl>
                                      </p:cBhvr>
                                    </p:animEffect>
                                    <p:set>
                                      <p:cBhvr>
                                        <p:cTn id="120" dur="1" fill="hold">
                                          <p:stCondLst>
                                            <p:cond delay="499"/>
                                          </p:stCondLst>
                                        </p:cTn>
                                        <p:tgtEl>
                                          <p:spTgt spid="19"/>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20"/>
                                        </p:tgtEl>
                                      </p:cBhvr>
                                    </p:animEffect>
                                    <p:set>
                                      <p:cBhvr>
                                        <p:cTn id="123" dur="1" fill="hold">
                                          <p:stCondLst>
                                            <p:cond delay="499"/>
                                          </p:stCondLst>
                                        </p:cTn>
                                        <p:tgtEl>
                                          <p:spTgt spid="20"/>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21"/>
                                        </p:tgtEl>
                                      </p:cBhvr>
                                    </p:animEffect>
                                    <p:set>
                                      <p:cBhvr>
                                        <p:cTn id="126" dur="1" fill="hold">
                                          <p:stCondLst>
                                            <p:cond delay="499"/>
                                          </p:stCondLst>
                                        </p:cTn>
                                        <p:tgtEl>
                                          <p:spTgt spid="21"/>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22"/>
                                        </p:tgtEl>
                                      </p:cBhvr>
                                    </p:animEffect>
                                    <p:set>
                                      <p:cBhvr>
                                        <p:cTn id="129" dur="1" fill="hold">
                                          <p:stCondLst>
                                            <p:cond delay="499"/>
                                          </p:stCondLst>
                                        </p:cTn>
                                        <p:tgtEl>
                                          <p:spTgt spid="22"/>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23"/>
                                        </p:tgtEl>
                                      </p:cBhvr>
                                    </p:animEffect>
                                    <p:set>
                                      <p:cBhvr>
                                        <p:cTn id="132" dur="1" fill="hold">
                                          <p:stCondLst>
                                            <p:cond delay="499"/>
                                          </p:stCondLst>
                                        </p:cTn>
                                        <p:tgtEl>
                                          <p:spTgt spid="23"/>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24"/>
                                        </p:tgtEl>
                                      </p:cBhvr>
                                    </p:animEffect>
                                    <p:set>
                                      <p:cBhvr>
                                        <p:cTn id="135" dur="1" fill="hold">
                                          <p:stCondLst>
                                            <p:cond delay="499"/>
                                          </p:stCondLst>
                                        </p:cTn>
                                        <p:tgtEl>
                                          <p:spTgt spid="24"/>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25"/>
                                        </p:tgtEl>
                                      </p:cBhvr>
                                    </p:animEffect>
                                    <p:set>
                                      <p:cBhvr>
                                        <p:cTn id="138" dur="1" fill="hold">
                                          <p:stCondLst>
                                            <p:cond delay="499"/>
                                          </p:stCondLst>
                                        </p:cTn>
                                        <p:tgtEl>
                                          <p:spTgt spid="25"/>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6"/>
                                        </p:tgtEl>
                                      </p:cBhvr>
                                    </p:animEffect>
                                    <p:set>
                                      <p:cBhvr>
                                        <p:cTn id="141" dur="1" fill="hold">
                                          <p:stCondLst>
                                            <p:cond delay="499"/>
                                          </p:stCondLst>
                                        </p:cTn>
                                        <p:tgtEl>
                                          <p:spTgt spid="26"/>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27"/>
                                        </p:tgtEl>
                                      </p:cBhvr>
                                    </p:animEffect>
                                    <p:set>
                                      <p:cBhvr>
                                        <p:cTn id="144" dur="1" fill="hold">
                                          <p:stCondLst>
                                            <p:cond delay="499"/>
                                          </p:stCondLst>
                                        </p:cTn>
                                        <p:tgtEl>
                                          <p:spTgt spid="27"/>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8"/>
                                        </p:tgtEl>
                                      </p:cBhvr>
                                    </p:animEffect>
                                    <p:set>
                                      <p:cBhvr>
                                        <p:cTn id="147" dur="1" fill="hold">
                                          <p:stCondLst>
                                            <p:cond delay="499"/>
                                          </p:stCondLst>
                                        </p:cTn>
                                        <p:tgtEl>
                                          <p:spTgt spid="28"/>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29"/>
                                        </p:tgtEl>
                                      </p:cBhvr>
                                    </p:animEffect>
                                    <p:set>
                                      <p:cBhvr>
                                        <p:cTn id="150" dur="1" fill="hold">
                                          <p:stCondLst>
                                            <p:cond delay="499"/>
                                          </p:stCondLst>
                                        </p:cTn>
                                        <p:tgtEl>
                                          <p:spTgt spid="29"/>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30"/>
                                        </p:tgtEl>
                                      </p:cBhvr>
                                    </p:animEffect>
                                    <p:set>
                                      <p:cBhvr>
                                        <p:cTn id="153" dur="1" fill="hold">
                                          <p:stCondLst>
                                            <p:cond delay="499"/>
                                          </p:stCondLst>
                                        </p:cTn>
                                        <p:tgtEl>
                                          <p:spTgt spid="30"/>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31"/>
                                        </p:tgtEl>
                                      </p:cBhvr>
                                    </p:animEffect>
                                    <p:set>
                                      <p:cBhvr>
                                        <p:cTn id="156" dur="1" fill="hold">
                                          <p:stCondLst>
                                            <p:cond delay="499"/>
                                          </p:stCondLst>
                                        </p:cTn>
                                        <p:tgtEl>
                                          <p:spTgt spid="31"/>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32"/>
                                        </p:tgtEl>
                                      </p:cBhvr>
                                    </p:animEffect>
                                    <p:set>
                                      <p:cBhvr>
                                        <p:cTn id="159" dur="1" fill="hold">
                                          <p:stCondLst>
                                            <p:cond delay="499"/>
                                          </p:stCondLst>
                                        </p:cTn>
                                        <p:tgtEl>
                                          <p:spTgt spid="32"/>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33"/>
                                        </p:tgtEl>
                                      </p:cBhvr>
                                    </p:animEffect>
                                    <p:set>
                                      <p:cBhvr>
                                        <p:cTn id="162" dur="1" fill="hold">
                                          <p:stCondLst>
                                            <p:cond delay="499"/>
                                          </p:stCondLst>
                                        </p:cTn>
                                        <p:tgtEl>
                                          <p:spTgt spid="33"/>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34"/>
                                        </p:tgtEl>
                                      </p:cBhvr>
                                    </p:animEffect>
                                    <p:set>
                                      <p:cBhvr>
                                        <p:cTn id="165" dur="1" fill="hold">
                                          <p:stCondLst>
                                            <p:cond delay="499"/>
                                          </p:stCondLst>
                                        </p:cTn>
                                        <p:tgtEl>
                                          <p:spTgt spid="34"/>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35"/>
                                        </p:tgtEl>
                                      </p:cBhvr>
                                    </p:animEffect>
                                    <p:set>
                                      <p:cBhvr>
                                        <p:cTn id="168" dur="1" fill="hold">
                                          <p:stCondLst>
                                            <p:cond delay="499"/>
                                          </p:stCondLst>
                                        </p:cTn>
                                        <p:tgtEl>
                                          <p:spTgt spid="35"/>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36"/>
                                        </p:tgtEl>
                                      </p:cBhvr>
                                    </p:animEffect>
                                    <p:set>
                                      <p:cBhvr>
                                        <p:cTn id="171" dur="1" fill="hold">
                                          <p:stCondLst>
                                            <p:cond delay="499"/>
                                          </p:stCondLst>
                                        </p:cTn>
                                        <p:tgtEl>
                                          <p:spTgt spid="36"/>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37"/>
                                        </p:tgtEl>
                                      </p:cBhvr>
                                    </p:animEffect>
                                    <p:set>
                                      <p:cBhvr>
                                        <p:cTn id="174" dur="1" fill="hold">
                                          <p:stCondLst>
                                            <p:cond delay="499"/>
                                          </p:stCondLst>
                                        </p:cTn>
                                        <p:tgtEl>
                                          <p:spTgt spid="37"/>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38"/>
                                        </p:tgtEl>
                                      </p:cBhvr>
                                    </p:animEffect>
                                    <p:set>
                                      <p:cBhvr>
                                        <p:cTn id="177" dur="1" fill="hold">
                                          <p:stCondLst>
                                            <p:cond delay="499"/>
                                          </p:stCondLst>
                                        </p:cTn>
                                        <p:tgtEl>
                                          <p:spTgt spid="38"/>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39"/>
                                        </p:tgtEl>
                                      </p:cBhvr>
                                    </p:animEffect>
                                    <p:set>
                                      <p:cBhvr>
                                        <p:cTn id="180" dur="1" fill="hold">
                                          <p:stCondLst>
                                            <p:cond delay="499"/>
                                          </p:stCondLst>
                                        </p:cTn>
                                        <p:tgtEl>
                                          <p:spTgt spid="39"/>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40"/>
                                        </p:tgtEl>
                                      </p:cBhvr>
                                    </p:animEffect>
                                    <p:set>
                                      <p:cBhvr>
                                        <p:cTn id="183" dur="1" fill="hold">
                                          <p:stCondLst>
                                            <p:cond delay="499"/>
                                          </p:stCondLst>
                                        </p:cTn>
                                        <p:tgtEl>
                                          <p:spTgt spid="40"/>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41"/>
                                        </p:tgtEl>
                                      </p:cBhvr>
                                    </p:animEffect>
                                    <p:set>
                                      <p:cBhvr>
                                        <p:cTn id="186" dur="1" fill="hold">
                                          <p:stCondLst>
                                            <p:cond delay="499"/>
                                          </p:stCondLst>
                                        </p:cTn>
                                        <p:tgtEl>
                                          <p:spTgt spid="41"/>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42"/>
                                        </p:tgtEl>
                                      </p:cBhvr>
                                    </p:animEffect>
                                    <p:set>
                                      <p:cBhvr>
                                        <p:cTn id="189" dur="1" fill="hold">
                                          <p:stCondLst>
                                            <p:cond delay="499"/>
                                          </p:stCondLst>
                                        </p:cTn>
                                        <p:tgtEl>
                                          <p:spTgt spid="42"/>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43"/>
                                        </p:tgtEl>
                                      </p:cBhvr>
                                    </p:animEffect>
                                    <p:set>
                                      <p:cBhvr>
                                        <p:cTn id="192" dur="1" fill="hold">
                                          <p:stCondLst>
                                            <p:cond delay="499"/>
                                          </p:stCondLst>
                                        </p:cTn>
                                        <p:tgtEl>
                                          <p:spTgt spid="43"/>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44"/>
                                        </p:tgtEl>
                                      </p:cBhvr>
                                    </p:animEffect>
                                    <p:set>
                                      <p:cBhvr>
                                        <p:cTn id="195" dur="1" fill="hold">
                                          <p:stCondLst>
                                            <p:cond delay="499"/>
                                          </p:stCondLst>
                                        </p:cTn>
                                        <p:tgtEl>
                                          <p:spTgt spid="44"/>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45"/>
                                        </p:tgtEl>
                                      </p:cBhvr>
                                    </p:animEffect>
                                    <p:set>
                                      <p:cBhvr>
                                        <p:cTn id="198" dur="1" fill="hold">
                                          <p:stCondLst>
                                            <p:cond delay="499"/>
                                          </p:stCondLst>
                                        </p:cTn>
                                        <p:tgtEl>
                                          <p:spTgt spid="45"/>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fade">
                                      <p:cBhvr>
                                        <p:cTn id="203" dur="1000"/>
                                        <p:tgtEl>
                                          <p:spTgt spid="5"/>
                                        </p:tgtEl>
                                      </p:cBhvr>
                                    </p:animEffect>
                                    <p:anim calcmode="lin" valueType="num">
                                      <p:cBhvr>
                                        <p:cTn id="204" dur="1000" fill="hold"/>
                                        <p:tgtEl>
                                          <p:spTgt spid="5"/>
                                        </p:tgtEl>
                                        <p:attrNameLst>
                                          <p:attrName>ppt_x</p:attrName>
                                        </p:attrNameLst>
                                      </p:cBhvr>
                                      <p:tavLst>
                                        <p:tav tm="0">
                                          <p:val>
                                            <p:strVal val="#ppt_x"/>
                                          </p:val>
                                        </p:tav>
                                        <p:tav tm="100000">
                                          <p:val>
                                            <p:strVal val="#ppt_x"/>
                                          </p:val>
                                        </p:tav>
                                      </p:tavLst>
                                    </p:anim>
                                    <p:anim calcmode="lin" valueType="num">
                                      <p:cBhvr>
                                        <p:cTn id="205"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1"/>
                                            </p:cond>
                                          </p:stCondLst>
                                          <p:endCondLst>
                                            <p:cond evt="onStopAudio" delay="0">
                                              <p:tgtEl>
                                                <p:sldTgt/>
                                              </p:tgtEl>
                                            </p:cond>
                                          </p:endCondLst>
                                        </p:cTn>
                                        <p:tgtEl>
                                          <p:sndTgt r:embed="rId3" name="applause.wav"/>
                                        </p:tgtEl>
                                      </p:cMediaNode>
                                    </p:audio>
                                  </p:subTnLst>
                                </p:cTn>
                              </p:par>
                              <p:par>
                                <p:cTn id="206" presetID="10" presetClass="exit" presetSubtype="0" fill="hold" grpId="2" nodeType="withEffect">
                                  <p:stCondLst>
                                    <p:cond delay="0"/>
                                  </p:stCondLst>
                                  <p:childTnLst>
                                    <p:animEffect transition="out" filter="fade">
                                      <p:cBhvr>
                                        <p:cTn id="207" dur="500"/>
                                        <p:tgtEl>
                                          <p:spTgt spid="46"/>
                                        </p:tgtEl>
                                      </p:cBhvr>
                                    </p:animEffect>
                                    <p:set>
                                      <p:cBhvr>
                                        <p:cTn id="208"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2" grpId="1" animBg="1"/>
      <p:bldP spid="13" grpId="0" animBg="1"/>
      <p:bldP spid="13" grpId="1" animBg="1"/>
      <p:bldP spid="14" grpId="0" animBg="1"/>
      <p:bldP spid="14" grpId="1" animBg="1"/>
      <p:bldP spid="16" grpId="0" animBg="1"/>
      <p:bldP spid="16"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6"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51620" y="3745740"/>
            <a:ext cx="6200507" cy="822509"/>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a:lnSpc>
                <a:spcPct val="120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rPr>
              <a:t>C: </a:t>
            </a:r>
            <a:r>
              <a:rPr lang="en-US" sz="2400" dirty="0" err="1">
                <a:solidFill>
                  <a:srgbClr val="000000"/>
                </a:solidFill>
                <a:latin typeface="Times New Roman" panose="02020603050405020304" pitchFamily="18" charset="0"/>
                <a:ea typeface="Calibri" panose="020F0502020204030204" pitchFamily="34" charset="0"/>
              </a:rPr>
              <a:t>Cả</a:t>
            </a:r>
            <a:r>
              <a:rPr lang="en-US" sz="2400" dirty="0">
                <a:solidFill>
                  <a:srgbClr val="000000"/>
                </a:solidFill>
                <a:latin typeface="Times New Roman" panose="02020603050405020304" pitchFamily="18" charset="0"/>
                <a:ea typeface="Calibri" panose="020F0502020204030204" pitchFamily="34" charset="0"/>
              </a:rPr>
              <a:t> A &amp; B </a:t>
            </a:r>
            <a:r>
              <a:rPr lang="en-US" sz="2400" dirty="0" err="1">
                <a:solidFill>
                  <a:srgbClr val="000000"/>
                </a:solidFill>
                <a:latin typeface="Times New Roman" panose="02020603050405020304" pitchFamily="18" charset="0"/>
                <a:ea typeface="Calibri" panose="020F0502020204030204" pitchFamily="34" charset="0"/>
              </a:rPr>
              <a:t>đều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đúng</a:t>
            </a:r>
            <a:endParaRPr lang="en-US" sz="2400" dirty="0">
              <a:solidFill>
                <a:srgbClr val="000000"/>
              </a:solidFill>
              <a:latin typeface="Times New Roman" panose="02020603050405020304" pitchFamily="18" charset="0"/>
              <a:ea typeface="Calibri" panose="020F0502020204030204" pitchFamily="34" charset="0"/>
            </a:endParaRPr>
          </a:p>
        </p:txBody>
      </p:sp>
      <p:pic>
        <p:nvPicPr>
          <p:cNvPr id="11" name="Picture 8" descr="Clipart Resolution 2551*1795 - Khung Anh Ngo Nghinh - 900x633 PNG Download  - PNGk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47" y="178163"/>
            <a:ext cx="7919085" cy="3464471"/>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Rounded Corners 3">
            <a:extLst>
              <a:ext uri="{FF2B5EF4-FFF2-40B4-BE49-F238E27FC236}">
                <a16:creationId xmlns:a16="http://schemas.microsoft.com/office/drawing/2014/main" id="{4303BB96-E468-4FF9-973A-AD6A9412E807}"/>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2775" b="1">
                <a:solidFill>
                  <a:prstClr val="white"/>
                </a:solidFill>
                <a:latin typeface="Times New Roman" panose="02020603050405020304" pitchFamily="18" charset="0"/>
                <a:cs typeface="Times New Roman" panose="02020603050405020304" pitchFamily="18" charset="0"/>
              </a:rPr>
              <a:t>THỜI GIAN</a:t>
            </a:r>
          </a:p>
        </p:txBody>
      </p:sp>
      <p:sp>
        <p:nvSpPr>
          <p:cNvPr id="46" name="Rectangle: Rounded Corners 154">
            <a:extLst>
              <a:ext uri="{FF2B5EF4-FFF2-40B4-BE49-F238E27FC236}">
                <a16:creationId xmlns:a16="http://schemas.microsoft.com/office/drawing/2014/main" id="{5DEE4CEB-E13F-4E54-9CAB-8082B7CE536A}"/>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30</a:t>
            </a:r>
          </a:p>
        </p:txBody>
      </p:sp>
      <p:sp>
        <p:nvSpPr>
          <p:cNvPr id="47" name="Rectangle: Rounded Corners 155">
            <a:extLst>
              <a:ext uri="{FF2B5EF4-FFF2-40B4-BE49-F238E27FC236}">
                <a16:creationId xmlns:a16="http://schemas.microsoft.com/office/drawing/2014/main" id="{B341448D-0B2C-4AFD-AA4E-8CC6050E422E}"/>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29</a:t>
            </a:r>
          </a:p>
        </p:txBody>
      </p:sp>
      <p:sp>
        <p:nvSpPr>
          <p:cNvPr id="48" name="Rectangle: Rounded Corners 156">
            <a:extLst>
              <a:ext uri="{FF2B5EF4-FFF2-40B4-BE49-F238E27FC236}">
                <a16:creationId xmlns:a16="http://schemas.microsoft.com/office/drawing/2014/main" id="{0D7F1BF5-CF44-4984-93AE-4CFF6E886034}"/>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28</a:t>
            </a:r>
          </a:p>
        </p:txBody>
      </p:sp>
      <p:sp>
        <p:nvSpPr>
          <p:cNvPr id="49" name="Rectangle: Rounded Corners 157">
            <a:extLst>
              <a:ext uri="{FF2B5EF4-FFF2-40B4-BE49-F238E27FC236}">
                <a16:creationId xmlns:a16="http://schemas.microsoft.com/office/drawing/2014/main" id="{6E3BC4C4-823B-441E-A0BB-9E7E2B272607}"/>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27</a:t>
            </a:r>
          </a:p>
        </p:txBody>
      </p:sp>
      <p:sp>
        <p:nvSpPr>
          <p:cNvPr id="50" name="Rectangle: Rounded Corners 158">
            <a:extLst>
              <a:ext uri="{FF2B5EF4-FFF2-40B4-BE49-F238E27FC236}">
                <a16:creationId xmlns:a16="http://schemas.microsoft.com/office/drawing/2014/main" id="{88793236-B96A-4072-BE01-1AD05643F334}"/>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26</a:t>
            </a:r>
          </a:p>
        </p:txBody>
      </p:sp>
      <p:sp>
        <p:nvSpPr>
          <p:cNvPr id="51" name="Rectangle: Rounded Corners 159">
            <a:extLst>
              <a:ext uri="{FF2B5EF4-FFF2-40B4-BE49-F238E27FC236}">
                <a16:creationId xmlns:a16="http://schemas.microsoft.com/office/drawing/2014/main" id="{BC8857BE-A132-4784-AC9E-DAF6C404D9C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25</a:t>
            </a:r>
          </a:p>
        </p:txBody>
      </p:sp>
      <p:sp>
        <p:nvSpPr>
          <p:cNvPr id="52" name="Rectangle: Rounded Corners 160">
            <a:extLst>
              <a:ext uri="{FF2B5EF4-FFF2-40B4-BE49-F238E27FC236}">
                <a16:creationId xmlns:a16="http://schemas.microsoft.com/office/drawing/2014/main" id="{686B9027-29E9-4024-938E-43D222270C95}"/>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24</a:t>
            </a:r>
          </a:p>
        </p:txBody>
      </p:sp>
      <p:sp>
        <p:nvSpPr>
          <p:cNvPr id="53" name="Rectangle: Rounded Corners 161">
            <a:extLst>
              <a:ext uri="{FF2B5EF4-FFF2-40B4-BE49-F238E27FC236}">
                <a16:creationId xmlns:a16="http://schemas.microsoft.com/office/drawing/2014/main" id="{113214FA-CCEC-44B9-AB7B-04B9495DBC83}"/>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23</a:t>
            </a:r>
          </a:p>
        </p:txBody>
      </p:sp>
      <p:sp>
        <p:nvSpPr>
          <p:cNvPr id="54" name="Rectangle: Rounded Corners 162">
            <a:extLst>
              <a:ext uri="{FF2B5EF4-FFF2-40B4-BE49-F238E27FC236}">
                <a16:creationId xmlns:a16="http://schemas.microsoft.com/office/drawing/2014/main" id="{C0B71CE7-26B1-4AB8-8849-F5D19A608F6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22</a:t>
            </a:r>
          </a:p>
        </p:txBody>
      </p:sp>
      <p:sp>
        <p:nvSpPr>
          <p:cNvPr id="55" name="Rectangle: Rounded Corners 163">
            <a:extLst>
              <a:ext uri="{FF2B5EF4-FFF2-40B4-BE49-F238E27FC236}">
                <a16:creationId xmlns:a16="http://schemas.microsoft.com/office/drawing/2014/main" id="{4F517DE3-294F-4F4B-B100-095C056E80E3}"/>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21</a:t>
            </a:r>
          </a:p>
        </p:txBody>
      </p:sp>
      <p:sp>
        <p:nvSpPr>
          <p:cNvPr id="56" name="Rectangle: Rounded Corners 164">
            <a:extLst>
              <a:ext uri="{FF2B5EF4-FFF2-40B4-BE49-F238E27FC236}">
                <a16:creationId xmlns:a16="http://schemas.microsoft.com/office/drawing/2014/main" id="{56EE57BA-F071-465B-A36D-330D9653E571}"/>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20</a:t>
            </a:r>
          </a:p>
        </p:txBody>
      </p:sp>
      <p:sp>
        <p:nvSpPr>
          <p:cNvPr id="57" name="Rectangle: Rounded Corners 165">
            <a:extLst>
              <a:ext uri="{FF2B5EF4-FFF2-40B4-BE49-F238E27FC236}">
                <a16:creationId xmlns:a16="http://schemas.microsoft.com/office/drawing/2014/main" id="{DBA8F11A-01F2-42AE-B4C7-224205CFE01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19</a:t>
            </a:r>
          </a:p>
        </p:txBody>
      </p:sp>
      <p:sp>
        <p:nvSpPr>
          <p:cNvPr id="58" name="Rectangle: Rounded Corners 166">
            <a:extLst>
              <a:ext uri="{FF2B5EF4-FFF2-40B4-BE49-F238E27FC236}">
                <a16:creationId xmlns:a16="http://schemas.microsoft.com/office/drawing/2014/main" id="{68F97C3A-BC6D-4838-AA2E-B8D4EA0DD163}"/>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18</a:t>
            </a:r>
          </a:p>
        </p:txBody>
      </p:sp>
      <p:sp>
        <p:nvSpPr>
          <p:cNvPr id="59" name="Rectangle: Rounded Corners 167">
            <a:extLst>
              <a:ext uri="{FF2B5EF4-FFF2-40B4-BE49-F238E27FC236}">
                <a16:creationId xmlns:a16="http://schemas.microsoft.com/office/drawing/2014/main" id="{499B0D9E-C4E4-46EF-9FE6-463564972FF6}"/>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17</a:t>
            </a:r>
          </a:p>
        </p:txBody>
      </p:sp>
      <p:sp>
        <p:nvSpPr>
          <p:cNvPr id="60" name="Rectangle: Rounded Corners 168">
            <a:extLst>
              <a:ext uri="{FF2B5EF4-FFF2-40B4-BE49-F238E27FC236}">
                <a16:creationId xmlns:a16="http://schemas.microsoft.com/office/drawing/2014/main" id="{1231150D-3145-4F76-B57B-BC7C636068D6}"/>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16</a:t>
            </a:r>
          </a:p>
        </p:txBody>
      </p:sp>
      <p:sp>
        <p:nvSpPr>
          <p:cNvPr id="61" name="Rectangle: Rounded Corners 169">
            <a:extLst>
              <a:ext uri="{FF2B5EF4-FFF2-40B4-BE49-F238E27FC236}">
                <a16:creationId xmlns:a16="http://schemas.microsoft.com/office/drawing/2014/main" id="{0B91E6A0-8D6E-49C5-B10B-BB1CF37B81AD}"/>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15</a:t>
            </a:r>
          </a:p>
        </p:txBody>
      </p:sp>
      <p:sp>
        <p:nvSpPr>
          <p:cNvPr id="62" name="Rectangle: Rounded Corners 170">
            <a:extLst>
              <a:ext uri="{FF2B5EF4-FFF2-40B4-BE49-F238E27FC236}">
                <a16:creationId xmlns:a16="http://schemas.microsoft.com/office/drawing/2014/main" id="{38026127-711B-435B-94DE-DB6E149DC71C}"/>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14</a:t>
            </a:r>
          </a:p>
        </p:txBody>
      </p:sp>
      <p:sp>
        <p:nvSpPr>
          <p:cNvPr id="63" name="Rectangle: Rounded Corners 171">
            <a:extLst>
              <a:ext uri="{FF2B5EF4-FFF2-40B4-BE49-F238E27FC236}">
                <a16:creationId xmlns:a16="http://schemas.microsoft.com/office/drawing/2014/main" id="{C14C8319-0B3A-487C-9EE4-F983C356254E}"/>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13</a:t>
            </a:r>
          </a:p>
        </p:txBody>
      </p:sp>
      <p:sp>
        <p:nvSpPr>
          <p:cNvPr id="64" name="Rectangle: Rounded Corners 172">
            <a:extLst>
              <a:ext uri="{FF2B5EF4-FFF2-40B4-BE49-F238E27FC236}">
                <a16:creationId xmlns:a16="http://schemas.microsoft.com/office/drawing/2014/main" id="{E9E2E2C0-B1DF-479D-9546-086E854B4CDE}"/>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12</a:t>
            </a:r>
          </a:p>
        </p:txBody>
      </p:sp>
      <p:sp>
        <p:nvSpPr>
          <p:cNvPr id="65" name="Rectangle: Rounded Corners 173">
            <a:extLst>
              <a:ext uri="{FF2B5EF4-FFF2-40B4-BE49-F238E27FC236}">
                <a16:creationId xmlns:a16="http://schemas.microsoft.com/office/drawing/2014/main" id="{9C4BF873-A821-4628-97A8-D059937CAAF3}"/>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11</a:t>
            </a:r>
          </a:p>
        </p:txBody>
      </p:sp>
      <p:sp>
        <p:nvSpPr>
          <p:cNvPr id="66" name="Rectangle: Rounded Corners 174">
            <a:extLst>
              <a:ext uri="{FF2B5EF4-FFF2-40B4-BE49-F238E27FC236}">
                <a16:creationId xmlns:a16="http://schemas.microsoft.com/office/drawing/2014/main" id="{52691D40-8C0E-4667-A610-1C54EA7D9EE2}"/>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10</a:t>
            </a:r>
          </a:p>
        </p:txBody>
      </p:sp>
      <p:sp>
        <p:nvSpPr>
          <p:cNvPr id="67" name="Rectangle: Rounded Corners 175">
            <a:extLst>
              <a:ext uri="{FF2B5EF4-FFF2-40B4-BE49-F238E27FC236}">
                <a16:creationId xmlns:a16="http://schemas.microsoft.com/office/drawing/2014/main" id="{93E9F58F-BEA1-46C8-883A-2E2D092369E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09</a:t>
            </a:r>
          </a:p>
        </p:txBody>
      </p:sp>
      <p:sp>
        <p:nvSpPr>
          <p:cNvPr id="68" name="Rectangle: Rounded Corners 176">
            <a:extLst>
              <a:ext uri="{FF2B5EF4-FFF2-40B4-BE49-F238E27FC236}">
                <a16:creationId xmlns:a16="http://schemas.microsoft.com/office/drawing/2014/main" id="{23D056EC-DD40-48B3-8FE2-2B7113C71C14}"/>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08</a:t>
            </a:r>
          </a:p>
        </p:txBody>
      </p:sp>
      <p:sp>
        <p:nvSpPr>
          <p:cNvPr id="69" name="Rectangle: Rounded Corners 177">
            <a:extLst>
              <a:ext uri="{FF2B5EF4-FFF2-40B4-BE49-F238E27FC236}">
                <a16:creationId xmlns:a16="http://schemas.microsoft.com/office/drawing/2014/main" id="{90370E08-2678-4A2F-B297-15FB23DDD29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07</a:t>
            </a:r>
          </a:p>
        </p:txBody>
      </p:sp>
      <p:sp>
        <p:nvSpPr>
          <p:cNvPr id="70" name="Rectangle: Rounded Corners 178">
            <a:extLst>
              <a:ext uri="{FF2B5EF4-FFF2-40B4-BE49-F238E27FC236}">
                <a16:creationId xmlns:a16="http://schemas.microsoft.com/office/drawing/2014/main" id="{68B8FE45-45C7-4981-AAA5-E349D81F3027}"/>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06</a:t>
            </a:r>
          </a:p>
        </p:txBody>
      </p:sp>
      <p:sp>
        <p:nvSpPr>
          <p:cNvPr id="71" name="Rectangle: Rounded Corners 179">
            <a:extLst>
              <a:ext uri="{FF2B5EF4-FFF2-40B4-BE49-F238E27FC236}">
                <a16:creationId xmlns:a16="http://schemas.microsoft.com/office/drawing/2014/main" id="{3F153729-FDBD-4EB4-AE34-FE8FDA2B9D22}"/>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05</a:t>
            </a:r>
          </a:p>
        </p:txBody>
      </p:sp>
      <p:sp>
        <p:nvSpPr>
          <p:cNvPr id="72" name="Rectangle: Rounded Corners 180">
            <a:extLst>
              <a:ext uri="{FF2B5EF4-FFF2-40B4-BE49-F238E27FC236}">
                <a16:creationId xmlns:a16="http://schemas.microsoft.com/office/drawing/2014/main" id="{C504947B-95BA-4E4E-806B-E6908ED53E70}"/>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04</a:t>
            </a:r>
          </a:p>
        </p:txBody>
      </p:sp>
      <p:sp>
        <p:nvSpPr>
          <p:cNvPr id="73" name="Rectangle: Rounded Corners 181">
            <a:extLst>
              <a:ext uri="{FF2B5EF4-FFF2-40B4-BE49-F238E27FC236}">
                <a16:creationId xmlns:a16="http://schemas.microsoft.com/office/drawing/2014/main" id="{FA2AE9AA-DF6C-4198-8070-BE28C33BC93B}"/>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74" name="Rectangle: Rounded Corners 182">
            <a:extLst>
              <a:ext uri="{FF2B5EF4-FFF2-40B4-BE49-F238E27FC236}">
                <a16:creationId xmlns:a16="http://schemas.microsoft.com/office/drawing/2014/main" id="{5574E918-FCCF-4F5A-8338-F0195D48D322}"/>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75" name="Rectangle: Rounded Corners 183">
            <a:extLst>
              <a:ext uri="{FF2B5EF4-FFF2-40B4-BE49-F238E27FC236}">
                <a16:creationId xmlns:a16="http://schemas.microsoft.com/office/drawing/2014/main" id="{84498586-260B-44AC-9119-279CD8106F7A}"/>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76" name="Rectangle: Rounded Corners 184">
            <a:extLst>
              <a:ext uri="{FF2B5EF4-FFF2-40B4-BE49-F238E27FC236}">
                <a16:creationId xmlns:a16="http://schemas.microsoft.com/office/drawing/2014/main" id="{07059D34-D489-4C48-9C01-029A2E8240D4}"/>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00</a:t>
            </a:r>
          </a:p>
        </p:txBody>
      </p:sp>
      <p:sp>
        <p:nvSpPr>
          <p:cNvPr id="77" name="Rectangle: Rounded Corners 186">
            <a:extLst>
              <a:ext uri="{FF2B5EF4-FFF2-40B4-BE49-F238E27FC236}">
                <a16:creationId xmlns:a16="http://schemas.microsoft.com/office/drawing/2014/main" id="{09BD8570-F3EE-4550-91DC-3636FF64E440}"/>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3600" b="1">
                <a:solidFill>
                  <a:srgbClr val="FFFF00"/>
                </a:solidFill>
                <a:latin typeface="Times New Roman" panose="02020603050405020304" pitchFamily="18" charset="0"/>
                <a:cs typeface="Times New Roman" panose="02020603050405020304" pitchFamily="18" charset="0"/>
              </a:rPr>
              <a:t>HẾT GIỜ</a:t>
            </a:r>
          </a:p>
        </p:txBody>
      </p:sp>
      <p:sp>
        <p:nvSpPr>
          <p:cNvPr id="2" name="Rectangle 1"/>
          <p:cNvSpPr/>
          <p:nvPr/>
        </p:nvSpPr>
        <p:spPr>
          <a:xfrm>
            <a:off x="1492475" y="787792"/>
            <a:ext cx="6949628" cy="1667955"/>
          </a:xfrm>
          <a:prstGeom prst="rect">
            <a:avLst/>
          </a:prstGeom>
        </p:spPr>
        <p:txBody>
          <a:bodyPr wrap="square" lIns="68568" tIns="34289" rIns="68568" bIns="34289">
            <a:spAutoFit/>
          </a:bodyPr>
          <a:lstStyle/>
          <a:p>
            <a:pPr algn="just">
              <a:lnSpc>
                <a:spcPct val="120000"/>
              </a:lnSpc>
              <a:spcBef>
                <a:spcPts val="600"/>
              </a:spcBef>
              <a:spcAft>
                <a:spcPts val="600"/>
              </a:spcAft>
            </a:pPr>
            <a:r>
              <a:rPr lang="en-US" sz="2400" b="1" i="1" dirty="0" err="1">
                <a:solidFill>
                  <a:srgbClr val="000000"/>
                </a:solidFill>
                <a:effectLst/>
                <a:latin typeface="Times New Roman" panose="02020603050405020304" pitchFamily="18" charset="0"/>
                <a:ea typeface="Calibri" panose="020F0502020204030204" pitchFamily="34" charset="0"/>
              </a:rPr>
              <a:t>Câu</a:t>
            </a:r>
            <a:r>
              <a:rPr lang="en-US" sz="2400" b="1" i="1" dirty="0">
                <a:solidFill>
                  <a:srgbClr val="000000"/>
                </a:solidFill>
                <a:effectLst/>
                <a:latin typeface="Times New Roman" panose="02020603050405020304" pitchFamily="18" charset="0"/>
                <a:ea typeface="Calibri" panose="020F0502020204030204" pitchFamily="34" charset="0"/>
              </a:rPr>
              <a:t> </a:t>
            </a:r>
            <a:r>
              <a:rPr lang="en-US" sz="2400" b="1" i="1" dirty="0" err="1">
                <a:solidFill>
                  <a:srgbClr val="000000"/>
                </a:solidFill>
                <a:effectLst/>
                <a:latin typeface="Times New Roman" panose="02020603050405020304" pitchFamily="18" charset="0"/>
                <a:ea typeface="Calibri" panose="020F0502020204030204" pitchFamily="34" charset="0"/>
              </a:rPr>
              <a:t>hỏi</a:t>
            </a:r>
            <a:r>
              <a:rPr lang="en-US" sz="2400" b="1" i="1" dirty="0">
                <a:solidFill>
                  <a:srgbClr val="000000"/>
                </a:solidFill>
                <a:effectLst/>
                <a:latin typeface="Times New Roman" panose="02020603050405020304" pitchFamily="18" charset="0"/>
                <a:ea typeface="Calibri" panose="020F0502020204030204" pitchFamily="34" charset="0"/>
              </a:rPr>
              <a:t> 5: </a:t>
            </a:r>
            <a:r>
              <a:rPr lang="en-US" sz="2400" dirty="0" err="1">
                <a:solidFill>
                  <a:srgbClr val="000000"/>
                </a:solidFill>
                <a:effectLst/>
                <a:latin typeface="Times New Roman" panose="02020603050405020304" pitchFamily="18" charset="0"/>
                <a:ea typeface="Calibri" panose="020F0502020204030204" pitchFamily="34" charset="0"/>
              </a:rPr>
              <a:t>Số</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trang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trong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văn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bản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thường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được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đặt</a:t>
            </a:r>
            <a:r>
              <a:rPr lang="en-US" sz="2400" dirty="0">
                <a:solidFill>
                  <a:srgbClr val="000000"/>
                </a:solidFill>
                <a:effectLst/>
                <a:latin typeface="Times New Roman" panose="02020603050405020304" pitchFamily="18" charset="0"/>
                <a:ea typeface="Calibri" panose="020F0502020204030204" pitchFamily="34" charset="0"/>
              </a:rPr>
              <a:t> ở:</a:t>
            </a:r>
          </a:p>
          <a:p>
            <a:pPr algn="just">
              <a:lnSpc>
                <a:spcPct val="120000"/>
              </a:lnSpc>
              <a:spcBef>
                <a:spcPts val="600"/>
              </a:spcBef>
              <a:spcAft>
                <a:spcPts val="600"/>
              </a:spcAft>
            </a:pPr>
            <a:r>
              <a:rPr lang="en-US" sz="2400" dirty="0">
                <a:solidFill>
                  <a:srgbClr val="000000"/>
                </a:solidFill>
                <a:effectLst/>
                <a:latin typeface="Times New Roman" panose="02020603050405020304" pitchFamily="18" charset="0"/>
                <a:ea typeface="Calibri" panose="020F0502020204030204" pitchFamily="34" charset="0"/>
              </a:rPr>
              <a:t>A: </a:t>
            </a:r>
            <a:r>
              <a:rPr lang="en-US" sz="2400" dirty="0" err="1">
                <a:solidFill>
                  <a:srgbClr val="000000"/>
                </a:solidFill>
                <a:effectLst/>
                <a:latin typeface="Times New Roman" panose="02020603050405020304" pitchFamily="18" charset="0"/>
                <a:ea typeface="Calibri" panose="020F0502020204030204" pitchFamily="34" charset="0"/>
              </a:rPr>
              <a:t>Đầu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trang</a:t>
            </a:r>
            <a:r>
              <a:rPr lang="vi-VN" sz="2400" dirty="0">
                <a:solidFill>
                  <a:srgbClr val="000000"/>
                </a:solidFill>
                <a:effectLst/>
                <a:latin typeface="Times New Roman" panose="02020603050405020304" pitchFamily="18" charset="0"/>
                <a:ea typeface="Calibri" panose="020F0502020204030204" pitchFamily="34" charset="0"/>
              </a:rPr>
              <a:t>			</a:t>
            </a:r>
            <a:r>
              <a:rPr lang="en-US" sz="2400" dirty="0">
                <a:solidFill>
                  <a:srgbClr val="000000"/>
                </a:solidFill>
                <a:effectLst/>
                <a:latin typeface="Times New Roman" panose="02020603050405020304" pitchFamily="18" charset="0"/>
                <a:ea typeface="Calibri" panose="020F0502020204030204" pitchFamily="34" charset="0"/>
              </a:rPr>
              <a:t>B: </a:t>
            </a:r>
            <a:r>
              <a:rPr lang="en-US" sz="2400" dirty="0" err="1">
                <a:solidFill>
                  <a:srgbClr val="000000"/>
                </a:solidFill>
                <a:effectLst/>
                <a:latin typeface="Times New Roman" panose="02020603050405020304" pitchFamily="18" charset="0"/>
                <a:ea typeface="Calibri" panose="020F0502020204030204" pitchFamily="34" charset="0"/>
              </a:rPr>
              <a:t>Chân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trang</a:t>
            </a:r>
            <a:endParaRPr lang="en-US" sz="2400" dirty="0">
              <a:solidFill>
                <a:srgbClr val="000000"/>
              </a:solidFill>
              <a:effectLst/>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en-US" sz="2400" dirty="0">
                <a:solidFill>
                  <a:srgbClr val="000000"/>
                </a:solidFill>
                <a:effectLst/>
                <a:latin typeface="Times New Roman" panose="02020603050405020304" pitchFamily="18" charset="0"/>
                <a:ea typeface="Calibri" panose="020F0502020204030204" pitchFamily="34" charset="0"/>
              </a:rPr>
              <a:t>C: </a:t>
            </a:r>
            <a:r>
              <a:rPr lang="en-US" sz="2400" dirty="0" err="1">
                <a:solidFill>
                  <a:srgbClr val="000000"/>
                </a:solidFill>
                <a:effectLst/>
                <a:latin typeface="Times New Roman" panose="02020603050405020304" pitchFamily="18" charset="0"/>
                <a:ea typeface="Calibri" panose="020F0502020204030204" pitchFamily="34" charset="0"/>
              </a:rPr>
              <a:t>Cả</a:t>
            </a:r>
            <a:r>
              <a:rPr lang="en-US" sz="2400" dirty="0">
                <a:solidFill>
                  <a:srgbClr val="000000"/>
                </a:solidFill>
                <a:effectLst/>
                <a:latin typeface="Times New Roman" panose="02020603050405020304" pitchFamily="18" charset="0"/>
                <a:ea typeface="Calibri" panose="020F0502020204030204" pitchFamily="34" charset="0"/>
              </a:rPr>
              <a:t> A &amp; B </a:t>
            </a:r>
            <a:r>
              <a:rPr lang="en-US" sz="2400" dirty="0" err="1">
                <a:solidFill>
                  <a:srgbClr val="000000"/>
                </a:solidFill>
                <a:effectLst/>
                <a:latin typeface="Times New Roman" panose="02020603050405020304" pitchFamily="18" charset="0"/>
                <a:ea typeface="Calibri" panose="020F0502020204030204" pitchFamily="34" charset="0"/>
              </a:rPr>
              <a:t>đều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đúng</a:t>
            </a:r>
            <a:r>
              <a:rPr lang="vi-VN" sz="2400" dirty="0">
                <a:solidFill>
                  <a:srgbClr val="000000"/>
                </a:solidFill>
                <a:effectLst/>
                <a:latin typeface="Times New Roman" panose="02020603050405020304" pitchFamily="18" charset="0"/>
                <a:ea typeface="Calibri" panose="020F0502020204030204" pitchFamily="34" charset="0"/>
              </a:rPr>
              <a:t>	</a:t>
            </a:r>
            <a:r>
              <a:rPr lang="en-US" sz="2400" dirty="0">
                <a:solidFill>
                  <a:srgbClr val="000000"/>
                </a:solidFill>
                <a:effectLst/>
                <a:latin typeface="Times New Roman" panose="02020603050405020304" pitchFamily="18" charset="0"/>
                <a:ea typeface="Calibri" panose="020F0502020204030204" pitchFamily="34" charset="0"/>
              </a:rPr>
              <a:t>D: </a:t>
            </a:r>
            <a:r>
              <a:rPr lang="en-US" sz="2400" dirty="0" err="1">
                <a:solidFill>
                  <a:srgbClr val="000000"/>
                </a:solidFill>
                <a:effectLst/>
                <a:latin typeface="Times New Roman" panose="02020603050405020304" pitchFamily="18" charset="0"/>
                <a:ea typeface="Calibri" panose="020F0502020204030204" pitchFamily="34" charset="0"/>
              </a:rPr>
              <a:t>Cả</a:t>
            </a:r>
            <a:r>
              <a:rPr lang="en-US" sz="2400" dirty="0">
                <a:solidFill>
                  <a:srgbClr val="000000"/>
                </a:solidFill>
                <a:effectLst/>
                <a:latin typeface="Times New Roman" panose="02020603050405020304" pitchFamily="18" charset="0"/>
                <a:ea typeface="Calibri" panose="020F0502020204030204" pitchFamily="34" charset="0"/>
              </a:rPr>
              <a:t> A &amp; B </a:t>
            </a:r>
            <a:r>
              <a:rPr lang="en-US" sz="2400" dirty="0" err="1">
                <a:solidFill>
                  <a:srgbClr val="000000"/>
                </a:solidFill>
                <a:effectLst/>
                <a:latin typeface="Times New Roman" panose="02020603050405020304" pitchFamily="18" charset="0"/>
                <a:ea typeface="Calibri" panose="020F0502020204030204" pitchFamily="34" charset="0"/>
              </a:rPr>
              <a:t>đều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sai</a:t>
            </a:r>
            <a:endParaRPr lang="en-US" sz="2400" dirty="0">
              <a:solidFill>
                <a:srgbClr val="000000"/>
              </a:solidFill>
              <a:effectLst/>
              <a:latin typeface="Times New Roman" panose="02020603050405020304" pitchFamily="18" charset="0"/>
              <a:ea typeface="Calibri" panose="020F0502020204030204" pitchFamily="34" charset="0"/>
            </a:endParaRPr>
          </a:p>
        </p:txBody>
      </p:sp>
      <p:sp>
        <p:nvSpPr>
          <p:cNvPr id="42" name="Left Arrow 41">
            <a:hlinkClick r:id="rId5" action="ppaction://hlinksldjump"/>
          </p:cNvPr>
          <p:cNvSpPr/>
          <p:nvPr/>
        </p:nvSpPr>
        <p:spPr>
          <a:xfrm>
            <a:off x="8153257" y="4427062"/>
            <a:ext cx="870326" cy="4925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spcCol="0" rtlCol="0" anchor="ctr"/>
          <a:lstStyle/>
          <a:p>
            <a:pPr algn="ctr"/>
            <a:endParaRPr lang="en-US" sz="13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6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999"/>
                                          </p:stCondLst>
                                        </p:cTn>
                                        <p:tgtEl>
                                          <p:spTgt spid="46"/>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0"/>
                                  </p:stCondLst>
                                  <p:childTnLst>
                                    <p:set>
                                      <p:cBhvr>
                                        <p:cTn id="9" dur="1" fill="hold">
                                          <p:stCondLst>
                                            <p:cond delay="999"/>
                                          </p:stCondLst>
                                        </p:cTn>
                                        <p:tgtEl>
                                          <p:spTgt spid="47"/>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grpId="0" nodeType="afterEffect">
                                  <p:stCondLst>
                                    <p:cond delay="0"/>
                                  </p:stCondLst>
                                  <p:childTnLst>
                                    <p:set>
                                      <p:cBhvr>
                                        <p:cTn id="12" dur="1" fill="hold">
                                          <p:stCondLst>
                                            <p:cond delay="999"/>
                                          </p:stCondLst>
                                        </p:cTn>
                                        <p:tgtEl>
                                          <p:spTgt spid="48"/>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grpId="0" nodeType="afterEffect">
                                  <p:stCondLst>
                                    <p:cond delay="0"/>
                                  </p:stCondLst>
                                  <p:childTnLst>
                                    <p:set>
                                      <p:cBhvr>
                                        <p:cTn id="15" dur="1" fill="hold">
                                          <p:stCondLst>
                                            <p:cond delay="999"/>
                                          </p:stCondLst>
                                        </p:cTn>
                                        <p:tgtEl>
                                          <p:spTgt spid="49"/>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grpId="0" nodeType="afterEffect">
                                  <p:stCondLst>
                                    <p:cond delay="0"/>
                                  </p:stCondLst>
                                  <p:childTnLst>
                                    <p:set>
                                      <p:cBhvr>
                                        <p:cTn id="18" dur="1" fill="hold">
                                          <p:stCondLst>
                                            <p:cond delay="999"/>
                                          </p:stCondLst>
                                        </p:cTn>
                                        <p:tgtEl>
                                          <p:spTgt spid="50"/>
                                        </p:tgtEl>
                                        <p:attrNameLst>
                                          <p:attrName>style.visibility</p:attrName>
                                        </p:attrNameLst>
                                      </p:cBhvr>
                                      <p:to>
                                        <p:strVal val="visible"/>
                                      </p:to>
                                    </p:set>
                                  </p:childTnLst>
                                </p:cTn>
                              </p:par>
                            </p:childTnLst>
                          </p:cTn>
                        </p:par>
                        <p:par>
                          <p:cTn id="19" fill="hold">
                            <p:stCondLst>
                              <p:cond delay="5500"/>
                            </p:stCondLst>
                            <p:childTnLst>
                              <p:par>
                                <p:cTn id="20" presetID="1" presetClass="entr" presetSubtype="0" fill="hold" grpId="0" nodeType="afterEffect">
                                  <p:stCondLst>
                                    <p:cond delay="0"/>
                                  </p:stCondLst>
                                  <p:childTnLst>
                                    <p:set>
                                      <p:cBhvr>
                                        <p:cTn id="21" dur="1" fill="hold">
                                          <p:stCondLst>
                                            <p:cond delay="999"/>
                                          </p:stCondLst>
                                        </p:cTn>
                                        <p:tgtEl>
                                          <p:spTgt spid="51"/>
                                        </p:tgtEl>
                                        <p:attrNameLst>
                                          <p:attrName>style.visibility</p:attrName>
                                        </p:attrNameLst>
                                      </p:cBhvr>
                                      <p:to>
                                        <p:strVal val="visible"/>
                                      </p:to>
                                    </p:set>
                                  </p:childTnLst>
                                </p:cTn>
                              </p:par>
                            </p:childTnLst>
                          </p:cTn>
                        </p:par>
                        <p:par>
                          <p:cTn id="22" fill="hold">
                            <p:stCondLst>
                              <p:cond delay="6500"/>
                            </p:stCondLst>
                            <p:childTnLst>
                              <p:par>
                                <p:cTn id="23" presetID="1" presetClass="entr" presetSubtype="0" fill="hold" grpId="0" nodeType="afterEffect">
                                  <p:stCondLst>
                                    <p:cond delay="0"/>
                                  </p:stCondLst>
                                  <p:childTnLst>
                                    <p:set>
                                      <p:cBhvr>
                                        <p:cTn id="24" dur="1" fill="hold">
                                          <p:stCondLst>
                                            <p:cond delay="999"/>
                                          </p:stCondLst>
                                        </p:cTn>
                                        <p:tgtEl>
                                          <p:spTgt spid="52"/>
                                        </p:tgtEl>
                                        <p:attrNameLst>
                                          <p:attrName>style.visibility</p:attrName>
                                        </p:attrNameLst>
                                      </p:cBhvr>
                                      <p:to>
                                        <p:strVal val="visible"/>
                                      </p:to>
                                    </p:set>
                                  </p:childTnLst>
                                </p:cTn>
                              </p:par>
                            </p:childTnLst>
                          </p:cTn>
                        </p:par>
                        <p:par>
                          <p:cTn id="25" fill="hold">
                            <p:stCondLst>
                              <p:cond delay="7500"/>
                            </p:stCondLst>
                            <p:childTnLst>
                              <p:par>
                                <p:cTn id="26" presetID="1" presetClass="entr" presetSubtype="0" fill="hold" grpId="0" nodeType="afterEffect">
                                  <p:stCondLst>
                                    <p:cond delay="0"/>
                                  </p:stCondLst>
                                  <p:childTnLst>
                                    <p:set>
                                      <p:cBhvr>
                                        <p:cTn id="27" dur="1" fill="hold">
                                          <p:stCondLst>
                                            <p:cond delay="999"/>
                                          </p:stCondLst>
                                        </p:cTn>
                                        <p:tgtEl>
                                          <p:spTgt spid="53"/>
                                        </p:tgtEl>
                                        <p:attrNameLst>
                                          <p:attrName>style.visibility</p:attrName>
                                        </p:attrNameLst>
                                      </p:cBhvr>
                                      <p:to>
                                        <p:strVal val="visible"/>
                                      </p:to>
                                    </p:set>
                                  </p:childTnLst>
                                </p:cTn>
                              </p:par>
                            </p:childTnLst>
                          </p:cTn>
                        </p:par>
                        <p:par>
                          <p:cTn id="28" fill="hold">
                            <p:stCondLst>
                              <p:cond delay="8500"/>
                            </p:stCondLst>
                            <p:childTnLst>
                              <p:par>
                                <p:cTn id="29" presetID="1" presetClass="entr" presetSubtype="0" fill="hold" grpId="0" nodeType="afterEffect">
                                  <p:stCondLst>
                                    <p:cond delay="0"/>
                                  </p:stCondLst>
                                  <p:childTnLst>
                                    <p:set>
                                      <p:cBhvr>
                                        <p:cTn id="30" dur="1" fill="hold">
                                          <p:stCondLst>
                                            <p:cond delay="999"/>
                                          </p:stCondLst>
                                        </p:cTn>
                                        <p:tgtEl>
                                          <p:spTgt spid="54"/>
                                        </p:tgtEl>
                                        <p:attrNameLst>
                                          <p:attrName>style.visibility</p:attrName>
                                        </p:attrNameLst>
                                      </p:cBhvr>
                                      <p:to>
                                        <p:strVal val="visible"/>
                                      </p:to>
                                    </p:set>
                                  </p:childTnLst>
                                </p:cTn>
                              </p:par>
                            </p:childTnLst>
                          </p:cTn>
                        </p:par>
                        <p:par>
                          <p:cTn id="31" fill="hold">
                            <p:stCondLst>
                              <p:cond delay="9500"/>
                            </p:stCondLst>
                            <p:childTnLst>
                              <p:par>
                                <p:cTn id="32" presetID="1" presetClass="entr" presetSubtype="0" fill="hold" grpId="0" nodeType="afterEffect">
                                  <p:stCondLst>
                                    <p:cond delay="0"/>
                                  </p:stCondLst>
                                  <p:childTnLst>
                                    <p:set>
                                      <p:cBhvr>
                                        <p:cTn id="33" dur="1" fill="hold">
                                          <p:stCondLst>
                                            <p:cond delay="999"/>
                                          </p:stCondLst>
                                        </p:cTn>
                                        <p:tgtEl>
                                          <p:spTgt spid="55"/>
                                        </p:tgtEl>
                                        <p:attrNameLst>
                                          <p:attrName>style.visibility</p:attrName>
                                        </p:attrNameLst>
                                      </p:cBhvr>
                                      <p:to>
                                        <p:strVal val="visible"/>
                                      </p:to>
                                    </p:set>
                                  </p:childTnLst>
                                </p:cTn>
                              </p:par>
                            </p:childTnLst>
                          </p:cTn>
                        </p:par>
                        <p:par>
                          <p:cTn id="34" fill="hold">
                            <p:stCondLst>
                              <p:cond delay="10500"/>
                            </p:stCondLst>
                            <p:childTnLst>
                              <p:par>
                                <p:cTn id="35" presetID="1" presetClass="entr" presetSubtype="0" fill="hold" grpId="0" nodeType="afterEffect">
                                  <p:stCondLst>
                                    <p:cond delay="0"/>
                                  </p:stCondLst>
                                  <p:childTnLst>
                                    <p:set>
                                      <p:cBhvr>
                                        <p:cTn id="36" dur="1" fill="hold">
                                          <p:stCondLst>
                                            <p:cond delay="999"/>
                                          </p:stCondLst>
                                        </p:cTn>
                                        <p:tgtEl>
                                          <p:spTgt spid="56"/>
                                        </p:tgtEl>
                                        <p:attrNameLst>
                                          <p:attrName>style.visibility</p:attrName>
                                        </p:attrNameLst>
                                      </p:cBhvr>
                                      <p:to>
                                        <p:strVal val="visible"/>
                                      </p:to>
                                    </p:set>
                                  </p:childTnLst>
                                </p:cTn>
                              </p:par>
                            </p:childTnLst>
                          </p:cTn>
                        </p:par>
                        <p:par>
                          <p:cTn id="37" fill="hold">
                            <p:stCondLst>
                              <p:cond delay="11500"/>
                            </p:stCondLst>
                            <p:childTnLst>
                              <p:par>
                                <p:cTn id="38" presetID="1" presetClass="entr" presetSubtype="0" fill="hold" grpId="0" nodeType="afterEffect">
                                  <p:stCondLst>
                                    <p:cond delay="0"/>
                                  </p:stCondLst>
                                  <p:childTnLst>
                                    <p:set>
                                      <p:cBhvr>
                                        <p:cTn id="39" dur="1" fill="hold">
                                          <p:stCondLst>
                                            <p:cond delay="999"/>
                                          </p:stCondLst>
                                        </p:cTn>
                                        <p:tgtEl>
                                          <p:spTgt spid="57"/>
                                        </p:tgtEl>
                                        <p:attrNameLst>
                                          <p:attrName>style.visibility</p:attrName>
                                        </p:attrNameLst>
                                      </p:cBhvr>
                                      <p:to>
                                        <p:strVal val="visible"/>
                                      </p:to>
                                    </p:set>
                                  </p:childTnLst>
                                </p:cTn>
                              </p:par>
                            </p:childTnLst>
                          </p:cTn>
                        </p:par>
                        <p:par>
                          <p:cTn id="40" fill="hold">
                            <p:stCondLst>
                              <p:cond delay="12500"/>
                            </p:stCondLst>
                            <p:childTnLst>
                              <p:par>
                                <p:cTn id="41" presetID="1" presetClass="entr" presetSubtype="0" fill="hold" grpId="0" nodeType="afterEffect">
                                  <p:stCondLst>
                                    <p:cond delay="0"/>
                                  </p:stCondLst>
                                  <p:childTnLst>
                                    <p:set>
                                      <p:cBhvr>
                                        <p:cTn id="42" dur="1" fill="hold">
                                          <p:stCondLst>
                                            <p:cond delay="999"/>
                                          </p:stCondLst>
                                        </p:cTn>
                                        <p:tgtEl>
                                          <p:spTgt spid="58"/>
                                        </p:tgtEl>
                                        <p:attrNameLst>
                                          <p:attrName>style.visibility</p:attrName>
                                        </p:attrNameLst>
                                      </p:cBhvr>
                                      <p:to>
                                        <p:strVal val="visible"/>
                                      </p:to>
                                    </p:set>
                                  </p:childTnLst>
                                </p:cTn>
                              </p:par>
                            </p:childTnLst>
                          </p:cTn>
                        </p:par>
                        <p:par>
                          <p:cTn id="43" fill="hold">
                            <p:stCondLst>
                              <p:cond delay="13500"/>
                            </p:stCondLst>
                            <p:childTnLst>
                              <p:par>
                                <p:cTn id="44" presetID="1" presetClass="entr" presetSubtype="0" fill="hold" grpId="0" nodeType="afterEffect">
                                  <p:stCondLst>
                                    <p:cond delay="0"/>
                                  </p:stCondLst>
                                  <p:childTnLst>
                                    <p:set>
                                      <p:cBhvr>
                                        <p:cTn id="45" dur="1" fill="hold">
                                          <p:stCondLst>
                                            <p:cond delay="999"/>
                                          </p:stCondLst>
                                        </p:cTn>
                                        <p:tgtEl>
                                          <p:spTgt spid="59"/>
                                        </p:tgtEl>
                                        <p:attrNameLst>
                                          <p:attrName>style.visibility</p:attrName>
                                        </p:attrNameLst>
                                      </p:cBhvr>
                                      <p:to>
                                        <p:strVal val="visible"/>
                                      </p:to>
                                    </p:set>
                                  </p:childTnLst>
                                </p:cTn>
                              </p:par>
                            </p:childTnLst>
                          </p:cTn>
                        </p:par>
                        <p:par>
                          <p:cTn id="46" fill="hold">
                            <p:stCondLst>
                              <p:cond delay="14500"/>
                            </p:stCondLst>
                            <p:childTnLst>
                              <p:par>
                                <p:cTn id="47" presetID="1" presetClass="entr" presetSubtype="0" fill="hold" grpId="0" nodeType="afterEffect">
                                  <p:stCondLst>
                                    <p:cond delay="0"/>
                                  </p:stCondLst>
                                  <p:childTnLst>
                                    <p:set>
                                      <p:cBhvr>
                                        <p:cTn id="48" dur="1" fill="hold">
                                          <p:stCondLst>
                                            <p:cond delay="999"/>
                                          </p:stCondLst>
                                        </p:cTn>
                                        <p:tgtEl>
                                          <p:spTgt spid="60"/>
                                        </p:tgtEl>
                                        <p:attrNameLst>
                                          <p:attrName>style.visibility</p:attrName>
                                        </p:attrNameLst>
                                      </p:cBhvr>
                                      <p:to>
                                        <p:strVal val="visible"/>
                                      </p:to>
                                    </p:set>
                                  </p:childTnLst>
                                </p:cTn>
                              </p:par>
                            </p:childTnLst>
                          </p:cTn>
                        </p:par>
                        <p:par>
                          <p:cTn id="49" fill="hold">
                            <p:stCondLst>
                              <p:cond delay="15500"/>
                            </p:stCondLst>
                            <p:childTnLst>
                              <p:par>
                                <p:cTn id="50" presetID="1" presetClass="entr" presetSubtype="0" fill="hold" grpId="0" nodeType="afterEffect">
                                  <p:stCondLst>
                                    <p:cond delay="0"/>
                                  </p:stCondLst>
                                  <p:childTnLst>
                                    <p:set>
                                      <p:cBhvr>
                                        <p:cTn id="51" dur="1" fill="hold">
                                          <p:stCondLst>
                                            <p:cond delay="999"/>
                                          </p:stCondLst>
                                        </p:cTn>
                                        <p:tgtEl>
                                          <p:spTgt spid="61"/>
                                        </p:tgtEl>
                                        <p:attrNameLst>
                                          <p:attrName>style.visibility</p:attrName>
                                        </p:attrNameLst>
                                      </p:cBhvr>
                                      <p:to>
                                        <p:strVal val="visible"/>
                                      </p:to>
                                    </p:set>
                                  </p:childTnLst>
                                </p:cTn>
                              </p:par>
                            </p:childTnLst>
                          </p:cTn>
                        </p:par>
                        <p:par>
                          <p:cTn id="52" fill="hold">
                            <p:stCondLst>
                              <p:cond delay="16500"/>
                            </p:stCondLst>
                            <p:childTnLst>
                              <p:par>
                                <p:cTn id="53" presetID="1" presetClass="entr" presetSubtype="0" fill="hold" grpId="0" nodeType="afterEffect">
                                  <p:stCondLst>
                                    <p:cond delay="0"/>
                                  </p:stCondLst>
                                  <p:childTnLst>
                                    <p:set>
                                      <p:cBhvr>
                                        <p:cTn id="54" dur="1" fill="hold">
                                          <p:stCondLst>
                                            <p:cond delay="999"/>
                                          </p:stCondLst>
                                        </p:cTn>
                                        <p:tgtEl>
                                          <p:spTgt spid="62"/>
                                        </p:tgtEl>
                                        <p:attrNameLst>
                                          <p:attrName>style.visibility</p:attrName>
                                        </p:attrNameLst>
                                      </p:cBhvr>
                                      <p:to>
                                        <p:strVal val="visible"/>
                                      </p:to>
                                    </p:set>
                                  </p:childTnLst>
                                </p:cTn>
                              </p:par>
                            </p:childTnLst>
                          </p:cTn>
                        </p:par>
                        <p:par>
                          <p:cTn id="55" fill="hold">
                            <p:stCondLst>
                              <p:cond delay="17500"/>
                            </p:stCondLst>
                            <p:childTnLst>
                              <p:par>
                                <p:cTn id="56" presetID="1" presetClass="entr" presetSubtype="0" fill="hold" grpId="0" nodeType="afterEffect">
                                  <p:stCondLst>
                                    <p:cond delay="0"/>
                                  </p:stCondLst>
                                  <p:childTnLst>
                                    <p:set>
                                      <p:cBhvr>
                                        <p:cTn id="57" dur="1" fill="hold">
                                          <p:stCondLst>
                                            <p:cond delay="999"/>
                                          </p:stCondLst>
                                        </p:cTn>
                                        <p:tgtEl>
                                          <p:spTgt spid="63"/>
                                        </p:tgtEl>
                                        <p:attrNameLst>
                                          <p:attrName>style.visibility</p:attrName>
                                        </p:attrNameLst>
                                      </p:cBhvr>
                                      <p:to>
                                        <p:strVal val="visible"/>
                                      </p:to>
                                    </p:set>
                                  </p:childTnLst>
                                </p:cTn>
                              </p:par>
                            </p:childTnLst>
                          </p:cTn>
                        </p:par>
                        <p:par>
                          <p:cTn id="58" fill="hold">
                            <p:stCondLst>
                              <p:cond delay="18500"/>
                            </p:stCondLst>
                            <p:childTnLst>
                              <p:par>
                                <p:cTn id="59" presetID="1" presetClass="entr" presetSubtype="0" fill="hold" grpId="0" nodeType="afterEffect">
                                  <p:stCondLst>
                                    <p:cond delay="0"/>
                                  </p:stCondLst>
                                  <p:childTnLst>
                                    <p:set>
                                      <p:cBhvr>
                                        <p:cTn id="60" dur="1" fill="hold">
                                          <p:stCondLst>
                                            <p:cond delay="999"/>
                                          </p:stCondLst>
                                        </p:cTn>
                                        <p:tgtEl>
                                          <p:spTgt spid="64"/>
                                        </p:tgtEl>
                                        <p:attrNameLst>
                                          <p:attrName>style.visibility</p:attrName>
                                        </p:attrNameLst>
                                      </p:cBhvr>
                                      <p:to>
                                        <p:strVal val="visible"/>
                                      </p:to>
                                    </p:set>
                                  </p:childTnLst>
                                </p:cTn>
                              </p:par>
                            </p:childTnLst>
                          </p:cTn>
                        </p:par>
                        <p:par>
                          <p:cTn id="61" fill="hold">
                            <p:stCondLst>
                              <p:cond delay="19500"/>
                            </p:stCondLst>
                            <p:childTnLst>
                              <p:par>
                                <p:cTn id="62" presetID="1" presetClass="entr" presetSubtype="0" fill="hold" grpId="0" nodeType="afterEffect">
                                  <p:stCondLst>
                                    <p:cond delay="0"/>
                                  </p:stCondLst>
                                  <p:childTnLst>
                                    <p:set>
                                      <p:cBhvr>
                                        <p:cTn id="63" dur="1" fill="hold">
                                          <p:stCondLst>
                                            <p:cond delay="999"/>
                                          </p:stCondLst>
                                        </p:cTn>
                                        <p:tgtEl>
                                          <p:spTgt spid="65"/>
                                        </p:tgtEl>
                                        <p:attrNameLst>
                                          <p:attrName>style.visibility</p:attrName>
                                        </p:attrNameLst>
                                      </p:cBhvr>
                                      <p:to>
                                        <p:strVal val="visible"/>
                                      </p:to>
                                    </p:set>
                                  </p:childTnLst>
                                </p:cTn>
                              </p:par>
                            </p:childTnLst>
                          </p:cTn>
                        </p:par>
                        <p:par>
                          <p:cTn id="64" fill="hold">
                            <p:stCondLst>
                              <p:cond delay="20500"/>
                            </p:stCondLst>
                            <p:childTnLst>
                              <p:par>
                                <p:cTn id="65" presetID="1" presetClass="entr" presetSubtype="0" fill="hold" grpId="0" nodeType="afterEffect">
                                  <p:stCondLst>
                                    <p:cond delay="0"/>
                                  </p:stCondLst>
                                  <p:childTnLst>
                                    <p:set>
                                      <p:cBhvr>
                                        <p:cTn id="66" dur="1" fill="hold">
                                          <p:stCondLst>
                                            <p:cond delay="999"/>
                                          </p:stCondLst>
                                        </p:cTn>
                                        <p:tgtEl>
                                          <p:spTgt spid="66"/>
                                        </p:tgtEl>
                                        <p:attrNameLst>
                                          <p:attrName>style.visibility</p:attrName>
                                        </p:attrNameLst>
                                      </p:cBhvr>
                                      <p:to>
                                        <p:strVal val="visible"/>
                                      </p:to>
                                    </p:set>
                                  </p:childTnLst>
                                </p:cTn>
                              </p:par>
                            </p:childTnLst>
                          </p:cTn>
                        </p:par>
                        <p:par>
                          <p:cTn id="67" fill="hold">
                            <p:stCondLst>
                              <p:cond delay="21500"/>
                            </p:stCondLst>
                            <p:childTnLst>
                              <p:par>
                                <p:cTn id="68" presetID="1" presetClass="entr" presetSubtype="0" fill="hold" grpId="0" nodeType="afterEffect">
                                  <p:stCondLst>
                                    <p:cond delay="0"/>
                                  </p:stCondLst>
                                  <p:childTnLst>
                                    <p:set>
                                      <p:cBhvr>
                                        <p:cTn id="69" dur="1" fill="hold">
                                          <p:stCondLst>
                                            <p:cond delay="999"/>
                                          </p:stCondLst>
                                        </p:cTn>
                                        <p:tgtEl>
                                          <p:spTgt spid="67"/>
                                        </p:tgtEl>
                                        <p:attrNameLst>
                                          <p:attrName>style.visibility</p:attrName>
                                        </p:attrNameLst>
                                      </p:cBhvr>
                                      <p:to>
                                        <p:strVal val="visible"/>
                                      </p:to>
                                    </p:set>
                                  </p:childTnLst>
                                </p:cTn>
                              </p:par>
                            </p:childTnLst>
                          </p:cTn>
                        </p:par>
                        <p:par>
                          <p:cTn id="70" fill="hold">
                            <p:stCondLst>
                              <p:cond delay="22500"/>
                            </p:stCondLst>
                            <p:childTnLst>
                              <p:par>
                                <p:cTn id="71" presetID="1" presetClass="entr" presetSubtype="0" fill="hold" grpId="0" nodeType="afterEffect">
                                  <p:stCondLst>
                                    <p:cond delay="0"/>
                                  </p:stCondLst>
                                  <p:childTnLst>
                                    <p:set>
                                      <p:cBhvr>
                                        <p:cTn id="72" dur="1" fill="hold">
                                          <p:stCondLst>
                                            <p:cond delay="999"/>
                                          </p:stCondLst>
                                        </p:cTn>
                                        <p:tgtEl>
                                          <p:spTgt spid="68"/>
                                        </p:tgtEl>
                                        <p:attrNameLst>
                                          <p:attrName>style.visibility</p:attrName>
                                        </p:attrNameLst>
                                      </p:cBhvr>
                                      <p:to>
                                        <p:strVal val="visible"/>
                                      </p:to>
                                    </p:set>
                                  </p:childTnLst>
                                </p:cTn>
                              </p:par>
                            </p:childTnLst>
                          </p:cTn>
                        </p:par>
                        <p:par>
                          <p:cTn id="73" fill="hold">
                            <p:stCondLst>
                              <p:cond delay="23500"/>
                            </p:stCondLst>
                            <p:childTnLst>
                              <p:par>
                                <p:cTn id="74" presetID="1" presetClass="entr" presetSubtype="0" fill="hold" grpId="0" nodeType="afterEffect">
                                  <p:stCondLst>
                                    <p:cond delay="0"/>
                                  </p:stCondLst>
                                  <p:childTnLst>
                                    <p:set>
                                      <p:cBhvr>
                                        <p:cTn id="75" dur="1" fill="hold">
                                          <p:stCondLst>
                                            <p:cond delay="999"/>
                                          </p:stCondLst>
                                        </p:cTn>
                                        <p:tgtEl>
                                          <p:spTgt spid="69"/>
                                        </p:tgtEl>
                                        <p:attrNameLst>
                                          <p:attrName>style.visibility</p:attrName>
                                        </p:attrNameLst>
                                      </p:cBhvr>
                                      <p:to>
                                        <p:strVal val="visible"/>
                                      </p:to>
                                    </p:set>
                                  </p:childTnLst>
                                </p:cTn>
                              </p:par>
                            </p:childTnLst>
                          </p:cTn>
                        </p:par>
                        <p:par>
                          <p:cTn id="76" fill="hold">
                            <p:stCondLst>
                              <p:cond delay="24500"/>
                            </p:stCondLst>
                            <p:childTnLst>
                              <p:par>
                                <p:cTn id="77" presetID="1" presetClass="entr" presetSubtype="0" fill="hold" grpId="0" nodeType="afterEffect">
                                  <p:stCondLst>
                                    <p:cond delay="0"/>
                                  </p:stCondLst>
                                  <p:childTnLst>
                                    <p:set>
                                      <p:cBhvr>
                                        <p:cTn id="78" dur="1" fill="hold">
                                          <p:stCondLst>
                                            <p:cond delay="999"/>
                                          </p:stCondLst>
                                        </p:cTn>
                                        <p:tgtEl>
                                          <p:spTgt spid="70"/>
                                        </p:tgtEl>
                                        <p:attrNameLst>
                                          <p:attrName>style.visibility</p:attrName>
                                        </p:attrNameLst>
                                      </p:cBhvr>
                                      <p:to>
                                        <p:strVal val="visible"/>
                                      </p:to>
                                    </p:set>
                                  </p:childTnLst>
                                </p:cTn>
                              </p:par>
                            </p:childTnLst>
                          </p:cTn>
                        </p:par>
                        <p:par>
                          <p:cTn id="79" fill="hold">
                            <p:stCondLst>
                              <p:cond delay="25500"/>
                            </p:stCondLst>
                            <p:childTnLst>
                              <p:par>
                                <p:cTn id="80" presetID="1" presetClass="entr" presetSubtype="0" fill="hold" grpId="0" nodeType="afterEffect">
                                  <p:stCondLst>
                                    <p:cond delay="0"/>
                                  </p:stCondLst>
                                  <p:childTnLst>
                                    <p:set>
                                      <p:cBhvr>
                                        <p:cTn id="81" dur="1" fill="hold">
                                          <p:stCondLst>
                                            <p:cond delay="999"/>
                                          </p:stCondLst>
                                        </p:cTn>
                                        <p:tgtEl>
                                          <p:spTgt spid="71"/>
                                        </p:tgtEl>
                                        <p:attrNameLst>
                                          <p:attrName>style.visibility</p:attrName>
                                        </p:attrNameLst>
                                      </p:cBhvr>
                                      <p:to>
                                        <p:strVal val="visible"/>
                                      </p:to>
                                    </p:set>
                                  </p:childTnLst>
                                </p:cTn>
                              </p:par>
                            </p:childTnLst>
                          </p:cTn>
                        </p:par>
                        <p:par>
                          <p:cTn id="82" fill="hold">
                            <p:stCondLst>
                              <p:cond delay="26500"/>
                            </p:stCondLst>
                            <p:childTnLst>
                              <p:par>
                                <p:cTn id="83" presetID="1" presetClass="entr" presetSubtype="0" fill="hold" grpId="0" nodeType="afterEffect">
                                  <p:stCondLst>
                                    <p:cond delay="0"/>
                                  </p:stCondLst>
                                  <p:childTnLst>
                                    <p:set>
                                      <p:cBhvr>
                                        <p:cTn id="84" dur="1" fill="hold">
                                          <p:stCondLst>
                                            <p:cond delay="999"/>
                                          </p:stCondLst>
                                        </p:cTn>
                                        <p:tgtEl>
                                          <p:spTgt spid="72"/>
                                        </p:tgtEl>
                                        <p:attrNameLst>
                                          <p:attrName>style.visibility</p:attrName>
                                        </p:attrNameLst>
                                      </p:cBhvr>
                                      <p:to>
                                        <p:strVal val="visible"/>
                                      </p:to>
                                    </p:set>
                                  </p:childTnLst>
                                </p:cTn>
                              </p:par>
                            </p:childTnLst>
                          </p:cTn>
                        </p:par>
                        <p:par>
                          <p:cTn id="85" fill="hold">
                            <p:stCondLst>
                              <p:cond delay="27500"/>
                            </p:stCondLst>
                            <p:childTnLst>
                              <p:par>
                                <p:cTn id="86" presetID="1" presetClass="entr" presetSubtype="0" fill="hold" grpId="0" nodeType="afterEffect">
                                  <p:stCondLst>
                                    <p:cond delay="0"/>
                                  </p:stCondLst>
                                  <p:childTnLst>
                                    <p:set>
                                      <p:cBhvr>
                                        <p:cTn id="87" dur="1" fill="hold">
                                          <p:stCondLst>
                                            <p:cond delay="999"/>
                                          </p:stCondLst>
                                        </p:cTn>
                                        <p:tgtEl>
                                          <p:spTgt spid="73"/>
                                        </p:tgtEl>
                                        <p:attrNameLst>
                                          <p:attrName>style.visibility</p:attrName>
                                        </p:attrNameLst>
                                      </p:cBhvr>
                                      <p:to>
                                        <p:strVal val="visible"/>
                                      </p:to>
                                    </p:set>
                                  </p:childTnLst>
                                </p:cTn>
                              </p:par>
                            </p:childTnLst>
                          </p:cTn>
                        </p:par>
                        <p:par>
                          <p:cTn id="88" fill="hold">
                            <p:stCondLst>
                              <p:cond delay="28500"/>
                            </p:stCondLst>
                            <p:childTnLst>
                              <p:par>
                                <p:cTn id="89" presetID="1" presetClass="entr" presetSubtype="0" fill="hold" grpId="0" nodeType="afterEffect">
                                  <p:stCondLst>
                                    <p:cond delay="0"/>
                                  </p:stCondLst>
                                  <p:childTnLst>
                                    <p:set>
                                      <p:cBhvr>
                                        <p:cTn id="90" dur="1" fill="hold">
                                          <p:stCondLst>
                                            <p:cond delay="999"/>
                                          </p:stCondLst>
                                        </p:cTn>
                                        <p:tgtEl>
                                          <p:spTgt spid="74"/>
                                        </p:tgtEl>
                                        <p:attrNameLst>
                                          <p:attrName>style.visibility</p:attrName>
                                        </p:attrNameLst>
                                      </p:cBhvr>
                                      <p:to>
                                        <p:strVal val="visible"/>
                                      </p:to>
                                    </p:set>
                                  </p:childTnLst>
                                </p:cTn>
                              </p:par>
                            </p:childTnLst>
                          </p:cTn>
                        </p:par>
                        <p:par>
                          <p:cTn id="91" fill="hold">
                            <p:stCondLst>
                              <p:cond delay="29500"/>
                            </p:stCondLst>
                            <p:childTnLst>
                              <p:par>
                                <p:cTn id="92" presetID="1" presetClass="entr" presetSubtype="0" fill="hold" grpId="0" nodeType="afterEffect">
                                  <p:stCondLst>
                                    <p:cond delay="0"/>
                                  </p:stCondLst>
                                  <p:childTnLst>
                                    <p:set>
                                      <p:cBhvr>
                                        <p:cTn id="93" dur="1" fill="hold">
                                          <p:stCondLst>
                                            <p:cond delay="999"/>
                                          </p:stCondLst>
                                        </p:cTn>
                                        <p:tgtEl>
                                          <p:spTgt spid="75"/>
                                        </p:tgtEl>
                                        <p:attrNameLst>
                                          <p:attrName>style.visibility</p:attrName>
                                        </p:attrNameLst>
                                      </p:cBhvr>
                                      <p:to>
                                        <p:strVal val="visible"/>
                                      </p:to>
                                    </p:set>
                                  </p:childTnLst>
                                </p:cTn>
                              </p:par>
                            </p:childTnLst>
                          </p:cTn>
                        </p:par>
                        <p:par>
                          <p:cTn id="94" fill="hold">
                            <p:stCondLst>
                              <p:cond delay="30500"/>
                            </p:stCondLst>
                            <p:childTnLst>
                              <p:par>
                                <p:cTn id="95" presetID="1" presetClass="entr" presetSubtype="0" fill="hold" grpId="0" nodeType="afterEffect">
                                  <p:stCondLst>
                                    <p:cond delay="0"/>
                                  </p:stCondLst>
                                  <p:childTnLst>
                                    <p:set>
                                      <p:cBhvr>
                                        <p:cTn id="96" dur="1" fill="hold">
                                          <p:stCondLst>
                                            <p:cond delay="999"/>
                                          </p:stCondLst>
                                        </p:cTn>
                                        <p:tgtEl>
                                          <p:spTgt spid="76"/>
                                        </p:tgtEl>
                                        <p:attrNameLst>
                                          <p:attrName>style.visibility</p:attrName>
                                        </p:attrNameLst>
                                      </p:cBhvr>
                                      <p:to>
                                        <p:strVal val="visible"/>
                                      </p:to>
                                    </p:set>
                                  </p:childTnLst>
                                </p:cTn>
                              </p:par>
                            </p:childTnLst>
                          </p:cTn>
                        </p:par>
                        <p:par>
                          <p:cTn id="97" fill="hold">
                            <p:stCondLst>
                              <p:cond delay="31500"/>
                            </p:stCondLst>
                            <p:childTnLst>
                              <p:par>
                                <p:cTn id="98" presetID="1" presetClass="entr" presetSubtype="0" fill="hold" grpId="0" nodeType="afterEffect">
                                  <p:stCondLst>
                                    <p:cond delay="0"/>
                                  </p:stCondLst>
                                  <p:childTnLst>
                                    <p:set>
                                      <p:cBhvr>
                                        <p:cTn id="99" dur="1" fill="hold">
                                          <p:stCondLst>
                                            <p:cond delay="999"/>
                                          </p:stCondLst>
                                        </p:cTn>
                                        <p:tgtEl>
                                          <p:spTgt spid="77"/>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alarm clock.wav"/>
                                        </p:tgtEl>
                                      </p:cMediaNode>
                                    </p:audio>
                                  </p:subTnLst>
                                </p:cTn>
                              </p:par>
                              <p:par>
                                <p:cTn id="100" presetID="10" presetClass="exit" presetSubtype="0" fill="hold" grpId="1" nodeType="withEffect">
                                  <p:stCondLst>
                                    <p:cond delay="0"/>
                                  </p:stCondLst>
                                  <p:childTnLst>
                                    <p:animEffect transition="out" filter="fade">
                                      <p:cBhvr>
                                        <p:cTn id="101" dur="500"/>
                                        <p:tgtEl>
                                          <p:spTgt spid="77"/>
                                        </p:tgtEl>
                                      </p:cBhvr>
                                    </p:animEffect>
                                    <p:set>
                                      <p:cBhvr>
                                        <p:cTn id="102" dur="1" fill="hold">
                                          <p:stCondLst>
                                            <p:cond delay="499"/>
                                          </p:stCondLst>
                                        </p:cTn>
                                        <p:tgtEl>
                                          <p:spTgt spid="77"/>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45"/>
                                        </p:tgtEl>
                                      </p:cBhvr>
                                    </p:animEffect>
                                    <p:set>
                                      <p:cBhvr>
                                        <p:cTn id="105" dur="1" fill="hold">
                                          <p:stCondLst>
                                            <p:cond delay="499"/>
                                          </p:stCondLst>
                                        </p:cTn>
                                        <p:tgtEl>
                                          <p:spTgt spid="45"/>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46"/>
                                        </p:tgtEl>
                                      </p:cBhvr>
                                    </p:animEffect>
                                    <p:set>
                                      <p:cBhvr>
                                        <p:cTn id="108" dur="1" fill="hold">
                                          <p:stCondLst>
                                            <p:cond delay="499"/>
                                          </p:stCondLst>
                                        </p:cTn>
                                        <p:tgtEl>
                                          <p:spTgt spid="46"/>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47"/>
                                        </p:tgtEl>
                                      </p:cBhvr>
                                    </p:animEffect>
                                    <p:set>
                                      <p:cBhvr>
                                        <p:cTn id="111" dur="1" fill="hold">
                                          <p:stCondLst>
                                            <p:cond delay="499"/>
                                          </p:stCondLst>
                                        </p:cTn>
                                        <p:tgtEl>
                                          <p:spTgt spid="47"/>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48"/>
                                        </p:tgtEl>
                                      </p:cBhvr>
                                    </p:animEffect>
                                    <p:set>
                                      <p:cBhvr>
                                        <p:cTn id="114" dur="1" fill="hold">
                                          <p:stCondLst>
                                            <p:cond delay="499"/>
                                          </p:stCondLst>
                                        </p:cTn>
                                        <p:tgtEl>
                                          <p:spTgt spid="48"/>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49"/>
                                        </p:tgtEl>
                                      </p:cBhvr>
                                    </p:animEffect>
                                    <p:set>
                                      <p:cBhvr>
                                        <p:cTn id="117" dur="1" fill="hold">
                                          <p:stCondLst>
                                            <p:cond delay="499"/>
                                          </p:stCondLst>
                                        </p:cTn>
                                        <p:tgtEl>
                                          <p:spTgt spid="49"/>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50"/>
                                        </p:tgtEl>
                                      </p:cBhvr>
                                    </p:animEffect>
                                    <p:set>
                                      <p:cBhvr>
                                        <p:cTn id="120" dur="1" fill="hold">
                                          <p:stCondLst>
                                            <p:cond delay="499"/>
                                          </p:stCondLst>
                                        </p:cTn>
                                        <p:tgtEl>
                                          <p:spTgt spid="50"/>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51"/>
                                        </p:tgtEl>
                                      </p:cBhvr>
                                    </p:animEffect>
                                    <p:set>
                                      <p:cBhvr>
                                        <p:cTn id="123" dur="1" fill="hold">
                                          <p:stCondLst>
                                            <p:cond delay="499"/>
                                          </p:stCondLst>
                                        </p:cTn>
                                        <p:tgtEl>
                                          <p:spTgt spid="51"/>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52"/>
                                        </p:tgtEl>
                                      </p:cBhvr>
                                    </p:animEffect>
                                    <p:set>
                                      <p:cBhvr>
                                        <p:cTn id="126" dur="1" fill="hold">
                                          <p:stCondLst>
                                            <p:cond delay="499"/>
                                          </p:stCondLst>
                                        </p:cTn>
                                        <p:tgtEl>
                                          <p:spTgt spid="52"/>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53"/>
                                        </p:tgtEl>
                                      </p:cBhvr>
                                    </p:animEffect>
                                    <p:set>
                                      <p:cBhvr>
                                        <p:cTn id="129" dur="1" fill="hold">
                                          <p:stCondLst>
                                            <p:cond delay="499"/>
                                          </p:stCondLst>
                                        </p:cTn>
                                        <p:tgtEl>
                                          <p:spTgt spid="53"/>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54"/>
                                        </p:tgtEl>
                                      </p:cBhvr>
                                    </p:animEffect>
                                    <p:set>
                                      <p:cBhvr>
                                        <p:cTn id="132" dur="1" fill="hold">
                                          <p:stCondLst>
                                            <p:cond delay="499"/>
                                          </p:stCondLst>
                                        </p:cTn>
                                        <p:tgtEl>
                                          <p:spTgt spid="54"/>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55"/>
                                        </p:tgtEl>
                                      </p:cBhvr>
                                    </p:animEffect>
                                    <p:set>
                                      <p:cBhvr>
                                        <p:cTn id="135" dur="1" fill="hold">
                                          <p:stCondLst>
                                            <p:cond delay="499"/>
                                          </p:stCondLst>
                                        </p:cTn>
                                        <p:tgtEl>
                                          <p:spTgt spid="55"/>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56"/>
                                        </p:tgtEl>
                                      </p:cBhvr>
                                    </p:animEffect>
                                    <p:set>
                                      <p:cBhvr>
                                        <p:cTn id="138" dur="1" fill="hold">
                                          <p:stCondLst>
                                            <p:cond delay="499"/>
                                          </p:stCondLst>
                                        </p:cTn>
                                        <p:tgtEl>
                                          <p:spTgt spid="56"/>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57"/>
                                        </p:tgtEl>
                                      </p:cBhvr>
                                    </p:animEffect>
                                    <p:set>
                                      <p:cBhvr>
                                        <p:cTn id="141" dur="1" fill="hold">
                                          <p:stCondLst>
                                            <p:cond delay="499"/>
                                          </p:stCondLst>
                                        </p:cTn>
                                        <p:tgtEl>
                                          <p:spTgt spid="57"/>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58"/>
                                        </p:tgtEl>
                                      </p:cBhvr>
                                    </p:animEffect>
                                    <p:set>
                                      <p:cBhvr>
                                        <p:cTn id="144" dur="1" fill="hold">
                                          <p:stCondLst>
                                            <p:cond delay="499"/>
                                          </p:stCondLst>
                                        </p:cTn>
                                        <p:tgtEl>
                                          <p:spTgt spid="58"/>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59"/>
                                        </p:tgtEl>
                                      </p:cBhvr>
                                    </p:animEffect>
                                    <p:set>
                                      <p:cBhvr>
                                        <p:cTn id="147" dur="1" fill="hold">
                                          <p:stCondLst>
                                            <p:cond delay="499"/>
                                          </p:stCondLst>
                                        </p:cTn>
                                        <p:tgtEl>
                                          <p:spTgt spid="59"/>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60"/>
                                        </p:tgtEl>
                                      </p:cBhvr>
                                    </p:animEffect>
                                    <p:set>
                                      <p:cBhvr>
                                        <p:cTn id="150" dur="1" fill="hold">
                                          <p:stCondLst>
                                            <p:cond delay="499"/>
                                          </p:stCondLst>
                                        </p:cTn>
                                        <p:tgtEl>
                                          <p:spTgt spid="60"/>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61"/>
                                        </p:tgtEl>
                                      </p:cBhvr>
                                    </p:animEffect>
                                    <p:set>
                                      <p:cBhvr>
                                        <p:cTn id="153" dur="1" fill="hold">
                                          <p:stCondLst>
                                            <p:cond delay="499"/>
                                          </p:stCondLst>
                                        </p:cTn>
                                        <p:tgtEl>
                                          <p:spTgt spid="61"/>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62"/>
                                        </p:tgtEl>
                                      </p:cBhvr>
                                    </p:animEffect>
                                    <p:set>
                                      <p:cBhvr>
                                        <p:cTn id="156" dur="1" fill="hold">
                                          <p:stCondLst>
                                            <p:cond delay="499"/>
                                          </p:stCondLst>
                                        </p:cTn>
                                        <p:tgtEl>
                                          <p:spTgt spid="62"/>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63"/>
                                        </p:tgtEl>
                                      </p:cBhvr>
                                    </p:animEffect>
                                    <p:set>
                                      <p:cBhvr>
                                        <p:cTn id="159" dur="1" fill="hold">
                                          <p:stCondLst>
                                            <p:cond delay="499"/>
                                          </p:stCondLst>
                                        </p:cTn>
                                        <p:tgtEl>
                                          <p:spTgt spid="63"/>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64"/>
                                        </p:tgtEl>
                                      </p:cBhvr>
                                    </p:animEffect>
                                    <p:set>
                                      <p:cBhvr>
                                        <p:cTn id="162" dur="1" fill="hold">
                                          <p:stCondLst>
                                            <p:cond delay="499"/>
                                          </p:stCondLst>
                                        </p:cTn>
                                        <p:tgtEl>
                                          <p:spTgt spid="64"/>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65"/>
                                        </p:tgtEl>
                                      </p:cBhvr>
                                    </p:animEffect>
                                    <p:set>
                                      <p:cBhvr>
                                        <p:cTn id="165" dur="1" fill="hold">
                                          <p:stCondLst>
                                            <p:cond delay="499"/>
                                          </p:stCondLst>
                                        </p:cTn>
                                        <p:tgtEl>
                                          <p:spTgt spid="65"/>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66"/>
                                        </p:tgtEl>
                                      </p:cBhvr>
                                    </p:animEffect>
                                    <p:set>
                                      <p:cBhvr>
                                        <p:cTn id="168" dur="1" fill="hold">
                                          <p:stCondLst>
                                            <p:cond delay="499"/>
                                          </p:stCondLst>
                                        </p:cTn>
                                        <p:tgtEl>
                                          <p:spTgt spid="66"/>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67"/>
                                        </p:tgtEl>
                                      </p:cBhvr>
                                    </p:animEffect>
                                    <p:set>
                                      <p:cBhvr>
                                        <p:cTn id="171" dur="1" fill="hold">
                                          <p:stCondLst>
                                            <p:cond delay="499"/>
                                          </p:stCondLst>
                                        </p:cTn>
                                        <p:tgtEl>
                                          <p:spTgt spid="67"/>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68"/>
                                        </p:tgtEl>
                                      </p:cBhvr>
                                    </p:animEffect>
                                    <p:set>
                                      <p:cBhvr>
                                        <p:cTn id="174" dur="1" fill="hold">
                                          <p:stCondLst>
                                            <p:cond delay="499"/>
                                          </p:stCondLst>
                                        </p:cTn>
                                        <p:tgtEl>
                                          <p:spTgt spid="68"/>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69"/>
                                        </p:tgtEl>
                                      </p:cBhvr>
                                    </p:animEffect>
                                    <p:set>
                                      <p:cBhvr>
                                        <p:cTn id="177" dur="1" fill="hold">
                                          <p:stCondLst>
                                            <p:cond delay="499"/>
                                          </p:stCondLst>
                                        </p:cTn>
                                        <p:tgtEl>
                                          <p:spTgt spid="69"/>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70"/>
                                        </p:tgtEl>
                                      </p:cBhvr>
                                    </p:animEffect>
                                    <p:set>
                                      <p:cBhvr>
                                        <p:cTn id="180" dur="1" fill="hold">
                                          <p:stCondLst>
                                            <p:cond delay="499"/>
                                          </p:stCondLst>
                                        </p:cTn>
                                        <p:tgtEl>
                                          <p:spTgt spid="70"/>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71"/>
                                        </p:tgtEl>
                                      </p:cBhvr>
                                    </p:animEffect>
                                    <p:set>
                                      <p:cBhvr>
                                        <p:cTn id="183" dur="1" fill="hold">
                                          <p:stCondLst>
                                            <p:cond delay="499"/>
                                          </p:stCondLst>
                                        </p:cTn>
                                        <p:tgtEl>
                                          <p:spTgt spid="71"/>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72"/>
                                        </p:tgtEl>
                                      </p:cBhvr>
                                    </p:animEffect>
                                    <p:set>
                                      <p:cBhvr>
                                        <p:cTn id="186" dur="1" fill="hold">
                                          <p:stCondLst>
                                            <p:cond delay="499"/>
                                          </p:stCondLst>
                                        </p:cTn>
                                        <p:tgtEl>
                                          <p:spTgt spid="72"/>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73"/>
                                        </p:tgtEl>
                                      </p:cBhvr>
                                    </p:animEffect>
                                    <p:set>
                                      <p:cBhvr>
                                        <p:cTn id="189" dur="1" fill="hold">
                                          <p:stCondLst>
                                            <p:cond delay="499"/>
                                          </p:stCondLst>
                                        </p:cTn>
                                        <p:tgtEl>
                                          <p:spTgt spid="73"/>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74"/>
                                        </p:tgtEl>
                                      </p:cBhvr>
                                    </p:animEffect>
                                    <p:set>
                                      <p:cBhvr>
                                        <p:cTn id="192" dur="1" fill="hold">
                                          <p:stCondLst>
                                            <p:cond delay="499"/>
                                          </p:stCondLst>
                                        </p:cTn>
                                        <p:tgtEl>
                                          <p:spTgt spid="74"/>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75"/>
                                        </p:tgtEl>
                                      </p:cBhvr>
                                    </p:animEffect>
                                    <p:set>
                                      <p:cBhvr>
                                        <p:cTn id="195" dur="1" fill="hold">
                                          <p:stCondLst>
                                            <p:cond delay="499"/>
                                          </p:stCondLst>
                                        </p:cTn>
                                        <p:tgtEl>
                                          <p:spTgt spid="75"/>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76"/>
                                        </p:tgtEl>
                                      </p:cBhvr>
                                    </p:animEffect>
                                    <p:set>
                                      <p:cBhvr>
                                        <p:cTn id="198" dur="1" fill="hold">
                                          <p:stCondLst>
                                            <p:cond delay="499"/>
                                          </p:stCondLst>
                                        </p:cTn>
                                        <p:tgtEl>
                                          <p:spTgt spid="76"/>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grpId="0"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fade">
                                      <p:cBhvr>
                                        <p:cTn id="203" dur="500"/>
                                        <p:tgtEl>
                                          <p:spTgt spid="5"/>
                                        </p:tgtEl>
                                      </p:cBhvr>
                                    </p:animEffect>
                                  </p:childTnLst>
                                  <p:subTnLst>
                                    <p:audio>
                                      <p:cMediaNode>
                                        <p:cTn display="0" masterRel="sameClick">
                                          <p:stCondLst>
                                            <p:cond evt="begin" delay="0">
                                              <p:tn val="201"/>
                                            </p:cond>
                                          </p:stCondLst>
                                          <p:endCondLst>
                                            <p:cond evt="onStopAudio" delay="0">
                                              <p:tgtEl>
                                                <p:sldTgt/>
                                              </p:tgtEl>
                                            </p:cond>
                                          </p:endCondLst>
                                        </p:cTn>
                                        <p:tgtEl>
                                          <p:sndTgt r:embed="rId3" name="applause.wav"/>
                                        </p:tgtEl>
                                      </p:cMediaNode>
                                    </p:audio>
                                  </p:subTnLst>
                                </p:cTn>
                              </p:par>
                              <p:par>
                                <p:cTn id="204" presetID="10" presetClass="exit" presetSubtype="0" fill="hold" grpId="2" nodeType="withEffect">
                                  <p:stCondLst>
                                    <p:cond delay="0"/>
                                  </p:stCondLst>
                                  <p:childTnLst>
                                    <p:animEffect transition="out" filter="fade">
                                      <p:cBhvr>
                                        <p:cTn id="205" dur="500"/>
                                        <p:tgtEl>
                                          <p:spTgt spid="77"/>
                                        </p:tgtEl>
                                      </p:cBhvr>
                                    </p:animEffect>
                                    <p:set>
                                      <p:cBhvr>
                                        <p:cTn id="206" dur="1" fill="hold">
                                          <p:stCondLst>
                                            <p:cond delay="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5" grpId="0"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7"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91531" y="3863687"/>
            <a:ext cx="6200507" cy="822509"/>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a:lnSpc>
                <a:spcPct val="120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rPr>
              <a:t>B: Văn </a:t>
            </a:r>
            <a:r>
              <a:rPr lang="en-US" sz="2400" dirty="0" err="1">
                <a:solidFill>
                  <a:srgbClr val="000000"/>
                </a:solidFill>
                <a:latin typeface="Times New Roman" panose="02020603050405020304" pitchFamily="18" charset="0"/>
                <a:ea typeface="Calibri" panose="020F0502020204030204" pitchFamily="34" charset="0"/>
              </a:rPr>
              <a:t>bản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hình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ảnh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hình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đồ</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họa</a:t>
            </a:r>
            <a:endParaRPr lang="en-US" sz="2400" dirty="0">
              <a:solidFill>
                <a:srgbClr val="000000"/>
              </a:solidFill>
              <a:latin typeface="Times New Roman" panose="02020603050405020304" pitchFamily="18" charset="0"/>
              <a:ea typeface="Calibri" panose="020F0502020204030204" pitchFamily="34" charset="0"/>
            </a:endParaRPr>
          </a:p>
        </p:txBody>
      </p:sp>
      <p:pic>
        <p:nvPicPr>
          <p:cNvPr id="11" name="Picture 8" descr="Clipart Resolution 2551*1795 - Khung Anh Ngo Nghinh - 900x633 PNG Download  - PNGk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47" y="178163"/>
            <a:ext cx="7919085" cy="3464471"/>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Rounded Corners 3">
            <a:extLst>
              <a:ext uri="{FF2B5EF4-FFF2-40B4-BE49-F238E27FC236}">
                <a16:creationId xmlns:a16="http://schemas.microsoft.com/office/drawing/2014/main" id="{4303BB96-E468-4FF9-973A-AD6A9412E807}"/>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2775" b="1">
                <a:solidFill>
                  <a:prstClr val="white"/>
                </a:solidFill>
                <a:latin typeface="Times New Roman" panose="02020603050405020304" pitchFamily="18" charset="0"/>
                <a:cs typeface="Times New Roman" panose="02020603050405020304" pitchFamily="18" charset="0"/>
              </a:rPr>
              <a:t>THỜI GIAN</a:t>
            </a:r>
          </a:p>
        </p:txBody>
      </p:sp>
      <p:sp>
        <p:nvSpPr>
          <p:cNvPr id="46" name="Rectangle: Rounded Corners 154">
            <a:extLst>
              <a:ext uri="{FF2B5EF4-FFF2-40B4-BE49-F238E27FC236}">
                <a16:creationId xmlns:a16="http://schemas.microsoft.com/office/drawing/2014/main" id="{5DEE4CEB-E13F-4E54-9CAB-8082B7CE536A}"/>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30</a:t>
            </a:r>
          </a:p>
        </p:txBody>
      </p:sp>
      <p:sp>
        <p:nvSpPr>
          <p:cNvPr id="47" name="Rectangle: Rounded Corners 155">
            <a:extLst>
              <a:ext uri="{FF2B5EF4-FFF2-40B4-BE49-F238E27FC236}">
                <a16:creationId xmlns:a16="http://schemas.microsoft.com/office/drawing/2014/main" id="{B341448D-0B2C-4AFD-AA4E-8CC6050E422E}"/>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29</a:t>
            </a:r>
          </a:p>
        </p:txBody>
      </p:sp>
      <p:sp>
        <p:nvSpPr>
          <p:cNvPr id="48" name="Rectangle: Rounded Corners 156">
            <a:extLst>
              <a:ext uri="{FF2B5EF4-FFF2-40B4-BE49-F238E27FC236}">
                <a16:creationId xmlns:a16="http://schemas.microsoft.com/office/drawing/2014/main" id="{0D7F1BF5-CF44-4984-93AE-4CFF6E886034}"/>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28</a:t>
            </a:r>
          </a:p>
        </p:txBody>
      </p:sp>
      <p:sp>
        <p:nvSpPr>
          <p:cNvPr id="49" name="Rectangle: Rounded Corners 157">
            <a:extLst>
              <a:ext uri="{FF2B5EF4-FFF2-40B4-BE49-F238E27FC236}">
                <a16:creationId xmlns:a16="http://schemas.microsoft.com/office/drawing/2014/main" id="{6E3BC4C4-823B-441E-A0BB-9E7E2B272607}"/>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27</a:t>
            </a:r>
          </a:p>
        </p:txBody>
      </p:sp>
      <p:sp>
        <p:nvSpPr>
          <p:cNvPr id="50" name="Rectangle: Rounded Corners 158">
            <a:extLst>
              <a:ext uri="{FF2B5EF4-FFF2-40B4-BE49-F238E27FC236}">
                <a16:creationId xmlns:a16="http://schemas.microsoft.com/office/drawing/2014/main" id="{88793236-B96A-4072-BE01-1AD05643F334}"/>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26</a:t>
            </a:r>
          </a:p>
        </p:txBody>
      </p:sp>
      <p:sp>
        <p:nvSpPr>
          <p:cNvPr id="51" name="Rectangle: Rounded Corners 159">
            <a:extLst>
              <a:ext uri="{FF2B5EF4-FFF2-40B4-BE49-F238E27FC236}">
                <a16:creationId xmlns:a16="http://schemas.microsoft.com/office/drawing/2014/main" id="{BC8857BE-A132-4784-AC9E-DAF6C404D9C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25</a:t>
            </a:r>
          </a:p>
        </p:txBody>
      </p:sp>
      <p:sp>
        <p:nvSpPr>
          <p:cNvPr id="52" name="Rectangle: Rounded Corners 160">
            <a:extLst>
              <a:ext uri="{FF2B5EF4-FFF2-40B4-BE49-F238E27FC236}">
                <a16:creationId xmlns:a16="http://schemas.microsoft.com/office/drawing/2014/main" id="{686B9027-29E9-4024-938E-43D222270C95}"/>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24</a:t>
            </a:r>
          </a:p>
        </p:txBody>
      </p:sp>
      <p:sp>
        <p:nvSpPr>
          <p:cNvPr id="53" name="Rectangle: Rounded Corners 161">
            <a:extLst>
              <a:ext uri="{FF2B5EF4-FFF2-40B4-BE49-F238E27FC236}">
                <a16:creationId xmlns:a16="http://schemas.microsoft.com/office/drawing/2014/main" id="{113214FA-CCEC-44B9-AB7B-04B9495DBC83}"/>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23</a:t>
            </a:r>
          </a:p>
        </p:txBody>
      </p:sp>
      <p:sp>
        <p:nvSpPr>
          <p:cNvPr id="54" name="Rectangle: Rounded Corners 162">
            <a:extLst>
              <a:ext uri="{FF2B5EF4-FFF2-40B4-BE49-F238E27FC236}">
                <a16:creationId xmlns:a16="http://schemas.microsoft.com/office/drawing/2014/main" id="{C0B71CE7-26B1-4AB8-8849-F5D19A608F6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22</a:t>
            </a:r>
          </a:p>
        </p:txBody>
      </p:sp>
      <p:sp>
        <p:nvSpPr>
          <p:cNvPr id="55" name="Rectangle: Rounded Corners 163">
            <a:extLst>
              <a:ext uri="{FF2B5EF4-FFF2-40B4-BE49-F238E27FC236}">
                <a16:creationId xmlns:a16="http://schemas.microsoft.com/office/drawing/2014/main" id="{4F517DE3-294F-4F4B-B100-095C056E80E3}"/>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21</a:t>
            </a:r>
          </a:p>
        </p:txBody>
      </p:sp>
      <p:sp>
        <p:nvSpPr>
          <p:cNvPr id="56" name="Rectangle: Rounded Corners 164">
            <a:extLst>
              <a:ext uri="{FF2B5EF4-FFF2-40B4-BE49-F238E27FC236}">
                <a16:creationId xmlns:a16="http://schemas.microsoft.com/office/drawing/2014/main" id="{56EE57BA-F071-465B-A36D-330D9653E571}"/>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20</a:t>
            </a:r>
          </a:p>
        </p:txBody>
      </p:sp>
      <p:sp>
        <p:nvSpPr>
          <p:cNvPr id="57" name="Rectangle: Rounded Corners 165">
            <a:extLst>
              <a:ext uri="{FF2B5EF4-FFF2-40B4-BE49-F238E27FC236}">
                <a16:creationId xmlns:a16="http://schemas.microsoft.com/office/drawing/2014/main" id="{DBA8F11A-01F2-42AE-B4C7-224205CFE01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19</a:t>
            </a:r>
          </a:p>
        </p:txBody>
      </p:sp>
      <p:sp>
        <p:nvSpPr>
          <p:cNvPr id="58" name="Rectangle: Rounded Corners 166">
            <a:extLst>
              <a:ext uri="{FF2B5EF4-FFF2-40B4-BE49-F238E27FC236}">
                <a16:creationId xmlns:a16="http://schemas.microsoft.com/office/drawing/2014/main" id="{68F97C3A-BC6D-4838-AA2E-B8D4EA0DD163}"/>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18</a:t>
            </a:r>
          </a:p>
        </p:txBody>
      </p:sp>
      <p:sp>
        <p:nvSpPr>
          <p:cNvPr id="59" name="Rectangle: Rounded Corners 167">
            <a:extLst>
              <a:ext uri="{FF2B5EF4-FFF2-40B4-BE49-F238E27FC236}">
                <a16:creationId xmlns:a16="http://schemas.microsoft.com/office/drawing/2014/main" id="{499B0D9E-C4E4-46EF-9FE6-463564972FF6}"/>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17</a:t>
            </a:r>
          </a:p>
        </p:txBody>
      </p:sp>
      <p:sp>
        <p:nvSpPr>
          <p:cNvPr id="60" name="Rectangle: Rounded Corners 168">
            <a:extLst>
              <a:ext uri="{FF2B5EF4-FFF2-40B4-BE49-F238E27FC236}">
                <a16:creationId xmlns:a16="http://schemas.microsoft.com/office/drawing/2014/main" id="{1231150D-3145-4F76-B57B-BC7C636068D6}"/>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16</a:t>
            </a:r>
          </a:p>
        </p:txBody>
      </p:sp>
      <p:sp>
        <p:nvSpPr>
          <p:cNvPr id="61" name="Rectangle: Rounded Corners 169">
            <a:extLst>
              <a:ext uri="{FF2B5EF4-FFF2-40B4-BE49-F238E27FC236}">
                <a16:creationId xmlns:a16="http://schemas.microsoft.com/office/drawing/2014/main" id="{0B91E6A0-8D6E-49C5-B10B-BB1CF37B81AD}"/>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15</a:t>
            </a:r>
          </a:p>
        </p:txBody>
      </p:sp>
      <p:sp>
        <p:nvSpPr>
          <p:cNvPr id="62" name="Rectangle: Rounded Corners 170">
            <a:extLst>
              <a:ext uri="{FF2B5EF4-FFF2-40B4-BE49-F238E27FC236}">
                <a16:creationId xmlns:a16="http://schemas.microsoft.com/office/drawing/2014/main" id="{38026127-711B-435B-94DE-DB6E149DC71C}"/>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14</a:t>
            </a:r>
          </a:p>
        </p:txBody>
      </p:sp>
      <p:sp>
        <p:nvSpPr>
          <p:cNvPr id="63" name="Rectangle: Rounded Corners 171">
            <a:extLst>
              <a:ext uri="{FF2B5EF4-FFF2-40B4-BE49-F238E27FC236}">
                <a16:creationId xmlns:a16="http://schemas.microsoft.com/office/drawing/2014/main" id="{C14C8319-0B3A-487C-9EE4-F983C356254E}"/>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13</a:t>
            </a:r>
          </a:p>
        </p:txBody>
      </p:sp>
      <p:sp>
        <p:nvSpPr>
          <p:cNvPr id="64" name="Rectangle: Rounded Corners 172">
            <a:extLst>
              <a:ext uri="{FF2B5EF4-FFF2-40B4-BE49-F238E27FC236}">
                <a16:creationId xmlns:a16="http://schemas.microsoft.com/office/drawing/2014/main" id="{E9E2E2C0-B1DF-479D-9546-086E854B4CDE}"/>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12</a:t>
            </a:r>
          </a:p>
        </p:txBody>
      </p:sp>
      <p:sp>
        <p:nvSpPr>
          <p:cNvPr id="65" name="Rectangle: Rounded Corners 173">
            <a:extLst>
              <a:ext uri="{FF2B5EF4-FFF2-40B4-BE49-F238E27FC236}">
                <a16:creationId xmlns:a16="http://schemas.microsoft.com/office/drawing/2014/main" id="{9C4BF873-A821-4628-97A8-D059937CAAF3}"/>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11</a:t>
            </a:r>
          </a:p>
        </p:txBody>
      </p:sp>
      <p:sp>
        <p:nvSpPr>
          <p:cNvPr id="66" name="Rectangle: Rounded Corners 174">
            <a:extLst>
              <a:ext uri="{FF2B5EF4-FFF2-40B4-BE49-F238E27FC236}">
                <a16:creationId xmlns:a16="http://schemas.microsoft.com/office/drawing/2014/main" id="{52691D40-8C0E-4667-A610-1C54EA7D9EE2}"/>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10</a:t>
            </a:r>
          </a:p>
        </p:txBody>
      </p:sp>
      <p:sp>
        <p:nvSpPr>
          <p:cNvPr id="67" name="Rectangle: Rounded Corners 175">
            <a:extLst>
              <a:ext uri="{FF2B5EF4-FFF2-40B4-BE49-F238E27FC236}">
                <a16:creationId xmlns:a16="http://schemas.microsoft.com/office/drawing/2014/main" id="{93E9F58F-BEA1-46C8-883A-2E2D092369E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09</a:t>
            </a:r>
          </a:p>
        </p:txBody>
      </p:sp>
      <p:sp>
        <p:nvSpPr>
          <p:cNvPr id="68" name="Rectangle: Rounded Corners 176">
            <a:extLst>
              <a:ext uri="{FF2B5EF4-FFF2-40B4-BE49-F238E27FC236}">
                <a16:creationId xmlns:a16="http://schemas.microsoft.com/office/drawing/2014/main" id="{23D056EC-DD40-48B3-8FE2-2B7113C71C14}"/>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08</a:t>
            </a:r>
          </a:p>
        </p:txBody>
      </p:sp>
      <p:sp>
        <p:nvSpPr>
          <p:cNvPr id="69" name="Rectangle: Rounded Corners 177">
            <a:extLst>
              <a:ext uri="{FF2B5EF4-FFF2-40B4-BE49-F238E27FC236}">
                <a16:creationId xmlns:a16="http://schemas.microsoft.com/office/drawing/2014/main" id="{90370E08-2678-4A2F-B297-15FB23DDD29B}"/>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07</a:t>
            </a:r>
          </a:p>
        </p:txBody>
      </p:sp>
      <p:sp>
        <p:nvSpPr>
          <p:cNvPr id="70" name="Rectangle: Rounded Corners 178">
            <a:extLst>
              <a:ext uri="{FF2B5EF4-FFF2-40B4-BE49-F238E27FC236}">
                <a16:creationId xmlns:a16="http://schemas.microsoft.com/office/drawing/2014/main" id="{68B8FE45-45C7-4981-AAA5-E349D81F3027}"/>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06</a:t>
            </a:r>
          </a:p>
        </p:txBody>
      </p:sp>
      <p:sp>
        <p:nvSpPr>
          <p:cNvPr id="71" name="Rectangle: Rounded Corners 179">
            <a:extLst>
              <a:ext uri="{FF2B5EF4-FFF2-40B4-BE49-F238E27FC236}">
                <a16:creationId xmlns:a16="http://schemas.microsoft.com/office/drawing/2014/main" id="{3F153729-FDBD-4EB4-AE34-FE8FDA2B9D22}"/>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05</a:t>
            </a:r>
          </a:p>
        </p:txBody>
      </p:sp>
      <p:sp>
        <p:nvSpPr>
          <p:cNvPr id="72" name="Rectangle: Rounded Corners 180">
            <a:extLst>
              <a:ext uri="{FF2B5EF4-FFF2-40B4-BE49-F238E27FC236}">
                <a16:creationId xmlns:a16="http://schemas.microsoft.com/office/drawing/2014/main" id="{C504947B-95BA-4E4E-806B-E6908ED53E70}"/>
              </a:ext>
            </a:extLst>
          </p:cNvPr>
          <p:cNvSpPr/>
          <p:nvPr/>
        </p:nvSpPr>
        <p:spPr>
          <a:xfrm>
            <a:off x="3420228" y="3455298"/>
            <a:ext cx="2291920" cy="110290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prstClr val="white"/>
                </a:solidFill>
                <a:latin typeface="Times New Roman" panose="02020603050405020304" pitchFamily="18" charset="0"/>
                <a:cs typeface="Times New Roman" panose="02020603050405020304" pitchFamily="18" charset="0"/>
              </a:rPr>
              <a:t>0 : 04</a:t>
            </a:r>
          </a:p>
        </p:txBody>
      </p:sp>
      <p:sp>
        <p:nvSpPr>
          <p:cNvPr id="73" name="Rectangle: Rounded Corners 181">
            <a:extLst>
              <a:ext uri="{FF2B5EF4-FFF2-40B4-BE49-F238E27FC236}">
                <a16:creationId xmlns:a16="http://schemas.microsoft.com/office/drawing/2014/main" id="{FA2AE9AA-DF6C-4198-8070-BE28C33BC93B}"/>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74" name="Rectangle: Rounded Corners 182">
            <a:extLst>
              <a:ext uri="{FF2B5EF4-FFF2-40B4-BE49-F238E27FC236}">
                <a16:creationId xmlns:a16="http://schemas.microsoft.com/office/drawing/2014/main" id="{5574E918-FCCF-4F5A-8338-F0195D48D322}"/>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75" name="Rectangle: Rounded Corners 183">
            <a:extLst>
              <a:ext uri="{FF2B5EF4-FFF2-40B4-BE49-F238E27FC236}">
                <a16:creationId xmlns:a16="http://schemas.microsoft.com/office/drawing/2014/main" id="{84498586-260B-44AC-9119-279CD8106F7A}"/>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76" name="Rectangle: Rounded Corners 184">
            <a:extLst>
              <a:ext uri="{FF2B5EF4-FFF2-40B4-BE49-F238E27FC236}">
                <a16:creationId xmlns:a16="http://schemas.microsoft.com/office/drawing/2014/main" id="{07059D34-D489-4C48-9C01-029A2E8240D4}"/>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5400" b="1">
                <a:solidFill>
                  <a:srgbClr val="FFFF00"/>
                </a:solidFill>
                <a:latin typeface="Times New Roman" panose="02020603050405020304" pitchFamily="18" charset="0"/>
                <a:cs typeface="Times New Roman" panose="02020603050405020304" pitchFamily="18" charset="0"/>
              </a:rPr>
              <a:t>0 : 00</a:t>
            </a:r>
          </a:p>
        </p:txBody>
      </p:sp>
      <p:sp>
        <p:nvSpPr>
          <p:cNvPr id="77" name="Rectangle: Rounded Corners 186">
            <a:extLst>
              <a:ext uri="{FF2B5EF4-FFF2-40B4-BE49-F238E27FC236}">
                <a16:creationId xmlns:a16="http://schemas.microsoft.com/office/drawing/2014/main" id="{09BD8570-F3EE-4550-91DC-3636FF64E440}"/>
              </a:ext>
            </a:extLst>
          </p:cNvPr>
          <p:cNvSpPr/>
          <p:nvPr/>
        </p:nvSpPr>
        <p:spPr>
          <a:xfrm>
            <a:off x="3420228" y="3455298"/>
            <a:ext cx="2291920" cy="110290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913811">
              <a:defRPr/>
            </a:pPr>
            <a:r>
              <a:rPr lang="en-US" sz="3600" b="1">
                <a:solidFill>
                  <a:srgbClr val="FFFF00"/>
                </a:solidFill>
                <a:latin typeface="Times New Roman" panose="02020603050405020304" pitchFamily="18" charset="0"/>
                <a:cs typeface="Times New Roman" panose="02020603050405020304" pitchFamily="18" charset="0"/>
              </a:rPr>
              <a:t>HẾT GIỜ</a:t>
            </a:r>
          </a:p>
        </p:txBody>
      </p:sp>
      <p:sp>
        <p:nvSpPr>
          <p:cNvPr id="2" name="Rectangle 1"/>
          <p:cNvSpPr/>
          <p:nvPr/>
        </p:nvSpPr>
        <p:spPr>
          <a:xfrm>
            <a:off x="917377" y="1040383"/>
            <a:ext cx="7542511" cy="1452768"/>
          </a:xfrm>
          <a:prstGeom prst="rect">
            <a:avLst/>
          </a:prstGeom>
        </p:spPr>
        <p:txBody>
          <a:bodyPr wrap="square" lIns="68568" tIns="34289" rIns="68568" bIns="34289">
            <a:spAutoFit/>
          </a:bodyPr>
          <a:lstStyle/>
          <a:p>
            <a:pPr algn="just">
              <a:lnSpc>
                <a:spcPct val="120000"/>
              </a:lnSpc>
              <a:spcBef>
                <a:spcPts val="600"/>
              </a:spcBef>
              <a:spcAft>
                <a:spcPts val="600"/>
              </a:spcAft>
            </a:pPr>
            <a:r>
              <a:rPr lang="en-US" sz="2000" b="1" i="1" dirty="0" err="1">
                <a:solidFill>
                  <a:srgbClr val="000000"/>
                </a:solidFill>
                <a:effectLst/>
                <a:latin typeface="Times New Roman" panose="02020603050405020304" pitchFamily="18" charset="0"/>
                <a:ea typeface="Calibri" panose="020F0502020204030204" pitchFamily="34" charset="0"/>
              </a:rPr>
              <a:t>Câu</a:t>
            </a:r>
            <a:r>
              <a:rPr lang="en-US" sz="2000" b="1" i="1" dirty="0">
                <a:solidFill>
                  <a:srgbClr val="000000"/>
                </a:solidFill>
                <a:effectLst/>
                <a:latin typeface="Times New Roman" panose="02020603050405020304" pitchFamily="18" charset="0"/>
                <a:ea typeface="Calibri" panose="020F0502020204030204" pitchFamily="34" charset="0"/>
              </a:rPr>
              <a:t> </a:t>
            </a:r>
            <a:r>
              <a:rPr lang="en-US" sz="2000" b="1" i="1" dirty="0" err="1">
                <a:solidFill>
                  <a:srgbClr val="000000"/>
                </a:solidFill>
                <a:effectLst/>
                <a:latin typeface="Times New Roman" panose="02020603050405020304" pitchFamily="18" charset="0"/>
                <a:ea typeface="Calibri" panose="020F0502020204030204" pitchFamily="34" charset="0"/>
              </a:rPr>
              <a:t>hỏi</a:t>
            </a:r>
            <a:r>
              <a:rPr lang="en-US" sz="2000" b="1" i="1" dirty="0">
                <a:solidFill>
                  <a:srgbClr val="000000"/>
                </a:solidFill>
                <a:effectLst/>
                <a:latin typeface="Times New Roman" panose="02020603050405020304" pitchFamily="18" charset="0"/>
                <a:ea typeface="Calibri" panose="020F0502020204030204" pitchFamily="34" charset="0"/>
              </a:rPr>
              <a:t> 6:</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Nội</a:t>
            </a:r>
            <a:r>
              <a:rPr lang="en-US" sz="2000" dirty="0">
                <a:solidFill>
                  <a:srgbClr val="000000"/>
                </a:solidFill>
                <a:effectLst/>
                <a:latin typeface="Times New Roman" panose="02020603050405020304" pitchFamily="18" charset="0"/>
                <a:ea typeface="Calibri" panose="020F0502020204030204" pitchFamily="34" charset="0"/>
              </a:rPr>
              <a:t> dung </a:t>
            </a:r>
            <a:r>
              <a:rPr lang="en-US" sz="2000" dirty="0" err="1">
                <a:solidFill>
                  <a:srgbClr val="000000"/>
                </a:solidFill>
                <a:effectLst/>
                <a:latin typeface="Times New Roman" panose="02020603050405020304" pitchFamily="18" charset="0"/>
                <a:ea typeface="Calibri" panose="020F0502020204030204" pitchFamily="34" charset="0"/>
              </a:rPr>
              <a:t>phần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đầu</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trang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chân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trang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có</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thể</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là</a:t>
            </a:r>
            <a:r>
              <a:rPr lang="en-US" sz="2000" dirty="0">
                <a:solidFill>
                  <a:srgbClr val="000000"/>
                </a:solidFill>
                <a:effectLst/>
                <a:latin typeface="Times New Roman" panose="02020603050405020304" pitchFamily="18" charset="0"/>
                <a:ea typeface="Calibri" panose="020F0502020204030204" pitchFamily="34" charset="0"/>
              </a:rPr>
              <a:t>:</a:t>
            </a:r>
          </a:p>
          <a:p>
            <a:pPr algn="just">
              <a:lnSpc>
                <a:spcPct val="120000"/>
              </a:lnSpc>
              <a:spcBef>
                <a:spcPts val="600"/>
              </a:spcBef>
              <a:spcAft>
                <a:spcPts val="600"/>
              </a:spcAft>
            </a:pPr>
            <a:r>
              <a:rPr lang="en-US" sz="2000" dirty="0">
                <a:solidFill>
                  <a:srgbClr val="000000"/>
                </a:solidFill>
                <a:effectLst/>
                <a:latin typeface="Times New Roman" panose="02020603050405020304" pitchFamily="18" charset="0"/>
                <a:ea typeface="Calibri" panose="020F0502020204030204" pitchFamily="34" charset="0"/>
              </a:rPr>
              <a:t>A: Văn </a:t>
            </a:r>
            <a:r>
              <a:rPr lang="en-US" sz="2000" dirty="0" err="1">
                <a:solidFill>
                  <a:srgbClr val="000000"/>
                </a:solidFill>
                <a:effectLst/>
                <a:latin typeface="Times New Roman" panose="02020603050405020304" pitchFamily="18" charset="0"/>
                <a:ea typeface="Calibri" panose="020F0502020204030204" pitchFamily="34" charset="0"/>
              </a:rPr>
              <a:t>bản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hình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ảnh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âm</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thanh</a:t>
            </a:r>
            <a:r>
              <a:rPr lang="vi-VN" sz="2000" dirty="0">
                <a:solidFill>
                  <a:srgbClr val="000000"/>
                </a:solidFill>
                <a:effectLst/>
                <a:latin typeface="Times New Roman" panose="02020603050405020304" pitchFamily="18" charset="0"/>
                <a:ea typeface="Calibri" panose="020F0502020204030204" pitchFamily="34" charset="0"/>
              </a:rPr>
              <a:t>	</a:t>
            </a:r>
            <a:r>
              <a:rPr lang="en-US" sz="2000" dirty="0">
                <a:solidFill>
                  <a:srgbClr val="000000"/>
                </a:solidFill>
                <a:effectLst/>
                <a:latin typeface="Times New Roman" panose="02020603050405020304" pitchFamily="18" charset="0"/>
                <a:ea typeface="Calibri" panose="020F0502020204030204" pitchFamily="34" charset="0"/>
              </a:rPr>
              <a:t>B: Văn </a:t>
            </a:r>
            <a:r>
              <a:rPr lang="en-US" sz="2000" dirty="0" err="1">
                <a:solidFill>
                  <a:srgbClr val="000000"/>
                </a:solidFill>
                <a:effectLst/>
                <a:latin typeface="Times New Roman" panose="02020603050405020304" pitchFamily="18" charset="0"/>
                <a:ea typeface="Calibri" panose="020F0502020204030204" pitchFamily="34" charset="0"/>
              </a:rPr>
              <a:t>bản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hình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ảnh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hình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đồ</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họa</a:t>
            </a:r>
            <a:endParaRPr lang="en-US" sz="2000" dirty="0">
              <a:solidFill>
                <a:srgbClr val="000000"/>
              </a:solidFill>
              <a:effectLst/>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en-US" sz="2000" dirty="0">
                <a:solidFill>
                  <a:srgbClr val="000000"/>
                </a:solidFill>
                <a:effectLst/>
                <a:latin typeface="Times New Roman" panose="02020603050405020304" pitchFamily="18" charset="0"/>
                <a:ea typeface="Calibri" panose="020F0502020204030204" pitchFamily="34" charset="0"/>
              </a:rPr>
              <a:t>C: Văn </a:t>
            </a:r>
            <a:r>
              <a:rPr lang="en-US" sz="2000" dirty="0" err="1">
                <a:solidFill>
                  <a:srgbClr val="000000"/>
                </a:solidFill>
                <a:effectLst/>
                <a:latin typeface="Times New Roman" panose="02020603050405020304" pitchFamily="18" charset="0"/>
                <a:ea typeface="Calibri" panose="020F0502020204030204" pitchFamily="34" charset="0"/>
              </a:rPr>
              <a:t>bản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hình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ảnh</a:t>
            </a:r>
            <a:r>
              <a:rPr lang="en-US" sz="2000" dirty="0">
                <a:solidFill>
                  <a:srgbClr val="000000"/>
                </a:solidFill>
                <a:effectLst/>
                <a:latin typeface="Times New Roman" panose="02020603050405020304" pitchFamily="18" charset="0"/>
                <a:ea typeface="Calibri" panose="020F0502020204030204" pitchFamily="34" charset="0"/>
              </a:rPr>
              <a:t>,</a:t>
            </a:r>
            <a:r>
              <a:rPr lang="vi-VN" sz="2000" dirty="0">
                <a:solidFill>
                  <a:srgbClr val="000000"/>
                </a:solidFill>
                <a:effectLst/>
                <a:latin typeface="Times New Roman" panose="02020603050405020304" pitchFamily="18" charset="0"/>
                <a:ea typeface="Calibri" panose="020F0502020204030204" pitchFamily="34" charset="0"/>
              </a:rPr>
              <a:t>		</a:t>
            </a:r>
            <a:r>
              <a:rPr lang="en-US" sz="2000" dirty="0">
                <a:solidFill>
                  <a:srgbClr val="000000"/>
                </a:solidFill>
                <a:effectLst/>
                <a:latin typeface="Times New Roman" panose="02020603050405020304" pitchFamily="18" charset="0"/>
                <a:ea typeface="Calibri" panose="020F0502020204030204" pitchFamily="34" charset="0"/>
              </a:rPr>
              <a:t>D: </a:t>
            </a:r>
            <a:r>
              <a:rPr lang="en-US" sz="2000" dirty="0" err="1">
                <a:solidFill>
                  <a:srgbClr val="000000"/>
                </a:solidFill>
                <a:effectLst/>
                <a:latin typeface="Times New Roman" panose="02020603050405020304" pitchFamily="18" charset="0"/>
                <a:ea typeface="Calibri" panose="020F0502020204030204" pitchFamily="34" charset="0"/>
              </a:rPr>
              <a:t>Tên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tác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giả</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số</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trang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tên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văn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bản</a:t>
            </a:r>
            <a:endParaRPr lang="en-US" sz="2000" dirty="0">
              <a:solidFill>
                <a:srgbClr val="000000"/>
              </a:solidFill>
              <a:effectLst/>
              <a:latin typeface="Times New Roman" panose="02020603050405020304" pitchFamily="18" charset="0"/>
              <a:ea typeface="Calibri" panose="020F0502020204030204" pitchFamily="34" charset="0"/>
            </a:endParaRPr>
          </a:p>
        </p:txBody>
      </p:sp>
      <p:sp>
        <p:nvSpPr>
          <p:cNvPr id="42" name="Left Arrow 41">
            <a:hlinkClick r:id="rId5" action="ppaction://hlinksldjump"/>
          </p:cNvPr>
          <p:cNvSpPr/>
          <p:nvPr/>
        </p:nvSpPr>
        <p:spPr>
          <a:xfrm>
            <a:off x="8153257" y="4427062"/>
            <a:ext cx="870326" cy="4925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spcCol="0" rtlCol="0" anchor="ctr"/>
          <a:lstStyle/>
          <a:p>
            <a:pPr algn="ctr"/>
            <a:endParaRPr lang="en-US" sz="13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39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999"/>
                                          </p:stCondLst>
                                        </p:cTn>
                                        <p:tgtEl>
                                          <p:spTgt spid="46"/>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0"/>
                                  </p:stCondLst>
                                  <p:childTnLst>
                                    <p:set>
                                      <p:cBhvr>
                                        <p:cTn id="9" dur="1" fill="hold">
                                          <p:stCondLst>
                                            <p:cond delay="999"/>
                                          </p:stCondLst>
                                        </p:cTn>
                                        <p:tgtEl>
                                          <p:spTgt spid="47"/>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grpId="0" nodeType="afterEffect">
                                  <p:stCondLst>
                                    <p:cond delay="0"/>
                                  </p:stCondLst>
                                  <p:childTnLst>
                                    <p:set>
                                      <p:cBhvr>
                                        <p:cTn id="12" dur="1" fill="hold">
                                          <p:stCondLst>
                                            <p:cond delay="999"/>
                                          </p:stCondLst>
                                        </p:cTn>
                                        <p:tgtEl>
                                          <p:spTgt spid="48"/>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grpId="0" nodeType="afterEffect">
                                  <p:stCondLst>
                                    <p:cond delay="0"/>
                                  </p:stCondLst>
                                  <p:childTnLst>
                                    <p:set>
                                      <p:cBhvr>
                                        <p:cTn id="15" dur="1" fill="hold">
                                          <p:stCondLst>
                                            <p:cond delay="999"/>
                                          </p:stCondLst>
                                        </p:cTn>
                                        <p:tgtEl>
                                          <p:spTgt spid="49"/>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grpId="0" nodeType="afterEffect">
                                  <p:stCondLst>
                                    <p:cond delay="0"/>
                                  </p:stCondLst>
                                  <p:childTnLst>
                                    <p:set>
                                      <p:cBhvr>
                                        <p:cTn id="18" dur="1" fill="hold">
                                          <p:stCondLst>
                                            <p:cond delay="999"/>
                                          </p:stCondLst>
                                        </p:cTn>
                                        <p:tgtEl>
                                          <p:spTgt spid="50"/>
                                        </p:tgtEl>
                                        <p:attrNameLst>
                                          <p:attrName>style.visibility</p:attrName>
                                        </p:attrNameLst>
                                      </p:cBhvr>
                                      <p:to>
                                        <p:strVal val="visible"/>
                                      </p:to>
                                    </p:set>
                                  </p:childTnLst>
                                </p:cTn>
                              </p:par>
                            </p:childTnLst>
                          </p:cTn>
                        </p:par>
                        <p:par>
                          <p:cTn id="19" fill="hold">
                            <p:stCondLst>
                              <p:cond delay="5500"/>
                            </p:stCondLst>
                            <p:childTnLst>
                              <p:par>
                                <p:cTn id="20" presetID="1" presetClass="entr" presetSubtype="0" fill="hold" grpId="0" nodeType="afterEffect">
                                  <p:stCondLst>
                                    <p:cond delay="0"/>
                                  </p:stCondLst>
                                  <p:childTnLst>
                                    <p:set>
                                      <p:cBhvr>
                                        <p:cTn id="21" dur="1" fill="hold">
                                          <p:stCondLst>
                                            <p:cond delay="999"/>
                                          </p:stCondLst>
                                        </p:cTn>
                                        <p:tgtEl>
                                          <p:spTgt spid="51"/>
                                        </p:tgtEl>
                                        <p:attrNameLst>
                                          <p:attrName>style.visibility</p:attrName>
                                        </p:attrNameLst>
                                      </p:cBhvr>
                                      <p:to>
                                        <p:strVal val="visible"/>
                                      </p:to>
                                    </p:set>
                                  </p:childTnLst>
                                </p:cTn>
                              </p:par>
                            </p:childTnLst>
                          </p:cTn>
                        </p:par>
                        <p:par>
                          <p:cTn id="22" fill="hold">
                            <p:stCondLst>
                              <p:cond delay="6500"/>
                            </p:stCondLst>
                            <p:childTnLst>
                              <p:par>
                                <p:cTn id="23" presetID="1" presetClass="entr" presetSubtype="0" fill="hold" grpId="0" nodeType="afterEffect">
                                  <p:stCondLst>
                                    <p:cond delay="0"/>
                                  </p:stCondLst>
                                  <p:childTnLst>
                                    <p:set>
                                      <p:cBhvr>
                                        <p:cTn id="24" dur="1" fill="hold">
                                          <p:stCondLst>
                                            <p:cond delay="999"/>
                                          </p:stCondLst>
                                        </p:cTn>
                                        <p:tgtEl>
                                          <p:spTgt spid="52"/>
                                        </p:tgtEl>
                                        <p:attrNameLst>
                                          <p:attrName>style.visibility</p:attrName>
                                        </p:attrNameLst>
                                      </p:cBhvr>
                                      <p:to>
                                        <p:strVal val="visible"/>
                                      </p:to>
                                    </p:set>
                                  </p:childTnLst>
                                </p:cTn>
                              </p:par>
                            </p:childTnLst>
                          </p:cTn>
                        </p:par>
                        <p:par>
                          <p:cTn id="25" fill="hold">
                            <p:stCondLst>
                              <p:cond delay="7500"/>
                            </p:stCondLst>
                            <p:childTnLst>
                              <p:par>
                                <p:cTn id="26" presetID="1" presetClass="entr" presetSubtype="0" fill="hold" grpId="0" nodeType="afterEffect">
                                  <p:stCondLst>
                                    <p:cond delay="0"/>
                                  </p:stCondLst>
                                  <p:childTnLst>
                                    <p:set>
                                      <p:cBhvr>
                                        <p:cTn id="27" dur="1" fill="hold">
                                          <p:stCondLst>
                                            <p:cond delay="999"/>
                                          </p:stCondLst>
                                        </p:cTn>
                                        <p:tgtEl>
                                          <p:spTgt spid="53"/>
                                        </p:tgtEl>
                                        <p:attrNameLst>
                                          <p:attrName>style.visibility</p:attrName>
                                        </p:attrNameLst>
                                      </p:cBhvr>
                                      <p:to>
                                        <p:strVal val="visible"/>
                                      </p:to>
                                    </p:set>
                                  </p:childTnLst>
                                </p:cTn>
                              </p:par>
                            </p:childTnLst>
                          </p:cTn>
                        </p:par>
                        <p:par>
                          <p:cTn id="28" fill="hold">
                            <p:stCondLst>
                              <p:cond delay="8500"/>
                            </p:stCondLst>
                            <p:childTnLst>
                              <p:par>
                                <p:cTn id="29" presetID="1" presetClass="entr" presetSubtype="0" fill="hold" grpId="0" nodeType="afterEffect">
                                  <p:stCondLst>
                                    <p:cond delay="0"/>
                                  </p:stCondLst>
                                  <p:childTnLst>
                                    <p:set>
                                      <p:cBhvr>
                                        <p:cTn id="30" dur="1" fill="hold">
                                          <p:stCondLst>
                                            <p:cond delay="999"/>
                                          </p:stCondLst>
                                        </p:cTn>
                                        <p:tgtEl>
                                          <p:spTgt spid="54"/>
                                        </p:tgtEl>
                                        <p:attrNameLst>
                                          <p:attrName>style.visibility</p:attrName>
                                        </p:attrNameLst>
                                      </p:cBhvr>
                                      <p:to>
                                        <p:strVal val="visible"/>
                                      </p:to>
                                    </p:set>
                                  </p:childTnLst>
                                </p:cTn>
                              </p:par>
                            </p:childTnLst>
                          </p:cTn>
                        </p:par>
                        <p:par>
                          <p:cTn id="31" fill="hold">
                            <p:stCondLst>
                              <p:cond delay="9500"/>
                            </p:stCondLst>
                            <p:childTnLst>
                              <p:par>
                                <p:cTn id="32" presetID="1" presetClass="entr" presetSubtype="0" fill="hold" grpId="0" nodeType="afterEffect">
                                  <p:stCondLst>
                                    <p:cond delay="0"/>
                                  </p:stCondLst>
                                  <p:childTnLst>
                                    <p:set>
                                      <p:cBhvr>
                                        <p:cTn id="33" dur="1" fill="hold">
                                          <p:stCondLst>
                                            <p:cond delay="999"/>
                                          </p:stCondLst>
                                        </p:cTn>
                                        <p:tgtEl>
                                          <p:spTgt spid="55"/>
                                        </p:tgtEl>
                                        <p:attrNameLst>
                                          <p:attrName>style.visibility</p:attrName>
                                        </p:attrNameLst>
                                      </p:cBhvr>
                                      <p:to>
                                        <p:strVal val="visible"/>
                                      </p:to>
                                    </p:set>
                                  </p:childTnLst>
                                </p:cTn>
                              </p:par>
                            </p:childTnLst>
                          </p:cTn>
                        </p:par>
                        <p:par>
                          <p:cTn id="34" fill="hold">
                            <p:stCondLst>
                              <p:cond delay="10500"/>
                            </p:stCondLst>
                            <p:childTnLst>
                              <p:par>
                                <p:cTn id="35" presetID="1" presetClass="entr" presetSubtype="0" fill="hold" grpId="0" nodeType="afterEffect">
                                  <p:stCondLst>
                                    <p:cond delay="0"/>
                                  </p:stCondLst>
                                  <p:childTnLst>
                                    <p:set>
                                      <p:cBhvr>
                                        <p:cTn id="36" dur="1" fill="hold">
                                          <p:stCondLst>
                                            <p:cond delay="999"/>
                                          </p:stCondLst>
                                        </p:cTn>
                                        <p:tgtEl>
                                          <p:spTgt spid="56"/>
                                        </p:tgtEl>
                                        <p:attrNameLst>
                                          <p:attrName>style.visibility</p:attrName>
                                        </p:attrNameLst>
                                      </p:cBhvr>
                                      <p:to>
                                        <p:strVal val="visible"/>
                                      </p:to>
                                    </p:set>
                                  </p:childTnLst>
                                </p:cTn>
                              </p:par>
                            </p:childTnLst>
                          </p:cTn>
                        </p:par>
                        <p:par>
                          <p:cTn id="37" fill="hold">
                            <p:stCondLst>
                              <p:cond delay="11500"/>
                            </p:stCondLst>
                            <p:childTnLst>
                              <p:par>
                                <p:cTn id="38" presetID="1" presetClass="entr" presetSubtype="0" fill="hold" grpId="0" nodeType="afterEffect">
                                  <p:stCondLst>
                                    <p:cond delay="0"/>
                                  </p:stCondLst>
                                  <p:childTnLst>
                                    <p:set>
                                      <p:cBhvr>
                                        <p:cTn id="39" dur="1" fill="hold">
                                          <p:stCondLst>
                                            <p:cond delay="999"/>
                                          </p:stCondLst>
                                        </p:cTn>
                                        <p:tgtEl>
                                          <p:spTgt spid="57"/>
                                        </p:tgtEl>
                                        <p:attrNameLst>
                                          <p:attrName>style.visibility</p:attrName>
                                        </p:attrNameLst>
                                      </p:cBhvr>
                                      <p:to>
                                        <p:strVal val="visible"/>
                                      </p:to>
                                    </p:set>
                                  </p:childTnLst>
                                </p:cTn>
                              </p:par>
                            </p:childTnLst>
                          </p:cTn>
                        </p:par>
                        <p:par>
                          <p:cTn id="40" fill="hold">
                            <p:stCondLst>
                              <p:cond delay="12500"/>
                            </p:stCondLst>
                            <p:childTnLst>
                              <p:par>
                                <p:cTn id="41" presetID="1" presetClass="entr" presetSubtype="0" fill="hold" grpId="0" nodeType="afterEffect">
                                  <p:stCondLst>
                                    <p:cond delay="0"/>
                                  </p:stCondLst>
                                  <p:childTnLst>
                                    <p:set>
                                      <p:cBhvr>
                                        <p:cTn id="42" dur="1" fill="hold">
                                          <p:stCondLst>
                                            <p:cond delay="999"/>
                                          </p:stCondLst>
                                        </p:cTn>
                                        <p:tgtEl>
                                          <p:spTgt spid="58"/>
                                        </p:tgtEl>
                                        <p:attrNameLst>
                                          <p:attrName>style.visibility</p:attrName>
                                        </p:attrNameLst>
                                      </p:cBhvr>
                                      <p:to>
                                        <p:strVal val="visible"/>
                                      </p:to>
                                    </p:set>
                                  </p:childTnLst>
                                </p:cTn>
                              </p:par>
                            </p:childTnLst>
                          </p:cTn>
                        </p:par>
                        <p:par>
                          <p:cTn id="43" fill="hold">
                            <p:stCondLst>
                              <p:cond delay="13500"/>
                            </p:stCondLst>
                            <p:childTnLst>
                              <p:par>
                                <p:cTn id="44" presetID="1" presetClass="entr" presetSubtype="0" fill="hold" grpId="0" nodeType="afterEffect">
                                  <p:stCondLst>
                                    <p:cond delay="0"/>
                                  </p:stCondLst>
                                  <p:childTnLst>
                                    <p:set>
                                      <p:cBhvr>
                                        <p:cTn id="45" dur="1" fill="hold">
                                          <p:stCondLst>
                                            <p:cond delay="999"/>
                                          </p:stCondLst>
                                        </p:cTn>
                                        <p:tgtEl>
                                          <p:spTgt spid="59"/>
                                        </p:tgtEl>
                                        <p:attrNameLst>
                                          <p:attrName>style.visibility</p:attrName>
                                        </p:attrNameLst>
                                      </p:cBhvr>
                                      <p:to>
                                        <p:strVal val="visible"/>
                                      </p:to>
                                    </p:set>
                                  </p:childTnLst>
                                </p:cTn>
                              </p:par>
                            </p:childTnLst>
                          </p:cTn>
                        </p:par>
                        <p:par>
                          <p:cTn id="46" fill="hold">
                            <p:stCondLst>
                              <p:cond delay="14500"/>
                            </p:stCondLst>
                            <p:childTnLst>
                              <p:par>
                                <p:cTn id="47" presetID="1" presetClass="entr" presetSubtype="0" fill="hold" grpId="0" nodeType="afterEffect">
                                  <p:stCondLst>
                                    <p:cond delay="0"/>
                                  </p:stCondLst>
                                  <p:childTnLst>
                                    <p:set>
                                      <p:cBhvr>
                                        <p:cTn id="48" dur="1" fill="hold">
                                          <p:stCondLst>
                                            <p:cond delay="999"/>
                                          </p:stCondLst>
                                        </p:cTn>
                                        <p:tgtEl>
                                          <p:spTgt spid="60"/>
                                        </p:tgtEl>
                                        <p:attrNameLst>
                                          <p:attrName>style.visibility</p:attrName>
                                        </p:attrNameLst>
                                      </p:cBhvr>
                                      <p:to>
                                        <p:strVal val="visible"/>
                                      </p:to>
                                    </p:set>
                                  </p:childTnLst>
                                </p:cTn>
                              </p:par>
                            </p:childTnLst>
                          </p:cTn>
                        </p:par>
                        <p:par>
                          <p:cTn id="49" fill="hold">
                            <p:stCondLst>
                              <p:cond delay="15500"/>
                            </p:stCondLst>
                            <p:childTnLst>
                              <p:par>
                                <p:cTn id="50" presetID="1" presetClass="entr" presetSubtype="0" fill="hold" grpId="0" nodeType="afterEffect">
                                  <p:stCondLst>
                                    <p:cond delay="0"/>
                                  </p:stCondLst>
                                  <p:childTnLst>
                                    <p:set>
                                      <p:cBhvr>
                                        <p:cTn id="51" dur="1" fill="hold">
                                          <p:stCondLst>
                                            <p:cond delay="999"/>
                                          </p:stCondLst>
                                        </p:cTn>
                                        <p:tgtEl>
                                          <p:spTgt spid="61"/>
                                        </p:tgtEl>
                                        <p:attrNameLst>
                                          <p:attrName>style.visibility</p:attrName>
                                        </p:attrNameLst>
                                      </p:cBhvr>
                                      <p:to>
                                        <p:strVal val="visible"/>
                                      </p:to>
                                    </p:set>
                                  </p:childTnLst>
                                </p:cTn>
                              </p:par>
                            </p:childTnLst>
                          </p:cTn>
                        </p:par>
                        <p:par>
                          <p:cTn id="52" fill="hold">
                            <p:stCondLst>
                              <p:cond delay="16500"/>
                            </p:stCondLst>
                            <p:childTnLst>
                              <p:par>
                                <p:cTn id="53" presetID="1" presetClass="entr" presetSubtype="0" fill="hold" grpId="0" nodeType="afterEffect">
                                  <p:stCondLst>
                                    <p:cond delay="0"/>
                                  </p:stCondLst>
                                  <p:childTnLst>
                                    <p:set>
                                      <p:cBhvr>
                                        <p:cTn id="54" dur="1" fill="hold">
                                          <p:stCondLst>
                                            <p:cond delay="999"/>
                                          </p:stCondLst>
                                        </p:cTn>
                                        <p:tgtEl>
                                          <p:spTgt spid="62"/>
                                        </p:tgtEl>
                                        <p:attrNameLst>
                                          <p:attrName>style.visibility</p:attrName>
                                        </p:attrNameLst>
                                      </p:cBhvr>
                                      <p:to>
                                        <p:strVal val="visible"/>
                                      </p:to>
                                    </p:set>
                                  </p:childTnLst>
                                </p:cTn>
                              </p:par>
                            </p:childTnLst>
                          </p:cTn>
                        </p:par>
                        <p:par>
                          <p:cTn id="55" fill="hold">
                            <p:stCondLst>
                              <p:cond delay="17500"/>
                            </p:stCondLst>
                            <p:childTnLst>
                              <p:par>
                                <p:cTn id="56" presetID="1" presetClass="entr" presetSubtype="0" fill="hold" grpId="0" nodeType="afterEffect">
                                  <p:stCondLst>
                                    <p:cond delay="0"/>
                                  </p:stCondLst>
                                  <p:childTnLst>
                                    <p:set>
                                      <p:cBhvr>
                                        <p:cTn id="57" dur="1" fill="hold">
                                          <p:stCondLst>
                                            <p:cond delay="999"/>
                                          </p:stCondLst>
                                        </p:cTn>
                                        <p:tgtEl>
                                          <p:spTgt spid="63"/>
                                        </p:tgtEl>
                                        <p:attrNameLst>
                                          <p:attrName>style.visibility</p:attrName>
                                        </p:attrNameLst>
                                      </p:cBhvr>
                                      <p:to>
                                        <p:strVal val="visible"/>
                                      </p:to>
                                    </p:set>
                                  </p:childTnLst>
                                </p:cTn>
                              </p:par>
                            </p:childTnLst>
                          </p:cTn>
                        </p:par>
                        <p:par>
                          <p:cTn id="58" fill="hold">
                            <p:stCondLst>
                              <p:cond delay="18500"/>
                            </p:stCondLst>
                            <p:childTnLst>
                              <p:par>
                                <p:cTn id="59" presetID="1" presetClass="entr" presetSubtype="0" fill="hold" grpId="0" nodeType="afterEffect">
                                  <p:stCondLst>
                                    <p:cond delay="0"/>
                                  </p:stCondLst>
                                  <p:childTnLst>
                                    <p:set>
                                      <p:cBhvr>
                                        <p:cTn id="60" dur="1" fill="hold">
                                          <p:stCondLst>
                                            <p:cond delay="999"/>
                                          </p:stCondLst>
                                        </p:cTn>
                                        <p:tgtEl>
                                          <p:spTgt spid="64"/>
                                        </p:tgtEl>
                                        <p:attrNameLst>
                                          <p:attrName>style.visibility</p:attrName>
                                        </p:attrNameLst>
                                      </p:cBhvr>
                                      <p:to>
                                        <p:strVal val="visible"/>
                                      </p:to>
                                    </p:set>
                                  </p:childTnLst>
                                </p:cTn>
                              </p:par>
                            </p:childTnLst>
                          </p:cTn>
                        </p:par>
                        <p:par>
                          <p:cTn id="61" fill="hold">
                            <p:stCondLst>
                              <p:cond delay="19500"/>
                            </p:stCondLst>
                            <p:childTnLst>
                              <p:par>
                                <p:cTn id="62" presetID="1" presetClass="entr" presetSubtype="0" fill="hold" grpId="0" nodeType="afterEffect">
                                  <p:stCondLst>
                                    <p:cond delay="0"/>
                                  </p:stCondLst>
                                  <p:childTnLst>
                                    <p:set>
                                      <p:cBhvr>
                                        <p:cTn id="63" dur="1" fill="hold">
                                          <p:stCondLst>
                                            <p:cond delay="999"/>
                                          </p:stCondLst>
                                        </p:cTn>
                                        <p:tgtEl>
                                          <p:spTgt spid="65"/>
                                        </p:tgtEl>
                                        <p:attrNameLst>
                                          <p:attrName>style.visibility</p:attrName>
                                        </p:attrNameLst>
                                      </p:cBhvr>
                                      <p:to>
                                        <p:strVal val="visible"/>
                                      </p:to>
                                    </p:set>
                                  </p:childTnLst>
                                </p:cTn>
                              </p:par>
                            </p:childTnLst>
                          </p:cTn>
                        </p:par>
                        <p:par>
                          <p:cTn id="64" fill="hold">
                            <p:stCondLst>
                              <p:cond delay="20500"/>
                            </p:stCondLst>
                            <p:childTnLst>
                              <p:par>
                                <p:cTn id="65" presetID="1" presetClass="entr" presetSubtype="0" fill="hold" grpId="0" nodeType="afterEffect">
                                  <p:stCondLst>
                                    <p:cond delay="0"/>
                                  </p:stCondLst>
                                  <p:childTnLst>
                                    <p:set>
                                      <p:cBhvr>
                                        <p:cTn id="66" dur="1" fill="hold">
                                          <p:stCondLst>
                                            <p:cond delay="999"/>
                                          </p:stCondLst>
                                        </p:cTn>
                                        <p:tgtEl>
                                          <p:spTgt spid="66"/>
                                        </p:tgtEl>
                                        <p:attrNameLst>
                                          <p:attrName>style.visibility</p:attrName>
                                        </p:attrNameLst>
                                      </p:cBhvr>
                                      <p:to>
                                        <p:strVal val="visible"/>
                                      </p:to>
                                    </p:set>
                                  </p:childTnLst>
                                </p:cTn>
                              </p:par>
                            </p:childTnLst>
                          </p:cTn>
                        </p:par>
                        <p:par>
                          <p:cTn id="67" fill="hold">
                            <p:stCondLst>
                              <p:cond delay="21500"/>
                            </p:stCondLst>
                            <p:childTnLst>
                              <p:par>
                                <p:cTn id="68" presetID="1" presetClass="entr" presetSubtype="0" fill="hold" grpId="0" nodeType="afterEffect">
                                  <p:stCondLst>
                                    <p:cond delay="0"/>
                                  </p:stCondLst>
                                  <p:childTnLst>
                                    <p:set>
                                      <p:cBhvr>
                                        <p:cTn id="69" dur="1" fill="hold">
                                          <p:stCondLst>
                                            <p:cond delay="999"/>
                                          </p:stCondLst>
                                        </p:cTn>
                                        <p:tgtEl>
                                          <p:spTgt spid="67"/>
                                        </p:tgtEl>
                                        <p:attrNameLst>
                                          <p:attrName>style.visibility</p:attrName>
                                        </p:attrNameLst>
                                      </p:cBhvr>
                                      <p:to>
                                        <p:strVal val="visible"/>
                                      </p:to>
                                    </p:set>
                                  </p:childTnLst>
                                </p:cTn>
                              </p:par>
                            </p:childTnLst>
                          </p:cTn>
                        </p:par>
                        <p:par>
                          <p:cTn id="70" fill="hold">
                            <p:stCondLst>
                              <p:cond delay="22500"/>
                            </p:stCondLst>
                            <p:childTnLst>
                              <p:par>
                                <p:cTn id="71" presetID="1" presetClass="entr" presetSubtype="0" fill="hold" grpId="0" nodeType="afterEffect">
                                  <p:stCondLst>
                                    <p:cond delay="0"/>
                                  </p:stCondLst>
                                  <p:childTnLst>
                                    <p:set>
                                      <p:cBhvr>
                                        <p:cTn id="72" dur="1" fill="hold">
                                          <p:stCondLst>
                                            <p:cond delay="999"/>
                                          </p:stCondLst>
                                        </p:cTn>
                                        <p:tgtEl>
                                          <p:spTgt spid="68"/>
                                        </p:tgtEl>
                                        <p:attrNameLst>
                                          <p:attrName>style.visibility</p:attrName>
                                        </p:attrNameLst>
                                      </p:cBhvr>
                                      <p:to>
                                        <p:strVal val="visible"/>
                                      </p:to>
                                    </p:set>
                                  </p:childTnLst>
                                </p:cTn>
                              </p:par>
                            </p:childTnLst>
                          </p:cTn>
                        </p:par>
                        <p:par>
                          <p:cTn id="73" fill="hold">
                            <p:stCondLst>
                              <p:cond delay="23500"/>
                            </p:stCondLst>
                            <p:childTnLst>
                              <p:par>
                                <p:cTn id="74" presetID="1" presetClass="entr" presetSubtype="0" fill="hold" grpId="0" nodeType="afterEffect">
                                  <p:stCondLst>
                                    <p:cond delay="0"/>
                                  </p:stCondLst>
                                  <p:childTnLst>
                                    <p:set>
                                      <p:cBhvr>
                                        <p:cTn id="75" dur="1" fill="hold">
                                          <p:stCondLst>
                                            <p:cond delay="999"/>
                                          </p:stCondLst>
                                        </p:cTn>
                                        <p:tgtEl>
                                          <p:spTgt spid="69"/>
                                        </p:tgtEl>
                                        <p:attrNameLst>
                                          <p:attrName>style.visibility</p:attrName>
                                        </p:attrNameLst>
                                      </p:cBhvr>
                                      <p:to>
                                        <p:strVal val="visible"/>
                                      </p:to>
                                    </p:set>
                                  </p:childTnLst>
                                </p:cTn>
                              </p:par>
                            </p:childTnLst>
                          </p:cTn>
                        </p:par>
                        <p:par>
                          <p:cTn id="76" fill="hold">
                            <p:stCondLst>
                              <p:cond delay="24500"/>
                            </p:stCondLst>
                            <p:childTnLst>
                              <p:par>
                                <p:cTn id="77" presetID="1" presetClass="entr" presetSubtype="0" fill="hold" grpId="0" nodeType="afterEffect">
                                  <p:stCondLst>
                                    <p:cond delay="0"/>
                                  </p:stCondLst>
                                  <p:childTnLst>
                                    <p:set>
                                      <p:cBhvr>
                                        <p:cTn id="78" dur="1" fill="hold">
                                          <p:stCondLst>
                                            <p:cond delay="999"/>
                                          </p:stCondLst>
                                        </p:cTn>
                                        <p:tgtEl>
                                          <p:spTgt spid="70"/>
                                        </p:tgtEl>
                                        <p:attrNameLst>
                                          <p:attrName>style.visibility</p:attrName>
                                        </p:attrNameLst>
                                      </p:cBhvr>
                                      <p:to>
                                        <p:strVal val="visible"/>
                                      </p:to>
                                    </p:set>
                                  </p:childTnLst>
                                </p:cTn>
                              </p:par>
                            </p:childTnLst>
                          </p:cTn>
                        </p:par>
                        <p:par>
                          <p:cTn id="79" fill="hold">
                            <p:stCondLst>
                              <p:cond delay="25500"/>
                            </p:stCondLst>
                            <p:childTnLst>
                              <p:par>
                                <p:cTn id="80" presetID="1" presetClass="entr" presetSubtype="0" fill="hold" grpId="0" nodeType="afterEffect">
                                  <p:stCondLst>
                                    <p:cond delay="0"/>
                                  </p:stCondLst>
                                  <p:childTnLst>
                                    <p:set>
                                      <p:cBhvr>
                                        <p:cTn id="81" dur="1" fill="hold">
                                          <p:stCondLst>
                                            <p:cond delay="999"/>
                                          </p:stCondLst>
                                        </p:cTn>
                                        <p:tgtEl>
                                          <p:spTgt spid="71"/>
                                        </p:tgtEl>
                                        <p:attrNameLst>
                                          <p:attrName>style.visibility</p:attrName>
                                        </p:attrNameLst>
                                      </p:cBhvr>
                                      <p:to>
                                        <p:strVal val="visible"/>
                                      </p:to>
                                    </p:set>
                                  </p:childTnLst>
                                </p:cTn>
                              </p:par>
                            </p:childTnLst>
                          </p:cTn>
                        </p:par>
                        <p:par>
                          <p:cTn id="82" fill="hold">
                            <p:stCondLst>
                              <p:cond delay="26500"/>
                            </p:stCondLst>
                            <p:childTnLst>
                              <p:par>
                                <p:cTn id="83" presetID="1" presetClass="entr" presetSubtype="0" fill="hold" grpId="0" nodeType="afterEffect">
                                  <p:stCondLst>
                                    <p:cond delay="0"/>
                                  </p:stCondLst>
                                  <p:childTnLst>
                                    <p:set>
                                      <p:cBhvr>
                                        <p:cTn id="84" dur="1" fill="hold">
                                          <p:stCondLst>
                                            <p:cond delay="999"/>
                                          </p:stCondLst>
                                        </p:cTn>
                                        <p:tgtEl>
                                          <p:spTgt spid="72"/>
                                        </p:tgtEl>
                                        <p:attrNameLst>
                                          <p:attrName>style.visibility</p:attrName>
                                        </p:attrNameLst>
                                      </p:cBhvr>
                                      <p:to>
                                        <p:strVal val="visible"/>
                                      </p:to>
                                    </p:set>
                                  </p:childTnLst>
                                </p:cTn>
                              </p:par>
                            </p:childTnLst>
                          </p:cTn>
                        </p:par>
                        <p:par>
                          <p:cTn id="85" fill="hold">
                            <p:stCondLst>
                              <p:cond delay="27500"/>
                            </p:stCondLst>
                            <p:childTnLst>
                              <p:par>
                                <p:cTn id="86" presetID="1" presetClass="entr" presetSubtype="0" fill="hold" grpId="0" nodeType="afterEffect">
                                  <p:stCondLst>
                                    <p:cond delay="0"/>
                                  </p:stCondLst>
                                  <p:childTnLst>
                                    <p:set>
                                      <p:cBhvr>
                                        <p:cTn id="87" dur="1" fill="hold">
                                          <p:stCondLst>
                                            <p:cond delay="999"/>
                                          </p:stCondLst>
                                        </p:cTn>
                                        <p:tgtEl>
                                          <p:spTgt spid="73"/>
                                        </p:tgtEl>
                                        <p:attrNameLst>
                                          <p:attrName>style.visibility</p:attrName>
                                        </p:attrNameLst>
                                      </p:cBhvr>
                                      <p:to>
                                        <p:strVal val="visible"/>
                                      </p:to>
                                    </p:set>
                                  </p:childTnLst>
                                </p:cTn>
                              </p:par>
                            </p:childTnLst>
                          </p:cTn>
                        </p:par>
                        <p:par>
                          <p:cTn id="88" fill="hold">
                            <p:stCondLst>
                              <p:cond delay="28500"/>
                            </p:stCondLst>
                            <p:childTnLst>
                              <p:par>
                                <p:cTn id="89" presetID="1" presetClass="entr" presetSubtype="0" fill="hold" grpId="0" nodeType="afterEffect">
                                  <p:stCondLst>
                                    <p:cond delay="0"/>
                                  </p:stCondLst>
                                  <p:childTnLst>
                                    <p:set>
                                      <p:cBhvr>
                                        <p:cTn id="90" dur="1" fill="hold">
                                          <p:stCondLst>
                                            <p:cond delay="999"/>
                                          </p:stCondLst>
                                        </p:cTn>
                                        <p:tgtEl>
                                          <p:spTgt spid="74"/>
                                        </p:tgtEl>
                                        <p:attrNameLst>
                                          <p:attrName>style.visibility</p:attrName>
                                        </p:attrNameLst>
                                      </p:cBhvr>
                                      <p:to>
                                        <p:strVal val="visible"/>
                                      </p:to>
                                    </p:set>
                                  </p:childTnLst>
                                </p:cTn>
                              </p:par>
                            </p:childTnLst>
                          </p:cTn>
                        </p:par>
                        <p:par>
                          <p:cTn id="91" fill="hold">
                            <p:stCondLst>
                              <p:cond delay="29500"/>
                            </p:stCondLst>
                            <p:childTnLst>
                              <p:par>
                                <p:cTn id="92" presetID="1" presetClass="entr" presetSubtype="0" fill="hold" grpId="0" nodeType="afterEffect">
                                  <p:stCondLst>
                                    <p:cond delay="0"/>
                                  </p:stCondLst>
                                  <p:childTnLst>
                                    <p:set>
                                      <p:cBhvr>
                                        <p:cTn id="93" dur="1" fill="hold">
                                          <p:stCondLst>
                                            <p:cond delay="999"/>
                                          </p:stCondLst>
                                        </p:cTn>
                                        <p:tgtEl>
                                          <p:spTgt spid="75"/>
                                        </p:tgtEl>
                                        <p:attrNameLst>
                                          <p:attrName>style.visibility</p:attrName>
                                        </p:attrNameLst>
                                      </p:cBhvr>
                                      <p:to>
                                        <p:strVal val="visible"/>
                                      </p:to>
                                    </p:set>
                                  </p:childTnLst>
                                </p:cTn>
                              </p:par>
                            </p:childTnLst>
                          </p:cTn>
                        </p:par>
                        <p:par>
                          <p:cTn id="94" fill="hold">
                            <p:stCondLst>
                              <p:cond delay="30500"/>
                            </p:stCondLst>
                            <p:childTnLst>
                              <p:par>
                                <p:cTn id="95" presetID="1" presetClass="entr" presetSubtype="0" fill="hold" grpId="0" nodeType="afterEffect">
                                  <p:stCondLst>
                                    <p:cond delay="0"/>
                                  </p:stCondLst>
                                  <p:childTnLst>
                                    <p:set>
                                      <p:cBhvr>
                                        <p:cTn id="96" dur="1" fill="hold">
                                          <p:stCondLst>
                                            <p:cond delay="999"/>
                                          </p:stCondLst>
                                        </p:cTn>
                                        <p:tgtEl>
                                          <p:spTgt spid="76"/>
                                        </p:tgtEl>
                                        <p:attrNameLst>
                                          <p:attrName>style.visibility</p:attrName>
                                        </p:attrNameLst>
                                      </p:cBhvr>
                                      <p:to>
                                        <p:strVal val="visible"/>
                                      </p:to>
                                    </p:set>
                                  </p:childTnLst>
                                </p:cTn>
                              </p:par>
                            </p:childTnLst>
                          </p:cTn>
                        </p:par>
                        <p:par>
                          <p:cTn id="97" fill="hold">
                            <p:stCondLst>
                              <p:cond delay="31500"/>
                            </p:stCondLst>
                            <p:childTnLst>
                              <p:par>
                                <p:cTn id="98" presetID="1" presetClass="entr" presetSubtype="0" fill="hold" grpId="0" nodeType="afterEffect">
                                  <p:stCondLst>
                                    <p:cond delay="0"/>
                                  </p:stCondLst>
                                  <p:childTnLst>
                                    <p:set>
                                      <p:cBhvr>
                                        <p:cTn id="99" dur="1" fill="hold">
                                          <p:stCondLst>
                                            <p:cond delay="999"/>
                                          </p:stCondLst>
                                        </p:cTn>
                                        <p:tgtEl>
                                          <p:spTgt spid="77"/>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alarm clock.wav"/>
                                        </p:tgtEl>
                                      </p:cMediaNode>
                                    </p:audio>
                                  </p:subTnLst>
                                </p:cTn>
                              </p:par>
                              <p:par>
                                <p:cTn id="100" presetID="10" presetClass="exit" presetSubtype="0" fill="hold" grpId="1" nodeType="withEffect">
                                  <p:stCondLst>
                                    <p:cond delay="0"/>
                                  </p:stCondLst>
                                  <p:childTnLst>
                                    <p:animEffect transition="out" filter="fade">
                                      <p:cBhvr>
                                        <p:cTn id="101" dur="500"/>
                                        <p:tgtEl>
                                          <p:spTgt spid="77"/>
                                        </p:tgtEl>
                                      </p:cBhvr>
                                    </p:animEffect>
                                    <p:set>
                                      <p:cBhvr>
                                        <p:cTn id="102" dur="1" fill="hold">
                                          <p:stCondLst>
                                            <p:cond delay="499"/>
                                          </p:stCondLst>
                                        </p:cTn>
                                        <p:tgtEl>
                                          <p:spTgt spid="77"/>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45"/>
                                        </p:tgtEl>
                                      </p:cBhvr>
                                    </p:animEffect>
                                    <p:set>
                                      <p:cBhvr>
                                        <p:cTn id="105" dur="1" fill="hold">
                                          <p:stCondLst>
                                            <p:cond delay="499"/>
                                          </p:stCondLst>
                                        </p:cTn>
                                        <p:tgtEl>
                                          <p:spTgt spid="45"/>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46"/>
                                        </p:tgtEl>
                                      </p:cBhvr>
                                    </p:animEffect>
                                    <p:set>
                                      <p:cBhvr>
                                        <p:cTn id="108" dur="1" fill="hold">
                                          <p:stCondLst>
                                            <p:cond delay="499"/>
                                          </p:stCondLst>
                                        </p:cTn>
                                        <p:tgtEl>
                                          <p:spTgt spid="46"/>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47"/>
                                        </p:tgtEl>
                                      </p:cBhvr>
                                    </p:animEffect>
                                    <p:set>
                                      <p:cBhvr>
                                        <p:cTn id="111" dur="1" fill="hold">
                                          <p:stCondLst>
                                            <p:cond delay="499"/>
                                          </p:stCondLst>
                                        </p:cTn>
                                        <p:tgtEl>
                                          <p:spTgt spid="47"/>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48"/>
                                        </p:tgtEl>
                                      </p:cBhvr>
                                    </p:animEffect>
                                    <p:set>
                                      <p:cBhvr>
                                        <p:cTn id="114" dur="1" fill="hold">
                                          <p:stCondLst>
                                            <p:cond delay="499"/>
                                          </p:stCondLst>
                                        </p:cTn>
                                        <p:tgtEl>
                                          <p:spTgt spid="48"/>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49"/>
                                        </p:tgtEl>
                                      </p:cBhvr>
                                    </p:animEffect>
                                    <p:set>
                                      <p:cBhvr>
                                        <p:cTn id="117" dur="1" fill="hold">
                                          <p:stCondLst>
                                            <p:cond delay="499"/>
                                          </p:stCondLst>
                                        </p:cTn>
                                        <p:tgtEl>
                                          <p:spTgt spid="49"/>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50"/>
                                        </p:tgtEl>
                                      </p:cBhvr>
                                    </p:animEffect>
                                    <p:set>
                                      <p:cBhvr>
                                        <p:cTn id="120" dur="1" fill="hold">
                                          <p:stCondLst>
                                            <p:cond delay="499"/>
                                          </p:stCondLst>
                                        </p:cTn>
                                        <p:tgtEl>
                                          <p:spTgt spid="50"/>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51"/>
                                        </p:tgtEl>
                                      </p:cBhvr>
                                    </p:animEffect>
                                    <p:set>
                                      <p:cBhvr>
                                        <p:cTn id="123" dur="1" fill="hold">
                                          <p:stCondLst>
                                            <p:cond delay="499"/>
                                          </p:stCondLst>
                                        </p:cTn>
                                        <p:tgtEl>
                                          <p:spTgt spid="51"/>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52"/>
                                        </p:tgtEl>
                                      </p:cBhvr>
                                    </p:animEffect>
                                    <p:set>
                                      <p:cBhvr>
                                        <p:cTn id="126" dur="1" fill="hold">
                                          <p:stCondLst>
                                            <p:cond delay="499"/>
                                          </p:stCondLst>
                                        </p:cTn>
                                        <p:tgtEl>
                                          <p:spTgt spid="52"/>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53"/>
                                        </p:tgtEl>
                                      </p:cBhvr>
                                    </p:animEffect>
                                    <p:set>
                                      <p:cBhvr>
                                        <p:cTn id="129" dur="1" fill="hold">
                                          <p:stCondLst>
                                            <p:cond delay="499"/>
                                          </p:stCondLst>
                                        </p:cTn>
                                        <p:tgtEl>
                                          <p:spTgt spid="53"/>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54"/>
                                        </p:tgtEl>
                                      </p:cBhvr>
                                    </p:animEffect>
                                    <p:set>
                                      <p:cBhvr>
                                        <p:cTn id="132" dur="1" fill="hold">
                                          <p:stCondLst>
                                            <p:cond delay="499"/>
                                          </p:stCondLst>
                                        </p:cTn>
                                        <p:tgtEl>
                                          <p:spTgt spid="54"/>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55"/>
                                        </p:tgtEl>
                                      </p:cBhvr>
                                    </p:animEffect>
                                    <p:set>
                                      <p:cBhvr>
                                        <p:cTn id="135" dur="1" fill="hold">
                                          <p:stCondLst>
                                            <p:cond delay="499"/>
                                          </p:stCondLst>
                                        </p:cTn>
                                        <p:tgtEl>
                                          <p:spTgt spid="55"/>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56"/>
                                        </p:tgtEl>
                                      </p:cBhvr>
                                    </p:animEffect>
                                    <p:set>
                                      <p:cBhvr>
                                        <p:cTn id="138" dur="1" fill="hold">
                                          <p:stCondLst>
                                            <p:cond delay="499"/>
                                          </p:stCondLst>
                                        </p:cTn>
                                        <p:tgtEl>
                                          <p:spTgt spid="56"/>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57"/>
                                        </p:tgtEl>
                                      </p:cBhvr>
                                    </p:animEffect>
                                    <p:set>
                                      <p:cBhvr>
                                        <p:cTn id="141" dur="1" fill="hold">
                                          <p:stCondLst>
                                            <p:cond delay="499"/>
                                          </p:stCondLst>
                                        </p:cTn>
                                        <p:tgtEl>
                                          <p:spTgt spid="57"/>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58"/>
                                        </p:tgtEl>
                                      </p:cBhvr>
                                    </p:animEffect>
                                    <p:set>
                                      <p:cBhvr>
                                        <p:cTn id="144" dur="1" fill="hold">
                                          <p:stCondLst>
                                            <p:cond delay="499"/>
                                          </p:stCondLst>
                                        </p:cTn>
                                        <p:tgtEl>
                                          <p:spTgt spid="58"/>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59"/>
                                        </p:tgtEl>
                                      </p:cBhvr>
                                    </p:animEffect>
                                    <p:set>
                                      <p:cBhvr>
                                        <p:cTn id="147" dur="1" fill="hold">
                                          <p:stCondLst>
                                            <p:cond delay="499"/>
                                          </p:stCondLst>
                                        </p:cTn>
                                        <p:tgtEl>
                                          <p:spTgt spid="59"/>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60"/>
                                        </p:tgtEl>
                                      </p:cBhvr>
                                    </p:animEffect>
                                    <p:set>
                                      <p:cBhvr>
                                        <p:cTn id="150" dur="1" fill="hold">
                                          <p:stCondLst>
                                            <p:cond delay="499"/>
                                          </p:stCondLst>
                                        </p:cTn>
                                        <p:tgtEl>
                                          <p:spTgt spid="60"/>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61"/>
                                        </p:tgtEl>
                                      </p:cBhvr>
                                    </p:animEffect>
                                    <p:set>
                                      <p:cBhvr>
                                        <p:cTn id="153" dur="1" fill="hold">
                                          <p:stCondLst>
                                            <p:cond delay="499"/>
                                          </p:stCondLst>
                                        </p:cTn>
                                        <p:tgtEl>
                                          <p:spTgt spid="61"/>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62"/>
                                        </p:tgtEl>
                                      </p:cBhvr>
                                    </p:animEffect>
                                    <p:set>
                                      <p:cBhvr>
                                        <p:cTn id="156" dur="1" fill="hold">
                                          <p:stCondLst>
                                            <p:cond delay="499"/>
                                          </p:stCondLst>
                                        </p:cTn>
                                        <p:tgtEl>
                                          <p:spTgt spid="62"/>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63"/>
                                        </p:tgtEl>
                                      </p:cBhvr>
                                    </p:animEffect>
                                    <p:set>
                                      <p:cBhvr>
                                        <p:cTn id="159" dur="1" fill="hold">
                                          <p:stCondLst>
                                            <p:cond delay="499"/>
                                          </p:stCondLst>
                                        </p:cTn>
                                        <p:tgtEl>
                                          <p:spTgt spid="63"/>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64"/>
                                        </p:tgtEl>
                                      </p:cBhvr>
                                    </p:animEffect>
                                    <p:set>
                                      <p:cBhvr>
                                        <p:cTn id="162" dur="1" fill="hold">
                                          <p:stCondLst>
                                            <p:cond delay="499"/>
                                          </p:stCondLst>
                                        </p:cTn>
                                        <p:tgtEl>
                                          <p:spTgt spid="64"/>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65"/>
                                        </p:tgtEl>
                                      </p:cBhvr>
                                    </p:animEffect>
                                    <p:set>
                                      <p:cBhvr>
                                        <p:cTn id="165" dur="1" fill="hold">
                                          <p:stCondLst>
                                            <p:cond delay="499"/>
                                          </p:stCondLst>
                                        </p:cTn>
                                        <p:tgtEl>
                                          <p:spTgt spid="65"/>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66"/>
                                        </p:tgtEl>
                                      </p:cBhvr>
                                    </p:animEffect>
                                    <p:set>
                                      <p:cBhvr>
                                        <p:cTn id="168" dur="1" fill="hold">
                                          <p:stCondLst>
                                            <p:cond delay="499"/>
                                          </p:stCondLst>
                                        </p:cTn>
                                        <p:tgtEl>
                                          <p:spTgt spid="66"/>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67"/>
                                        </p:tgtEl>
                                      </p:cBhvr>
                                    </p:animEffect>
                                    <p:set>
                                      <p:cBhvr>
                                        <p:cTn id="171" dur="1" fill="hold">
                                          <p:stCondLst>
                                            <p:cond delay="499"/>
                                          </p:stCondLst>
                                        </p:cTn>
                                        <p:tgtEl>
                                          <p:spTgt spid="67"/>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68"/>
                                        </p:tgtEl>
                                      </p:cBhvr>
                                    </p:animEffect>
                                    <p:set>
                                      <p:cBhvr>
                                        <p:cTn id="174" dur="1" fill="hold">
                                          <p:stCondLst>
                                            <p:cond delay="499"/>
                                          </p:stCondLst>
                                        </p:cTn>
                                        <p:tgtEl>
                                          <p:spTgt spid="68"/>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69"/>
                                        </p:tgtEl>
                                      </p:cBhvr>
                                    </p:animEffect>
                                    <p:set>
                                      <p:cBhvr>
                                        <p:cTn id="177" dur="1" fill="hold">
                                          <p:stCondLst>
                                            <p:cond delay="499"/>
                                          </p:stCondLst>
                                        </p:cTn>
                                        <p:tgtEl>
                                          <p:spTgt spid="69"/>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70"/>
                                        </p:tgtEl>
                                      </p:cBhvr>
                                    </p:animEffect>
                                    <p:set>
                                      <p:cBhvr>
                                        <p:cTn id="180" dur="1" fill="hold">
                                          <p:stCondLst>
                                            <p:cond delay="499"/>
                                          </p:stCondLst>
                                        </p:cTn>
                                        <p:tgtEl>
                                          <p:spTgt spid="70"/>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71"/>
                                        </p:tgtEl>
                                      </p:cBhvr>
                                    </p:animEffect>
                                    <p:set>
                                      <p:cBhvr>
                                        <p:cTn id="183" dur="1" fill="hold">
                                          <p:stCondLst>
                                            <p:cond delay="499"/>
                                          </p:stCondLst>
                                        </p:cTn>
                                        <p:tgtEl>
                                          <p:spTgt spid="71"/>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72"/>
                                        </p:tgtEl>
                                      </p:cBhvr>
                                    </p:animEffect>
                                    <p:set>
                                      <p:cBhvr>
                                        <p:cTn id="186" dur="1" fill="hold">
                                          <p:stCondLst>
                                            <p:cond delay="499"/>
                                          </p:stCondLst>
                                        </p:cTn>
                                        <p:tgtEl>
                                          <p:spTgt spid="72"/>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73"/>
                                        </p:tgtEl>
                                      </p:cBhvr>
                                    </p:animEffect>
                                    <p:set>
                                      <p:cBhvr>
                                        <p:cTn id="189" dur="1" fill="hold">
                                          <p:stCondLst>
                                            <p:cond delay="499"/>
                                          </p:stCondLst>
                                        </p:cTn>
                                        <p:tgtEl>
                                          <p:spTgt spid="73"/>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74"/>
                                        </p:tgtEl>
                                      </p:cBhvr>
                                    </p:animEffect>
                                    <p:set>
                                      <p:cBhvr>
                                        <p:cTn id="192" dur="1" fill="hold">
                                          <p:stCondLst>
                                            <p:cond delay="499"/>
                                          </p:stCondLst>
                                        </p:cTn>
                                        <p:tgtEl>
                                          <p:spTgt spid="74"/>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75"/>
                                        </p:tgtEl>
                                      </p:cBhvr>
                                    </p:animEffect>
                                    <p:set>
                                      <p:cBhvr>
                                        <p:cTn id="195" dur="1" fill="hold">
                                          <p:stCondLst>
                                            <p:cond delay="499"/>
                                          </p:stCondLst>
                                        </p:cTn>
                                        <p:tgtEl>
                                          <p:spTgt spid="75"/>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76"/>
                                        </p:tgtEl>
                                      </p:cBhvr>
                                    </p:animEffect>
                                    <p:set>
                                      <p:cBhvr>
                                        <p:cTn id="198" dur="1" fill="hold">
                                          <p:stCondLst>
                                            <p:cond delay="499"/>
                                          </p:stCondLst>
                                        </p:cTn>
                                        <p:tgtEl>
                                          <p:spTgt spid="76"/>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grpId="0"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fade">
                                      <p:cBhvr>
                                        <p:cTn id="203" dur="500"/>
                                        <p:tgtEl>
                                          <p:spTgt spid="5"/>
                                        </p:tgtEl>
                                      </p:cBhvr>
                                    </p:animEffect>
                                  </p:childTnLst>
                                  <p:subTnLst>
                                    <p:audio>
                                      <p:cMediaNode>
                                        <p:cTn display="0" masterRel="sameClick">
                                          <p:stCondLst>
                                            <p:cond evt="begin" delay="0">
                                              <p:tn val="201"/>
                                            </p:cond>
                                          </p:stCondLst>
                                          <p:endCondLst>
                                            <p:cond evt="onStopAudio" delay="0">
                                              <p:tgtEl>
                                                <p:sldTgt/>
                                              </p:tgtEl>
                                            </p:cond>
                                          </p:endCondLst>
                                        </p:cTn>
                                        <p:tgtEl>
                                          <p:sndTgt r:embed="rId3" name="applause.wav"/>
                                        </p:tgtEl>
                                      </p:cMediaNode>
                                    </p:audio>
                                  </p:subTnLst>
                                </p:cTn>
                              </p:par>
                              <p:par>
                                <p:cTn id="204" presetID="10" presetClass="exit" presetSubtype="0" fill="hold" grpId="2" nodeType="withEffect">
                                  <p:stCondLst>
                                    <p:cond delay="0"/>
                                  </p:stCondLst>
                                  <p:childTnLst>
                                    <p:animEffect transition="out" filter="fade">
                                      <p:cBhvr>
                                        <p:cTn id="205" dur="500"/>
                                        <p:tgtEl>
                                          <p:spTgt spid="77"/>
                                        </p:tgtEl>
                                      </p:cBhvr>
                                    </p:animEffect>
                                    <p:set>
                                      <p:cBhvr>
                                        <p:cTn id="206" dur="1" fill="hold">
                                          <p:stCondLst>
                                            <p:cond delay="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5" grpId="0"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7"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ình nền Powerpoint đẹp tạo nên một Slide chuyên ng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77" y="26851"/>
            <a:ext cx="8903163" cy="499990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467152" y="228102"/>
            <a:ext cx="6209696" cy="1177225"/>
          </a:xfrm>
          <a:prstGeom prst="rect">
            <a:avLst/>
          </a:prstGeom>
          <a:noFill/>
        </p:spPr>
        <p:txBody>
          <a:bodyPr wrap="square" lIns="68540" tIns="34280" rIns="68540" bIns="34280">
            <a:spAutoFit/>
          </a:bodyPr>
          <a:lstStyle/>
          <a:p>
            <a:pPr algn="ctr" defTabSz="685356">
              <a:defRPr/>
            </a:pPr>
            <a:r>
              <a:rPr lang="vi-VN" sz="3600" b="1" dirty="0">
                <a:solidFill>
                  <a:srgbClr val="FF0000"/>
                </a:solidFill>
                <a:latin typeface="Times New Roman" panose="02020603050405020304" pitchFamily="18" charset="0"/>
                <a:cs typeface="Times New Roman" panose="02020603050405020304" pitchFamily="18" charset="0"/>
              </a:rPr>
              <a:t>Phần quà của em là một chiếc bút dễ thương</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6" name="Pentagon 5">
            <a:hlinkClick r:id="rId4" action="ppaction://hlinksldjump"/>
          </p:cNvPr>
          <p:cNvSpPr/>
          <p:nvPr/>
        </p:nvSpPr>
        <p:spPr>
          <a:xfrm flipH="1">
            <a:off x="7618388" y="4579029"/>
            <a:ext cx="1405185" cy="489602"/>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685356">
              <a:defRPr/>
            </a:pPr>
            <a:r>
              <a:rPr lang="en-US" sz="1725" dirty="0">
                <a:solidFill>
                  <a:prstClr val="black"/>
                </a:solidFill>
                <a:hlinkClick r:id="rId4" action="ppaction://hlinksldjump"/>
              </a:rPr>
              <a:t>BACK</a:t>
            </a:r>
            <a:endParaRPr lang="en-US" sz="1725" dirty="0">
              <a:solidFill>
                <a:prstClr val="black"/>
              </a:solidFill>
            </a:endParaRPr>
          </a:p>
        </p:txBody>
      </p:sp>
      <p:pic>
        <p:nvPicPr>
          <p:cNvPr id="4" name="Picture 3">
            <a:extLst>
              <a:ext uri="{FF2B5EF4-FFF2-40B4-BE49-F238E27FC236}">
                <a16:creationId xmlns:a16="http://schemas.microsoft.com/office/drawing/2014/main" id="{EBADFD6B-6D62-1FE7-4CC4-1F5098E0A7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1727" y="1779238"/>
            <a:ext cx="2420545" cy="2691535"/>
          </a:xfrm>
          <a:prstGeom prst="rect">
            <a:avLst/>
          </a:prstGeom>
        </p:spPr>
      </p:pic>
    </p:spTree>
    <p:extLst>
      <p:ext uri="{BB962C8B-B14F-4D97-AF65-F5344CB8AC3E}">
        <p14:creationId xmlns:p14="http://schemas.microsoft.com/office/powerpoint/2010/main" val="149813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4*#ppt_w"/>
                                          </p:val>
                                        </p:tav>
                                        <p:tav tm="100000">
                                          <p:val>
                                            <p:strVal val="#ppt_w"/>
                                          </p:val>
                                        </p:tav>
                                      </p:tavLst>
                                    </p:anim>
                                    <p:anim calcmode="lin" valueType="num">
                                      <p:cBhvr>
                                        <p:cTn id="8" dur="500" fill="hold"/>
                                        <p:tgtEl>
                                          <p:spTgt spid="15"/>
                                        </p:tgtEl>
                                        <p:attrNameLst>
                                          <p:attrName>ppt_h</p:attrName>
                                        </p:attrNameLst>
                                      </p:cBhvr>
                                      <p:tavLst>
                                        <p:tav tm="0">
                                          <p:val>
                                            <p:strVal val="4*#ppt_h"/>
                                          </p:val>
                                        </p:tav>
                                        <p:tav tm="100000">
                                          <p:val>
                                            <p:strVal val="#ppt_h"/>
                                          </p:val>
                                        </p:tav>
                                      </p:tavLst>
                                    </p:anim>
                                  </p:childTnLst>
                                </p:cTn>
                              </p:par>
                              <p:par>
                                <p:cTn id="9" presetID="21" presetClass="emph" presetSubtype="0" repeatCount="indefinite" fill="hold" grpId="1" nodeType="withEffect">
                                  <p:stCondLst>
                                    <p:cond delay="0"/>
                                  </p:stCondLst>
                                  <p:childTnLst>
                                    <p:animClr clrSpc="hsl" dir="cw">
                                      <p:cBhvr override="childStyle">
                                        <p:cTn id="10" dur="500" fill="hold"/>
                                        <p:tgtEl>
                                          <p:spTgt spid="15"/>
                                        </p:tgtEl>
                                        <p:attrNameLst>
                                          <p:attrName>style.color</p:attrName>
                                        </p:attrNameLst>
                                      </p:cBhvr>
                                      <p:by>
                                        <p:hsl h="7200000" s="0" l="0"/>
                                      </p:by>
                                    </p:animClr>
                                    <p:animClr clrSpc="hsl" dir="cw">
                                      <p:cBhvr>
                                        <p:cTn id="11" dur="500" fill="hold"/>
                                        <p:tgtEl>
                                          <p:spTgt spid="15"/>
                                        </p:tgtEl>
                                        <p:attrNameLst>
                                          <p:attrName>fillcolor</p:attrName>
                                        </p:attrNameLst>
                                      </p:cBhvr>
                                      <p:by>
                                        <p:hsl h="7200000" s="0" l="0"/>
                                      </p:by>
                                    </p:animClr>
                                    <p:animClr clrSpc="hsl" dir="cw">
                                      <p:cBhvr>
                                        <p:cTn id="12" dur="500" fill="hold"/>
                                        <p:tgtEl>
                                          <p:spTgt spid="15"/>
                                        </p:tgtEl>
                                        <p:attrNameLst>
                                          <p:attrName>stroke.color</p:attrName>
                                        </p:attrNameLst>
                                      </p:cBhvr>
                                      <p:by>
                                        <p:hsl h="7200000" s="0" l="0"/>
                                      </p:by>
                                    </p:animClr>
                                    <p:set>
                                      <p:cBhvr>
                                        <p:cTn id="13" dur="500" fill="hold"/>
                                        <p:tgtEl>
                                          <p:spTgt spid="15"/>
                                        </p:tgtEl>
                                        <p:attrNameLst>
                                          <p:attrName>fill.type</p:attrName>
                                        </p:attrNameLst>
                                      </p:cBhvr>
                                      <p:to>
                                        <p:strVal val="solid"/>
                                      </p:to>
                                    </p:se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4" y="0"/>
            <a:ext cx="9130169" cy="514508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p:nvGrpSpPr>
        <p:grpSpPr>
          <a:xfrm>
            <a:off x="476854" y="2342686"/>
            <a:ext cx="2126697" cy="1932119"/>
            <a:chOff x="2067317" y="1810431"/>
            <a:chExt cx="2488837" cy="2293259"/>
          </a:xfrm>
          <a:effectLst>
            <a:outerShdw blurRad="139700" dist="63500" dir="2700000" algn="tl" rotWithShape="0">
              <a:prstClr val="black">
                <a:alpha val="40000"/>
              </a:prstClr>
            </a:outerShdw>
          </a:effectLst>
        </p:grpSpPr>
        <p:sp>
          <p:nvSpPr>
            <p:cNvPr id="9" name="圆角矩形 8"/>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sp>
          <p:nvSpPr>
            <p:cNvPr id="10" name="圆角矩形 9"/>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a:ln>
                    <a:noFill/>
                  </a:ln>
                  <a:solidFill>
                    <a:srgbClr val="14436A"/>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grpSp>
      <p:grpSp>
        <p:nvGrpSpPr>
          <p:cNvPr id="11" name="组合 10"/>
          <p:cNvGrpSpPr/>
          <p:nvPr/>
        </p:nvGrpSpPr>
        <p:grpSpPr>
          <a:xfrm>
            <a:off x="3319968" y="2270785"/>
            <a:ext cx="2246197" cy="2056324"/>
            <a:chOff x="2067317" y="1810431"/>
            <a:chExt cx="2488837" cy="2293259"/>
          </a:xfrm>
          <a:effectLst>
            <a:outerShdw blurRad="139700" dist="63500" dir="2700000" algn="tl" rotWithShape="0">
              <a:prstClr val="black">
                <a:alpha val="40000"/>
              </a:prstClr>
            </a:outerShdw>
          </a:effectLst>
        </p:grpSpPr>
        <p:sp>
          <p:nvSpPr>
            <p:cNvPr id="12"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prstClr val="white"/>
                </a:solidFill>
                <a:effectLst/>
                <a:uLnTx/>
                <a:uFillTx/>
                <a:latin typeface="Arial"/>
                <a:ea typeface="微软雅黑" panose="020B0503020204020204" pitchFamily="34" charset="-122"/>
                <a:cs typeface="+mn-ea"/>
                <a:sym typeface="+mn-lt"/>
              </a:endParaRPr>
            </a:p>
          </p:txBody>
        </p:sp>
        <p:sp>
          <p:nvSpPr>
            <p:cNvPr id="13" name="圆角矩形 12"/>
            <p:cNvSpPr/>
            <p:nvPr/>
          </p:nvSpPr>
          <p:spPr>
            <a:xfrm rot="2700000">
              <a:off x="2067317"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a:ln>
                    <a:noFill/>
                  </a:ln>
                  <a:solidFill>
                    <a:prstClr val="white"/>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prstClr val="white"/>
                </a:solidFill>
                <a:effectLst/>
                <a:uLnTx/>
                <a:uFillTx/>
                <a:latin typeface="Arial"/>
                <a:ea typeface="微软雅黑" panose="020B0503020204020204" pitchFamily="34" charset="-122"/>
                <a:cs typeface="+mn-ea"/>
                <a:sym typeface="+mn-lt"/>
              </a:endParaRPr>
            </a:p>
          </p:txBody>
        </p:sp>
      </p:grpSp>
      <p:grpSp>
        <p:nvGrpSpPr>
          <p:cNvPr id="14" name="组合 13"/>
          <p:cNvGrpSpPr/>
          <p:nvPr/>
        </p:nvGrpSpPr>
        <p:grpSpPr>
          <a:xfrm>
            <a:off x="6325959" y="2308311"/>
            <a:ext cx="2182799" cy="1980220"/>
            <a:chOff x="2067317" y="1810431"/>
            <a:chExt cx="2488837" cy="2293259"/>
          </a:xfrm>
          <a:effectLst>
            <a:outerShdw blurRad="139700" dist="63500" dir="2700000" algn="tl" rotWithShape="0">
              <a:prstClr val="black">
                <a:alpha val="40000"/>
              </a:prstClr>
            </a:outerShdw>
          </a:effectLst>
        </p:grpSpPr>
        <p:sp>
          <p:nvSpPr>
            <p:cNvPr id="15" name="圆角矩形 14"/>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sp>
          <p:nvSpPr>
            <p:cNvPr id="16" name="圆角矩形 15"/>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a:ln>
                    <a:noFill/>
                  </a:ln>
                  <a:solidFill>
                    <a:srgbClr val="14436A"/>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grpSp>
      <p:sp>
        <p:nvSpPr>
          <p:cNvPr id="3" name="TextBox 2"/>
          <p:cNvSpPr txBox="1"/>
          <p:nvPr/>
        </p:nvSpPr>
        <p:spPr>
          <a:xfrm>
            <a:off x="1041246" y="52264"/>
            <a:ext cx="15888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srgbClr val="FF0000"/>
                </a:solidFill>
                <a:effectLst/>
                <a:uLnTx/>
                <a:uFillTx/>
                <a:latin typeface="Times New Roman"/>
                <a:ea typeface="+mn-ea"/>
                <a:cs typeface="+mn-cs"/>
              </a:rPr>
              <a:t>Chú</a:t>
            </a:r>
            <a:r>
              <a:rPr kumimoji="0" lang="en-US" sz="2800" b="0" i="1" u="none" strike="noStrike" kern="1200" cap="none" spc="0" normalizeH="0" noProof="0" dirty="0">
                <a:ln>
                  <a:noFill/>
                </a:ln>
                <a:solidFill>
                  <a:srgbClr val="FF0000"/>
                </a:solidFill>
                <a:effectLst/>
                <a:uLnTx/>
                <a:uFillTx/>
                <a:latin typeface="Times New Roman"/>
                <a:ea typeface="+mn-ea"/>
                <a:cs typeface="+mn-cs"/>
              </a:rPr>
              <a:t> </a:t>
            </a:r>
            <a:r>
              <a:rPr kumimoji="0" lang="en-US" sz="2800" b="0" i="1" u="none" strike="noStrike" kern="1200" cap="none" spc="0" normalizeH="0" noProof="0" dirty="0" err="1">
                <a:ln>
                  <a:noFill/>
                </a:ln>
                <a:solidFill>
                  <a:srgbClr val="FF0000"/>
                </a:solidFill>
                <a:effectLst/>
                <a:uLnTx/>
                <a:uFillTx/>
                <a:latin typeface="Times New Roman"/>
                <a:ea typeface="+mn-ea"/>
                <a:cs typeface="+mn-cs"/>
              </a:rPr>
              <a:t>thích</a:t>
            </a:r>
            <a:endParaRPr kumimoji="0" lang="en-US" sz="2800" b="0" i="1"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18" name="Picture 4" descr="Trẻ Em, Học Tập, Học Bài, Giáo Dục, Tải hình PNG 109 - Free.Vector6.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1812" y="1651197"/>
            <a:ext cx="2638381" cy="231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Trẻ Em, Mầm Non, Đọc Sách, Học Tập, Cô Bé, Tải hình PNG 342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124" y="2308311"/>
            <a:ext cx="1999818" cy="200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5853" y="2042064"/>
            <a:ext cx="1926665" cy="1926665"/>
          </a:xfrm>
          <a:prstGeom prst="rect">
            <a:avLst/>
          </a:prstGeom>
        </p:spPr>
      </p:pic>
      <p:sp>
        <p:nvSpPr>
          <p:cNvPr id="7" name="Cloud Callout 6"/>
          <p:cNvSpPr/>
          <p:nvPr/>
        </p:nvSpPr>
        <p:spPr>
          <a:xfrm>
            <a:off x="783972" y="532760"/>
            <a:ext cx="2628292" cy="1261732"/>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rgbClr val="0000FF"/>
                </a:solidFill>
              </a:rPr>
              <a:t>Hoạt</a:t>
            </a:r>
            <a:r>
              <a:rPr lang="en-US" sz="2600" dirty="0">
                <a:solidFill>
                  <a:srgbClr val="0000FF"/>
                </a:solidFill>
              </a:rPr>
              <a:t> </a:t>
            </a:r>
            <a:r>
              <a:rPr lang="en-US" sz="2600" dirty="0" err="1">
                <a:solidFill>
                  <a:srgbClr val="0000FF"/>
                </a:solidFill>
              </a:rPr>
              <a:t>động</a:t>
            </a:r>
            <a:r>
              <a:rPr lang="en-US" sz="2600" dirty="0">
                <a:solidFill>
                  <a:srgbClr val="0000FF"/>
                </a:solidFill>
              </a:rPr>
              <a:t> </a:t>
            </a:r>
            <a:r>
              <a:rPr lang="en-US" sz="2600" dirty="0" err="1">
                <a:solidFill>
                  <a:srgbClr val="0000FF"/>
                </a:solidFill>
              </a:rPr>
              <a:t>cá</a:t>
            </a:r>
            <a:r>
              <a:rPr lang="en-US" sz="2600" dirty="0">
                <a:solidFill>
                  <a:srgbClr val="0000FF"/>
                </a:solidFill>
              </a:rPr>
              <a:t> </a:t>
            </a:r>
            <a:r>
              <a:rPr lang="en-US" sz="2600" dirty="0" err="1">
                <a:solidFill>
                  <a:srgbClr val="0000FF"/>
                </a:solidFill>
              </a:rPr>
              <a:t>nhân</a:t>
            </a:r>
            <a:endParaRPr lang="en-US" sz="2600" dirty="0">
              <a:solidFill>
                <a:srgbClr val="0000FF"/>
              </a:solidFill>
            </a:endParaRPr>
          </a:p>
        </p:txBody>
      </p:sp>
      <p:sp>
        <p:nvSpPr>
          <p:cNvPr id="30" name="Cloud Callout 29"/>
          <p:cNvSpPr/>
          <p:nvPr/>
        </p:nvSpPr>
        <p:spPr>
          <a:xfrm>
            <a:off x="3676239" y="461113"/>
            <a:ext cx="2628292" cy="1261732"/>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rgbClr val="0000FF"/>
                </a:solidFill>
              </a:rPr>
              <a:t>Hoạt</a:t>
            </a:r>
            <a:r>
              <a:rPr lang="en-US" sz="2600" dirty="0">
                <a:solidFill>
                  <a:srgbClr val="0000FF"/>
                </a:solidFill>
              </a:rPr>
              <a:t> </a:t>
            </a:r>
            <a:r>
              <a:rPr lang="en-US" sz="2600" dirty="0" err="1">
                <a:solidFill>
                  <a:srgbClr val="0000FF"/>
                </a:solidFill>
              </a:rPr>
              <a:t>động</a:t>
            </a:r>
            <a:r>
              <a:rPr lang="en-US" sz="2600" dirty="0">
                <a:solidFill>
                  <a:srgbClr val="0000FF"/>
                </a:solidFill>
              </a:rPr>
              <a:t> </a:t>
            </a:r>
            <a:r>
              <a:rPr lang="en-US" sz="2600" dirty="0" err="1">
                <a:solidFill>
                  <a:srgbClr val="0000FF"/>
                </a:solidFill>
              </a:rPr>
              <a:t>cặp</a:t>
            </a:r>
            <a:r>
              <a:rPr lang="en-US" sz="2600" dirty="0">
                <a:solidFill>
                  <a:srgbClr val="0000FF"/>
                </a:solidFill>
              </a:rPr>
              <a:t> </a:t>
            </a:r>
            <a:r>
              <a:rPr lang="en-US" sz="2600" dirty="0" err="1">
                <a:solidFill>
                  <a:srgbClr val="0000FF"/>
                </a:solidFill>
              </a:rPr>
              <a:t>đôi</a:t>
            </a:r>
            <a:endParaRPr lang="en-US" sz="2600" dirty="0">
              <a:solidFill>
                <a:srgbClr val="0000FF"/>
              </a:solidFill>
            </a:endParaRPr>
          </a:p>
        </p:txBody>
      </p:sp>
      <p:sp>
        <p:nvSpPr>
          <p:cNvPr id="32" name="Cloud Callout 31"/>
          <p:cNvSpPr/>
          <p:nvPr/>
        </p:nvSpPr>
        <p:spPr>
          <a:xfrm>
            <a:off x="6517981" y="532760"/>
            <a:ext cx="2628292" cy="1261732"/>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rgbClr val="0000FF"/>
                </a:solidFill>
              </a:rPr>
              <a:t>Hoạt</a:t>
            </a:r>
            <a:r>
              <a:rPr lang="en-US" sz="2600" dirty="0">
                <a:solidFill>
                  <a:srgbClr val="0000FF"/>
                </a:solidFill>
              </a:rPr>
              <a:t> </a:t>
            </a:r>
            <a:r>
              <a:rPr lang="en-US" sz="2600" dirty="0" err="1">
                <a:solidFill>
                  <a:srgbClr val="0000FF"/>
                </a:solidFill>
              </a:rPr>
              <a:t>động</a:t>
            </a:r>
            <a:r>
              <a:rPr lang="en-US" sz="2600" dirty="0">
                <a:solidFill>
                  <a:srgbClr val="0000FF"/>
                </a:solidFill>
              </a:rPr>
              <a:t> </a:t>
            </a:r>
            <a:r>
              <a:rPr lang="en-US" sz="2600" dirty="0" err="1">
                <a:solidFill>
                  <a:srgbClr val="0000FF"/>
                </a:solidFill>
              </a:rPr>
              <a:t>nhóm</a:t>
            </a:r>
            <a:endParaRPr lang="en-US" sz="2600" dirty="0">
              <a:solidFill>
                <a:srgbClr val="0000FF"/>
              </a:solidFill>
            </a:endParaRPr>
          </a:p>
        </p:txBody>
      </p:sp>
    </p:spTree>
    <p:extLst>
      <p:ext uri="{BB962C8B-B14F-4D97-AF65-F5344CB8AC3E}">
        <p14:creationId xmlns:p14="http://schemas.microsoft.com/office/powerpoint/2010/main" val="3283962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childTnLst>
                                </p:cTn>
                              </p:par>
                            </p:childTnLst>
                          </p:cTn>
                        </p:par>
                        <p:par>
                          <p:cTn id="29" fill="hold">
                            <p:stCondLst>
                              <p:cond delay="2000"/>
                            </p:stCondLst>
                            <p:childTnLst>
                              <p:par>
                                <p:cTn id="30" presetID="45"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anim calcmode="lin" valueType="num">
                                      <p:cBhvr>
                                        <p:cTn id="33" dur="2000" fill="hold"/>
                                        <p:tgtEl>
                                          <p:spTgt spid="14"/>
                                        </p:tgtEl>
                                        <p:attrNameLst>
                                          <p:attrName>ppt_w</p:attrName>
                                        </p:attrNameLst>
                                      </p:cBhvr>
                                      <p:tavLst>
                                        <p:tav tm="0" fmla="#ppt_w*sin(2.5*pi*$)">
                                          <p:val>
                                            <p:fltVal val="0"/>
                                          </p:val>
                                        </p:tav>
                                        <p:tav tm="100000">
                                          <p:val>
                                            <p:fltVal val="1"/>
                                          </p:val>
                                        </p:tav>
                                      </p:tavLst>
                                    </p:anim>
                                    <p:anim calcmode="lin" valueType="num">
                                      <p:cBhvr>
                                        <p:cTn id="34" dur="2000" fill="hold"/>
                                        <p:tgtEl>
                                          <p:spTgt spid="14"/>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000"/>
                                        <p:tgtEl>
                                          <p:spTgt spid="22"/>
                                        </p:tgtEl>
                                      </p:cBhvr>
                                    </p:animEffect>
                                    <p:anim calcmode="lin" valueType="num">
                                      <p:cBhvr>
                                        <p:cTn id="38" dur="2000" fill="hold"/>
                                        <p:tgtEl>
                                          <p:spTgt spid="22"/>
                                        </p:tgtEl>
                                        <p:attrNameLst>
                                          <p:attrName>ppt_w</p:attrName>
                                        </p:attrNameLst>
                                      </p:cBhvr>
                                      <p:tavLst>
                                        <p:tav tm="0" fmla="#ppt_w*sin(2.5*pi*$)">
                                          <p:val>
                                            <p:fltVal val="0"/>
                                          </p:val>
                                        </p:tav>
                                        <p:tav tm="100000">
                                          <p:val>
                                            <p:fltVal val="1"/>
                                          </p:val>
                                        </p:tav>
                                      </p:tavLst>
                                    </p:anim>
                                    <p:anim calcmode="lin" valueType="num">
                                      <p:cBhvr>
                                        <p:cTn id="39" dur="2000" fill="hold"/>
                                        <p:tgtEl>
                                          <p:spTgt spid="22"/>
                                        </p:tgtEl>
                                        <p:attrNameLst>
                                          <p:attrName>ppt_h</p:attrName>
                                        </p:attrNameLst>
                                      </p:cBhvr>
                                      <p:tavLst>
                                        <p:tav tm="0">
                                          <p:val>
                                            <p:strVal val="#ppt_h"/>
                                          </p:val>
                                        </p:tav>
                                        <p:tav tm="100000">
                                          <p:val>
                                            <p:strVal val="#ppt_h"/>
                                          </p:val>
                                        </p:tav>
                                      </p:tavLst>
                                    </p:anim>
                                  </p:childTnLst>
                                </p:cTn>
                              </p:par>
                            </p:childTnLst>
                          </p:cTn>
                        </p:par>
                        <p:par>
                          <p:cTn id="40" fill="hold">
                            <p:stCondLst>
                              <p:cond delay="4000"/>
                            </p:stCondLst>
                            <p:childTnLst>
                              <p:par>
                                <p:cTn id="41" presetID="45"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2000"/>
                                        <p:tgtEl>
                                          <p:spTgt spid="32"/>
                                        </p:tgtEl>
                                      </p:cBhvr>
                                    </p:animEffect>
                                    <p:anim calcmode="lin" valueType="num">
                                      <p:cBhvr>
                                        <p:cTn id="44" dur="2000" fill="hold"/>
                                        <p:tgtEl>
                                          <p:spTgt spid="32"/>
                                        </p:tgtEl>
                                        <p:attrNameLst>
                                          <p:attrName>ppt_w</p:attrName>
                                        </p:attrNameLst>
                                      </p:cBhvr>
                                      <p:tavLst>
                                        <p:tav tm="0" fmla="#ppt_w*sin(2.5*pi*$)">
                                          <p:val>
                                            <p:fltVal val="0"/>
                                          </p:val>
                                        </p:tav>
                                        <p:tav tm="100000">
                                          <p:val>
                                            <p:fltVal val="1"/>
                                          </p:val>
                                        </p:tav>
                                      </p:tavLst>
                                    </p:anim>
                                    <p:anim calcmode="lin" valueType="num">
                                      <p:cBhvr>
                                        <p:cTn id="45" dur="20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animBg="1"/>
      <p:bldP spid="3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ình nền Powerpoint đẹp tạo nên một Slide chuyên ng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77" y="26851"/>
            <a:ext cx="8903163" cy="499990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467152" y="228102"/>
            <a:ext cx="6209696" cy="1177225"/>
          </a:xfrm>
          <a:prstGeom prst="rect">
            <a:avLst/>
          </a:prstGeom>
          <a:noFill/>
        </p:spPr>
        <p:txBody>
          <a:bodyPr wrap="square" lIns="68540" tIns="34280" rIns="68540" bIns="34280">
            <a:spAutoFit/>
          </a:bodyPr>
          <a:lstStyle/>
          <a:p>
            <a:pPr algn="ctr" defTabSz="685356">
              <a:defRPr/>
            </a:pPr>
            <a:r>
              <a:rPr lang="vi-VN" sz="3600" b="1" dirty="0">
                <a:solidFill>
                  <a:srgbClr val="FF0000"/>
                </a:solidFill>
                <a:latin typeface="Times New Roman" panose="02020603050405020304" pitchFamily="18" charset="0"/>
                <a:cs typeface="Times New Roman" panose="02020603050405020304" pitchFamily="18" charset="0"/>
              </a:rPr>
              <a:t>Phần quà của em là một cái bắt tay của bạn bên cạnh </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6" name="Pentagon 5">
            <a:hlinkClick r:id="rId4" action="ppaction://hlinksldjump"/>
          </p:cNvPr>
          <p:cNvSpPr/>
          <p:nvPr/>
        </p:nvSpPr>
        <p:spPr>
          <a:xfrm flipH="1">
            <a:off x="7618388" y="4579029"/>
            <a:ext cx="1405185" cy="489602"/>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685356">
              <a:defRPr/>
            </a:pPr>
            <a:r>
              <a:rPr lang="en-US" sz="1725" dirty="0">
                <a:solidFill>
                  <a:prstClr val="black"/>
                </a:solidFill>
                <a:hlinkClick r:id="rId4" action="ppaction://hlinksldjump"/>
              </a:rPr>
              <a:t>BACK</a:t>
            </a:r>
            <a:endParaRPr lang="en-US" sz="1725" dirty="0">
              <a:solidFill>
                <a:prstClr val="black"/>
              </a:solidFill>
            </a:endParaRPr>
          </a:p>
        </p:txBody>
      </p:sp>
      <p:pic>
        <p:nvPicPr>
          <p:cNvPr id="3" name="Picture 2">
            <a:hlinkClick r:id="rId5" action="ppaction://hlinksldjump"/>
            <a:extLst>
              <a:ext uri="{FF2B5EF4-FFF2-40B4-BE49-F238E27FC236}">
                <a16:creationId xmlns:a16="http://schemas.microsoft.com/office/drawing/2014/main" id="{E7FB5A51-0BEA-AE5C-E7CD-7126AE53B4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7804" y="1429484"/>
            <a:ext cx="2916324" cy="3295623"/>
          </a:xfrm>
          <a:prstGeom prst="rect">
            <a:avLst/>
          </a:prstGeom>
        </p:spPr>
      </p:pic>
    </p:spTree>
    <p:extLst>
      <p:ext uri="{BB962C8B-B14F-4D97-AF65-F5344CB8AC3E}">
        <p14:creationId xmlns:p14="http://schemas.microsoft.com/office/powerpoint/2010/main" val="415511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4*#ppt_w"/>
                                          </p:val>
                                        </p:tav>
                                        <p:tav tm="100000">
                                          <p:val>
                                            <p:strVal val="#ppt_w"/>
                                          </p:val>
                                        </p:tav>
                                      </p:tavLst>
                                    </p:anim>
                                    <p:anim calcmode="lin" valueType="num">
                                      <p:cBhvr>
                                        <p:cTn id="8" dur="500" fill="hold"/>
                                        <p:tgtEl>
                                          <p:spTgt spid="15"/>
                                        </p:tgtEl>
                                        <p:attrNameLst>
                                          <p:attrName>ppt_h</p:attrName>
                                        </p:attrNameLst>
                                      </p:cBhvr>
                                      <p:tavLst>
                                        <p:tav tm="0">
                                          <p:val>
                                            <p:strVal val="4*#ppt_h"/>
                                          </p:val>
                                        </p:tav>
                                        <p:tav tm="100000">
                                          <p:val>
                                            <p:strVal val="#ppt_h"/>
                                          </p:val>
                                        </p:tav>
                                      </p:tavLst>
                                    </p:anim>
                                  </p:childTnLst>
                                </p:cTn>
                              </p:par>
                              <p:par>
                                <p:cTn id="9" presetID="21" presetClass="emph" presetSubtype="0" repeatCount="indefinite" fill="hold" grpId="1" nodeType="withEffect">
                                  <p:stCondLst>
                                    <p:cond delay="0"/>
                                  </p:stCondLst>
                                  <p:childTnLst>
                                    <p:animClr clrSpc="hsl" dir="cw">
                                      <p:cBhvr override="childStyle">
                                        <p:cTn id="10" dur="500" fill="hold"/>
                                        <p:tgtEl>
                                          <p:spTgt spid="15"/>
                                        </p:tgtEl>
                                        <p:attrNameLst>
                                          <p:attrName>style.color</p:attrName>
                                        </p:attrNameLst>
                                      </p:cBhvr>
                                      <p:by>
                                        <p:hsl h="7200000" s="0" l="0"/>
                                      </p:by>
                                    </p:animClr>
                                    <p:animClr clrSpc="hsl" dir="cw">
                                      <p:cBhvr>
                                        <p:cTn id="11" dur="500" fill="hold"/>
                                        <p:tgtEl>
                                          <p:spTgt spid="15"/>
                                        </p:tgtEl>
                                        <p:attrNameLst>
                                          <p:attrName>fillcolor</p:attrName>
                                        </p:attrNameLst>
                                      </p:cBhvr>
                                      <p:by>
                                        <p:hsl h="7200000" s="0" l="0"/>
                                      </p:by>
                                    </p:animClr>
                                    <p:animClr clrSpc="hsl" dir="cw">
                                      <p:cBhvr>
                                        <p:cTn id="12" dur="500" fill="hold"/>
                                        <p:tgtEl>
                                          <p:spTgt spid="15"/>
                                        </p:tgtEl>
                                        <p:attrNameLst>
                                          <p:attrName>stroke.color</p:attrName>
                                        </p:attrNameLst>
                                      </p:cBhvr>
                                      <p:by>
                                        <p:hsl h="7200000" s="0" l="0"/>
                                      </p:by>
                                    </p:animClr>
                                    <p:set>
                                      <p:cBhvr>
                                        <p:cTn id="13" dur="500" fill="hold"/>
                                        <p:tgtEl>
                                          <p:spTgt spid="15"/>
                                        </p:tgtEl>
                                        <p:attrNameLst>
                                          <p:attrName>fill.type</p:attrName>
                                        </p:attrNameLst>
                                      </p:cBhvr>
                                      <p:to>
                                        <p:strVal val="solid"/>
                                      </p:to>
                                    </p:se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ình nền Powerpoint đẹp tạo nên một Slide chuyên ng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77" y="26851"/>
            <a:ext cx="8903163" cy="499990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467152" y="228102"/>
            <a:ext cx="6209696" cy="1177225"/>
          </a:xfrm>
          <a:prstGeom prst="rect">
            <a:avLst/>
          </a:prstGeom>
          <a:noFill/>
        </p:spPr>
        <p:txBody>
          <a:bodyPr wrap="square" lIns="68540" tIns="34280" rIns="68540" bIns="34280">
            <a:spAutoFit/>
          </a:bodyPr>
          <a:lstStyle/>
          <a:p>
            <a:pPr algn="ctr" defTabSz="685356">
              <a:defRPr/>
            </a:pPr>
            <a:r>
              <a:rPr lang="en-US" sz="3600" b="1" dirty="0" err="1">
                <a:solidFill>
                  <a:srgbClr val="FF0000"/>
                </a:solidFill>
                <a:latin typeface="Times New Roman" panose="02020603050405020304" pitchFamily="18" charset="0"/>
                <a:cs typeface="Times New Roman" panose="02020603050405020304" pitchFamily="18" charset="0"/>
              </a:rPr>
              <a:t>Chúc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mừng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tràng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tay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lớp</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6" name="Pentagon 5">
            <a:hlinkClick r:id="rId4" action="ppaction://hlinksldjump"/>
          </p:cNvPr>
          <p:cNvSpPr/>
          <p:nvPr/>
        </p:nvSpPr>
        <p:spPr>
          <a:xfrm flipH="1">
            <a:off x="7618388" y="4579029"/>
            <a:ext cx="1405185" cy="489602"/>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685356">
              <a:defRPr/>
            </a:pPr>
            <a:r>
              <a:rPr lang="en-US" sz="1725" dirty="0">
                <a:solidFill>
                  <a:prstClr val="black"/>
                </a:solidFill>
                <a:hlinkClick r:id="rId4" action="ppaction://hlinksldjump"/>
              </a:rPr>
              <a:t>BACK</a:t>
            </a:r>
            <a:endParaRPr lang="en-US" sz="1725" dirty="0">
              <a:solidFill>
                <a:prstClr val="black"/>
              </a:solidFill>
            </a:endParaRPr>
          </a:p>
        </p:txBody>
      </p:sp>
      <p:pic>
        <p:nvPicPr>
          <p:cNvPr id="2" name="Picture 1">
            <a:hlinkClick r:id="rId5" action="ppaction://hlinksldjump"/>
            <a:extLst>
              <a:ext uri="{FF2B5EF4-FFF2-40B4-BE49-F238E27FC236}">
                <a16:creationId xmlns:a16="http://schemas.microsoft.com/office/drawing/2014/main" id="{55FC1ACA-5696-7F72-A52C-E65427E116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0647" y="1564701"/>
            <a:ext cx="2592288" cy="2918843"/>
          </a:xfrm>
          <a:prstGeom prst="rect">
            <a:avLst/>
          </a:prstGeom>
        </p:spPr>
      </p:pic>
    </p:spTree>
    <p:extLst>
      <p:ext uri="{BB962C8B-B14F-4D97-AF65-F5344CB8AC3E}">
        <p14:creationId xmlns:p14="http://schemas.microsoft.com/office/powerpoint/2010/main" val="24249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4*#ppt_w"/>
                                          </p:val>
                                        </p:tav>
                                        <p:tav tm="100000">
                                          <p:val>
                                            <p:strVal val="#ppt_w"/>
                                          </p:val>
                                        </p:tav>
                                      </p:tavLst>
                                    </p:anim>
                                    <p:anim calcmode="lin" valueType="num">
                                      <p:cBhvr>
                                        <p:cTn id="8" dur="500" fill="hold"/>
                                        <p:tgtEl>
                                          <p:spTgt spid="15"/>
                                        </p:tgtEl>
                                        <p:attrNameLst>
                                          <p:attrName>ppt_h</p:attrName>
                                        </p:attrNameLst>
                                      </p:cBhvr>
                                      <p:tavLst>
                                        <p:tav tm="0">
                                          <p:val>
                                            <p:strVal val="4*#ppt_h"/>
                                          </p:val>
                                        </p:tav>
                                        <p:tav tm="100000">
                                          <p:val>
                                            <p:strVal val="#ppt_h"/>
                                          </p:val>
                                        </p:tav>
                                      </p:tavLst>
                                    </p:anim>
                                  </p:childTnLst>
                                </p:cTn>
                              </p:par>
                              <p:par>
                                <p:cTn id="9" presetID="21" presetClass="emph" presetSubtype="0" repeatCount="indefinite" fill="hold" grpId="1" nodeType="withEffect">
                                  <p:stCondLst>
                                    <p:cond delay="0"/>
                                  </p:stCondLst>
                                  <p:childTnLst>
                                    <p:animClr clrSpc="hsl" dir="cw">
                                      <p:cBhvr override="childStyle">
                                        <p:cTn id="10" dur="500" fill="hold"/>
                                        <p:tgtEl>
                                          <p:spTgt spid="15"/>
                                        </p:tgtEl>
                                        <p:attrNameLst>
                                          <p:attrName>style.color</p:attrName>
                                        </p:attrNameLst>
                                      </p:cBhvr>
                                      <p:by>
                                        <p:hsl h="7200000" s="0" l="0"/>
                                      </p:by>
                                    </p:animClr>
                                    <p:animClr clrSpc="hsl" dir="cw">
                                      <p:cBhvr>
                                        <p:cTn id="11" dur="500" fill="hold"/>
                                        <p:tgtEl>
                                          <p:spTgt spid="15"/>
                                        </p:tgtEl>
                                        <p:attrNameLst>
                                          <p:attrName>fillcolor</p:attrName>
                                        </p:attrNameLst>
                                      </p:cBhvr>
                                      <p:by>
                                        <p:hsl h="7200000" s="0" l="0"/>
                                      </p:by>
                                    </p:animClr>
                                    <p:animClr clrSpc="hsl" dir="cw">
                                      <p:cBhvr>
                                        <p:cTn id="12" dur="500" fill="hold"/>
                                        <p:tgtEl>
                                          <p:spTgt spid="15"/>
                                        </p:tgtEl>
                                        <p:attrNameLst>
                                          <p:attrName>stroke.color</p:attrName>
                                        </p:attrNameLst>
                                      </p:cBhvr>
                                      <p:by>
                                        <p:hsl h="7200000" s="0" l="0"/>
                                      </p:by>
                                    </p:animClr>
                                    <p:set>
                                      <p:cBhvr>
                                        <p:cTn id="13" dur="500" fill="hold"/>
                                        <p:tgtEl>
                                          <p:spTgt spid="15"/>
                                        </p:tgtEl>
                                        <p:attrNameLst>
                                          <p:attrName>fill.type</p:attrName>
                                        </p:attrNameLst>
                                      </p:cBhvr>
                                      <p:to>
                                        <p:strVal val="solid"/>
                                      </p:to>
                                    </p:se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ình nền Powerpoint đẹp tạo nên một Slide chuyên ng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83" y="18552"/>
            <a:ext cx="8912633" cy="485904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834779" y="628328"/>
            <a:ext cx="6925135" cy="1292641"/>
          </a:xfrm>
          <a:prstGeom prst="rect">
            <a:avLst/>
          </a:prstGeom>
          <a:noFill/>
        </p:spPr>
        <p:txBody>
          <a:bodyPr wrap="square" lIns="68540" tIns="34280" rIns="68540" bIns="34280">
            <a:spAutoFit/>
          </a:bodyPr>
          <a:lstStyle/>
          <a:p>
            <a:pPr algn="ctr" defTabSz="685356">
              <a:defRPr/>
            </a:pPr>
            <a:r>
              <a:rPr lang="vi-VN" sz="3975" b="1" dirty="0">
                <a:solidFill>
                  <a:srgbClr val="FF0000"/>
                </a:solidFill>
                <a:latin typeface="Times New Roman" panose="02020603050405020304" pitchFamily="18" charset="0"/>
                <a:cs typeface="Times New Roman" panose="02020603050405020304" pitchFamily="18" charset="0"/>
              </a:rPr>
              <a:t>Phần quà của em là 5 điểm công</a:t>
            </a:r>
            <a:r>
              <a:rPr lang="en-US" sz="3975" b="1" dirty="0">
                <a:solidFill>
                  <a:srgbClr val="FF0000"/>
                </a:solidFill>
                <a:latin typeface="Times New Roman" panose="02020603050405020304" pitchFamily="18" charset="0"/>
                <a:cs typeface="Times New Roman" panose="02020603050405020304" pitchFamily="18" charset="0"/>
              </a:rPr>
              <a:t>!</a:t>
            </a:r>
          </a:p>
        </p:txBody>
      </p:sp>
      <p:sp>
        <p:nvSpPr>
          <p:cNvPr id="6" name="Pentagon 5">
            <a:hlinkClick r:id="rId4" action="ppaction://hlinksldjump"/>
          </p:cNvPr>
          <p:cNvSpPr/>
          <p:nvPr/>
        </p:nvSpPr>
        <p:spPr>
          <a:xfrm flipH="1">
            <a:off x="7618388" y="4579029"/>
            <a:ext cx="1405185" cy="489602"/>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685356">
              <a:defRPr/>
            </a:pPr>
            <a:r>
              <a:rPr lang="en-US" sz="1725" dirty="0">
                <a:solidFill>
                  <a:prstClr val="black"/>
                </a:solidFill>
                <a:hlinkClick r:id="rId4" action="ppaction://hlinksldjump"/>
              </a:rPr>
              <a:t>BACK</a:t>
            </a:r>
            <a:endParaRPr lang="en-US" sz="1725" dirty="0">
              <a:solidFill>
                <a:prstClr val="black"/>
              </a:solidFill>
            </a:endParaRPr>
          </a:p>
        </p:txBody>
      </p:sp>
      <p:pic>
        <p:nvPicPr>
          <p:cNvPr id="2" name="Picture 1">
            <a:hlinkClick r:id="rId5" action="ppaction://hlinksldjump"/>
            <a:extLst>
              <a:ext uri="{FF2B5EF4-FFF2-40B4-BE49-F238E27FC236}">
                <a16:creationId xmlns:a16="http://schemas.microsoft.com/office/drawing/2014/main" id="{E139CE21-D637-6070-11CE-D80FE78DF6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5836" y="1816460"/>
            <a:ext cx="2569958" cy="2569958"/>
          </a:xfrm>
          <a:prstGeom prst="rect">
            <a:avLst/>
          </a:prstGeom>
        </p:spPr>
      </p:pic>
    </p:spTree>
    <p:extLst>
      <p:ext uri="{BB962C8B-B14F-4D97-AF65-F5344CB8AC3E}">
        <p14:creationId xmlns:p14="http://schemas.microsoft.com/office/powerpoint/2010/main" val="253746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4*#ppt_w"/>
                                          </p:val>
                                        </p:tav>
                                        <p:tav tm="100000">
                                          <p:val>
                                            <p:strVal val="#ppt_w"/>
                                          </p:val>
                                        </p:tav>
                                      </p:tavLst>
                                    </p:anim>
                                    <p:anim calcmode="lin" valueType="num">
                                      <p:cBhvr>
                                        <p:cTn id="8" dur="500" fill="hold"/>
                                        <p:tgtEl>
                                          <p:spTgt spid="15"/>
                                        </p:tgtEl>
                                        <p:attrNameLst>
                                          <p:attrName>ppt_h</p:attrName>
                                        </p:attrNameLst>
                                      </p:cBhvr>
                                      <p:tavLst>
                                        <p:tav tm="0">
                                          <p:val>
                                            <p:strVal val="4*#ppt_h"/>
                                          </p:val>
                                        </p:tav>
                                        <p:tav tm="100000">
                                          <p:val>
                                            <p:strVal val="#ppt_h"/>
                                          </p:val>
                                        </p:tav>
                                      </p:tavLst>
                                    </p:anim>
                                  </p:childTnLst>
                                </p:cTn>
                              </p:par>
                              <p:par>
                                <p:cTn id="9" presetID="21" presetClass="emph" presetSubtype="0" repeatCount="indefinite" fill="hold" grpId="1" nodeType="withEffect">
                                  <p:stCondLst>
                                    <p:cond delay="0"/>
                                  </p:stCondLst>
                                  <p:childTnLst>
                                    <p:animClr clrSpc="hsl" dir="cw">
                                      <p:cBhvr override="childStyle">
                                        <p:cTn id="10" dur="500" fill="hold"/>
                                        <p:tgtEl>
                                          <p:spTgt spid="15"/>
                                        </p:tgtEl>
                                        <p:attrNameLst>
                                          <p:attrName>style.color</p:attrName>
                                        </p:attrNameLst>
                                      </p:cBhvr>
                                      <p:by>
                                        <p:hsl h="7200000" s="0" l="0"/>
                                      </p:by>
                                    </p:animClr>
                                    <p:animClr clrSpc="hsl" dir="cw">
                                      <p:cBhvr>
                                        <p:cTn id="11" dur="500" fill="hold"/>
                                        <p:tgtEl>
                                          <p:spTgt spid="15"/>
                                        </p:tgtEl>
                                        <p:attrNameLst>
                                          <p:attrName>fillcolor</p:attrName>
                                        </p:attrNameLst>
                                      </p:cBhvr>
                                      <p:by>
                                        <p:hsl h="7200000" s="0" l="0"/>
                                      </p:by>
                                    </p:animClr>
                                    <p:animClr clrSpc="hsl" dir="cw">
                                      <p:cBhvr>
                                        <p:cTn id="12" dur="500" fill="hold"/>
                                        <p:tgtEl>
                                          <p:spTgt spid="15"/>
                                        </p:tgtEl>
                                        <p:attrNameLst>
                                          <p:attrName>stroke.color</p:attrName>
                                        </p:attrNameLst>
                                      </p:cBhvr>
                                      <p:by>
                                        <p:hsl h="7200000" s="0" l="0"/>
                                      </p:by>
                                    </p:animClr>
                                    <p:set>
                                      <p:cBhvr>
                                        <p:cTn id="13" dur="500" fill="hold"/>
                                        <p:tgtEl>
                                          <p:spTgt spid="15"/>
                                        </p:tgtEl>
                                        <p:attrNameLst>
                                          <p:attrName>fill.type</p:attrName>
                                        </p:attrNameLst>
                                      </p:cBhvr>
                                      <p:to>
                                        <p:strVal val="solid"/>
                                      </p:to>
                                    </p:se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ình nền Powerpoint đẹp tạo nên một Slide chuyên ng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2371" cy="50605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005377" y="359829"/>
            <a:ext cx="6925135" cy="1292641"/>
          </a:xfrm>
          <a:prstGeom prst="rect">
            <a:avLst/>
          </a:prstGeom>
          <a:noFill/>
        </p:spPr>
        <p:txBody>
          <a:bodyPr wrap="square" lIns="68540" tIns="34280" rIns="68540" bIns="34280">
            <a:spAutoFit/>
          </a:bodyPr>
          <a:lstStyle/>
          <a:p>
            <a:pPr algn="ctr" defTabSz="685356">
              <a:defRPr/>
            </a:pPr>
            <a:r>
              <a:rPr lang="vi-VN" sz="3975" b="1" dirty="0">
                <a:solidFill>
                  <a:srgbClr val="FF0000"/>
                </a:solidFill>
                <a:latin typeface="Times New Roman" panose="02020603050405020304" pitchFamily="18" charset="0"/>
                <a:cs typeface="Times New Roman" panose="02020603050405020304" pitchFamily="18" charset="0"/>
              </a:rPr>
              <a:t>Phần quà của em là một cuốn sổ xinh xắn</a:t>
            </a:r>
            <a:r>
              <a:rPr lang="en-US" sz="3975" b="1" dirty="0">
                <a:solidFill>
                  <a:srgbClr val="FF0000"/>
                </a:solidFill>
                <a:latin typeface="Times New Roman" panose="02020603050405020304" pitchFamily="18" charset="0"/>
                <a:cs typeface="Times New Roman" panose="02020603050405020304" pitchFamily="18" charset="0"/>
              </a:rPr>
              <a:t>!</a:t>
            </a:r>
          </a:p>
        </p:txBody>
      </p:sp>
      <p:sp>
        <p:nvSpPr>
          <p:cNvPr id="6" name="Pentagon 5">
            <a:hlinkClick r:id="rId4" action="ppaction://hlinksldjump"/>
          </p:cNvPr>
          <p:cNvSpPr/>
          <p:nvPr/>
        </p:nvSpPr>
        <p:spPr>
          <a:xfrm flipH="1">
            <a:off x="7618388" y="4579029"/>
            <a:ext cx="1405185" cy="489602"/>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685356">
              <a:defRPr/>
            </a:pPr>
            <a:r>
              <a:rPr lang="en-US" sz="1725" dirty="0">
                <a:solidFill>
                  <a:prstClr val="black"/>
                </a:solidFill>
                <a:hlinkClick r:id="rId4" action="ppaction://hlinksldjump"/>
              </a:rPr>
              <a:t>BACK</a:t>
            </a:r>
            <a:endParaRPr lang="en-US" sz="1725" dirty="0">
              <a:solidFill>
                <a:prstClr val="black"/>
              </a:solidFill>
            </a:endParaRPr>
          </a:p>
        </p:txBody>
      </p:sp>
      <p:pic>
        <p:nvPicPr>
          <p:cNvPr id="2050" name="Picture 2">
            <a:extLst>
              <a:ext uri="{FF2B5EF4-FFF2-40B4-BE49-F238E27FC236}">
                <a16:creationId xmlns:a16="http://schemas.microsoft.com/office/drawing/2014/main" id="{B57AA1E9-FC22-3EF8-2962-E8C6CC8DA2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1911253"/>
            <a:ext cx="3276363" cy="293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28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4*#ppt_w"/>
                                          </p:val>
                                        </p:tav>
                                        <p:tav tm="100000">
                                          <p:val>
                                            <p:strVal val="#ppt_w"/>
                                          </p:val>
                                        </p:tav>
                                      </p:tavLst>
                                    </p:anim>
                                    <p:anim calcmode="lin" valueType="num">
                                      <p:cBhvr>
                                        <p:cTn id="8" dur="500" fill="hold"/>
                                        <p:tgtEl>
                                          <p:spTgt spid="15"/>
                                        </p:tgtEl>
                                        <p:attrNameLst>
                                          <p:attrName>ppt_h</p:attrName>
                                        </p:attrNameLst>
                                      </p:cBhvr>
                                      <p:tavLst>
                                        <p:tav tm="0">
                                          <p:val>
                                            <p:strVal val="4*#ppt_h"/>
                                          </p:val>
                                        </p:tav>
                                        <p:tav tm="100000">
                                          <p:val>
                                            <p:strVal val="#ppt_h"/>
                                          </p:val>
                                        </p:tav>
                                      </p:tavLst>
                                    </p:anim>
                                  </p:childTnLst>
                                </p:cTn>
                              </p:par>
                              <p:par>
                                <p:cTn id="9" presetID="21" presetClass="emph" presetSubtype="0" repeatCount="indefinite" fill="hold" grpId="1" nodeType="withEffect">
                                  <p:stCondLst>
                                    <p:cond delay="0"/>
                                  </p:stCondLst>
                                  <p:childTnLst>
                                    <p:animClr clrSpc="hsl" dir="cw">
                                      <p:cBhvr override="childStyle">
                                        <p:cTn id="10" dur="500" fill="hold"/>
                                        <p:tgtEl>
                                          <p:spTgt spid="15"/>
                                        </p:tgtEl>
                                        <p:attrNameLst>
                                          <p:attrName>style.color</p:attrName>
                                        </p:attrNameLst>
                                      </p:cBhvr>
                                      <p:by>
                                        <p:hsl h="7200000" s="0" l="0"/>
                                      </p:by>
                                    </p:animClr>
                                    <p:animClr clrSpc="hsl" dir="cw">
                                      <p:cBhvr>
                                        <p:cTn id="11" dur="500" fill="hold"/>
                                        <p:tgtEl>
                                          <p:spTgt spid="15"/>
                                        </p:tgtEl>
                                        <p:attrNameLst>
                                          <p:attrName>fillcolor</p:attrName>
                                        </p:attrNameLst>
                                      </p:cBhvr>
                                      <p:by>
                                        <p:hsl h="7200000" s="0" l="0"/>
                                      </p:by>
                                    </p:animClr>
                                    <p:animClr clrSpc="hsl" dir="cw">
                                      <p:cBhvr>
                                        <p:cTn id="12" dur="500" fill="hold"/>
                                        <p:tgtEl>
                                          <p:spTgt spid="15"/>
                                        </p:tgtEl>
                                        <p:attrNameLst>
                                          <p:attrName>stroke.color</p:attrName>
                                        </p:attrNameLst>
                                      </p:cBhvr>
                                      <p:by>
                                        <p:hsl h="7200000" s="0" l="0"/>
                                      </p:by>
                                    </p:animClr>
                                    <p:set>
                                      <p:cBhvr>
                                        <p:cTn id="13" dur="500" fill="hold"/>
                                        <p:tgtEl>
                                          <p:spTgt spid="15"/>
                                        </p:tgtEl>
                                        <p:attrNameLst>
                                          <p:attrName>fill.type</p:attrName>
                                        </p:attrNameLst>
                                      </p:cBhvr>
                                      <p:to>
                                        <p:strVal val="solid"/>
                                      </p:to>
                                    </p:se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ình nền Powerpoint đẹp tạo nên một Slide chuyên ng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20" y="143024"/>
            <a:ext cx="8912633" cy="485904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109432" y="628328"/>
            <a:ext cx="6925135" cy="1292641"/>
          </a:xfrm>
          <a:prstGeom prst="rect">
            <a:avLst/>
          </a:prstGeom>
          <a:noFill/>
        </p:spPr>
        <p:txBody>
          <a:bodyPr wrap="square" lIns="68540" tIns="34280" rIns="68540" bIns="34280">
            <a:spAutoFit/>
          </a:bodyPr>
          <a:lstStyle/>
          <a:p>
            <a:pPr algn="ctr" defTabSz="685356">
              <a:defRPr/>
            </a:pPr>
            <a:r>
              <a:rPr lang="en-US" sz="3975" b="1" dirty="0" err="1">
                <a:solidFill>
                  <a:srgbClr val="FF0000"/>
                </a:solidFill>
                <a:latin typeface="Times New Roman" panose="02020603050405020304" pitchFamily="18" charset="0"/>
                <a:cs typeface="Times New Roman" panose="02020603050405020304" pitchFamily="18" charset="0"/>
              </a:rPr>
              <a:t>Chúc</a:t>
            </a:r>
            <a:r>
              <a:rPr lang="en-US" sz="3975" b="1" dirty="0">
                <a:solidFill>
                  <a:srgbClr val="FF0000"/>
                </a:solidFill>
                <a:latin typeface="Times New Roman" panose="02020603050405020304" pitchFamily="18" charset="0"/>
                <a:cs typeface="Times New Roman" panose="02020603050405020304" pitchFamily="18" charset="0"/>
              </a:rPr>
              <a:t> </a:t>
            </a:r>
            <a:r>
              <a:rPr lang="en-US" sz="3975" b="1" dirty="0" err="1">
                <a:solidFill>
                  <a:srgbClr val="FF0000"/>
                </a:solidFill>
                <a:latin typeface="Times New Roman" panose="02020603050405020304" pitchFamily="18" charset="0"/>
                <a:cs typeface="Times New Roman" panose="02020603050405020304" pitchFamily="18" charset="0"/>
              </a:rPr>
              <a:t>mừng</a:t>
            </a:r>
            <a:r>
              <a:rPr lang="en-US" sz="3975" b="1" dirty="0">
                <a:solidFill>
                  <a:srgbClr val="FF0000"/>
                </a:solidFill>
                <a:latin typeface="Times New Roman" panose="02020603050405020304" pitchFamily="18" charset="0"/>
                <a:cs typeface="Times New Roman" panose="02020603050405020304" pitchFamily="18" charset="0"/>
              </a:rPr>
              <a:t> </a:t>
            </a:r>
            <a:r>
              <a:rPr lang="en-US" sz="3975" b="1" dirty="0" err="1">
                <a:solidFill>
                  <a:srgbClr val="FF0000"/>
                </a:solidFill>
                <a:latin typeface="Times New Roman" panose="02020603050405020304" pitchFamily="18" charset="0"/>
                <a:cs typeface="Times New Roman" panose="02020603050405020304" pitchFamily="18" charset="0"/>
              </a:rPr>
              <a:t>bạn</a:t>
            </a:r>
            <a:r>
              <a:rPr lang="en-US" sz="3975" b="1" dirty="0">
                <a:solidFill>
                  <a:srgbClr val="FF0000"/>
                </a:solidFill>
                <a:latin typeface="Times New Roman" panose="02020603050405020304" pitchFamily="18" charset="0"/>
                <a:cs typeface="Times New Roman" panose="02020603050405020304" pitchFamily="18" charset="0"/>
              </a:rPr>
              <a:t> may </a:t>
            </a:r>
            <a:r>
              <a:rPr lang="en-US" sz="3975" b="1" dirty="0" err="1">
                <a:solidFill>
                  <a:srgbClr val="FF0000"/>
                </a:solidFill>
                <a:latin typeface="Times New Roman" panose="02020603050405020304" pitchFamily="18" charset="0"/>
                <a:cs typeface="Times New Roman" panose="02020603050405020304" pitchFamily="18" charset="0"/>
              </a:rPr>
              <a:t>mắn</a:t>
            </a:r>
            <a:r>
              <a:rPr lang="en-US" sz="3975" b="1" dirty="0">
                <a:solidFill>
                  <a:srgbClr val="FF0000"/>
                </a:solidFill>
                <a:latin typeface="Times New Roman" panose="02020603050405020304" pitchFamily="18" charset="0"/>
                <a:cs typeface="Times New Roman" panose="02020603050405020304" pitchFamily="18" charset="0"/>
              </a:rPr>
              <a:t> </a:t>
            </a:r>
          </a:p>
          <a:p>
            <a:pPr algn="ctr" defTabSz="685356">
              <a:defRPr/>
            </a:pPr>
            <a:r>
              <a:rPr lang="en-US" sz="3975" b="1" dirty="0" err="1">
                <a:solidFill>
                  <a:srgbClr val="FF0000"/>
                </a:solidFill>
                <a:latin typeface="Times New Roman" panose="02020603050405020304" pitchFamily="18" charset="0"/>
                <a:cs typeface="Times New Roman" panose="02020603050405020304" pitchFamily="18" charset="0"/>
              </a:rPr>
              <a:t>lần</a:t>
            </a:r>
            <a:r>
              <a:rPr lang="en-US" sz="3975" b="1" dirty="0">
                <a:solidFill>
                  <a:srgbClr val="FF0000"/>
                </a:solidFill>
                <a:latin typeface="Times New Roman" panose="02020603050405020304" pitchFamily="18" charset="0"/>
                <a:cs typeface="Times New Roman" panose="02020603050405020304" pitchFamily="18" charset="0"/>
              </a:rPr>
              <a:t> </a:t>
            </a:r>
            <a:r>
              <a:rPr lang="en-US" sz="3975" b="1" dirty="0" err="1">
                <a:solidFill>
                  <a:srgbClr val="FF0000"/>
                </a:solidFill>
                <a:latin typeface="Times New Roman" panose="02020603050405020304" pitchFamily="18" charset="0"/>
                <a:cs typeface="Times New Roman" panose="02020603050405020304" pitchFamily="18" charset="0"/>
              </a:rPr>
              <a:t>sau</a:t>
            </a:r>
            <a:r>
              <a:rPr lang="en-US" sz="3975" b="1" dirty="0">
                <a:solidFill>
                  <a:srgbClr val="FF0000"/>
                </a:solidFill>
                <a:latin typeface="Times New Roman" panose="02020603050405020304" pitchFamily="18" charset="0"/>
                <a:cs typeface="Times New Roman" panose="02020603050405020304" pitchFamily="18" charset="0"/>
              </a:rPr>
              <a:t>!</a:t>
            </a:r>
          </a:p>
        </p:txBody>
      </p:sp>
      <p:sp>
        <p:nvSpPr>
          <p:cNvPr id="6" name="Pentagon 5">
            <a:hlinkClick r:id="rId4" action="ppaction://hlinksldjump"/>
          </p:cNvPr>
          <p:cNvSpPr/>
          <p:nvPr/>
        </p:nvSpPr>
        <p:spPr>
          <a:xfrm flipH="1">
            <a:off x="7618388" y="4579029"/>
            <a:ext cx="1405185" cy="489602"/>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685356">
              <a:defRPr/>
            </a:pPr>
            <a:r>
              <a:rPr lang="en-US" sz="1725" dirty="0">
                <a:solidFill>
                  <a:prstClr val="black"/>
                </a:solidFill>
                <a:hlinkClick r:id="rId4" action="ppaction://hlinksldjump"/>
              </a:rPr>
              <a:t>BACK</a:t>
            </a:r>
            <a:endParaRPr lang="en-US" sz="1725" dirty="0">
              <a:solidFill>
                <a:prstClr val="black"/>
              </a:solidFill>
            </a:endParaRPr>
          </a:p>
        </p:txBody>
      </p:sp>
      <p:pic>
        <p:nvPicPr>
          <p:cNvPr id="4" name="Picture 3">
            <a:extLst>
              <a:ext uri="{FF2B5EF4-FFF2-40B4-BE49-F238E27FC236}">
                <a16:creationId xmlns:a16="http://schemas.microsoft.com/office/drawing/2014/main" id="{775E9CDD-42DF-439E-322D-27FB964857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5124" y="1659665"/>
            <a:ext cx="4819048" cy="3114286"/>
          </a:xfrm>
          <a:prstGeom prst="rect">
            <a:avLst/>
          </a:prstGeom>
        </p:spPr>
      </p:pic>
    </p:spTree>
    <p:extLst>
      <p:ext uri="{BB962C8B-B14F-4D97-AF65-F5344CB8AC3E}">
        <p14:creationId xmlns:p14="http://schemas.microsoft.com/office/powerpoint/2010/main" val="11303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4*#ppt_w"/>
                                          </p:val>
                                        </p:tav>
                                        <p:tav tm="100000">
                                          <p:val>
                                            <p:strVal val="#ppt_w"/>
                                          </p:val>
                                        </p:tav>
                                      </p:tavLst>
                                    </p:anim>
                                    <p:anim calcmode="lin" valueType="num">
                                      <p:cBhvr>
                                        <p:cTn id="8" dur="500" fill="hold"/>
                                        <p:tgtEl>
                                          <p:spTgt spid="15"/>
                                        </p:tgtEl>
                                        <p:attrNameLst>
                                          <p:attrName>ppt_h</p:attrName>
                                        </p:attrNameLst>
                                      </p:cBhvr>
                                      <p:tavLst>
                                        <p:tav tm="0">
                                          <p:val>
                                            <p:strVal val="4*#ppt_h"/>
                                          </p:val>
                                        </p:tav>
                                        <p:tav tm="100000">
                                          <p:val>
                                            <p:strVal val="#ppt_h"/>
                                          </p:val>
                                        </p:tav>
                                      </p:tavLst>
                                    </p:anim>
                                  </p:childTnLst>
                                </p:cTn>
                              </p:par>
                              <p:par>
                                <p:cTn id="9" presetID="21" presetClass="emph" presetSubtype="0" repeatCount="indefinite" fill="hold" grpId="1" nodeType="withEffect">
                                  <p:stCondLst>
                                    <p:cond delay="0"/>
                                  </p:stCondLst>
                                  <p:childTnLst>
                                    <p:animClr clrSpc="hsl" dir="cw">
                                      <p:cBhvr override="childStyle">
                                        <p:cTn id="10" dur="500" fill="hold"/>
                                        <p:tgtEl>
                                          <p:spTgt spid="15"/>
                                        </p:tgtEl>
                                        <p:attrNameLst>
                                          <p:attrName>style.color</p:attrName>
                                        </p:attrNameLst>
                                      </p:cBhvr>
                                      <p:by>
                                        <p:hsl h="7200000" s="0" l="0"/>
                                      </p:by>
                                    </p:animClr>
                                    <p:animClr clrSpc="hsl" dir="cw">
                                      <p:cBhvr>
                                        <p:cTn id="11" dur="500" fill="hold"/>
                                        <p:tgtEl>
                                          <p:spTgt spid="15"/>
                                        </p:tgtEl>
                                        <p:attrNameLst>
                                          <p:attrName>fillcolor</p:attrName>
                                        </p:attrNameLst>
                                      </p:cBhvr>
                                      <p:by>
                                        <p:hsl h="7200000" s="0" l="0"/>
                                      </p:by>
                                    </p:animClr>
                                    <p:animClr clrSpc="hsl" dir="cw">
                                      <p:cBhvr>
                                        <p:cTn id="12" dur="500" fill="hold"/>
                                        <p:tgtEl>
                                          <p:spTgt spid="15"/>
                                        </p:tgtEl>
                                        <p:attrNameLst>
                                          <p:attrName>stroke.color</p:attrName>
                                        </p:attrNameLst>
                                      </p:cBhvr>
                                      <p:by>
                                        <p:hsl h="7200000" s="0" l="0"/>
                                      </p:by>
                                    </p:animClr>
                                    <p:set>
                                      <p:cBhvr>
                                        <p:cTn id="13" dur="500" fill="hold"/>
                                        <p:tgtEl>
                                          <p:spTgt spid="15"/>
                                        </p:tgtEl>
                                        <p:attrNameLst>
                                          <p:attrName>fill.type</p:attrName>
                                        </p:attrNameLst>
                                      </p:cBhvr>
                                      <p:to>
                                        <p:strVal val="solid"/>
                                      </p:to>
                                    </p:se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5456348"/>
            <a:ext cx="16325850" cy="1143000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Users\Administrator\Desktop\微立体创业计划\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524" y="1026228"/>
            <a:ext cx="1967244" cy="19675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207" y="226743"/>
            <a:ext cx="3583215" cy="3583837"/>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grpSp>
        <p:nvGrpSpPr>
          <p:cNvPr id="2" name="组合 124"/>
          <p:cNvGrpSpPr/>
          <p:nvPr/>
        </p:nvGrpSpPr>
        <p:grpSpPr>
          <a:xfrm>
            <a:off x="6568439" y="4391649"/>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3" name="组合 127"/>
          <p:cNvGrpSpPr/>
          <p:nvPr/>
        </p:nvGrpSpPr>
        <p:grpSpPr>
          <a:xfrm>
            <a:off x="4731047" y="4652538"/>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sp>
        <p:nvSpPr>
          <p:cNvPr id="19" name="Rectangle 2"/>
          <p:cNvSpPr>
            <a:spLocks noChangeArrowheads="1"/>
          </p:cNvSpPr>
          <p:nvPr/>
        </p:nvSpPr>
        <p:spPr bwMode="auto">
          <a:xfrm flipV="1">
            <a:off x="946577" y="483301"/>
            <a:ext cx="14401600" cy="48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8"/>
          <p:cNvSpPr>
            <a:spLocks noChangeArrowheads="1"/>
          </p:cNvSpPr>
          <p:nvPr/>
        </p:nvSpPr>
        <p:spPr bwMode="auto">
          <a:xfrm>
            <a:off x="4769766" y="338199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941145" y="1530374"/>
            <a:ext cx="2414813" cy="707886"/>
          </a:xfrm>
          <a:prstGeom prst="rect">
            <a:avLst/>
          </a:prstGeom>
          <a:noFill/>
        </p:spPr>
        <p:txBody>
          <a:bodyPr wrap="square" rtlCol="0">
            <a:spAutoFit/>
          </a:bodyPr>
          <a:lstStyle/>
          <a:p>
            <a:r>
              <a:rPr lang="en-US" sz="4000">
                <a:solidFill>
                  <a:srgbClr val="0000FF"/>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276159909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3" presetClass="entr" presetSubtype="52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30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ppt_x</p:attrName>
                                        </p:attrNameLst>
                                      </p:cBhvr>
                                      <p:tavLst>
                                        <p:tav tm="0">
                                          <p:val>
                                            <p:fltVal val="0.5"/>
                                          </p:val>
                                        </p:tav>
                                        <p:tav tm="100000">
                                          <p:val>
                                            <p:strVal val="#ppt_x"/>
                                          </p:val>
                                        </p:tav>
                                      </p:tavLst>
                                    </p:anim>
                                    <p:anim calcmode="lin" valueType="num">
                                      <p:cBhvr>
                                        <p:cTn id="33" dur="500" fill="hold"/>
                                        <p:tgtEl>
                                          <p:spTgt spid="4"/>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fltVal val="0.5"/>
                                          </p:val>
                                        </p:tav>
                                        <p:tav tm="100000">
                                          <p:val>
                                            <p:strVal val="#ppt_y"/>
                                          </p:val>
                                        </p:tav>
                                      </p:tavLst>
                                    </p:anim>
                                  </p:childTnLst>
                                </p:cTn>
                              </p:par>
                              <p:par>
                                <p:cTn id="40" presetID="16" presetClass="entr" presetSubtype="21" fill="hold" grpId="0" nodeType="withEffect">
                                  <p:stCondLst>
                                    <p:cond delay="30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23" presetClass="entr" presetSubtype="528" fill="hold" nodeType="withEffect">
                                  <p:stCondLst>
                                    <p:cond delay="1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60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 calcmode="lin" valueType="num">
                                      <p:cBhvr>
                                        <p:cTn id="53" dur="500" fill="hold"/>
                                        <p:tgtEl>
                                          <p:spTgt spid="7"/>
                                        </p:tgtEl>
                                        <p:attrNameLst>
                                          <p:attrName>ppt_x</p:attrName>
                                        </p:attrNameLst>
                                      </p:cBhvr>
                                      <p:tavLst>
                                        <p:tav tm="0">
                                          <p:val>
                                            <p:fltVal val="0.5"/>
                                          </p:val>
                                        </p:tav>
                                        <p:tav tm="100000">
                                          <p:val>
                                            <p:strVal val="#ppt_x"/>
                                          </p:val>
                                        </p:tav>
                                      </p:tavLst>
                                    </p:anim>
                                    <p:anim calcmode="lin" valueType="num">
                                      <p:cBhvr>
                                        <p:cTn id="54" dur="500" fill="hold"/>
                                        <p:tgtEl>
                                          <p:spTgt spid="7"/>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ppt_x</p:attrName>
                                        </p:attrNameLst>
                                      </p:cBhvr>
                                      <p:tavLst>
                                        <p:tav tm="0">
                                          <p:val>
                                            <p:fltVal val="0.5"/>
                                          </p:val>
                                        </p:tav>
                                        <p:tav tm="100000">
                                          <p:val>
                                            <p:strVal val="#ppt_x"/>
                                          </p:val>
                                        </p:tav>
                                      </p:tavLst>
                                    </p:anim>
                                    <p:anim calcmode="lin" valueType="num">
                                      <p:cBhvr>
                                        <p:cTn id="60" dur="500" fill="hold"/>
                                        <p:tgtEl>
                                          <p:spTgt spid="8"/>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 calcmode="lin" valueType="num">
                                      <p:cBhvr>
                                        <p:cTn id="65" dur="500" fill="hold"/>
                                        <p:tgtEl>
                                          <p:spTgt spid="9"/>
                                        </p:tgtEl>
                                        <p:attrNameLst>
                                          <p:attrName>ppt_x</p:attrName>
                                        </p:attrNameLst>
                                      </p:cBhvr>
                                      <p:tavLst>
                                        <p:tav tm="0">
                                          <p:val>
                                            <p:fltVal val="0.5"/>
                                          </p:val>
                                        </p:tav>
                                        <p:tav tm="100000">
                                          <p:val>
                                            <p:strVal val="#ppt_x"/>
                                          </p:val>
                                        </p:tav>
                                      </p:tavLst>
                                    </p:anim>
                                    <p:anim calcmode="lin" valueType="num">
                                      <p:cBhvr>
                                        <p:cTn id="66" dur="500" fill="hold"/>
                                        <p:tgtEl>
                                          <p:spTgt spid="9"/>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ppt_x</p:attrName>
                                        </p:attrNameLst>
                                      </p:cBhvr>
                                      <p:tavLst>
                                        <p:tav tm="0">
                                          <p:val>
                                            <p:fltVal val="0.5"/>
                                          </p:val>
                                        </p:tav>
                                        <p:tav tm="100000">
                                          <p:val>
                                            <p:strVal val="#ppt_x"/>
                                          </p:val>
                                        </p:tav>
                                      </p:tavLst>
                                    </p:anim>
                                    <p:anim calcmode="lin" valueType="num">
                                      <p:cBhvr>
                                        <p:cTn id="72" dur="500" fill="hold"/>
                                        <p:tgtEl>
                                          <p:spTgt spid="10"/>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 calcmode="lin" valueType="num">
                                      <p:cBhvr>
                                        <p:cTn id="77" dur="500" fill="hold"/>
                                        <p:tgtEl>
                                          <p:spTgt spid="11"/>
                                        </p:tgtEl>
                                        <p:attrNameLst>
                                          <p:attrName>ppt_x</p:attrName>
                                        </p:attrNameLst>
                                      </p:cBhvr>
                                      <p:tavLst>
                                        <p:tav tm="0">
                                          <p:val>
                                            <p:fltVal val="0.5"/>
                                          </p:val>
                                        </p:tav>
                                        <p:tav tm="100000">
                                          <p:val>
                                            <p:strVal val="#ppt_x"/>
                                          </p:val>
                                        </p:tav>
                                      </p:tavLst>
                                    </p:anim>
                                    <p:anim calcmode="lin" valueType="num">
                                      <p:cBhvr>
                                        <p:cTn id="78" dur="500" fill="hold"/>
                                        <p:tgtEl>
                                          <p:spTgt spid="11"/>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3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 calcmode="lin" valueType="num">
                                      <p:cBhvr>
                                        <p:cTn id="83" dur="500" fill="hold"/>
                                        <p:tgtEl>
                                          <p:spTgt spid="12"/>
                                        </p:tgtEl>
                                        <p:attrNameLst>
                                          <p:attrName>ppt_x</p:attrName>
                                        </p:attrNameLst>
                                      </p:cBhvr>
                                      <p:tavLst>
                                        <p:tav tm="0">
                                          <p:val>
                                            <p:fltVal val="0.5"/>
                                          </p:val>
                                        </p:tav>
                                        <p:tav tm="100000">
                                          <p:val>
                                            <p:strVal val="#ppt_x"/>
                                          </p:val>
                                        </p:tav>
                                      </p:tavLst>
                                    </p:anim>
                                    <p:anim calcmode="lin" valueType="num">
                                      <p:cBhvr>
                                        <p:cTn id="84" dur="500" fill="hold"/>
                                        <p:tgtEl>
                                          <p:spTgt spid="12"/>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60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 calcmode="lin" valueType="num">
                                      <p:cBhvr>
                                        <p:cTn id="89" dur="500" fill="hold"/>
                                        <p:tgtEl>
                                          <p:spTgt spid="13"/>
                                        </p:tgtEl>
                                        <p:attrNameLst>
                                          <p:attrName>ppt_x</p:attrName>
                                        </p:attrNameLst>
                                      </p:cBhvr>
                                      <p:tavLst>
                                        <p:tav tm="0">
                                          <p:val>
                                            <p:fltVal val="0.5"/>
                                          </p:val>
                                        </p:tav>
                                        <p:tav tm="100000">
                                          <p:val>
                                            <p:strVal val="#ppt_x"/>
                                          </p:val>
                                        </p:tav>
                                      </p:tavLst>
                                    </p:anim>
                                    <p:anim calcmode="lin" valueType="num">
                                      <p:cBhvr>
                                        <p:cTn id="90" dur="500" fill="hold"/>
                                        <p:tgtEl>
                                          <p:spTgt spid="13"/>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anim calcmode="lin" valueType="num">
                                      <p:cBhvr>
                                        <p:cTn id="95" dur="500" fill="hold"/>
                                        <p:tgtEl>
                                          <p:spTgt spid="14"/>
                                        </p:tgtEl>
                                        <p:attrNameLst>
                                          <p:attrName>ppt_x</p:attrName>
                                        </p:attrNameLst>
                                      </p:cBhvr>
                                      <p:tavLst>
                                        <p:tav tm="0">
                                          <p:val>
                                            <p:fltVal val="0.5"/>
                                          </p:val>
                                        </p:tav>
                                        <p:tav tm="100000">
                                          <p:val>
                                            <p:strVal val="#ppt_x"/>
                                          </p:val>
                                        </p:tav>
                                      </p:tavLst>
                                    </p:anim>
                                    <p:anim calcmode="lin" valueType="num">
                                      <p:cBhvr>
                                        <p:cTn id="96" dur="500" fill="hold"/>
                                        <p:tgtEl>
                                          <p:spTgt spid="14"/>
                                        </p:tgtEl>
                                        <p:attrNameLst>
                                          <p:attrName>ppt_y</p:attrName>
                                        </p:attrNameLst>
                                      </p:cBhvr>
                                      <p:tavLst>
                                        <p:tav tm="0">
                                          <p:val>
                                            <p:fltVal val="0.5"/>
                                          </p:val>
                                        </p:tav>
                                        <p:tav tm="100000">
                                          <p:val>
                                            <p:strVal val="#ppt_y"/>
                                          </p:val>
                                        </p:tav>
                                      </p:tavLst>
                                    </p:anim>
                                  </p:childTnLst>
                                </p:cTn>
                              </p:par>
                              <p:par>
                                <p:cTn id="97" presetID="26" presetClass="emph" presetSubtype="0" repeatCount="3000" fill="hold" nodeType="withEffect">
                                  <p:stCondLst>
                                    <p:cond delay="600"/>
                                  </p:stCondLst>
                                  <p:childTnLst>
                                    <p:animEffect transition="out" filter="fade">
                                      <p:cBhvr>
                                        <p:cTn id="98" dur="500" tmFilter="0, 0; .2, .5; .8, .5; 1, 0"/>
                                        <p:tgtEl>
                                          <p:spTgt spid="2"/>
                                        </p:tgtEl>
                                      </p:cBhvr>
                                    </p:animEffect>
                                    <p:animScale>
                                      <p:cBhvr>
                                        <p:cTn id="99" dur="250" autoRev="1" fill="hold"/>
                                        <p:tgtEl>
                                          <p:spTgt spid="2"/>
                                        </p:tgtEl>
                                      </p:cBhvr>
                                      <p:by x="105000" y="105000"/>
                                    </p:animScale>
                                  </p:childTnLst>
                                </p:cTn>
                              </p:par>
                              <p:par>
                                <p:cTn id="100" presetID="26" presetClass="emph" presetSubtype="0" repeatCount="3000" fill="hold" nodeType="withEffect">
                                  <p:stCondLst>
                                    <p:cond delay="710"/>
                                  </p:stCondLst>
                                  <p:childTnLst>
                                    <p:animEffect transition="out" filter="fade">
                                      <p:cBhvr>
                                        <p:cTn id="101" dur="500" tmFilter="0, 0; .2, .5; .8, .5; 1, 0"/>
                                        <p:tgtEl>
                                          <p:spTgt spid="9"/>
                                        </p:tgtEl>
                                      </p:cBhvr>
                                    </p:animEffect>
                                    <p:animScale>
                                      <p:cBhvr>
                                        <p:cTn id="102" dur="250" autoRev="1" fill="hold"/>
                                        <p:tgtEl>
                                          <p:spTgt spid="9"/>
                                        </p:tgtEl>
                                      </p:cBhvr>
                                      <p:by x="105000" y="105000"/>
                                    </p:animScale>
                                  </p:childTnLst>
                                </p:cTn>
                              </p:par>
                              <p:par>
                                <p:cTn id="103" presetID="26" presetClass="emph" presetSubtype="0" repeatCount="3000" fill="hold" nodeType="withEffect">
                                  <p:stCondLst>
                                    <p:cond delay="410"/>
                                  </p:stCondLst>
                                  <p:childTnLst>
                                    <p:animEffect transition="out" filter="fade">
                                      <p:cBhvr>
                                        <p:cTn id="104" dur="500" tmFilter="0, 0; .2, .5; .8, .5; 1, 0"/>
                                        <p:tgtEl>
                                          <p:spTgt spid="11"/>
                                        </p:tgtEl>
                                      </p:cBhvr>
                                    </p:animEffect>
                                    <p:animScale>
                                      <p:cBhvr>
                                        <p:cTn id="105" dur="250" autoRev="1" fill="hold"/>
                                        <p:tgtEl>
                                          <p:spTgt spid="11"/>
                                        </p:tgtEl>
                                      </p:cBhvr>
                                      <p:by x="105000" y="105000"/>
                                    </p:animScale>
                                  </p:childTnLst>
                                </p:cTn>
                              </p:par>
                              <p:par>
                                <p:cTn id="106" presetID="26" presetClass="emph" presetSubtype="0" repeatCount="3000" fill="hold" nodeType="withEffect">
                                  <p:stCondLst>
                                    <p:cond delay="810"/>
                                  </p:stCondLst>
                                  <p:childTnLst>
                                    <p:animEffect transition="out" filter="fade">
                                      <p:cBhvr>
                                        <p:cTn id="107" dur="500" tmFilter="0, 0; .2, .5; .8, .5; 1, 0"/>
                                        <p:tgtEl>
                                          <p:spTgt spid="12"/>
                                        </p:tgtEl>
                                      </p:cBhvr>
                                    </p:animEffect>
                                    <p:animScale>
                                      <p:cBhvr>
                                        <p:cTn id="10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49E1111-7414-C0E0-4465-B0D23FB680C4}"/>
              </a:ext>
            </a:extLst>
          </p:cNvPr>
          <p:cNvSpPr txBox="1"/>
          <p:nvPr/>
        </p:nvSpPr>
        <p:spPr>
          <a:xfrm>
            <a:off x="179512" y="268288"/>
            <a:ext cx="8784976" cy="2423227"/>
          </a:xfrm>
          <a:prstGeom prst="rect">
            <a:avLst/>
          </a:prstGeom>
          <a:noFill/>
        </p:spPr>
        <p:txBody>
          <a:bodyPr wrap="square">
            <a:spAutoFit/>
          </a:bodyPr>
          <a:lstStyle/>
          <a:p>
            <a:pPr algn="just">
              <a:lnSpc>
                <a:spcPct val="120000"/>
              </a:lnSpc>
              <a:spcBef>
                <a:spcPts val="600"/>
              </a:spcBef>
              <a:spcAft>
                <a:spcPts val="600"/>
              </a:spcAft>
            </a:pPr>
            <a:r>
              <a:rPr lang="vi-VN" sz="2800" dirty="0">
                <a:solidFill>
                  <a:srgbClr val="000000"/>
                </a:solidFill>
                <a:effectLst/>
                <a:latin typeface="Times New Roman" panose="02020603050405020304" pitchFamily="18" charset="0"/>
                <a:ea typeface="Calibri" panose="020F0502020204030204" pitchFamily="34" charset="0"/>
              </a:rPr>
              <a:t>Câu hỏi: Em hãy quan sát hình 1, hình 2, và trả lời câu hỏi:</a:t>
            </a:r>
          </a:p>
          <a:p>
            <a:pPr algn="just">
              <a:lnSpc>
                <a:spcPct val="120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a) </a:t>
            </a:r>
            <a:r>
              <a:rPr lang="en-US" sz="2800" dirty="0" err="1">
                <a:solidFill>
                  <a:srgbClr val="000000"/>
                </a:solidFill>
                <a:effectLst/>
                <a:latin typeface="Times New Roman" panose="02020603050405020304" pitchFamily="18" charset="0"/>
                <a:ea typeface="Calibri" panose="020F0502020204030204" pitchFamily="34" charset="0"/>
              </a:rPr>
              <a:t>Xác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định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nội</a:t>
            </a:r>
            <a:r>
              <a:rPr lang="en-US" sz="2800" dirty="0">
                <a:solidFill>
                  <a:srgbClr val="000000"/>
                </a:solidFill>
                <a:effectLst/>
                <a:latin typeface="Times New Roman" panose="02020603050405020304" pitchFamily="18" charset="0"/>
                <a:ea typeface="Calibri" panose="020F0502020204030204" pitchFamily="34" charset="0"/>
              </a:rPr>
              <a:t> dung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đầu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trang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trang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bản</a:t>
            </a:r>
            <a:r>
              <a:rPr lang="en-US" sz="2800" dirty="0">
                <a:solidFill>
                  <a:srgbClr val="000000"/>
                </a:solidFill>
                <a:effectLst/>
                <a:latin typeface="Times New Roman" panose="02020603050405020304" pitchFamily="18" charset="0"/>
                <a:ea typeface="Calibri" panose="020F0502020204030204" pitchFamily="34" charset="0"/>
              </a:rPr>
              <a:t>?</a:t>
            </a:r>
          </a:p>
          <a:p>
            <a:pPr algn="just">
              <a:lnSpc>
                <a:spcPct val="120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b) </a:t>
            </a:r>
            <a:r>
              <a:rPr lang="en-US" sz="2800" dirty="0" err="1">
                <a:solidFill>
                  <a:srgbClr val="000000"/>
                </a:solidFill>
                <a:effectLst/>
                <a:latin typeface="Times New Roman" panose="02020603050405020304" pitchFamily="18" charset="0"/>
                <a:ea typeface="Calibri" panose="020F0502020204030204" pitchFamily="34" charset="0"/>
              </a:rPr>
              <a:t>Xác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định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vị</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trí</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số</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trang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bản</a:t>
            </a:r>
            <a:endParaRPr lang="en-US" sz="2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16931110"/>
      </p:ext>
    </p:extLst>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B500C6-BEB0-FA96-58A8-4137CA022B9E}"/>
              </a:ext>
            </a:extLst>
          </p:cNvPr>
          <p:cNvPicPr>
            <a:picLocks noChangeAspect="1"/>
          </p:cNvPicPr>
          <p:nvPr/>
        </p:nvPicPr>
        <p:blipFill>
          <a:blip r:embed="rId2"/>
          <a:stretch>
            <a:fillRect/>
          </a:stretch>
        </p:blipFill>
        <p:spPr>
          <a:xfrm>
            <a:off x="5004048" y="124473"/>
            <a:ext cx="3816424" cy="4680319"/>
          </a:xfrm>
          <a:prstGeom prst="rect">
            <a:avLst/>
          </a:prstGeom>
        </p:spPr>
      </p:pic>
      <p:pic>
        <p:nvPicPr>
          <p:cNvPr id="8" name="Picture 7">
            <a:extLst>
              <a:ext uri="{FF2B5EF4-FFF2-40B4-BE49-F238E27FC236}">
                <a16:creationId xmlns:a16="http://schemas.microsoft.com/office/drawing/2014/main" id="{04A72DA8-55EA-44C7-3E95-606B7011BD14}"/>
              </a:ext>
            </a:extLst>
          </p:cNvPr>
          <p:cNvPicPr>
            <a:picLocks noChangeAspect="1"/>
          </p:cNvPicPr>
          <p:nvPr/>
        </p:nvPicPr>
        <p:blipFill>
          <a:blip r:embed="rId3"/>
          <a:stretch>
            <a:fillRect/>
          </a:stretch>
        </p:blipFill>
        <p:spPr>
          <a:xfrm>
            <a:off x="215517" y="124473"/>
            <a:ext cx="4644516" cy="4457143"/>
          </a:xfrm>
          <a:prstGeom prst="rect">
            <a:avLst/>
          </a:prstGeom>
        </p:spPr>
      </p:pic>
      <p:sp>
        <p:nvSpPr>
          <p:cNvPr id="10" name="TextBox 9">
            <a:extLst>
              <a:ext uri="{FF2B5EF4-FFF2-40B4-BE49-F238E27FC236}">
                <a16:creationId xmlns:a16="http://schemas.microsoft.com/office/drawing/2014/main" id="{2D2F0E1C-DB7A-62BB-E5DD-6A6933CA5A25}"/>
              </a:ext>
            </a:extLst>
          </p:cNvPr>
          <p:cNvSpPr txBox="1"/>
          <p:nvPr/>
        </p:nvSpPr>
        <p:spPr>
          <a:xfrm>
            <a:off x="2114138" y="4749301"/>
            <a:ext cx="1871699" cy="369332"/>
          </a:xfrm>
          <a:prstGeom prst="rect">
            <a:avLst/>
          </a:prstGeom>
          <a:noFill/>
        </p:spPr>
        <p:txBody>
          <a:bodyPr wrap="square">
            <a:spAutoFit/>
          </a:bodyPr>
          <a:lstStyle/>
          <a:p>
            <a:r>
              <a:rPr lang="en-US" sz="1800" kern="0" dirty="0" err="1">
                <a:solidFill>
                  <a:srgbClr val="000000"/>
                </a:solidFill>
                <a:effectLst/>
                <a:latin typeface="Times New Roman" panose="02020603050405020304" pitchFamily="18" charset="0"/>
                <a:ea typeface="Calibri" panose="020F0502020204030204" pitchFamily="34" charset="0"/>
              </a:rPr>
              <a:t>Hình</a:t>
            </a:r>
            <a:r>
              <a:rPr lang="en-US" sz="1800" kern="0" dirty="0">
                <a:solidFill>
                  <a:srgbClr val="000000"/>
                </a:solidFill>
                <a:effectLst/>
                <a:latin typeface="Times New Roman" panose="02020603050405020304" pitchFamily="18" charset="0"/>
                <a:ea typeface="Calibri" panose="020F0502020204030204" pitchFamily="34" charset="0"/>
              </a:rPr>
              <a:t> 1 </a:t>
            </a:r>
            <a:endParaRPr lang="en-US" dirty="0"/>
          </a:p>
        </p:txBody>
      </p:sp>
      <p:sp>
        <p:nvSpPr>
          <p:cNvPr id="11" name="TextBox 10">
            <a:extLst>
              <a:ext uri="{FF2B5EF4-FFF2-40B4-BE49-F238E27FC236}">
                <a16:creationId xmlns:a16="http://schemas.microsoft.com/office/drawing/2014/main" id="{07A9C110-E375-BAF1-19C6-81AC1C7B1F69}"/>
              </a:ext>
            </a:extLst>
          </p:cNvPr>
          <p:cNvSpPr txBox="1"/>
          <p:nvPr/>
        </p:nvSpPr>
        <p:spPr>
          <a:xfrm>
            <a:off x="6569967" y="4749301"/>
            <a:ext cx="1494421" cy="369332"/>
          </a:xfrm>
          <a:prstGeom prst="rect">
            <a:avLst/>
          </a:prstGeom>
          <a:noFill/>
        </p:spPr>
        <p:txBody>
          <a:bodyPr wrap="square">
            <a:spAutoFit/>
          </a:bodyPr>
          <a:lstStyle/>
          <a:p>
            <a:r>
              <a:rPr lang="en-US" sz="1800" kern="0" dirty="0" err="1">
                <a:solidFill>
                  <a:srgbClr val="000000"/>
                </a:solidFill>
                <a:effectLst/>
                <a:latin typeface="Times New Roman" panose="02020603050405020304" pitchFamily="18" charset="0"/>
                <a:ea typeface="Calibri" panose="020F0502020204030204" pitchFamily="34" charset="0"/>
              </a:rPr>
              <a:t>Hình</a:t>
            </a:r>
            <a:r>
              <a:rPr lang="en-US" sz="1800" kern="0" dirty="0">
                <a:solidFill>
                  <a:srgbClr val="000000"/>
                </a:solidFill>
                <a:effectLst/>
                <a:latin typeface="Times New Roman" panose="02020603050405020304" pitchFamily="18" charset="0"/>
                <a:ea typeface="Calibri" panose="020F0502020204030204" pitchFamily="34" charset="0"/>
              </a:rPr>
              <a:t> </a:t>
            </a:r>
            <a:r>
              <a:rPr lang="vi-VN" kern="0" dirty="0">
                <a:solidFill>
                  <a:srgbClr val="000000"/>
                </a:solidFill>
                <a:latin typeface="Times New Roman" panose="02020603050405020304" pitchFamily="18" charset="0"/>
                <a:ea typeface="Calibri" panose="020F0502020204030204" pitchFamily="34" charset="0"/>
              </a:rPr>
              <a:t>2</a:t>
            </a:r>
            <a:endParaRPr lang="en-US" dirty="0"/>
          </a:p>
        </p:txBody>
      </p:sp>
    </p:spTree>
    <p:extLst>
      <p:ext uri="{BB962C8B-B14F-4D97-AF65-F5344CB8AC3E}">
        <p14:creationId xmlns:p14="http://schemas.microsoft.com/office/powerpoint/2010/main" val="3169766486"/>
      </p:ext>
    </p:extLst>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241B54-6699-6E7C-C5A9-51358F6A9C70}"/>
              </a:ext>
            </a:extLst>
          </p:cNvPr>
          <p:cNvSpPr txBox="1"/>
          <p:nvPr/>
        </p:nvSpPr>
        <p:spPr>
          <a:xfrm>
            <a:off x="179512" y="265466"/>
            <a:ext cx="4572000" cy="4645374"/>
          </a:xfrm>
          <a:prstGeom prst="rect">
            <a:avLst/>
          </a:prstGeom>
          <a:noFill/>
        </p:spPr>
        <p:txBody>
          <a:bodyPr wrap="square">
            <a:spAutoFit/>
          </a:bodyPr>
          <a:lstStyle/>
          <a:p>
            <a:pPr algn="just">
              <a:lnSpc>
                <a:spcPct val="120000"/>
              </a:lnSpc>
              <a:spcBef>
                <a:spcPts val="600"/>
              </a:spcBef>
              <a:spcAft>
                <a:spcPts val="600"/>
              </a:spcAft>
            </a:pPr>
            <a:r>
              <a:rPr lang="en-US" sz="2800" dirty="0" err="1">
                <a:solidFill>
                  <a:srgbClr val="000000"/>
                </a:solidFill>
                <a:effectLst/>
                <a:latin typeface="Times New Roman" panose="02020603050405020304" pitchFamily="18" charset="0"/>
                <a:ea typeface="Calibri" panose="020F0502020204030204" pitchFamily="34" charset="0"/>
              </a:rPr>
              <a:t>Hình</a:t>
            </a:r>
            <a:r>
              <a:rPr lang="vi-VN" sz="2800" dirty="0">
                <a:solidFill>
                  <a:srgbClr val="000000"/>
                </a:solidFill>
                <a:effectLst/>
                <a:latin typeface="Times New Roman" panose="02020603050405020304" pitchFamily="18" charset="0"/>
                <a:ea typeface="Calibri" panose="020F0502020204030204" pitchFamily="34" charset="0"/>
              </a:rPr>
              <a:t> 1:</a:t>
            </a:r>
            <a:endParaRPr lang="en-US" sz="2800" dirty="0">
              <a:solidFill>
                <a:srgbClr val="000000"/>
              </a:solidFill>
              <a:effectLst/>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a) </a:t>
            </a:r>
            <a:r>
              <a:rPr lang="en-US" sz="2800" dirty="0" err="1">
                <a:solidFill>
                  <a:srgbClr val="000000"/>
                </a:solidFill>
                <a:effectLst/>
                <a:latin typeface="Times New Roman" panose="02020603050405020304" pitchFamily="18" charset="0"/>
                <a:ea typeface="Calibri" panose="020F0502020204030204" pitchFamily="34" charset="0"/>
              </a:rPr>
              <a:t>Nội</a:t>
            </a:r>
            <a:r>
              <a:rPr lang="en-US" sz="2800" dirty="0">
                <a:solidFill>
                  <a:srgbClr val="000000"/>
                </a:solidFill>
                <a:effectLst/>
                <a:latin typeface="Times New Roman" panose="02020603050405020304" pitchFamily="18" charset="0"/>
                <a:ea typeface="Calibri" panose="020F0502020204030204" pitchFamily="34" charset="0"/>
              </a:rPr>
              <a:t> dung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đầu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trang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Sổ</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lưu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niệm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lớp</a:t>
            </a:r>
            <a:r>
              <a:rPr lang="en-US" sz="2800" dirty="0">
                <a:solidFill>
                  <a:srgbClr val="000000"/>
                </a:solidFill>
                <a:effectLst/>
                <a:latin typeface="Times New Roman" panose="02020603050405020304" pitchFamily="18" charset="0"/>
                <a:ea typeface="Calibri" panose="020F0502020204030204" pitchFamily="34" charset="0"/>
              </a:rPr>
              <a:t> 6A </a:t>
            </a:r>
            <a:r>
              <a:rPr lang="en-US" sz="2800" dirty="0" err="1">
                <a:solidFill>
                  <a:srgbClr val="000000"/>
                </a:solidFill>
                <a:effectLst/>
                <a:latin typeface="Times New Roman" panose="02020603050405020304" pitchFamily="18" charset="0"/>
                <a:ea typeface="Calibri" panose="020F0502020204030204" pitchFamily="34" charset="0"/>
              </a:rPr>
              <a:t>năm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học</a:t>
            </a:r>
            <a:r>
              <a:rPr lang="en-US" sz="2800" dirty="0">
                <a:solidFill>
                  <a:srgbClr val="000000"/>
                </a:solidFill>
                <a:effectLst/>
                <a:latin typeface="Times New Roman" panose="02020603050405020304" pitchFamily="18" charset="0"/>
                <a:ea typeface="Calibri" panose="020F0502020204030204" pitchFamily="34" charset="0"/>
              </a:rPr>
              <a:t> 2022-2023</a:t>
            </a:r>
          </a:p>
          <a:p>
            <a:pPr algn="just">
              <a:lnSpc>
                <a:spcPct val="120000"/>
              </a:lnSpc>
              <a:spcBef>
                <a:spcPts val="600"/>
              </a:spcBef>
              <a:spcAft>
                <a:spcPts val="600"/>
              </a:spcAft>
            </a:pPr>
            <a:r>
              <a:rPr lang="en-US" sz="2800" dirty="0" err="1">
                <a:solidFill>
                  <a:srgbClr val="000000"/>
                </a:solidFill>
                <a:effectLst/>
                <a:latin typeface="Times New Roman" panose="02020603050405020304" pitchFamily="18" charset="0"/>
                <a:ea typeface="Calibri" panose="020F0502020204030204" pitchFamily="34" charset="0"/>
              </a:rPr>
              <a:t>Nội</a:t>
            </a:r>
            <a:r>
              <a:rPr lang="en-US" sz="2800" dirty="0">
                <a:solidFill>
                  <a:srgbClr val="000000"/>
                </a:solidFill>
                <a:effectLst/>
                <a:latin typeface="Times New Roman" panose="02020603050405020304" pitchFamily="18" charset="0"/>
                <a:ea typeface="Calibri" panose="020F0502020204030204" pitchFamily="34" charset="0"/>
              </a:rPr>
              <a:t> dung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trang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không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có</a:t>
            </a:r>
            <a:endParaRPr lang="en-US" sz="2800" dirty="0">
              <a:solidFill>
                <a:srgbClr val="000000"/>
              </a:solidFill>
              <a:effectLst/>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b) </a:t>
            </a:r>
            <a:r>
              <a:rPr lang="en-US" sz="2800" dirty="0" err="1">
                <a:solidFill>
                  <a:srgbClr val="000000"/>
                </a:solidFill>
                <a:effectLst/>
                <a:latin typeface="Times New Roman" panose="02020603050405020304" pitchFamily="18" charset="0"/>
                <a:ea typeface="Calibri" panose="020F0502020204030204" pitchFamily="34" charset="0"/>
              </a:rPr>
              <a:t>Số</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trang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được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đặt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trang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vị</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trí</a:t>
            </a:r>
            <a:r>
              <a:rPr lang="en-US" sz="2800" dirty="0">
                <a:solidFill>
                  <a:srgbClr val="000000"/>
                </a:solidFill>
                <a:effectLst/>
                <a:latin typeface="Times New Roman" panose="02020603050405020304" pitchFamily="18" charset="0"/>
                <a:ea typeface="Calibri" panose="020F0502020204030204" pitchFamily="34" charset="0"/>
              </a:rPr>
              <a:t> ở </a:t>
            </a:r>
            <a:r>
              <a:rPr lang="en-US" sz="2800" dirty="0" err="1">
                <a:solidFill>
                  <a:srgbClr val="000000"/>
                </a:solidFill>
                <a:effectLst/>
                <a:latin typeface="Times New Roman" panose="02020603050405020304" pitchFamily="18" charset="0"/>
                <a:ea typeface="Calibri" panose="020F0502020204030204" pitchFamily="34" charset="0"/>
              </a:rPr>
              <a:t>giữa</a:t>
            </a:r>
            <a:endParaRPr lang="en-US" sz="2800" dirty="0">
              <a:solidFill>
                <a:srgbClr val="000000"/>
              </a:solidFill>
              <a:effectLst/>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id="{861C08CF-78F6-0F86-C006-7570B788DBA1}"/>
              </a:ext>
            </a:extLst>
          </p:cNvPr>
          <p:cNvPicPr>
            <a:picLocks noChangeAspect="1"/>
          </p:cNvPicPr>
          <p:nvPr/>
        </p:nvPicPr>
        <p:blipFill>
          <a:blip r:embed="rId2"/>
          <a:stretch>
            <a:fillRect/>
          </a:stretch>
        </p:blipFill>
        <p:spPr>
          <a:xfrm>
            <a:off x="5092489" y="443051"/>
            <a:ext cx="3888940" cy="4457143"/>
          </a:xfrm>
          <a:prstGeom prst="rect">
            <a:avLst/>
          </a:prstGeom>
        </p:spPr>
      </p:pic>
    </p:spTree>
    <p:extLst>
      <p:ext uri="{BB962C8B-B14F-4D97-AF65-F5344CB8AC3E}">
        <p14:creationId xmlns:p14="http://schemas.microsoft.com/office/powerpoint/2010/main" val="1960112069"/>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B500C6-BEB0-FA96-58A8-4137CA022B9E}"/>
              </a:ext>
            </a:extLst>
          </p:cNvPr>
          <p:cNvPicPr>
            <a:picLocks noChangeAspect="1"/>
          </p:cNvPicPr>
          <p:nvPr/>
        </p:nvPicPr>
        <p:blipFill>
          <a:blip r:embed="rId2"/>
          <a:stretch>
            <a:fillRect/>
          </a:stretch>
        </p:blipFill>
        <p:spPr>
          <a:xfrm>
            <a:off x="5327576" y="0"/>
            <a:ext cx="3816424" cy="4896141"/>
          </a:xfrm>
          <a:prstGeom prst="rect">
            <a:avLst/>
          </a:prstGeom>
        </p:spPr>
      </p:pic>
      <p:sp>
        <p:nvSpPr>
          <p:cNvPr id="3" name="TextBox 2">
            <a:extLst>
              <a:ext uri="{FF2B5EF4-FFF2-40B4-BE49-F238E27FC236}">
                <a16:creationId xmlns:a16="http://schemas.microsoft.com/office/drawing/2014/main" id="{A7241B54-6699-6E7C-C5A9-51358F6A9C70}"/>
              </a:ext>
            </a:extLst>
          </p:cNvPr>
          <p:cNvSpPr txBox="1"/>
          <p:nvPr/>
        </p:nvSpPr>
        <p:spPr>
          <a:xfrm>
            <a:off x="107504" y="8796"/>
            <a:ext cx="5004556" cy="4311950"/>
          </a:xfrm>
          <a:prstGeom prst="rect">
            <a:avLst/>
          </a:prstGeom>
          <a:noFill/>
        </p:spPr>
        <p:txBody>
          <a:bodyPr wrap="square">
            <a:spAutoFit/>
          </a:bodyPr>
          <a:lstStyle/>
          <a:p>
            <a:pPr algn="just">
              <a:lnSpc>
                <a:spcPct val="120000"/>
              </a:lnSpc>
              <a:spcBef>
                <a:spcPts val="600"/>
              </a:spcBef>
              <a:spcAft>
                <a:spcPts val="600"/>
              </a:spcAft>
            </a:pPr>
            <a:r>
              <a:rPr lang="en-US" sz="3200" dirty="0" err="1">
                <a:solidFill>
                  <a:srgbClr val="000000"/>
                </a:solidFill>
                <a:effectLst/>
                <a:latin typeface="Times New Roman" panose="02020603050405020304" pitchFamily="18" charset="0"/>
                <a:ea typeface="Calibri" panose="020F0502020204030204" pitchFamily="34" charset="0"/>
              </a:rPr>
              <a:t>Hình</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a:solidFill>
                  <a:srgbClr val="000000"/>
                </a:solidFill>
                <a:latin typeface="Times New Roman" panose="02020603050405020304" pitchFamily="18" charset="0"/>
                <a:ea typeface="Calibri" panose="020F0502020204030204" pitchFamily="34" charset="0"/>
              </a:rPr>
              <a:t>2</a:t>
            </a:r>
            <a:r>
              <a:rPr lang="vi-VN" sz="3200" dirty="0">
                <a:solidFill>
                  <a:srgbClr val="000000"/>
                </a:solidFill>
                <a:effectLst/>
                <a:latin typeface="Times New Roman" panose="02020603050405020304" pitchFamily="18" charset="0"/>
                <a:ea typeface="Calibri" panose="020F0502020204030204" pitchFamily="34" charset="0"/>
              </a:rPr>
              <a:t>:</a:t>
            </a:r>
          </a:p>
          <a:p>
            <a:pPr algn="just">
              <a:lnSpc>
                <a:spcPct val="120000"/>
              </a:lnSpc>
              <a:spcBef>
                <a:spcPts val="600"/>
              </a:spcBef>
              <a:spcAft>
                <a:spcPts val="600"/>
              </a:spcAft>
            </a:pPr>
            <a:r>
              <a:rPr lang="en-US" sz="3100" dirty="0">
                <a:solidFill>
                  <a:srgbClr val="000000"/>
                </a:solidFill>
                <a:effectLst/>
                <a:latin typeface="Times New Roman" panose="02020603050405020304" pitchFamily="18" charset="0"/>
                <a:ea typeface="Calibri" panose="020F0502020204030204" pitchFamily="34" charset="0"/>
              </a:rPr>
              <a:t>a) </a:t>
            </a:r>
            <a:r>
              <a:rPr lang="en-US" sz="3100" dirty="0" err="1">
                <a:solidFill>
                  <a:srgbClr val="000000"/>
                </a:solidFill>
                <a:effectLst/>
                <a:latin typeface="Times New Roman" panose="02020603050405020304" pitchFamily="18" charset="0"/>
                <a:ea typeface="Calibri" panose="020F0502020204030204" pitchFamily="34" charset="0"/>
              </a:rPr>
              <a:t>Nội</a:t>
            </a:r>
            <a:r>
              <a:rPr lang="en-US" sz="3100" dirty="0">
                <a:solidFill>
                  <a:srgbClr val="000000"/>
                </a:solidFill>
                <a:effectLst/>
                <a:latin typeface="Times New Roman" panose="02020603050405020304" pitchFamily="18" charset="0"/>
                <a:ea typeface="Calibri" panose="020F0502020204030204" pitchFamily="34" charset="0"/>
              </a:rPr>
              <a:t> dung </a:t>
            </a:r>
            <a:r>
              <a:rPr lang="en-US" sz="3100" dirty="0" err="1">
                <a:solidFill>
                  <a:srgbClr val="000000"/>
                </a:solidFill>
                <a:effectLst/>
                <a:latin typeface="Times New Roman" panose="02020603050405020304" pitchFamily="18" charset="0"/>
                <a:ea typeface="Calibri" panose="020F0502020204030204" pitchFamily="34" charset="0"/>
              </a:rPr>
              <a:t>của</a:t>
            </a:r>
            <a:r>
              <a:rPr lang="en-US" sz="3100" dirty="0">
                <a:solidFill>
                  <a:srgbClr val="000000"/>
                </a:solidFill>
                <a:effectLst/>
                <a:latin typeface="Times New Roman" panose="02020603050405020304" pitchFamily="18" charset="0"/>
                <a:ea typeface="Calibri" panose="020F0502020204030204" pitchFamily="34" charset="0"/>
              </a:rPr>
              <a:t> </a:t>
            </a:r>
            <a:r>
              <a:rPr lang="en-US" sz="3100" dirty="0" err="1">
                <a:solidFill>
                  <a:srgbClr val="000000"/>
                </a:solidFill>
                <a:effectLst/>
                <a:latin typeface="Times New Roman" panose="02020603050405020304" pitchFamily="18" charset="0"/>
                <a:ea typeface="Calibri" panose="020F0502020204030204" pitchFamily="34" charset="0"/>
              </a:rPr>
              <a:t>phần</a:t>
            </a:r>
            <a:r>
              <a:rPr lang="en-US" sz="3100" dirty="0">
                <a:solidFill>
                  <a:srgbClr val="000000"/>
                </a:solidFill>
                <a:effectLst/>
                <a:latin typeface="Times New Roman" panose="02020603050405020304" pitchFamily="18" charset="0"/>
                <a:ea typeface="Calibri" panose="020F0502020204030204" pitchFamily="34" charset="0"/>
              </a:rPr>
              <a:t> </a:t>
            </a:r>
            <a:r>
              <a:rPr lang="en-US" sz="3100" dirty="0" err="1">
                <a:solidFill>
                  <a:srgbClr val="000000"/>
                </a:solidFill>
                <a:effectLst/>
                <a:latin typeface="Times New Roman" panose="02020603050405020304" pitchFamily="18" charset="0"/>
                <a:ea typeface="Calibri" panose="020F0502020204030204" pitchFamily="34" charset="0"/>
              </a:rPr>
              <a:t>đầu</a:t>
            </a:r>
            <a:r>
              <a:rPr lang="en-US" sz="3100" dirty="0">
                <a:solidFill>
                  <a:srgbClr val="000000"/>
                </a:solidFill>
                <a:effectLst/>
                <a:latin typeface="Times New Roman" panose="02020603050405020304" pitchFamily="18" charset="0"/>
                <a:ea typeface="Calibri" panose="020F0502020204030204" pitchFamily="34" charset="0"/>
              </a:rPr>
              <a:t> </a:t>
            </a:r>
            <a:r>
              <a:rPr lang="en-US" sz="3100" dirty="0" err="1">
                <a:solidFill>
                  <a:srgbClr val="000000"/>
                </a:solidFill>
                <a:effectLst/>
                <a:latin typeface="Times New Roman" panose="02020603050405020304" pitchFamily="18" charset="0"/>
                <a:ea typeface="Calibri" panose="020F0502020204030204" pitchFamily="34" charset="0"/>
              </a:rPr>
              <a:t>trang</a:t>
            </a:r>
            <a:r>
              <a:rPr lang="en-US" sz="3100" dirty="0">
                <a:solidFill>
                  <a:srgbClr val="000000"/>
                </a:solidFill>
                <a:effectLst/>
                <a:latin typeface="Times New Roman" panose="02020603050405020304" pitchFamily="18" charset="0"/>
                <a:ea typeface="Calibri" panose="020F0502020204030204" pitchFamily="34" charset="0"/>
              </a:rPr>
              <a:t>: </a:t>
            </a:r>
            <a:r>
              <a:rPr lang="en-US" sz="3100" dirty="0" err="1">
                <a:solidFill>
                  <a:srgbClr val="000000"/>
                </a:solidFill>
                <a:effectLst/>
                <a:latin typeface="Times New Roman" panose="02020603050405020304" pitchFamily="18" charset="0"/>
                <a:ea typeface="Calibri" panose="020F0502020204030204" pitchFamily="34" charset="0"/>
              </a:rPr>
              <a:t>nhóm</a:t>
            </a:r>
            <a:r>
              <a:rPr lang="en-US" sz="3100" dirty="0">
                <a:solidFill>
                  <a:srgbClr val="000000"/>
                </a:solidFill>
                <a:effectLst/>
                <a:latin typeface="Times New Roman" panose="02020603050405020304" pitchFamily="18" charset="0"/>
                <a:ea typeface="Calibri" panose="020F0502020204030204" pitchFamily="34" charset="0"/>
              </a:rPr>
              <a:t> 1</a:t>
            </a:r>
            <a:r>
              <a:rPr lang="vi-VN" sz="3100" dirty="0">
                <a:solidFill>
                  <a:srgbClr val="000000"/>
                </a:solidFill>
                <a:effectLst/>
                <a:latin typeface="Times New Roman" panose="02020603050405020304" pitchFamily="18" charset="0"/>
                <a:ea typeface="Calibri" panose="020F0502020204030204" pitchFamily="34" charset="0"/>
              </a:rPr>
              <a:t>,</a:t>
            </a:r>
            <a:r>
              <a:rPr lang="en-US" sz="3100" dirty="0">
                <a:solidFill>
                  <a:srgbClr val="000000"/>
                </a:solidFill>
                <a:effectLst/>
                <a:latin typeface="Times New Roman" panose="02020603050405020304" pitchFamily="18" charset="0"/>
                <a:ea typeface="Calibri" panose="020F0502020204030204" pitchFamily="34" charset="0"/>
              </a:rPr>
              <a:t> </a:t>
            </a:r>
            <a:r>
              <a:rPr lang="en-US" sz="3100" dirty="0" err="1">
                <a:solidFill>
                  <a:srgbClr val="000000"/>
                </a:solidFill>
                <a:effectLst/>
                <a:latin typeface="Times New Roman" panose="02020603050405020304" pitchFamily="18" charset="0"/>
                <a:ea typeface="Calibri" panose="020F0502020204030204" pitchFamily="34" charset="0"/>
              </a:rPr>
              <a:t>tài</a:t>
            </a:r>
            <a:r>
              <a:rPr lang="en-US" sz="3100" dirty="0">
                <a:solidFill>
                  <a:srgbClr val="000000"/>
                </a:solidFill>
                <a:effectLst/>
                <a:latin typeface="Times New Roman" panose="02020603050405020304" pitchFamily="18" charset="0"/>
                <a:ea typeface="Calibri" panose="020F0502020204030204" pitchFamily="34" charset="0"/>
              </a:rPr>
              <a:t> </a:t>
            </a:r>
            <a:r>
              <a:rPr lang="en-US" sz="3100" dirty="0" err="1">
                <a:solidFill>
                  <a:srgbClr val="000000"/>
                </a:solidFill>
                <a:effectLst/>
                <a:latin typeface="Times New Roman" panose="02020603050405020304" pitchFamily="18" charset="0"/>
                <a:ea typeface="Calibri" panose="020F0502020204030204" pitchFamily="34" charset="0"/>
              </a:rPr>
              <a:t>liệu</a:t>
            </a:r>
            <a:r>
              <a:rPr lang="en-US" sz="3100" dirty="0">
                <a:solidFill>
                  <a:srgbClr val="000000"/>
                </a:solidFill>
                <a:effectLst/>
                <a:latin typeface="Times New Roman" panose="02020603050405020304" pitchFamily="18" charset="0"/>
                <a:ea typeface="Calibri" panose="020F0502020204030204" pitchFamily="34" charset="0"/>
              </a:rPr>
              <a:t> </a:t>
            </a:r>
            <a:r>
              <a:rPr lang="en-US" sz="3100" dirty="0" err="1">
                <a:solidFill>
                  <a:srgbClr val="000000"/>
                </a:solidFill>
                <a:effectLst/>
                <a:latin typeface="Times New Roman" panose="02020603050405020304" pitchFamily="18" charset="0"/>
                <a:ea typeface="Calibri" panose="020F0502020204030204" pitchFamily="34" charset="0"/>
              </a:rPr>
              <a:t>dự</a:t>
            </a:r>
            <a:r>
              <a:rPr lang="en-US" sz="3100" dirty="0">
                <a:solidFill>
                  <a:srgbClr val="000000"/>
                </a:solidFill>
                <a:effectLst/>
                <a:latin typeface="Times New Roman" panose="02020603050405020304" pitchFamily="18" charset="0"/>
                <a:ea typeface="Calibri" panose="020F0502020204030204" pitchFamily="34" charset="0"/>
              </a:rPr>
              <a:t> </a:t>
            </a:r>
            <a:r>
              <a:rPr lang="en-US" sz="3100" dirty="0" err="1">
                <a:solidFill>
                  <a:srgbClr val="000000"/>
                </a:solidFill>
                <a:effectLst/>
                <a:latin typeface="Times New Roman" panose="02020603050405020304" pitchFamily="18" charset="0"/>
                <a:ea typeface="Calibri" panose="020F0502020204030204" pitchFamily="34" charset="0"/>
              </a:rPr>
              <a:t>án</a:t>
            </a:r>
            <a:endParaRPr lang="en-US" sz="3100" dirty="0">
              <a:solidFill>
                <a:srgbClr val="000000"/>
              </a:solidFill>
              <a:effectLst/>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en-US" sz="3100" dirty="0" err="1">
                <a:solidFill>
                  <a:srgbClr val="000000"/>
                </a:solidFill>
                <a:effectLst/>
                <a:latin typeface="Times New Roman" panose="02020603050405020304" pitchFamily="18" charset="0"/>
                <a:ea typeface="Calibri" panose="020F0502020204030204" pitchFamily="34" charset="0"/>
              </a:rPr>
              <a:t>Nội</a:t>
            </a:r>
            <a:r>
              <a:rPr lang="en-US" sz="3100" dirty="0">
                <a:solidFill>
                  <a:srgbClr val="000000"/>
                </a:solidFill>
                <a:effectLst/>
                <a:latin typeface="Times New Roman" panose="02020603050405020304" pitchFamily="18" charset="0"/>
                <a:ea typeface="Calibri" panose="020F0502020204030204" pitchFamily="34" charset="0"/>
              </a:rPr>
              <a:t> dung </a:t>
            </a:r>
            <a:r>
              <a:rPr lang="en-US" sz="3100" dirty="0" err="1">
                <a:solidFill>
                  <a:srgbClr val="000000"/>
                </a:solidFill>
                <a:effectLst/>
                <a:latin typeface="Times New Roman" panose="02020603050405020304" pitchFamily="18" charset="0"/>
                <a:ea typeface="Calibri" panose="020F0502020204030204" pitchFamily="34" charset="0"/>
              </a:rPr>
              <a:t>của</a:t>
            </a:r>
            <a:r>
              <a:rPr lang="en-US" sz="3100" dirty="0">
                <a:solidFill>
                  <a:srgbClr val="000000"/>
                </a:solidFill>
                <a:effectLst/>
                <a:latin typeface="Times New Roman" panose="02020603050405020304" pitchFamily="18" charset="0"/>
                <a:ea typeface="Calibri" panose="020F0502020204030204" pitchFamily="34" charset="0"/>
              </a:rPr>
              <a:t> </a:t>
            </a:r>
            <a:r>
              <a:rPr lang="en-US" sz="3100" dirty="0" err="1">
                <a:solidFill>
                  <a:srgbClr val="000000"/>
                </a:solidFill>
                <a:effectLst/>
                <a:latin typeface="Times New Roman" panose="02020603050405020304" pitchFamily="18" charset="0"/>
                <a:ea typeface="Calibri" panose="020F0502020204030204" pitchFamily="34" charset="0"/>
              </a:rPr>
              <a:t>phần</a:t>
            </a:r>
            <a:r>
              <a:rPr lang="en-US" sz="3100" dirty="0">
                <a:solidFill>
                  <a:srgbClr val="000000"/>
                </a:solidFill>
                <a:effectLst/>
                <a:latin typeface="Times New Roman" panose="02020603050405020304" pitchFamily="18" charset="0"/>
                <a:ea typeface="Calibri" panose="020F0502020204030204" pitchFamily="34" charset="0"/>
              </a:rPr>
              <a:t> </a:t>
            </a:r>
            <a:r>
              <a:rPr lang="en-US" sz="3100" dirty="0" err="1">
                <a:solidFill>
                  <a:srgbClr val="000000"/>
                </a:solidFill>
                <a:effectLst/>
                <a:latin typeface="Times New Roman" panose="02020603050405020304" pitchFamily="18" charset="0"/>
                <a:ea typeface="Calibri" panose="020F0502020204030204" pitchFamily="34" charset="0"/>
              </a:rPr>
              <a:t>chân</a:t>
            </a:r>
            <a:r>
              <a:rPr lang="en-US" sz="3100" dirty="0">
                <a:solidFill>
                  <a:srgbClr val="000000"/>
                </a:solidFill>
                <a:effectLst/>
                <a:latin typeface="Times New Roman" panose="02020603050405020304" pitchFamily="18" charset="0"/>
                <a:ea typeface="Calibri" panose="020F0502020204030204" pitchFamily="34" charset="0"/>
              </a:rPr>
              <a:t> </a:t>
            </a:r>
            <a:r>
              <a:rPr lang="en-US" sz="3100" dirty="0" err="1">
                <a:solidFill>
                  <a:srgbClr val="000000"/>
                </a:solidFill>
                <a:effectLst/>
                <a:latin typeface="Times New Roman" panose="02020603050405020304" pitchFamily="18" charset="0"/>
                <a:ea typeface="Calibri" panose="020F0502020204030204" pitchFamily="34" charset="0"/>
              </a:rPr>
              <a:t>trang</a:t>
            </a:r>
            <a:r>
              <a:rPr lang="en-US" sz="3100" dirty="0">
                <a:solidFill>
                  <a:srgbClr val="000000"/>
                </a:solidFill>
                <a:effectLst/>
                <a:latin typeface="Times New Roman" panose="02020603050405020304" pitchFamily="18" charset="0"/>
                <a:ea typeface="Calibri" panose="020F0502020204030204" pitchFamily="34" charset="0"/>
              </a:rPr>
              <a:t>: CLB Tin </a:t>
            </a:r>
            <a:r>
              <a:rPr lang="en-US" sz="3100" dirty="0" err="1">
                <a:solidFill>
                  <a:srgbClr val="000000"/>
                </a:solidFill>
                <a:effectLst/>
                <a:latin typeface="Times New Roman" panose="02020603050405020304" pitchFamily="18" charset="0"/>
                <a:ea typeface="Calibri" panose="020F0502020204030204" pitchFamily="34" charset="0"/>
              </a:rPr>
              <a:t>học</a:t>
            </a:r>
            <a:endParaRPr lang="en-US" sz="3100" dirty="0">
              <a:solidFill>
                <a:srgbClr val="000000"/>
              </a:solidFill>
              <a:effectLst/>
              <a:latin typeface="Times New Roman" panose="02020603050405020304" pitchFamily="18" charset="0"/>
              <a:ea typeface="Calibri" panose="020F0502020204030204" pitchFamily="34" charset="0"/>
            </a:endParaRPr>
          </a:p>
          <a:p>
            <a:r>
              <a:rPr lang="en-US" sz="3100" kern="0" dirty="0">
                <a:solidFill>
                  <a:srgbClr val="000000"/>
                </a:solidFill>
                <a:effectLst/>
                <a:latin typeface="Times New Roman" panose="02020603050405020304" pitchFamily="18" charset="0"/>
                <a:ea typeface="Calibri" panose="020F0502020204030204" pitchFamily="34" charset="0"/>
              </a:rPr>
              <a:t>b) </a:t>
            </a:r>
            <a:r>
              <a:rPr lang="en-US" sz="3100" kern="0" dirty="0" err="1">
                <a:solidFill>
                  <a:srgbClr val="000000"/>
                </a:solidFill>
                <a:effectLst/>
                <a:latin typeface="Times New Roman" panose="02020603050405020304" pitchFamily="18" charset="0"/>
                <a:ea typeface="Calibri" panose="020F0502020204030204" pitchFamily="34" charset="0"/>
              </a:rPr>
              <a:t>Số</a:t>
            </a:r>
            <a:r>
              <a:rPr lang="en-US" sz="3100" kern="0" dirty="0">
                <a:solidFill>
                  <a:srgbClr val="000000"/>
                </a:solidFill>
                <a:effectLst/>
                <a:latin typeface="Times New Roman" panose="02020603050405020304" pitchFamily="18" charset="0"/>
                <a:ea typeface="Calibri" panose="020F0502020204030204" pitchFamily="34" charset="0"/>
              </a:rPr>
              <a:t> </a:t>
            </a:r>
            <a:r>
              <a:rPr lang="en-US" sz="3100" kern="0" dirty="0" err="1">
                <a:solidFill>
                  <a:srgbClr val="000000"/>
                </a:solidFill>
                <a:effectLst/>
                <a:latin typeface="Times New Roman" panose="02020603050405020304" pitchFamily="18" charset="0"/>
                <a:ea typeface="Calibri" panose="020F0502020204030204" pitchFamily="34" charset="0"/>
              </a:rPr>
              <a:t>trang</a:t>
            </a:r>
            <a:r>
              <a:rPr lang="en-US" sz="3100" kern="0" dirty="0">
                <a:solidFill>
                  <a:srgbClr val="000000"/>
                </a:solidFill>
                <a:effectLst/>
                <a:latin typeface="Times New Roman" panose="02020603050405020304" pitchFamily="18" charset="0"/>
                <a:ea typeface="Calibri" panose="020F0502020204030204" pitchFamily="34" charset="0"/>
              </a:rPr>
              <a:t> </a:t>
            </a:r>
            <a:r>
              <a:rPr lang="en-US" sz="3100" kern="0" dirty="0" err="1">
                <a:solidFill>
                  <a:srgbClr val="000000"/>
                </a:solidFill>
                <a:effectLst/>
                <a:latin typeface="Times New Roman" panose="02020603050405020304" pitchFamily="18" charset="0"/>
                <a:ea typeface="Calibri" panose="020F0502020204030204" pitchFamily="34" charset="0"/>
              </a:rPr>
              <a:t>được</a:t>
            </a:r>
            <a:r>
              <a:rPr lang="en-US" sz="3100" kern="0" dirty="0">
                <a:solidFill>
                  <a:srgbClr val="000000"/>
                </a:solidFill>
                <a:effectLst/>
                <a:latin typeface="Times New Roman" panose="02020603050405020304" pitchFamily="18" charset="0"/>
                <a:ea typeface="Calibri" panose="020F0502020204030204" pitchFamily="34" charset="0"/>
              </a:rPr>
              <a:t> </a:t>
            </a:r>
            <a:r>
              <a:rPr lang="en-US" sz="3100" kern="0" dirty="0" err="1">
                <a:solidFill>
                  <a:srgbClr val="000000"/>
                </a:solidFill>
                <a:effectLst/>
                <a:latin typeface="Times New Roman" panose="02020603050405020304" pitchFamily="18" charset="0"/>
                <a:ea typeface="Calibri" panose="020F0502020204030204" pitchFamily="34" charset="0"/>
              </a:rPr>
              <a:t>đặt</a:t>
            </a:r>
            <a:r>
              <a:rPr lang="en-US" sz="3100" kern="0" dirty="0">
                <a:solidFill>
                  <a:srgbClr val="000000"/>
                </a:solidFill>
                <a:effectLst/>
                <a:latin typeface="Times New Roman" panose="02020603050405020304" pitchFamily="18" charset="0"/>
                <a:ea typeface="Calibri" panose="020F0502020204030204" pitchFamily="34" charset="0"/>
              </a:rPr>
              <a:t> </a:t>
            </a:r>
            <a:r>
              <a:rPr lang="en-US" sz="3100" kern="0" dirty="0" err="1">
                <a:solidFill>
                  <a:srgbClr val="000000"/>
                </a:solidFill>
                <a:effectLst/>
                <a:latin typeface="Times New Roman" panose="02020603050405020304" pitchFamily="18" charset="0"/>
                <a:ea typeface="Calibri" panose="020F0502020204030204" pitchFamily="34" charset="0"/>
              </a:rPr>
              <a:t>tại</a:t>
            </a:r>
            <a:r>
              <a:rPr lang="en-US" sz="3100" kern="0" dirty="0">
                <a:solidFill>
                  <a:srgbClr val="000000"/>
                </a:solidFill>
                <a:effectLst/>
                <a:latin typeface="Times New Roman" panose="02020603050405020304" pitchFamily="18" charset="0"/>
                <a:ea typeface="Calibri" panose="020F0502020204030204" pitchFamily="34" charset="0"/>
              </a:rPr>
              <a:t> </a:t>
            </a:r>
            <a:r>
              <a:rPr lang="en-US" sz="3100" kern="0" dirty="0" err="1">
                <a:solidFill>
                  <a:srgbClr val="000000"/>
                </a:solidFill>
                <a:effectLst/>
                <a:latin typeface="Times New Roman" panose="02020603050405020304" pitchFamily="18" charset="0"/>
                <a:ea typeface="Calibri" panose="020F0502020204030204" pitchFamily="34" charset="0"/>
              </a:rPr>
              <a:t>phần</a:t>
            </a:r>
            <a:r>
              <a:rPr lang="en-US" sz="3100" kern="0" dirty="0">
                <a:solidFill>
                  <a:srgbClr val="000000"/>
                </a:solidFill>
                <a:effectLst/>
                <a:latin typeface="Times New Roman" panose="02020603050405020304" pitchFamily="18" charset="0"/>
                <a:ea typeface="Calibri" panose="020F0502020204030204" pitchFamily="34" charset="0"/>
              </a:rPr>
              <a:t> </a:t>
            </a:r>
            <a:r>
              <a:rPr lang="en-US" sz="3100" kern="0" dirty="0" err="1">
                <a:solidFill>
                  <a:srgbClr val="000000"/>
                </a:solidFill>
                <a:effectLst/>
                <a:latin typeface="Times New Roman" panose="02020603050405020304" pitchFamily="18" charset="0"/>
                <a:ea typeface="Calibri" panose="020F0502020204030204" pitchFamily="34" charset="0"/>
              </a:rPr>
              <a:t>chân</a:t>
            </a:r>
            <a:r>
              <a:rPr lang="en-US" sz="3100" kern="0" dirty="0">
                <a:solidFill>
                  <a:srgbClr val="000000"/>
                </a:solidFill>
                <a:effectLst/>
                <a:latin typeface="Times New Roman" panose="02020603050405020304" pitchFamily="18" charset="0"/>
                <a:ea typeface="Calibri" panose="020F0502020204030204" pitchFamily="34" charset="0"/>
              </a:rPr>
              <a:t> </a:t>
            </a:r>
            <a:r>
              <a:rPr lang="en-US" sz="3100" kern="0" dirty="0" err="1">
                <a:solidFill>
                  <a:srgbClr val="000000"/>
                </a:solidFill>
                <a:effectLst/>
                <a:latin typeface="Times New Roman" panose="02020603050405020304" pitchFamily="18" charset="0"/>
                <a:ea typeface="Calibri" panose="020F0502020204030204" pitchFamily="34" charset="0"/>
              </a:rPr>
              <a:t>trang</a:t>
            </a:r>
            <a:r>
              <a:rPr lang="en-US" sz="3100" kern="0" dirty="0">
                <a:solidFill>
                  <a:srgbClr val="000000"/>
                </a:solidFill>
                <a:effectLst/>
                <a:latin typeface="Times New Roman" panose="02020603050405020304" pitchFamily="18" charset="0"/>
                <a:ea typeface="Calibri" panose="020F0502020204030204" pitchFamily="34" charset="0"/>
              </a:rPr>
              <a:t>, </a:t>
            </a:r>
            <a:r>
              <a:rPr lang="en-US" sz="3100" kern="0" dirty="0" err="1">
                <a:solidFill>
                  <a:srgbClr val="000000"/>
                </a:solidFill>
                <a:effectLst/>
                <a:latin typeface="Times New Roman" panose="02020603050405020304" pitchFamily="18" charset="0"/>
                <a:ea typeface="Calibri" panose="020F0502020204030204" pitchFamily="34" charset="0"/>
              </a:rPr>
              <a:t>vị</a:t>
            </a:r>
            <a:r>
              <a:rPr lang="en-US" sz="3100" kern="0" dirty="0">
                <a:solidFill>
                  <a:srgbClr val="000000"/>
                </a:solidFill>
                <a:effectLst/>
                <a:latin typeface="Times New Roman" panose="02020603050405020304" pitchFamily="18" charset="0"/>
                <a:ea typeface="Calibri" panose="020F0502020204030204" pitchFamily="34" charset="0"/>
              </a:rPr>
              <a:t> </a:t>
            </a:r>
            <a:r>
              <a:rPr lang="en-US" sz="3100" kern="0" dirty="0" err="1">
                <a:solidFill>
                  <a:srgbClr val="000000"/>
                </a:solidFill>
                <a:effectLst/>
                <a:latin typeface="Times New Roman" panose="02020603050405020304" pitchFamily="18" charset="0"/>
                <a:ea typeface="Calibri" panose="020F0502020204030204" pitchFamily="34" charset="0"/>
              </a:rPr>
              <a:t>trí</a:t>
            </a:r>
            <a:r>
              <a:rPr lang="en-US" sz="3100" kern="0" dirty="0">
                <a:solidFill>
                  <a:srgbClr val="000000"/>
                </a:solidFill>
                <a:effectLst/>
                <a:latin typeface="Times New Roman" panose="02020603050405020304" pitchFamily="18" charset="0"/>
                <a:ea typeface="Calibri" panose="020F0502020204030204" pitchFamily="34" charset="0"/>
              </a:rPr>
              <a:t> </a:t>
            </a:r>
            <a:r>
              <a:rPr lang="en-US" sz="3100" kern="0" dirty="0" err="1">
                <a:solidFill>
                  <a:srgbClr val="000000"/>
                </a:solidFill>
                <a:effectLst/>
                <a:latin typeface="Times New Roman" panose="02020603050405020304" pitchFamily="18" charset="0"/>
                <a:ea typeface="Calibri" panose="020F0502020204030204" pitchFamily="34" charset="0"/>
              </a:rPr>
              <a:t>bên</a:t>
            </a:r>
            <a:r>
              <a:rPr lang="en-US" sz="3100" kern="0" dirty="0">
                <a:solidFill>
                  <a:srgbClr val="000000"/>
                </a:solidFill>
                <a:effectLst/>
                <a:latin typeface="Times New Roman" panose="02020603050405020304" pitchFamily="18" charset="0"/>
                <a:ea typeface="Calibri" panose="020F0502020204030204" pitchFamily="34" charset="0"/>
              </a:rPr>
              <a:t> </a:t>
            </a:r>
            <a:r>
              <a:rPr lang="en-US" sz="3100" kern="0" dirty="0" err="1">
                <a:solidFill>
                  <a:srgbClr val="000000"/>
                </a:solidFill>
                <a:effectLst/>
                <a:latin typeface="Times New Roman" panose="02020603050405020304" pitchFamily="18" charset="0"/>
                <a:ea typeface="Calibri" panose="020F0502020204030204" pitchFamily="34" charset="0"/>
              </a:rPr>
              <a:t>trái</a:t>
            </a:r>
            <a:endParaRPr lang="en-US" sz="3100" dirty="0"/>
          </a:p>
        </p:txBody>
      </p:sp>
    </p:spTree>
    <p:extLst>
      <p:ext uri="{BB962C8B-B14F-4D97-AF65-F5344CB8AC3E}">
        <p14:creationId xmlns:p14="http://schemas.microsoft.com/office/powerpoint/2010/main" val="2047066658"/>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02" y="-5420344"/>
            <a:ext cx="16325850" cy="1143000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Users\Administrator\Desktop\微立体创业计划\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524" y="1026228"/>
            <a:ext cx="1967244" cy="19675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617" y="317165"/>
            <a:ext cx="3365058" cy="336564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grpSp>
        <p:nvGrpSpPr>
          <p:cNvPr id="2" name="组合 124"/>
          <p:cNvGrpSpPr/>
          <p:nvPr/>
        </p:nvGrpSpPr>
        <p:grpSpPr>
          <a:xfrm>
            <a:off x="6568439" y="4391649"/>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3" name="组合 127"/>
          <p:cNvGrpSpPr/>
          <p:nvPr/>
        </p:nvGrpSpPr>
        <p:grpSpPr>
          <a:xfrm>
            <a:off x="4731047" y="4652538"/>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sp>
        <p:nvSpPr>
          <p:cNvPr id="19" name="Rectangle 2"/>
          <p:cNvSpPr>
            <a:spLocks noChangeArrowheads="1"/>
          </p:cNvSpPr>
          <p:nvPr/>
        </p:nvSpPr>
        <p:spPr bwMode="auto">
          <a:xfrm flipV="1">
            <a:off x="946577" y="483301"/>
            <a:ext cx="14401600" cy="48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8"/>
          <p:cNvSpPr>
            <a:spLocks noChangeArrowheads="1"/>
          </p:cNvSpPr>
          <p:nvPr/>
        </p:nvSpPr>
        <p:spPr bwMode="auto">
          <a:xfrm>
            <a:off x="4769766" y="338199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763687" y="1493251"/>
            <a:ext cx="2417565" cy="707886"/>
          </a:xfrm>
          <a:prstGeom prst="rect">
            <a:avLst/>
          </a:prstGeom>
          <a:noFill/>
        </p:spPr>
        <p:txBody>
          <a:bodyPr wrap="square" rtlCol="0">
            <a:spAutoFit/>
          </a:bodyPr>
          <a:lstStyle/>
          <a:p>
            <a:r>
              <a:rPr lang="en-US" sz="4000">
                <a:solidFill>
                  <a:srgbClr val="0000FF"/>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121384691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3" presetClass="entr" presetSubtype="52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30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ppt_x</p:attrName>
                                        </p:attrNameLst>
                                      </p:cBhvr>
                                      <p:tavLst>
                                        <p:tav tm="0">
                                          <p:val>
                                            <p:fltVal val="0.5"/>
                                          </p:val>
                                        </p:tav>
                                        <p:tav tm="100000">
                                          <p:val>
                                            <p:strVal val="#ppt_x"/>
                                          </p:val>
                                        </p:tav>
                                      </p:tavLst>
                                    </p:anim>
                                    <p:anim calcmode="lin" valueType="num">
                                      <p:cBhvr>
                                        <p:cTn id="33" dur="500" fill="hold"/>
                                        <p:tgtEl>
                                          <p:spTgt spid="4"/>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fltVal val="0.5"/>
                                          </p:val>
                                        </p:tav>
                                        <p:tav tm="100000">
                                          <p:val>
                                            <p:strVal val="#ppt_y"/>
                                          </p:val>
                                        </p:tav>
                                      </p:tavLst>
                                    </p:anim>
                                  </p:childTnLst>
                                </p:cTn>
                              </p:par>
                              <p:par>
                                <p:cTn id="40" presetID="16" presetClass="entr" presetSubtype="21" fill="hold" grpId="0" nodeType="withEffect">
                                  <p:stCondLst>
                                    <p:cond delay="30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23" presetClass="entr" presetSubtype="528" fill="hold" nodeType="withEffect">
                                  <p:stCondLst>
                                    <p:cond delay="1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60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 calcmode="lin" valueType="num">
                                      <p:cBhvr>
                                        <p:cTn id="53" dur="500" fill="hold"/>
                                        <p:tgtEl>
                                          <p:spTgt spid="7"/>
                                        </p:tgtEl>
                                        <p:attrNameLst>
                                          <p:attrName>ppt_x</p:attrName>
                                        </p:attrNameLst>
                                      </p:cBhvr>
                                      <p:tavLst>
                                        <p:tav tm="0">
                                          <p:val>
                                            <p:fltVal val="0.5"/>
                                          </p:val>
                                        </p:tav>
                                        <p:tav tm="100000">
                                          <p:val>
                                            <p:strVal val="#ppt_x"/>
                                          </p:val>
                                        </p:tav>
                                      </p:tavLst>
                                    </p:anim>
                                    <p:anim calcmode="lin" valueType="num">
                                      <p:cBhvr>
                                        <p:cTn id="54" dur="500" fill="hold"/>
                                        <p:tgtEl>
                                          <p:spTgt spid="7"/>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ppt_x</p:attrName>
                                        </p:attrNameLst>
                                      </p:cBhvr>
                                      <p:tavLst>
                                        <p:tav tm="0">
                                          <p:val>
                                            <p:fltVal val="0.5"/>
                                          </p:val>
                                        </p:tav>
                                        <p:tav tm="100000">
                                          <p:val>
                                            <p:strVal val="#ppt_x"/>
                                          </p:val>
                                        </p:tav>
                                      </p:tavLst>
                                    </p:anim>
                                    <p:anim calcmode="lin" valueType="num">
                                      <p:cBhvr>
                                        <p:cTn id="60" dur="500" fill="hold"/>
                                        <p:tgtEl>
                                          <p:spTgt spid="8"/>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 calcmode="lin" valueType="num">
                                      <p:cBhvr>
                                        <p:cTn id="65" dur="500" fill="hold"/>
                                        <p:tgtEl>
                                          <p:spTgt spid="9"/>
                                        </p:tgtEl>
                                        <p:attrNameLst>
                                          <p:attrName>ppt_x</p:attrName>
                                        </p:attrNameLst>
                                      </p:cBhvr>
                                      <p:tavLst>
                                        <p:tav tm="0">
                                          <p:val>
                                            <p:fltVal val="0.5"/>
                                          </p:val>
                                        </p:tav>
                                        <p:tav tm="100000">
                                          <p:val>
                                            <p:strVal val="#ppt_x"/>
                                          </p:val>
                                        </p:tav>
                                      </p:tavLst>
                                    </p:anim>
                                    <p:anim calcmode="lin" valueType="num">
                                      <p:cBhvr>
                                        <p:cTn id="66" dur="500" fill="hold"/>
                                        <p:tgtEl>
                                          <p:spTgt spid="9"/>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ppt_x</p:attrName>
                                        </p:attrNameLst>
                                      </p:cBhvr>
                                      <p:tavLst>
                                        <p:tav tm="0">
                                          <p:val>
                                            <p:fltVal val="0.5"/>
                                          </p:val>
                                        </p:tav>
                                        <p:tav tm="100000">
                                          <p:val>
                                            <p:strVal val="#ppt_x"/>
                                          </p:val>
                                        </p:tav>
                                      </p:tavLst>
                                    </p:anim>
                                    <p:anim calcmode="lin" valueType="num">
                                      <p:cBhvr>
                                        <p:cTn id="72" dur="500" fill="hold"/>
                                        <p:tgtEl>
                                          <p:spTgt spid="10"/>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 calcmode="lin" valueType="num">
                                      <p:cBhvr>
                                        <p:cTn id="77" dur="500" fill="hold"/>
                                        <p:tgtEl>
                                          <p:spTgt spid="11"/>
                                        </p:tgtEl>
                                        <p:attrNameLst>
                                          <p:attrName>ppt_x</p:attrName>
                                        </p:attrNameLst>
                                      </p:cBhvr>
                                      <p:tavLst>
                                        <p:tav tm="0">
                                          <p:val>
                                            <p:fltVal val="0.5"/>
                                          </p:val>
                                        </p:tav>
                                        <p:tav tm="100000">
                                          <p:val>
                                            <p:strVal val="#ppt_x"/>
                                          </p:val>
                                        </p:tav>
                                      </p:tavLst>
                                    </p:anim>
                                    <p:anim calcmode="lin" valueType="num">
                                      <p:cBhvr>
                                        <p:cTn id="78" dur="500" fill="hold"/>
                                        <p:tgtEl>
                                          <p:spTgt spid="11"/>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3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 calcmode="lin" valueType="num">
                                      <p:cBhvr>
                                        <p:cTn id="83" dur="500" fill="hold"/>
                                        <p:tgtEl>
                                          <p:spTgt spid="12"/>
                                        </p:tgtEl>
                                        <p:attrNameLst>
                                          <p:attrName>ppt_x</p:attrName>
                                        </p:attrNameLst>
                                      </p:cBhvr>
                                      <p:tavLst>
                                        <p:tav tm="0">
                                          <p:val>
                                            <p:fltVal val="0.5"/>
                                          </p:val>
                                        </p:tav>
                                        <p:tav tm="100000">
                                          <p:val>
                                            <p:strVal val="#ppt_x"/>
                                          </p:val>
                                        </p:tav>
                                      </p:tavLst>
                                    </p:anim>
                                    <p:anim calcmode="lin" valueType="num">
                                      <p:cBhvr>
                                        <p:cTn id="84" dur="500" fill="hold"/>
                                        <p:tgtEl>
                                          <p:spTgt spid="12"/>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60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 calcmode="lin" valueType="num">
                                      <p:cBhvr>
                                        <p:cTn id="89" dur="500" fill="hold"/>
                                        <p:tgtEl>
                                          <p:spTgt spid="13"/>
                                        </p:tgtEl>
                                        <p:attrNameLst>
                                          <p:attrName>ppt_x</p:attrName>
                                        </p:attrNameLst>
                                      </p:cBhvr>
                                      <p:tavLst>
                                        <p:tav tm="0">
                                          <p:val>
                                            <p:fltVal val="0.5"/>
                                          </p:val>
                                        </p:tav>
                                        <p:tav tm="100000">
                                          <p:val>
                                            <p:strVal val="#ppt_x"/>
                                          </p:val>
                                        </p:tav>
                                      </p:tavLst>
                                    </p:anim>
                                    <p:anim calcmode="lin" valueType="num">
                                      <p:cBhvr>
                                        <p:cTn id="90" dur="500" fill="hold"/>
                                        <p:tgtEl>
                                          <p:spTgt spid="13"/>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anim calcmode="lin" valueType="num">
                                      <p:cBhvr>
                                        <p:cTn id="95" dur="500" fill="hold"/>
                                        <p:tgtEl>
                                          <p:spTgt spid="14"/>
                                        </p:tgtEl>
                                        <p:attrNameLst>
                                          <p:attrName>ppt_x</p:attrName>
                                        </p:attrNameLst>
                                      </p:cBhvr>
                                      <p:tavLst>
                                        <p:tav tm="0">
                                          <p:val>
                                            <p:fltVal val="0.5"/>
                                          </p:val>
                                        </p:tav>
                                        <p:tav tm="100000">
                                          <p:val>
                                            <p:strVal val="#ppt_x"/>
                                          </p:val>
                                        </p:tav>
                                      </p:tavLst>
                                    </p:anim>
                                    <p:anim calcmode="lin" valueType="num">
                                      <p:cBhvr>
                                        <p:cTn id="96" dur="500" fill="hold"/>
                                        <p:tgtEl>
                                          <p:spTgt spid="14"/>
                                        </p:tgtEl>
                                        <p:attrNameLst>
                                          <p:attrName>ppt_y</p:attrName>
                                        </p:attrNameLst>
                                      </p:cBhvr>
                                      <p:tavLst>
                                        <p:tav tm="0">
                                          <p:val>
                                            <p:fltVal val="0.5"/>
                                          </p:val>
                                        </p:tav>
                                        <p:tav tm="100000">
                                          <p:val>
                                            <p:strVal val="#ppt_y"/>
                                          </p:val>
                                        </p:tav>
                                      </p:tavLst>
                                    </p:anim>
                                  </p:childTnLst>
                                </p:cTn>
                              </p:par>
                              <p:par>
                                <p:cTn id="97" presetID="26" presetClass="emph" presetSubtype="0" repeatCount="3000" fill="hold" nodeType="withEffect">
                                  <p:stCondLst>
                                    <p:cond delay="600"/>
                                  </p:stCondLst>
                                  <p:childTnLst>
                                    <p:animEffect transition="out" filter="fade">
                                      <p:cBhvr>
                                        <p:cTn id="98" dur="500" tmFilter="0, 0; .2, .5; .8, .5; 1, 0"/>
                                        <p:tgtEl>
                                          <p:spTgt spid="2"/>
                                        </p:tgtEl>
                                      </p:cBhvr>
                                    </p:animEffect>
                                    <p:animScale>
                                      <p:cBhvr>
                                        <p:cTn id="99" dur="250" autoRev="1" fill="hold"/>
                                        <p:tgtEl>
                                          <p:spTgt spid="2"/>
                                        </p:tgtEl>
                                      </p:cBhvr>
                                      <p:by x="105000" y="105000"/>
                                    </p:animScale>
                                  </p:childTnLst>
                                </p:cTn>
                              </p:par>
                              <p:par>
                                <p:cTn id="100" presetID="26" presetClass="emph" presetSubtype="0" repeatCount="3000" fill="hold" nodeType="withEffect">
                                  <p:stCondLst>
                                    <p:cond delay="710"/>
                                  </p:stCondLst>
                                  <p:childTnLst>
                                    <p:animEffect transition="out" filter="fade">
                                      <p:cBhvr>
                                        <p:cTn id="101" dur="500" tmFilter="0, 0; .2, .5; .8, .5; 1, 0"/>
                                        <p:tgtEl>
                                          <p:spTgt spid="9"/>
                                        </p:tgtEl>
                                      </p:cBhvr>
                                    </p:animEffect>
                                    <p:animScale>
                                      <p:cBhvr>
                                        <p:cTn id="102" dur="250" autoRev="1" fill="hold"/>
                                        <p:tgtEl>
                                          <p:spTgt spid="9"/>
                                        </p:tgtEl>
                                      </p:cBhvr>
                                      <p:by x="105000" y="105000"/>
                                    </p:animScale>
                                  </p:childTnLst>
                                </p:cTn>
                              </p:par>
                              <p:par>
                                <p:cTn id="103" presetID="26" presetClass="emph" presetSubtype="0" repeatCount="3000" fill="hold" nodeType="withEffect">
                                  <p:stCondLst>
                                    <p:cond delay="410"/>
                                  </p:stCondLst>
                                  <p:childTnLst>
                                    <p:animEffect transition="out" filter="fade">
                                      <p:cBhvr>
                                        <p:cTn id="104" dur="500" tmFilter="0, 0; .2, .5; .8, .5; 1, 0"/>
                                        <p:tgtEl>
                                          <p:spTgt spid="11"/>
                                        </p:tgtEl>
                                      </p:cBhvr>
                                    </p:animEffect>
                                    <p:animScale>
                                      <p:cBhvr>
                                        <p:cTn id="105" dur="250" autoRev="1" fill="hold"/>
                                        <p:tgtEl>
                                          <p:spTgt spid="11"/>
                                        </p:tgtEl>
                                      </p:cBhvr>
                                      <p:by x="105000" y="105000"/>
                                    </p:animScale>
                                  </p:childTnLst>
                                </p:cTn>
                              </p:par>
                              <p:par>
                                <p:cTn id="106" presetID="26" presetClass="emph" presetSubtype="0" repeatCount="3000" fill="hold" nodeType="withEffect">
                                  <p:stCondLst>
                                    <p:cond delay="810"/>
                                  </p:stCondLst>
                                  <p:childTnLst>
                                    <p:animEffect transition="out" filter="fade">
                                      <p:cBhvr>
                                        <p:cTn id="107" dur="500" tmFilter="0, 0; .2, .5; .8, .5; 1, 0"/>
                                        <p:tgtEl>
                                          <p:spTgt spid="12"/>
                                        </p:tgtEl>
                                      </p:cBhvr>
                                    </p:animEffect>
                                    <p:animScale>
                                      <p:cBhvr>
                                        <p:cTn id="10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30"/>
        <p:cNvGrpSpPr/>
        <p:nvPr/>
      </p:nvGrpSpPr>
      <p:grpSpPr>
        <a:xfrm>
          <a:off x="0" y="0"/>
          <a:ext cx="0" cy="0"/>
          <a:chOff x="0" y="0"/>
          <a:chExt cx="0" cy="0"/>
        </a:xfrm>
      </p:grpSpPr>
      <p:sp>
        <p:nvSpPr>
          <p:cNvPr id="1688" name="Google Shape;1688;p41"/>
          <p:cNvSpPr txBox="1">
            <a:spLocks noGrp="1"/>
          </p:cNvSpPr>
          <p:nvPr>
            <p:ph type="title"/>
          </p:nvPr>
        </p:nvSpPr>
        <p:spPr>
          <a:xfrm>
            <a:off x="697760" y="6365"/>
            <a:ext cx="7727700" cy="477638"/>
          </a:xfrm>
          <a:prstGeom prst="rect">
            <a:avLst/>
          </a:prstGeom>
        </p:spPr>
        <p:txBody>
          <a:bodyPr spcFirstLastPara="1" vert="horz" wrap="square" lIns="91425" tIns="91425" rIns="91425" bIns="91425" rtlCol="0" anchor="t" anchorCtr="0">
            <a:noAutofit/>
          </a:bodyPr>
          <a:lstStyle/>
          <a:p>
            <a:r>
              <a:rPr lang="en" b="1" dirty="0">
                <a:latin typeface="Times New Roman" panose="02020603050405020304" pitchFamily="18" charset="0"/>
                <a:cs typeface="Times New Roman" panose="02020603050405020304" pitchFamily="18" charset="0"/>
              </a:rPr>
              <a:t>TỔNG KẾT BÀI HỌC</a:t>
            </a:r>
            <a:endParaRPr b="1" dirty="0">
              <a:latin typeface="Times New Roman" panose="02020603050405020304" pitchFamily="18" charset="0"/>
              <a:cs typeface="Times New Roman" panose="02020603050405020304" pitchFamily="18" charset="0"/>
            </a:endParaRPr>
          </a:p>
        </p:txBody>
      </p:sp>
      <p:sp>
        <p:nvSpPr>
          <p:cNvPr id="5" name="Oval 4"/>
          <p:cNvSpPr/>
          <p:nvPr/>
        </p:nvSpPr>
        <p:spPr>
          <a:xfrm>
            <a:off x="791580" y="1987032"/>
            <a:ext cx="1836204" cy="1756486"/>
          </a:xfrm>
          <a:prstGeom prst="ellipse">
            <a:avLst/>
          </a:prstGeom>
          <a:solidFill>
            <a:srgbClr val="FFD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000000"/>
                </a:solidFill>
                <a:latin typeface="Times New Roman" panose="02020603050405020304" pitchFamily="18" charset="0"/>
                <a:cs typeface="Times New Roman" panose="02020603050405020304" pitchFamily="18" charset="0"/>
              </a:rPr>
              <a:t>Tạo đầu trang, chân trang cho văn bản</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3075942" y="782387"/>
            <a:ext cx="1568067" cy="997232"/>
          </a:xfrm>
          <a:prstGeom prst="roundRect">
            <a:avLst/>
          </a:prstGeom>
          <a:solidFill>
            <a:srgbClr val="F0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000000"/>
                </a:solidFill>
                <a:latin typeface="Times New Roman" panose="02020603050405020304" pitchFamily="18" charset="0"/>
                <a:cs typeface="Times New Roman" panose="02020603050405020304" pitchFamily="18" charset="0"/>
              </a:rPr>
              <a:t>Đầu trang, chân trang</a:t>
            </a:r>
            <a:endParaRPr lang="en-US" dirty="0">
              <a:solidFill>
                <a:srgbClr val="000000"/>
              </a:solidFill>
              <a:latin typeface="Times New Roman" panose="02020603050405020304" pitchFamily="18" charset="0"/>
              <a:cs typeface="Times New Roman" panose="02020603050405020304" pitchFamily="18" charset="0"/>
            </a:endParaRPr>
          </a:p>
        </p:txBody>
      </p:sp>
      <p:cxnSp>
        <p:nvCxnSpPr>
          <p:cNvPr id="8" name="Curved Connector 7"/>
          <p:cNvCxnSpPr>
            <a:cxnSpLocks/>
            <a:stCxn id="5" idx="6"/>
            <a:endCxn id="6" idx="1"/>
          </p:cNvCxnSpPr>
          <p:nvPr/>
        </p:nvCxnSpPr>
        <p:spPr>
          <a:xfrm flipV="1">
            <a:off x="2627785" y="1281003"/>
            <a:ext cx="448157" cy="1584272"/>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Curved Connector 74"/>
          <p:cNvCxnSpPr>
            <a:cxnSpLocks/>
            <a:stCxn id="27" idx="3"/>
            <a:endCxn id="105" idx="1"/>
          </p:cNvCxnSpPr>
          <p:nvPr/>
        </p:nvCxnSpPr>
        <p:spPr>
          <a:xfrm flipV="1">
            <a:off x="4644009" y="3798966"/>
            <a:ext cx="909786" cy="653388"/>
          </a:xfrm>
          <a:prstGeom prst="curvedConnector3">
            <a:avLst>
              <a:gd name="adj1" fmla="val 50000"/>
            </a:avLst>
          </a:prstGeom>
          <a:ln w="12700">
            <a:solidFill>
              <a:srgbClr val="60D5DD"/>
            </a:solidFill>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5557152" y="553000"/>
            <a:ext cx="3479343" cy="429619"/>
          </a:xfrm>
          <a:prstGeom prst="roundRect">
            <a:avLst/>
          </a:prstGeom>
          <a:noFill/>
          <a:ln>
            <a:solidFill>
              <a:srgbClr val="F0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700" dirty="0">
              <a:solidFill>
                <a:srgbClr val="000000"/>
              </a:solidFill>
              <a:latin typeface="Times New Roman" panose="02020603050405020304" pitchFamily="18" charset="0"/>
              <a:cs typeface="Times New Roman" panose="02020603050405020304" pitchFamily="18" charset="0"/>
            </a:endParaRPr>
          </a:p>
        </p:txBody>
      </p:sp>
      <p:sp>
        <p:nvSpPr>
          <p:cNvPr id="102" name="Rounded Rectangle 101"/>
          <p:cNvSpPr/>
          <p:nvPr/>
        </p:nvSpPr>
        <p:spPr>
          <a:xfrm>
            <a:off x="5553795" y="1132277"/>
            <a:ext cx="3482700" cy="802114"/>
          </a:xfrm>
          <a:prstGeom prst="roundRect">
            <a:avLst/>
          </a:prstGeom>
          <a:noFill/>
          <a:ln>
            <a:solidFill>
              <a:srgbClr val="F0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000000"/>
              </a:solidFill>
              <a:latin typeface="Times New Roman" panose="02020603050405020304" pitchFamily="18" charset="0"/>
              <a:cs typeface="Times New Roman" panose="02020603050405020304" pitchFamily="18" charset="0"/>
            </a:endParaRPr>
          </a:p>
        </p:txBody>
      </p:sp>
      <p:sp>
        <p:nvSpPr>
          <p:cNvPr id="103" name="Rounded Rectangle 102"/>
          <p:cNvSpPr/>
          <p:nvPr/>
        </p:nvSpPr>
        <p:spPr>
          <a:xfrm>
            <a:off x="5566238" y="2088740"/>
            <a:ext cx="3482699" cy="751910"/>
          </a:xfrm>
          <a:prstGeom prst="roundRect">
            <a:avLst/>
          </a:prstGeom>
          <a:noFill/>
          <a:ln>
            <a:solidFill>
              <a:srgbClr val="F0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000000"/>
              </a:solidFill>
              <a:latin typeface="Times New Roman" panose="02020603050405020304" pitchFamily="18" charset="0"/>
              <a:cs typeface="Times New Roman" panose="02020603050405020304" pitchFamily="18" charset="0"/>
            </a:endParaRPr>
          </a:p>
        </p:txBody>
      </p:sp>
      <p:sp>
        <p:nvSpPr>
          <p:cNvPr id="105" name="Rounded Rectangle 104"/>
          <p:cNvSpPr/>
          <p:nvPr/>
        </p:nvSpPr>
        <p:spPr>
          <a:xfrm>
            <a:off x="5553795" y="3510068"/>
            <a:ext cx="3374688" cy="577796"/>
          </a:xfrm>
          <a:prstGeom prst="roundRect">
            <a:avLst/>
          </a:prstGeom>
          <a:noFill/>
          <a:ln>
            <a:solidFill>
              <a:srgbClr val="60D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600" dirty="0">
              <a:solidFill>
                <a:srgbClr val="000000"/>
              </a:solidFill>
              <a:latin typeface="Times New Roman" panose="02020603050405020304" pitchFamily="18" charset="0"/>
              <a:cs typeface="Times New Roman" panose="02020603050405020304" pitchFamily="18" charset="0"/>
            </a:endParaRPr>
          </a:p>
        </p:txBody>
      </p:sp>
      <p:cxnSp>
        <p:nvCxnSpPr>
          <p:cNvPr id="37" name="Curved Connector 36"/>
          <p:cNvCxnSpPr>
            <a:cxnSpLocks/>
            <a:stCxn id="6" idx="3"/>
            <a:endCxn id="33" idx="1"/>
          </p:cNvCxnSpPr>
          <p:nvPr/>
        </p:nvCxnSpPr>
        <p:spPr>
          <a:xfrm flipV="1">
            <a:off x="4644009" y="767810"/>
            <a:ext cx="913143" cy="513193"/>
          </a:xfrm>
          <a:prstGeom prst="curvedConnector3">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urved Connector 38"/>
          <p:cNvCxnSpPr>
            <a:cxnSpLocks/>
            <a:stCxn id="6" idx="3"/>
            <a:endCxn id="103" idx="1"/>
          </p:cNvCxnSpPr>
          <p:nvPr/>
        </p:nvCxnSpPr>
        <p:spPr>
          <a:xfrm>
            <a:off x="4644009" y="1281003"/>
            <a:ext cx="922229" cy="1183692"/>
          </a:xfrm>
          <a:prstGeom prst="curvedConnector3">
            <a:avLst>
              <a:gd name="adj1" fmla="val 50000"/>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cxnSpLocks/>
            <a:stCxn id="6" idx="3"/>
            <a:endCxn id="102" idx="1"/>
          </p:cNvCxnSpPr>
          <p:nvPr/>
        </p:nvCxnSpPr>
        <p:spPr>
          <a:xfrm>
            <a:off x="4644009" y="1281003"/>
            <a:ext cx="909786" cy="252331"/>
          </a:xfrm>
          <a:prstGeom prst="curvedConnector3">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90">
            <a:extLst>
              <a:ext uri="{FF2B5EF4-FFF2-40B4-BE49-F238E27FC236}">
                <a16:creationId xmlns:a16="http://schemas.microsoft.com/office/drawing/2014/main" id="{34A988E6-447A-26EA-0BEB-0F96A73C6095}"/>
              </a:ext>
            </a:extLst>
          </p:cNvPr>
          <p:cNvSpPr/>
          <p:nvPr/>
        </p:nvSpPr>
        <p:spPr>
          <a:xfrm>
            <a:off x="3075942" y="3953738"/>
            <a:ext cx="1568067" cy="99723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000000"/>
                </a:solidFill>
                <a:latin typeface="Times New Roman" panose="02020603050405020304" pitchFamily="18" charset="0"/>
                <a:cs typeface="Times New Roman" panose="02020603050405020304" pitchFamily="18" charset="0"/>
              </a:rPr>
              <a:t>Đánh số trang</a:t>
            </a:r>
            <a:endParaRPr lang="en-US" dirty="0">
              <a:solidFill>
                <a:srgbClr val="000000"/>
              </a:solidFill>
              <a:latin typeface="Times New Roman" panose="02020603050405020304" pitchFamily="18" charset="0"/>
              <a:cs typeface="Times New Roman" panose="02020603050405020304" pitchFamily="18" charset="0"/>
            </a:endParaRPr>
          </a:p>
        </p:txBody>
      </p:sp>
      <p:cxnSp>
        <p:nvCxnSpPr>
          <p:cNvPr id="42" name="Curved Connector 74">
            <a:extLst>
              <a:ext uri="{FF2B5EF4-FFF2-40B4-BE49-F238E27FC236}">
                <a16:creationId xmlns:a16="http://schemas.microsoft.com/office/drawing/2014/main" id="{778565E0-27A7-8FEC-3524-43C5BAD64159}"/>
              </a:ext>
            </a:extLst>
          </p:cNvPr>
          <p:cNvCxnSpPr>
            <a:cxnSpLocks/>
            <a:stCxn id="5" idx="6"/>
            <a:endCxn id="27" idx="1"/>
          </p:cNvCxnSpPr>
          <p:nvPr/>
        </p:nvCxnSpPr>
        <p:spPr>
          <a:xfrm>
            <a:off x="2627785" y="2865275"/>
            <a:ext cx="448157" cy="1587079"/>
          </a:xfrm>
          <a:prstGeom prst="curvedConnector3">
            <a:avLst>
              <a:gd name="adj1" fmla="val 50000"/>
            </a:avLst>
          </a:prstGeom>
          <a:ln w="12700">
            <a:solidFill>
              <a:srgbClr val="60D5DD"/>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38">
            <a:extLst>
              <a:ext uri="{FF2B5EF4-FFF2-40B4-BE49-F238E27FC236}">
                <a16:creationId xmlns:a16="http://schemas.microsoft.com/office/drawing/2014/main" id="{522A5F3A-FC9A-1892-0510-C2D5AD4B462F}"/>
              </a:ext>
            </a:extLst>
          </p:cNvPr>
          <p:cNvCxnSpPr>
            <a:cxnSpLocks/>
            <a:stCxn id="6" idx="3"/>
            <a:endCxn id="77" idx="1"/>
          </p:cNvCxnSpPr>
          <p:nvPr/>
        </p:nvCxnSpPr>
        <p:spPr>
          <a:xfrm>
            <a:off x="4644009" y="1281003"/>
            <a:ext cx="922229" cy="1910937"/>
          </a:xfrm>
          <a:prstGeom prst="curvedConnector3">
            <a:avLst>
              <a:gd name="adj1" fmla="val 50000"/>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7" name="Rounded Rectangle 102">
            <a:extLst>
              <a:ext uri="{FF2B5EF4-FFF2-40B4-BE49-F238E27FC236}">
                <a16:creationId xmlns:a16="http://schemas.microsoft.com/office/drawing/2014/main" id="{CF60CC53-B4DA-1996-2DFF-8B43CA54BB9F}"/>
              </a:ext>
            </a:extLst>
          </p:cNvPr>
          <p:cNvSpPr/>
          <p:nvPr/>
        </p:nvSpPr>
        <p:spPr>
          <a:xfrm>
            <a:off x="5566238" y="2977130"/>
            <a:ext cx="3470257" cy="429619"/>
          </a:xfrm>
          <a:prstGeom prst="roundRect">
            <a:avLst/>
          </a:prstGeom>
          <a:noFill/>
          <a:ln>
            <a:solidFill>
              <a:srgbClr val="F0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000000"/>
              </a:solidFill>
              <a:latin typeface="Times New Roman" panose="02020603050405020304" pitchFamily="18" charset="0"/>
              <a:cs typeface="Times New Roman" panose="02020603050405020304" pitchFamily="18" charset="0"/>
            </a:endParaRPr>
          </a:p>
        </p:txBody>
      </p:sp>
      <p:sp>
        <p:nvSpPr>
          <p:cNvPr id="86" name="Rounded Rectangle 104">
            <a:extLst>
              <a:ext uri="{FF2B5EF4-FFF2-40B4-BE49-F238E27FC236}">
                <a16:creationId xmlns:a16="http://schemas.microsoft.com/office/drawing/2014/main" id="{6D870994-D60D-5327-E758-0F5716DB3968}"/>
              </a:ext>
            </a:extLst>
          </p:cNvPr>
          <p:cNvSpPr/>
          <p:nvPr/>
        </p:nvSpPr>
        <p:spPr>
          <a:xfrm>
            <a:off x="5553794" y="4147856"/>
            <a:ext cx="3374689" cy="751910"/>
          </a:xfrm>
          <a:prstGeom prst="roundRect">
            <a:avLst/>
          </a:prstGeom>
          <a:noFill/>
          <a:ln>
            <a:solidFill>
              <a:srgbClr val="60D5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000000"/>
              </a:solidFill>
              <a:latin typeface="Times New Roman" panose="02020603050405020304" pitchFamily="18" charset="0"/>
              <a:cs typeface="Times New Roman" panose="02020603050405020304" pitchFamily="18" charset="0"/>
            </a:endParaRPr>
          </a:p>
        </p:txBody>
      </p:sp>
      <p:cxnSp>
        <p:nvCxnSpPr>
          <p:cNvPr id="87" name="Curved Connector 44">
            <a:extLst>
              <a:ext uri="{FF2B5EF4-FFF2-40B4-BE49-F238E27FC236}">
                <a16:creationId xmlns:a16="http://schemas.microsoft.com/office/drawing/2014/main" id="{E38ED05F-8E94-FE7B-AD89-F80505C5F644}"/>
              </a:ext>
            </a:extLst>
          </p:cNvPr>
          <p:cNvCxnSpPr>
            <a:cxnSpLocks/>
            <a:stCxn id="27" idx="3"/>
            <a:endCxn id="86" idx="1"/>
          </p:cNvCxnSpPr>
          <p:nvPr/>
        </p:nvCxnSpPr>
        <p:spPr>
          <a:xfrm>
            <a:off x="4644009" y="4452354"/>
            <a:ext cx="909785" cy="71457"/>
          </a:xfrm>
          <a:prstGeom prst="curvedConnector3">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25F4A1F-DC47-A126-30B2-A94E7664F904}"/>
              </a:ext>
            </a:extLst>
          </p:cNvPr>
          <p:cNvSpPr txBox="1"/>
          <p:nvPr/>
        </p:nvSpPr>
        <p:spPr>
          <a:xfrm>
            <a:off x="5688124" y="3639352"/>
            <a:ext cx="1973617" cy="369332"/>
          </a:xfrm>
          <a:prstGeom prst="rect">
            <a:avLst/>
          </a:prstGeom>
          <a:noFill/>
        </p:spPr>
        <p:txBody>
          <a:bodyPr wrap="none" rtlCol="0">
            <a:spAutoFit/>
          </a:bodyPr>
          <a:lstStyle/>
          <a:p>
            <a:r>
              <a:rPr lang="vi-VN" dirty="0">
                <a:latin typeface="+mj-lt"/>
              </a:rPr>
              <a:t>Được đánh tự động</a:t>
            </a:r>
            <a:endParaRPr lang="en-US" dirty="0">
              <a:latin typeface="+mj-lt"/>
            </a:endParaRPr>
          </a:p>
        </p:txBody>
      </p:sp>
      <p:sp>
        <p:nvSpPr>
          <p:cNvPr id="13" name="TextBox 12">
            <a:extLst>
              <a:ext uri="{FF2B5EF4-FFF2-40B4-BE49-F238E27FC236}">
                <a16:creationId xmlns:a16="http://schemas.microsoft.com/office/drawing/2014/main" id="{991A09BE-D233-F388-9F3E-6263005ECA97}"/>
              </a:ext>
            </a:extLst>
          </p:cNvPr>
          <p:cNvSpPr txBox="1"/>
          <p:nvPr/>
        </p:nvSpPr>
        <p:spPr>
          <a:xfrm>
            <a:off x="5688124" y="4281627"/>
            <a:ext cx="3111749" cy="646331"/>
          </a:xfrm>
          <a:prstGeom prst="rect">
            <a:avLst/>
          </a:prstGeom>
          <a:noFill/>
        </p:spPr>
        <p:txBody>
          <a:bodyPr wrap="none" rtlCol="0">
            <a:spAutoFit/>
          </a:bodyPr>
          <a:lstStyle/>
          <a:p>
            <a:r>
              <a:rPr lang="vi-VN" dirty="0">
                <a:latin typeface="+mj-lt"/>
              </a:rPr>
              <a:t>Có thể được đặt ở đầu trang, </a:t>
            </a:r>
          </a:p>
          <a:p>
            <a:r>
              <a:rPr lang="vi-VN" dirty="0">
                <a:latin typeface="+mj-lt"/>
              </a:rPr>
              <a:t>chân trang, vị trí giữa, trái, phải</a:t>
            </a:r>
            <a:endParaRPr lang="en-US" dirty="0">
              <a:latin typeface="+mj-lt"/>
            </a:endParaRPr>
          </a:p>
        </p:txBody>
      </p:sp>
      <p:sp>
        <p:nvSpPr>
          <p:cNvPr id="16" name="TextBox 15">
            <a:extLst>
              <a:ext uri="{FF2B5EF4-FFF2-40B4-BE49-F238E27FC236}">
                <a16:creationId xmlns:a16="http://schemas.microsoft.com/office/drawing/2014/main" id="{ED390ECC-8D04-B044-E975-D0072463CBD6}"/>
              </a:ext>
            </a:extLst>
          </p:cNvPr>
          <p:cNvSpPr txBox="1"/>
          <p:nvPr/>
        </p:nvSpPr>
        <p:spPr>
          <a:xfrm>
            <a:off x="5553794" y="627383"/>
            <a:ext cx="3583032" cy="369332"/>
          </a:xfrm>
          <a:prstGeom prst="rect">
            <a:avLst/>
          </a:prstGeom>
          <a:noFill/>
        </p:spPr>
        <p:txBody>
          <a:bodyPr wrap="none" rtlCol="0">
            <a:spAutoFit/>
          </a:bodyPr>
          <a:lstStyle/>
          <a:p>
            <a:r>
              <a:rPr lang="vi-VN" dirty="0">
                <a:latin typeface="+mj-lt"/>
              </a:rPr>
              <a:t>Là phần riêng biệt với văn bản chính</a:t>
            </a:r>
            <a:endParaRPr lang="en-US" dirty="0">
              <a:latin typeface="+mj-lt"/>
            </a:endParaRPr>
          </a:p>
        </p:txBody>
      </p:sp>
      <p:sp>
        <p:nvSpPr>
          <p:cNvPr id="23" name="TextBox 22">
            <a:extLst>
              <a:ext uri="{FF2B5EF4-FFF2-40B4-BE49-F238E27FC236}">
                <a16:creationId xmlns:a16="http://schemas.microsoft.com/office/drawing/2014/main" id="{F6FDE6D0-538F-ED44-6375-54AABAB6EA78}"/>
              </a:ext>
            </a:extLst>
          </p:cNvPr>
          <p:cNvSpPr txBox="1"/>
          <p:nvPr/>
        </p:nvSpPr>
        <p:spPr>
          <a:xfrm>
            <a:off x="5566238" y="1183646"/>
            <a:ext cx="3663182" cy="646331"/>
          </a:xfrm>
          <a:prstGeom prst="rect">
            <a:avLst/>
          </a:prstGeom>
          <a:noFill/>
        </p:spPr>
        <p:txBody>
          <a:bodyPr wrap="none" rtlCol="0">
            <a:spAutoFit/>
          </a:bodyPr>
          <a:lstStyle/>
          <a:p>
            <a:r>
              <a:rPr lang="vi-VN" dirty="0">
                <a:latin typeface="+mj-lt"/>
              </a:rPr>
              <a:t>Chứa thông tin ngắn gọn: tên tác giả, </a:t>
            </a:r>
          </a:p>
          <a:p>
            <a:r>
              <a:rPr lang="vi-VN" dirty="0">
                <a:latin typeface="+mj-lt"/>
              </a:rPr>
              <a:t>tên văn bản, chú thích...</a:t>
            </a:r>
            <a:endParaRPr lang="en-US" dirty="0">
              <a:latin typeface="+mj-lt"/>
            </a:endParaRPr>
          </a:p>
        </p:txBody>
      </p:sp>
      <p:sp>
        <p:nvSpPr>
          <p:cNvPr id="28" name="TextBox 27">
            <a:extLst>
              <a:ext uri="{FF2B5EF4-FFF2-40B4-BE49-F238E27FC236}">
                <a16:creationId xmlns:a16="http://schemas.microsoft.com/office/drawing/2014/main" id="{75613FB9-877A-32FB-9951-1D2B0E517F21}"/>
              </a:ext>
            </a:extLst>
          </p:cNvPr>
          <p:cNvSpPr txBox="1"/>
          <p:nvPr/>
        </p:nvSpPr>
        <p:spPr>
          <a:xfrm>
            <a:off x="5613469" y="2106061"/>
            <a:ext cx="3352200" cy="646331"/>
          </a:xfrm>
          <a:prstGeom prst="rect">
            <a:avLst/>
          </a:prstGeom>
          <a:noFill/>
        </p:spPr>
        <p:txBody>
          <a:bodyPr wrap="none" rtlCol="0">
            <a:spAutoFit/>
          </a:bodyPr>
          <a:lstStyle/>
          <a:p>
            <a:r>
              <a:rPr lang="vi-VN" dirty="0">
                <a:latin typeface="+mj-lt"/>
              </a:rPr>
              <a:t>Được tự động thêm vào tất cả các </a:t>
            </a:r>
          </a:p>
          <a:p>
            <a:r>
              <a:rPr lang="vi-VN" dirty="0">
                <a:latin typeface="+mj-lt"/>
              </a:rPr>
              <a:t>trang trong văn bản</a:t>
            </a:r>
            <a:endParaRPr lang="en-US" dirty="0">
              <a:latin typeface="+mj-lt"/>
            </a:endParaRPr>
          </a:p>
        </p:txBody>
      </p:sp>
      <p:sp>
        <p:nvSpPr>
          <p:cNvPr id="32" name="TextBox 31">
            <a:extLst>
              <a:ext uri="{FF2B5EF4-FFF2-40B4-BE49-F238E27FC236}">
                <a16:creationId xmlns:a16="http://schemas.microsoft.com/office/drawing/2014/main" id="{3398F423-0DE2-ED4D-9CE2-5E206AACE999}"/>
              </a:ext>
            </a:extLst>
          </p:cNvPr>
          <p:cNvSpPr txBox="1"/>
          <p:nvPr/>
        </p:nvSpPr>
        <p:spPr>
          <a:xfrm>
            <a:off x="5570632" y="2971334"/>
            <a:ext cx="2893741" cy="369332"/>
          </a:xfrm>
          <a:prstGeom prst="rect">
            <a:avLst/>
          </a:prstGeom>
          <a:noFill/>
        </p:spPr>
        <p:txBody>
          <a:bodyPr wrap="none" rtlCol="0">
            <a:spAutoFit/>
          </a:bodyPr>
          <a:lstStyle/>
          <a:p>
            <a:r>
              <a:rPr lang="vi-VN" dirty="0">
                <a:latin typeface="+mj-lt"/>
              </a:rPr>
              <a:t>Có thể chứa hình ảnh, đồ họa</a:t>
            </a:r>
            <a:endParaRPr lang="en-US"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1000"/>
                                        <p:tgtEl>
                                          <p:spTgt spid="37"/>
                                        </p:tgtEl>
                                      </p:cBhvr>
                                    </p:animEffect>
                                    <p:anim calcmode="lin" valueType="num">
                                      <p:cBhvr>
                                        <p:cTn id="25" dur="1000" fill="hold"/>
                                        <p:tgtEl>
                                          <p:spTgt spid="37"/>
                                        </p:tgtEl>
                                        <p:attrNameLst>
                                          <p:attrName>ppt_x</p:attrName>
                                        </p:attrNameLst>
                                      </p:cBhvr>
                                      <p:tavLst>
                                        <p:tav tm="0">
                                          <p:val>
                                            <p:strVal val="#ppt_x"/>
                                          </p:val>
                                        </p:tav>
                                        <p:tav tm="100000">
                                          <p:val>
                                            <p:strVal val="#ppt_x"/>
                                          </p:val>
                                        </p:tav>
                                      </p:tavLst>
                                    </p:anim>
                                    <p:anim calcmode="lin" valueType="num">
                                      <p:cBhvr>
                                        <p:cTn id="26" dur="1000" fill="hold"/>
                                        <p:tgtEl>
                                          <p:spTgt spid="3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anim calcmode="lin" valueType="num">
                                      <p:cBhvr>
                                        <p:cTn id="42" dur="1000" fill="hold"/>
                                        <p:tgtEl>
                                          <p:spTgt spid="41"/>
                                        </p:tgtEl>
                                        <p:attrNameLst>
                                          <p:attrName>ppt_x</p:attrName>
                                        </p:attrNameLst>
                                      </p:cBhvr>
                                      <p:tavLst>
                                        <p:tav tm="0">
                                          <p:val>
                                            <p:strVal val="#ppt_x"/>
                                          </p:val>
                                        </p:tav>
                                        <p:tav tm="100000">
                                          <p:val>
                                            <p:strVal val="#ppt_x"/>
                                          </p:val>
                                        </p:tav>
                                      </p:tavLst>
                                    </p:anim>
                                    <p:anim calcmode="lin" valueType="num">
                                      <p:cBhvr>
                                        <p:cTn id="43" dur="1000" fill="hold"/>
                                        <p:tgtEl>
                                          <p:spTgt spid="4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fade">
                                      <p:cBhvr>
                                        <p:cTn id="51" dur="1000"/>
                                        <p:tgtEl>
                                          <p:spTgt spid="102"/>
                                        </p:tgtEl>
                                      </p:cBhvr>
                                    </p:animEffect>
                                    <p:anim calcmode="lin" valueType="num">
                                      <p:cBhvr>
                                        <p:cTn id="52" dur="1000" fill="hold"/>
                                        <p:tgtEl>
                                          <p:spTgt spid="102"/>
                                        </p:tgtEl>
                                        <p:attrNameLst>
                                          <p:attrName>ppt_x</p:attrName>
                                        </p:attrNameLst>
                                      </p:cBhvr>
                                      <p:tavLst>
                                        <p:tav tm="0">
                                          <p:val>
                                            <p:strVal val="#ppt_x"/>
                                          </p:val>
                                        </p:tav>
                                        <p:tav tm="100000">
                                          <p:val>
                                            <p:strVal val="#ppt_x"/>
                                          </p:val>
                                        </p:tav>
                                      </p:tavLst>
                                    </p:anim>
                                    <p:anim calcmode="lin" valueType="num">
                                      <p:cBhvr>
                                        <p:cTn id="53"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1000"/>
                                        <p:tgtEl>
                                          <p:spTgt spid="39"/>
                                        </p:tgtEl>
                                      </p:cBhvr>
                                    </p:animEffect>
                                    <p:anim calcmode="lin" valueType="num">
                                      <p:cBhvr>
                                        <p:cTn id="59" dur="1000" fill="hold"/>
                                        <p:tgtEl>
                                          <p:spTgt spid="39"/>
                                        </p:tgtEl>
                                        <p:attrNameLst>
                                          <p:attrName>ppt_x</p:attrName>
                                        </p:attrNameLst>
                                      </p:cBhvr>
                                      <p:tavLst>
                                        <p:tav tm="0">
                                          <p:val>
                                            <p:strVal val="#ppt_x"/>
                                          </p:val>
                                        </p:tav>
                                        <p:tav tm="100000">
                                          <p:val>
                                            <p:strVal val="#ppt_x"/>
                                          </p:val>
                                        </p:tav>
                                      </p:tavLst>
                                    </p:anim>
                                    <p:anim calcmode="lin" valueType="num">
                                      <p:cBhvr>
                                        <p:cTn id="60" dur="1000" fill="hold"/>
                                        <p:tgtEl>
                                          <p:spTgt spid="3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03"/>
                                        </p:tgtEl>
                                        <p:attrNameLst>
                                          <p:attrName>style.visibility</p:attrName>
                                        </p:attrNameLst>
                                      </p:cBhvr>
                                      <p:to>
                                        <p:strVal val="visible"/>
                                      </p:to>
                                    </p:set>
                                    <p:animEffect transition="in" filter="fade">
                                      <p:cBhvr>
                                        <p:cTn id="63" dur="1000"/>
                                        <p:tgtEl>
                                          <p:spTgt spid="103"/>
                                        </p:tgtEl>
                                      </p:cBhvr>
                                    </p:animEffect>
                                    <p:anim calcmode="lin" valueType="num">
                                      <p:cBhvr>
                                        <p:cTn id="64" dur="1000" fill="hold"/>
                                        <p:tgtEl>
                                          <p:spTgt spid="103"/>
                                        </p:tgtEl>
                                        <p:attrNameLst>
                                          <p:attrName>ppt_x</p:attrName>
                                        </p:attrNameLst>
                                      </p:cBhvr>
                                      <p:tavLst>
                                        <p:tav tm="0">
                                          <p:val>
                                            <p:strVal val="#ppt_x"/>
                                          </p:val>
                                        </p:tav>
                                        <p:tav tm="100000">
                                          <p:val>
                                            <p:strVal val="#ppt_x"/>
                                          </p:val>
                                        </p:tav>
                                      </p:tavLst>
                                    </p:anim>
                                    <p:anim calcmode="lin" valueType="num">
                                      <p:cBhvr>
                                        <p:cTn id="65" dur="1000" fill="hold"/>
                                        <p:tgtEl>
                                          <p:spTgt spid="10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anim calcmode="lin" valueType="num">
                                      <p:cBhvr>
                                        <p:cTn id="69" dur="1000" fill="hold"/>
                                        <p:tgtEl>
                                          <p:spTgt spid="28"/>
                                        </p:tgtEl>
                                        <p:attrNameLst>
                                          <p:attrName>ppt_x</p:attrName>
                                        </p:attrNameLst>
                                      </p:cBhvr>
                                      <p:tavLst>
                                        <p:tav tm="0">
                                          <p:val>
                                            <p:strVal val="#ppt_x"/>
                                          </p:val>
                                        </p:tav>
                                        <p:tav tm="100000">
                                          <p:val>
                                            <p:strVal val="#ppt_x"/>
                                          </p:val>
                                        </p:tav>
                                      </p:tavLst>
                                    </p:anim>
                                    <p:anim calcmode="lin" valueType="num">
                                      <p:cBhvr>
                                        <p:cTn id="7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fade">
                                      <p:cBhvr>
                                        <p:cTn id="75" dur="1000"/>
                                        <p:tgtEl>
                                          <p:spTgt spid="74"/>
                                        </p:tgtEl>
                                      </p:cBhvr>
                                    </p:animEffect>
                                    <p:anim calcmode="lin" valueType="num">
                                      <p:cBhvr>
                                        <p:cTn id="76" dur="1000" fill="hold"/>
                                        <p:tgtEl>
                                          <p:spTgt spid="74"/>
                                        </p:tgtEl>
                                        <p:attrNameLst>
                                          <p:attrName>ppt_x</p:attrName>
                                        </p:attrNameLst>
                                      </p:cBhvr>
                                      <p:tavLst>
                                        <p:tav tm="0">
                                          <p:val>
                                            <p:strVal val="#ppt_x"/>
                                          </p:val>
                                        </p:tav>
                                        <p:tav tm="100000">
                                          <p:val>
                                            <p:strVal val="#ppt_x"/>
                                          </p:val>
                                        </p:tav>
                                      </p:tavLst>
                                    </p:anim>
                                    <p:anim calcmode="lin" valueType="num">
                                      <p:cBhvr>
                                        <p:cTn id="77" dur="1000" fill="hold"/>
                                        <p:tgtEl>
                                          <p:spTgt spid="74"/>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1000"/>
                                        <p:tgtEl>
                                          <p:spTgt spid="32"/>
                                        </p:tgtEl>
                                      </p:cBhvr>
                                    </p:animEffect>
                                    <p:anim calcmode="lin" valueType="num">
                                      <p:cBhvr>
                                        <p:cTn id="81" dur="1000" fill="hold"/>
                                        <p:tgtEl>
                                          <p:spTgt spid="32"/>
                                        </p:tgtEl>
                                        <p:attrNameLst>
                                          <p:attrName>ppt_x</p:attrName>
                                        </p:attrNameLst>
                                      </p:cBhvr>
                                      <p:tavLst>
                                        <p:tav tm="0">
                                          <p:val>
                                            <p:strVal val="#ppt_x"/>
                                          </p:val>
                                        </p:tav>
                                        <p:tav tm="100000">
                                          <p:val>
                                            <p:strVal val="#ppt_x"/>
                                          </p:val>
                                        </p:tav>
                                      </p:tavLst>
                                    </p:anim>
                                    <p:anim calcmode="lin" valueType="num">
                                      <p:cBhvr>
                                        <p:cTn id="82" dur="1000" fill="hold"/>
                                        <p:tgtEl>
                                          <p:spTgt spid="3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1000"/>
                                        <p:tgtEl>
                                          <p:spTgt spid="42"/>
                                        </p:tgtEl>
                                      </p:cBhvr>
                                    </p:animEffect>
                                    <p:anim calcmode="lin" valueType="num">
                                      <p:cBhvr>
                                        <p:cTn id="93" dur="1000" fill="hold"/>
                                        <p:tgtEl>
                                          <p:spTgt spid="42"/>
                                        </p:tgtEl>
                                        <p:attrNameLst>
                                          <p:attrName>ppt_x</p:attrName>
                                        </p:attrNameLst>
                                      </p:cBhvr>
                                      <p:tavLst>
                                        <p:tav tm="0">
                                          <p:val>
                                            <p:strVal val="#ppt_x"/>
                                          </p:val>
                                        </p:tav>
                                        <p:tav tm="100000">
                                          <p:val>
                                            <p:strVal val="#ppt_x"/>
                                          </p:val>
                                        </p:tav>
                                      </p:tavLst>
                                    </p:anim>
                                    <p:anim calcmode="lin" valueType="num">
                                      <p:cBhvr>
                                        <p:cTn id="94" dur="1000" fill="hold"/>
                                        <p:tgtEl>
                                          <p:spTgt spid="4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1000"/>
                                        <p:tgtEl>
                                          <p:spTgt spid="27"/>
                                        </p:tgtEl>
                                      </p:cBhvr>
                                    </p:animEffect>
                                    <p:anim calcmode="lin" valueType="num">
                                      <p:cBhvr>
                                        <p:cTn id="98" dur="1000" fill="hold"/>
                                        <p:tgtEl>
                                          <p:spTgt spid="27"/>
                                        </p:tgtEl>
                                        <p:attrNameLst>
                                          <p:attrName>ppt_x</p:attrName>
                                        </p:attrNameLst>
                                      </p:cBhvr>
                                      <p:tavLst>
                                        <p:tav tm="0">
                                          <p:val>
                                            <p:strVal val="#ppt_x"/>
                                          </p:val>
                                        </p:tav>
                                        <p:tav tm="100000">
                                          <p:val>
                                            <p:strVal val="#ppt_x"/>
                                          </p:val>
                                        </p:tav>
                                      </p:tavLst>
                                    </p:anim>
                                    <p:anim calcmode="lin" valueType="num">
                                      <p:cBhvr>
                                        <p:cTn id="9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75"/>
                                        </p:tgtEl>
                                        <p:attrNameLst>
                                          <p:attrName>style.visibility</p:attrName>
                                        </p:attrNameLst>
                                      </p:cBhvr>
                                      <p:to>
                                        <p:strVal val="visible"/>
                                      </p:to>
                                    </p:set>
                                    <p:animEffect transition="in" filter="fade">
                                      <p:cBhvr>
                                        <p:cTn id="104" dur="1000"/>
                                        <p:tgtEl>
                                          <p:spTgt spid="75"/>
                                        </p:tgtEl>
                                      </p:cBhvr>
                                    </p:animEffect>
                                    <p:anim calcmode="lin" valueType="num">
                                      <p:cBhvr>
                                        <p:cTn id="105" dur="1000" fill="hold"/>
                                        <p:tgtEl>
                                          <p:spTgt spid="75"/>
                                        </p:tgtEl>
                                        <p:attrNameLst>
                                          <p:attrName>ppt_x</p:attrName>
                                        </p:attrNameLst>
                                      </p:cBhvr>
                                      <p:tavLst>
                                        <p:tav tm="0">
                                          <p:val>
                                            <p:strVal val="#ppt_x"/>
                                          </p:val>
                                        </p:tav>
                                        <p:tav tm="100000">
                                          <p:val>
                                            <p:strVal val="#ppt_x"/>
                                          </p:val>
                                        </p:tav>
                                      </p:tavLst>
                                    </p:anim>
                                    <p:anim calcmode="lin" valueType="num">
                                      <p:cBhvr>
                                        <p:cTn id="106" dur="1000" fill="hold"/>
                                        <p:tgtEl>
                                          <p:spTgt spid="75"/>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05"/>
                                        </p:tgtEl>
                                        <p:attrNameLst>
                                          <p:attrName>style.visibility</p:attrName>
                                        </p:attrNameLst>
                                      </p:cBhvr>
                                      <p:to>
                                        <p:strVal val="visible"/>
                                      </p:to>
                                    </p:set>
                                    <p:animEffect transition="in" filter="fade">
                                      <p:cBhvr>
                                        <p:cTn id="109" dur="1000"/>
                                        <p:tgtEl>
                                          <p:spTgt spid="105"/>
                                        </p:tgtEl>
                                      </p:cBhvr>
                                    </p:animEffect>
                                    <p:anim calcmode="lin" valueType="num">
                                      <p:cBhvr>
                                        <p:cTn id="110" dur="1000" fill="hold"/>
                                        <p:tgtEl>
                                          <p:spTgt spid="105"/>
                                        </p:tgtEl>
                                        <p:attrNameLst>
                                          <p:attrName>ppt_x</p:attrName>
                                        </p:attrNameLst>
                                      </p:cBhvr>
                                      <p:tavLst>
                                        <p:tav tm="0">
                                          <p:val>
                                            <p:strVal val="#ppt_x"/>
                                          </p:val>
                                        </p:tav>
                                        <p:tav tm="100000">
                                          <p:val>
                                            <p:strVal val="#ppt_x"/>
                                          </p:val>
                                        </p:tav>
                                      </p:tavLst>
                                    </p:anim>
                                    <p:anim calcmode="lin" valueType="num">
                                      <p:cBhvr>
                                        <p:cTn id="111" dur="1000" fill="hold"/>
                                        <p:tgtEl>
                                          <p:spTgt spid="105"/>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12"/>
                                        </p:tgtEl>
                                        <p:attrNameLst>
                                          <p:attrName>style.visibility</p:attrName>
                                        </p:attrNameLst>
                                      </p:cBhvr>
                                      <p:to>
                                        <p:strVal val="visible"/>
                                      </p:to>
                                    </p:set>
                                    <p:animEffect transition="in" filter="fade">
                                      <p:cBhvr>
                                        <p:cTn id="114" dur="1000"/>
                                        <p:tgtEl>
                                          <p:spTgt spid="12"/>
                                        </p:tgtEl>
                                      </p:cBhvr>
                                    </p:animEffect>
                                    <p:anim calcmode="lin" valueType="num">
                                      <p:cBhvr>
                                        <p:cTn id="115" dur="1000" fill="hold"/>
                                        <p:tgtEl>
                                          <p:spTgt spid="12"/>
                                        </p:tgtEl>
                                        <p:attrNameLst>
                                          <p:attrName>ppt_x</p:attrName>
                                        </p:attrNameLst>
                                      </p:cBhvr>
                                      <p:tavLst>
                                        <p:tav tm="0">
                                          <p:val>
                                            <p:strVal val="#ppt_x"/>
                                          </p:val>
                                        </p:tav>
                                        <p:tav tm="100000">
                                          <p:val>
                                            <p:strVal val="#ppt_x"/>
                                          </p:val>
                                        </p:tav>
                                      </p:tavLst>
                                    </p:anim>
                                    <p:anim calcmode="lin" valueType="num">
                                      <p:cBhvr>
                                        <p:cTn id="1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nodeType="clickEffect">
                                  <p:stCondLst>
                                    <p:cond delay="0"/>
                                  </p:stCondLst>
                                  <p:childTnLst>
                                    <p:set>
                                      <p:cBhvr>
                                        <p:cTn id="120" dur="1" fill="hold">
                                          <p:stCondLst>
                                            <p:cond delay="0"/>
                                          </p:stCondLst>
                                        </p:cTn>
                                        <p:tgtEl>
                                          <p:spTgt spid="87"/>
                                        </p:tgtEl>
                                        <p:attrNameLst>
                                          <p:attrName>style.visibility</p:attrName>
                                        </p:attrNameLst>
                                      </p:cBhvr>
                                      <p:to>
                                        <p:strVal val="visible"/>
                                      </p:to>
                                    </p:set>
                                    <p:animEffect transition="in" filter="fade">
                                      <p:cBhvr>
                                        <p:cTn id="121" dur="1000"/>
                                        <p:tgtEl>
                                          <p:spTgt spid="87"/>
                                        </p:tgtEl>
                                      </p:cBhvr>
                                    </p:animEffect>
                                    <p:anim calcmode="lin" valueType="num">
                                      <p:cBhvr>
                                        <p:cTn id="122" dur="1000" fill="hold"/>
                                        <p:tgtEl>
                                          <p:spTgt spid="87"/>
                                        </p:tgtEl>
                                        <p:attrNameLst>
                                          <p:attrName>ppt_x</p:attrName>
                                        </p:attrNameLst>
                                      </p:cBhvr>
                                      <p:tavLst>
                                        <p:tav tm="0">
                                          <p:val>
                                            <p:strVal val="#ppt_x"/>
                                          </p:val>
                                        </p:tav>
                                        <p:tav tm="100000">
                                          <p:val>
                                            <p:strVal val="#ppt_x"/>
                                          </p:val>
                                        </p:tav>
                                      </p:tavLst>
                                    </p:anim>
                                    <p:anim calcmode="lin" valueType="num">
                                      <p:cBhvr>
                                        <p:cTn id="123" dur="1000" fill="hold"/>
                                        <p:tgtEl>
                                          <p:spTgt spid="87"/>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fade">
                                      <p:cBhvr>
                                        <p:cTn id="126" dur="1000"/>
                                        <p:tgtEl>
                                          <p:spTgt spid="86"/>
                                        </p:tgtEl>
                                      </p:cBhvr>
                                    </p:animEffect>
                                    <p:anim calcmode="lin" valueType="num">
                                      <p:cBhvr>
                                        <p:cTn id="127" dur="1000" fill="hold"/>
                                        <p:tgtEl>
                                          <p:spTgt spid="86"/>
                                        </p:tgtEl>
                                        <p:attrNameLst>
                                          <p:attrName>ppt_x</p:attrName>
                                        </p:attrNameLst>
                                      </p:cBhvr>
                                      <p:tavLst>
                                        <p:tav tm="0">
                                          <p:val>
                                            <p:strVal val="#ppt_x"/>
                                          </p:val>
                                        </p:tav>
                                        <p:tav tm="100000">
                                          <p:val>
                                            <p:strVal val="#ppt_x"/>
                                          </p:val>
                                        </p:tav>
                                      </p:tavLst>
                                    </p:anim>
                                    <p:anim calcmode="lin" valueType="num">
                                      <p:cBhvr>
                                        <p:cTn id="128" dur="1000" fill="hold"/>
                                        <p:tgtEl>
                                          <p:spTgt spid="86"/>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3"/>
                                        </p:tgtEl>
                                        <p:attrNameLst>
                                          <p:attrName>style.visibility</p:attrName>
                                        </p:attrNameLst>
                                      </p:cBhvr>
                                      <p:to>
                                        <p:strVal val="visible"/>
                                      </p:to>
                                    </p:set>
                                    <p:animEffect transition="in" filter="fade">
                                      <p:cBhvr>
                                        <p:cTn id="131" dur="1000"/>
                                        <p:tgtEl>
                                          <p:spTgt spid="13"/>
                                        </p:tgtEl>
                                      </p:cBhvr>
                                    </p:animEffect>
                                    <p:anim calcmode="lin" valueType="num">
                                      <p:cBhvr>
                                        <p:cTn id="132" dur="1000" fill="hold"/>
                                        <p:tgtEl>
                                          <p:spTgt spid="13"/>
                                        </p:tgtEl>
                                        <p:attrNameLst>
                                          <p:attrName>ppt_x</p:attrName>
                                        </p:attrNameLst>
                                      </p:cBhvr>
                                      <p:tavLst>
                                        <p:tav tm="0">
                                          <p:val>
                                            <p:strVal val="#ppt_x"/>
                                          </p:val>
                                        </p:tav>
                                        <p:tav tm="100000">
                                          <p:val>
                                            <p:strVal val="#ppt_x"/>
                                          </p:val>
                                        </p:tav>
                                      </p:tavLst>
                                    </p:anim>
                                    <p:anim calcmode="lin" valueType="num">
                                      <p:cBhvr>
                                        <p:cTn id="1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3" grpId="0" animBg="1"/>
      <p:bldP spid="102" grpId="0" animBg="1"/>
      <p:bldP spid="103" grpId="0" animBg="1"/>
      <p:bldP spid="105" grpId="0" animBg="1"/>
      <p:bldP spid="27" grpId="0" animBg="1"/>
      <p:bldP spid="77" grpId="0" animBg="1"/>
      <p:bldP spid="86" grpId="0" animBg="1"/>
      <p:bldP spid="12" grpId="0"/>
      <p:bldP spid="13" grpId="0"/>
      <p:bldP spid="16" grpId="0"/>
      <p:bldP spid="23" grpId="0"/>
      <p:bldP spid="28" grpId="0"/>
      <p:bldP spid="3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516" y="88268"/>
            <a:ext cx="8820980" cy="493254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163" name="Text Box 3"/>
          <p:cNvSpPr txBox="1">
            <a:spLocks noChangeArrowheads="1"/>
          </p:cNvSpPr>
          <p:nvPr/>
        </p:nvSpPr>
        <p:spPr bwMode="auto">
          <a:xfrm>
            <a:off x="1770786" y="1086185"/>
            <a:ext cx="565959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983" eaLnBrk="1" fontAlgn="base" hangingPunct="1">
              <a:spcBef>
                <a:spcPct val="50000"/>
              </a:spcBef>
              <a:spcAft>
                <a:spcPct val="0"/>
              </a:spcAft>
            </a:pPr>
            <a:endParaRPr lang="vi-VN" sz="1350" b="1">
              <a:solidFill>
                <a:srgbClr val="FFFF00"/>
              </a:solidFill>
              <a:latin typeface="Times New Roman" pitchFamily="18" charset="0"/>
              <a:cs typeface="Arial"/>
            </a:endParaRPr>
          </a:p>
        </p:txBody>
      </p:sp>
      <p:pic>
        <p:nvPicPr>
          <p:cNvPr id="92164" name="Picture 9" descr="original_pencil_w"/>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8532" y="850369"/>
            <a:ext cx="800347" cy="44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10" descr="original_pencil_w"/>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5078" y="814639"/>
            <a:ext cx="762235" cy="506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Rectangle 1"/>
          <p:cNvSpPr>
            <a:spLocks noChangeArrowheads="1"/>
          </p:cNvSpPr>
          <p:nvPr/>
        </p:nvSpPr>
        <p:spPr bwMode="auto">
          <a:xfrm>
            <a:off x="1874131" y="749183"/>
            <a:ext cx="5545261" cy="54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983" fontAlgn="base">
              <a:lnSpc>
                <a:spcPct val="115000"/>
              </a:lnSpc>
              <a:spcBef>
                <a:spcPct val="0"/>
              </a:spcBef>
              <a:spcAft>
                <a:spcPct val="0"/>
              </a:spcAft>
            </a:pPr>
            <a:r>
              <a:rPr lang="nl-NL" sz="2800" b="1" dirty="0">
                <a:solidFill>
                  <a:srgbClr val="000000"/>
                </a:solidFill>
                <a:latin typeface="Times New Roman" pitchFamily="18" charset="0"/>
                <a:ea typeface="Calibri" pitchFamily="34" charset="0"/>
                <a:cs typeface="Times New Roman" pitchFamily="18" charset="0"/>
              </a:rPr>
              <a:t>Hướng dẫn về nhà</a:t>
            </a:r>
            <a:endParaRPr lang="en-US" sz="2800" dirty="0">
              <a:solidFill>
                <a:srgbClr val="000000"/>
              </a:solidFill>
              <a:latin typeface="Times New Roman" pitchFamily="18" charset="0"/>
              <a:ea typeface="Calibri" pitchFamily="34" charset="0"/>
              <a:cs typeface="Times New Roman" pitchFamily="18" charset="0"/>
            </a:endParaRPr>
          </a:p>
        </p:txBody>
      </p:sp>
      <p:sp>
        <p:nvSpPr>
          <p:cNvPr id="2" name="Rectangle: Rounded Corners 1">
            <a:extLst>
              <a:ext uri="{FF2B5EF4-FFF2-40B4-BE49-F238E27FC236}">
                <a16:creationId xmlns:a16="http://schemas.microsoft.com/office/drawing/2014/main" id="{75647761-C668-6F21-A356-9328B95369C4}"/>
              </a:ext>
            </a:extLst>
          </p:cNvPr>
          <p:cNvSpPr/>
          <p:nvPr/>
        </p:nvSpPr>
        <p:spPr>
          <a:xfrm>
            <a:off x="1862691" y="1320811"/>
            <a:ext cx="6047960" cy="28102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spcBef>
                <a:spcPts val="600"/>
              </a:spcBef>
              <a:spcAft>
                <a:spcPts val="600"/>
              </a:spcAft>
            </a:pPr>
            <a:r>
              <a:rPr lang="en-US" sz="2801" dirty="0">
                <a:solidFill>
                  <a:srgbClr val="000000"/>
                </a:solidFill>
                <a:latin typeface="Times New Roman" panose="02020603050405020304" pitchFamily="18" charset="0"/>
                <a:ea typeface="Calibri" panose="020F0502020204030204" pitchFamily="34" charset="0"/>
              </a:rPr>
              <a:t>- Xem lại nội dung kiến thức của bài.</a:t>
            </a:r>
          </a:p>
          <a:p>
            <a:pPr algn="just">
              <a:spcBef>
                <a:spcPts val="600"/>
              </a:spcBef>
              <a:spcAft>
                <a:spcPts val="600"/>
              </a:spcAft>
            </a:pPr>
            <a:r>
              <a:rPr lang="en-US" sz="2801" dirty="0">
                <a:solidFill>
                  <a:srgbClr val="000000"/>
                </a:solidFill>
                <a:latin typeface="Times New Roman" panose="02020603050405020304" pitchFamily="18" charset="0"/>
                <a:ea typeface="Calibri" panose="020F0502020204030204" pitchFamily="34" charset="0"/>
              </a:rPr>
              <a:t>- Hoàn thành </a:t>
            </a:r>
            <a:r>
              <a:rPr lang="en-US" sz="2801" dirty="0" err="1">
                <a:solidFill>
                  <a:srgbClr val="000000"/>
                </a:solidFill>
                <a:latin typeface="Times New Roman" panose="02020603050405020304" pitchFamily="18" charset="0"/>
                <a:ea typeface="Calibri" panose="020F0502020204030204" pitchFamily="34" charset="0"/>
              </a:rPr>
              <a:t>bài</a:t>
            </a:r>
            <a:r>
              <a:rPr lang="en-US" sz="2801" dirty="0">
                <a:solidFill>
                  <a:srgbClr val="000000"/>
                </a:solidFill>
                <a:latin typeface="Times New Roman" panose="02020603050405020304" pitchFamily="18" charset="0"/>
                <a:ea typeface="Calibri" panose="020F0502020204030204" pitchFamily="34" charset="0"/>
              </a:rPr>
              <a:t> </a:t>
            </a:r>
            <a:r>
              <a:rPr lang="en-US" sz="2801" dirty="0" err="1">
                <a:solidFill>
                  <a:srgbClr val="000000"/>
                </a:solidFill>
                <a:latin typeface="Times New Roman" panose="02020603050405020304" pitchFamily="18" charset="0"/>
                <a:ea typeface="Calibri" panose="020F0502020204030204" pitchFamily="34" charset="0"/>
              </a:rPr>
              <a:t>tập</a:t>
            </a:r>
            <a:r>
              <a:rPr lang="vi-VN" sz="2801" dirty="0">
                <a:solidFill>
                  <a:srgbClr val="000000"/>
                </a:solidFill>
                <a:latin typeface="Times New Roman" panose="02020603050405020304" pitchFamily="18" charset="0"/>
                <a:ea typeface="Calibri" panose="020F0502020204030204" pitchFamily="34" charset="0"/>
              </a:rPr>
              <a:t> trong SBT</a:t>
            </a:r>
            <a:endParaRPr lang="en-US" sz="2801" dirty="0">
              <a:solidFill>
                <a:srgbClr val="000000"/>
              </a:solidFill>
              <a:latin typeface="Times New Roman" panose="02020603050405020304" pitchFamily="18" charset="0"/>
              <a:ea typeface="Calibri" panose="020F0502020204030204" pitchFamily="34" charset="0"/>
            </a:endParaRPr>
          </a:p>
          <a:p>
            <a:pPr algn="just">
              <a:spcBef>
                <a:spcPts val="600"/>
              </a:spcBef>
              <a:spcAft>
                <a:spcPts val="600"/>
              </a:spcAft>
            </a:pPr>
            <a:r>
              <a:rPr lang="en-US" sz="2801" dirty="0">
                <a:solidFill>
                  <a:srgbClr val="000000"/>
                </a:solidFill>
                <a:latin typeface="Times New Roman" panose="02020603050405020304" pitchFamily="18" charset="0"/>
                <a:ea typeface="Calibri" panose="020F0502020204030204" pitchFamily="34" charset="0"/>
              </a:rPr>
              <a:t>- </a:t>
            </a:r>
            <a:r>
              <a:rPr lang="vi-VN" sz="2801" dirty="0">
                <a:solidFill>
                  <a:srgbClr val="000000"/>
                </a:solidFill>
                <a:latin typeface="Times New Roman" panose="02020603050405020304" pitchFamily="18" charset="0"/>
                <a:ea typeface="Calibri" panose="020F0502020204030204" pitchFamily="34" charset="0"/>
              </a:rPr>
              <a:t>Xem</a:t>
            </a:r>
            <a:r>
              <a:rPr lang="en-US" sz="2801" dirty="0">
                <a:solidFill>
                  <a:srgbClr val="000000"/>
                </a:solidFill>
                <a:latin typeface="Times New Roman" panose="02020603050405020304" pitchFamily="18" charset="0"/>
                <a:ea typeface="Calibri" panose="020F0502020204030204" pitchFamily="34" charset="0"/>
              </a:rPr>
              <a:t> </a:t>
            </a:r>
            <a:r>
              <a:rPr lang="en-US" sz="2801" dirty="0" err="1">
                <a:solidFill>
                  <a:srgbClr val="000000"/>
                </a:solidFill>
                <a:latin typeface="Times New Roman" panose="02020603050405020304" pitchFamily="18" charset="0"/>
                <a:ea typeface="Calibri" panose="020F0502020204030204" pitchFamily="34" charset="0"/>
              </a:rPr>
              <a:t>trước</a:t>
            </a:r>
            <a:r>
              <a:rPr lang="en-US" sz="2801" dirty="0">
                <a:solidFill>
                  <a:srgbClr val="000000"/>
                </a:solidFill>
                <a:latin typeface="Times New Roman" panose="02020603050405020304" pitchFamily="18" charset="0"/>
                <a:ea typeface="Calibri" panose="020F0502020204030204" pitchFamily="34" charset="0"/>
              </a:rPr>
              <a:t> </a:t>
            </a:r>
            <a:r>
              <a:rPr lang="en-US" sz="2801" dirty="0" err="1">
                <a:solidFill>
                  <a:srgbClr val="000000"/>
                </a:solidFill>
                <a:latin typeface="Times New Roman" panose="02020603050405020304" pitchFamily="18" charset="0"/>
                <a:ea typeface="Calibri" panose="020F0502020204030204" pitchFamily="34" charset="0"/>
              </a:rPr>
              <a:t>nội</a:t>
            </a:r>
            <a:r>
              <a:rPr lang="en-US" sz="2801" dirty="0">
                <a:solidFill>
                  <a:srgbClr val="000000"/>
                </a:solidFill>
                <a:latin typeface="Times New Roman" panose="02020603050405020304" pitchFamily="18" charset="0"/>
                <a:ea typeface="Calibri" panose="020F0502020204030204" pitchFamily="34" charset="0"/>
              </a:rPr>
              <a:t> dung </a:t>
            </a:r>
            <a:r>
              <a:rPr lang="vi-VN" sz="2801" dirty="0">
                <a:solidFill>
                  <a:srgbClr val="000000"/>
                </a:solidFill>
                <a:latin typeface="Times New Roman" panose="02020603050405020304" pitchFamily="18" charset="0"/>
                <a:ea typeface="Calibri" panose="020F0502020204030204" pitchFamily="34" charset="0"/>
              </a:rPr>
              <a:t>phần 3, tiết sau thực hành trên phòng máy</a:t>
            </a:r>
            <a:r>
              <a:rPr lang="en-US" sz="2801" dirty="0">
                <a:solidFill>
                  <a:srgbClr val="000000"/>
                </a:solidFill>
                <a:latin typeface="Times New Roman" panose="02020603050405020304" pitchFamily="18" charset="0"/>
                <a:ea typeface="Calibri" panose="020F0502020204030204" pitchFamily="34" charset="0"/>
              </a:rPr>
              <a:t>.</a:t>
            </a:r>
          </a:p>
          <a:p>
            <a:pPr algn="ctr"/>
            <a:endParaRPr lang="en-US" sz="1801" dirty="0"/>
          </a:p>
        </p:txBody>
      </p:sp>
    </p:spTree>
    <p:extLst>
      <p:ext uri="{BB962C8B-B14F-4D97-AF65-F5344CB8AC3E}">
        <p14:creationId xmlns:p14="http://schemas.microsoft.com/office/powerpoint/2010/main" val="595295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5" descr="793603.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WordArt 5"/>
          <p:cNvSpPr>
            <a:spLocks noChangeArrowheads="1" noChangeShapeType="1" noTextEdit="1"/>
          </p:cNvSpPr>
          <p:nvPr/>
        </p:nvSpPr>
        <p:spPr bwMode="auto">
          <a:xfrm>
            <a:off x="1827953" y="686012"/>
            <a:ext cx="5773932" cy="914682"/>
          </a:xfrm>
          <a:prstGeom prst="rect">
            <a:avLst/>
          </a:prstGeom>
        </p:spPr>
        <p:txBody>
          <a:bodyPr wrap="none" fromWordArt="1">
            <a:prstTxWarp prst="textPlain">
              <a:avLst>
                <a:gd name="adj" fmla="val 50000"/>
              </a:avLst>
            </a:prstTxWarp>
          </a:bodyPr>
          <a:lstStyle/>
          <a:p>
            <a:pPr algn="ctr" defTabSz="685983" fontAlgn="base">
              <a:spcBef>
                <a:spcPct val="0"/>
              </a:spcBef>
              <a:spcAft>
                <a:spcPct val="0"/>
              </a:spcAft>
            </a:pPr>
            <a:r>
              <a:rPr lang="en-US" sz="2701" b="1" kern="10" dirty="0">
                <a:ln w="19050">
                  <a:solidFill>
                    <a:srgbClr val="FFFF00"/>
                  </a:solidFill>
                  <a:round/>
                  <a:headEnd/>
                  <a:tailEnd/>
                </a:ln>
                <a:solidFill>
                  <a:srgbClr val="FFFFFF"/>
                </a:solidFill>
                <a:effectLst>
                  <a:outerShdw dist="35921" dir="2700000" algn="ctr" rotWithShape="0">
                    <a:srgbClr val="990000"/>
                  </a:outerShdw>
                </a:effectLst>
                <a:latin typeface="Times New Roman"/>
                <a:cs typeface="Times New Roman"/>
              </a:rPr>
              <a:t>CẢM ƠN  QUÝ THẦY CÔ VÀ CÁC EM ĐÃ THAM DỰ TIẾT HỌC </a:t>
            </a:r>
          </a:p>
        </p:txBody>
      </p:sp>
      <p:sp>
        <p:nvSpPr>
          <p:cNvPr id="38918" name="WordArt 6"/>
          <p:cNvSpPr>
            <a:spLocks noChangeArrowheads="1" noChangeShapeType="1" noTextEdit="1"/>
          </p:cNvSpPr>
          <p:nvPr/>
        </p:nvSpPr>
        <p:spPr bwMode="auto">
          <a:xfrm>
            <a:off x="2299586" y="1829365"/>
            <a:ext cx="4587703" cy="827740"/>
          </a:xfrm>
          <a:prstGeom prst="rect">
            <a:avLst/>
          </a:prstGeom>
        </p:spPr>
        <p:txBody>
          <a:bodyPr wrap="none" fromWordArt="1">
            <a:prstTxWarp prst="textPlain">
              <a:avLst>
                <a:gd name="adj" fmla="val 50000"/>
              </a:avLst>
            </a:prstTxWarp>
          </a:bodyPr>
          <a:lstStyle/>
          <a:p>
            <a:pPr algn="ctr" defTabSz="685983" fontAlgn="base">
              <a:spcBef>
                <a:spcPct val="0"/>
              </a:spcBef>
              <a:spcAft>
                <a:spcPct val="0"/>
              </a:spcAft>
            </a:pPr>
            <a:r>
              <a:rPr lang="en-US" sz="2701" b="1" kern="10" dirty="0">
                <a:ln w="19050">
                  <a:solidFill>
                    <a:srgbClr val="00FFFF"/>
                  </a:solidFill>
                  <a:round/>
                  <a:headEnd/>
                  <a:tailEnd/>
                </a:ln>
                <a:solidFill>
                  <a:srgbClr val="9ED3D7"/>
                </a:solidFill>
                <a:latin typeface="Times New Roman"/>
                <a:cs typeface="Times New Roman"/>
              </a:rPr>
              <a:t>CHÚC QUÝ THẦY CÔ SỨC KHỎE! </a:t>
            </a:r>
          </a:p>
        </p:txBody>
      </p:sp>
      <p:sp>
        <p:nvSpPr>
          <p:cNvPr id="38919" name="WordArt 7"/>
          <p:cNvSpPr>
            <a:spLocks noChangeArrowheads="1" noChangeShapeType="1" noTextEdit="1"/>
          </p:cNvSpPr>
          <p:nvPr/>
        </p:nvSpPr>
        <p:spPr bwMode="auto">
          <a:xfrm>
            <a:off x="2685468" y="3208534"/>
            <a:ext cx="3773064" cy="678866"/>
          </a:xfrm>
          <a:prstGeom prst="rect">
            <a:avLst/>
          </a:prstGeom>
        </p:spPr>
        <p:txBody>
          <a:bodyPr wrap="none" fromWordArt="1">
            <a:prstTxWarp prst="textPlain">
              <a:avLst>
                <a:gd name="adj" fmla="val 50000"/>
              </a:avLst>
            </a:prstTxWarp>
          </a:bodyPr>
          <a:lstStyle/>
          <a:p>
            <a:pPr algn="ctr" defTabSz="685983" fontAlgn="base">
              <a:spcBef>
                <a:spcPct val="0"/>
              </a:spcBef>
              <a:spcAft>
                <a:spcPct val="0"/>
              </a:spcAft>
            </a:pPr>
            <a:r>
              <a:rPr lang="pt-BR" sz="2701" b="1" kern="10" dirty="0">
                <a:ln w="19050">
                  <a:solidFill>
                    <a:srgbClr val="00FF00"/>
                  </a:solidFill>
                  <a:round/>
                  <a:headEnd/>
                  <a:tailEnd/>
                </a:ln>
                <a:solidFill>
                  <a:srgbClr val="00FF00"/>
                </a:solidFill>
                <a:effectLst>
                  <a:outerShdw dist="35921" dir="2700000" algn="ctr" rotWithShape="0">
                    <a:srgbClr val="990000"/>
                  </a:outerShdw>
                </a:effectLst>
                <a:latin typeface="Times New Roman"/>
                <a:cs typeface="Times New Roman"/>
              </a:rPr>
              <a:t>CHÚC CÁC EM HỌC TỐT!</a:t>
            </a:r>
            <a:endParaRPr lang="en-US" sz="2701" b="1" kern="10" dirty="0">
              <a:ln w="19050">
                <a:solidFill>
                  <a:srgbClr val="00FF00"/>
                </a:solidFill>
                <a:round/>
                <a:headEnd/>
                <a:tailEnd/>
              </a:ln>
              <a:solidFill>
                <a:srgbClr val="00FF00"/>
              </a:solidFill>
              <a:effectLst>
                <a:outerShdw dist="35921" dir="2700000" algn="ctr" rotWithShape="0">
                  <a:srgbClr val="990000"/>
                </a:outerShdw>
              </a:effectLst>
              <a:latin typeface="Times New Roman"/>
              <a:cs typeface="Times New Roman"/>
            </a:endParaRPr>
          </a:p>
        </p:txBody>
      </p:sp>
    </p:spTree>
    <p:extLst>
      <p:ext uri="{BB962C8B-B14F-4D97-AF65-F5344CB8AC3E}">
        <p14:creationId xmlns:p14="http://schemas.microsoft.com/office/powerpoint/2010/main" val="2337526312"/>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afterEffect">
                                  <p:stCondLst>
                                    <p:cond delay="0"/>
                                  </p:stCondLst>
                                  <p:childTnLst>
                                    <p:animClr clrSpc="hsl" dir="cw">
                                      <p:cBhvr override="childStyle">
                                        <p:cTn id="6" dur="750" fill="hold"/>
                                        <p:tgtEl>
                                          <p:spTgt spid="38917"/>
                                        </p:tgtEl>
                                        <p:attrNameLst>
                                          <p:attrName>style.color</p:attrName>
                                        </p:attrNameLst>
                                      </p:cBhvr>
                                      <p:by>
                                        <p:hsl h="-7200000" s="0" l="0"/>
                                      </p:by>
                                    </p:animClr>
                                    <p:animClr clrSpc="hsl" dir="cw">
                                      <p:cBhvr>
                                        <p:cTn id="7" dur="750" fill="hold"/>
                                        <p:tgtEl>
                                          <p:spTgt spid="38917"/>
                                        </p:tgtEl>
                                        <p:attrNameLst>
                                          <p:attrName>fillcolor</p:attrName>
                                        </p:attrNameLst>
                                      </p:cBhvr>
                                      <p:by>
                                        <p:hsl h="-7200000" s="0" l="0"/>
                                      </p:by>
                                    </p:animClr>
                                    <p:animClr clrSpc="hsl" dir="cw">
                                      <p:cBhvr>
                                        <p:cTn id="8" dur="750" fill="hold"/>
                                        <p:tgtEl>
                                          <p:spTgt spid="38917"/>
                                        </p:tgtEl>
                                        <p:attrNameLst>
                                          <p:attrName>stroke.color</p:attrName>
                                        </p:attrNameLst>
                                      </p:cBhvr>
                                      <p:by>
                                        <p:hsl h="-7200000" s="0" l="0"/>
                                      </p:by>
                                    </p:animClr>
                                    <p:set>
                                      <p:cBhvr>
                                        <p:cTn id="9" dur="750" fill="hold"/>
                                        <p:tgtEl>
                                          <p:spTgt spid="38917"/>
                                        </p:tgtEl>
                                        <p:attrNameLst>
                                          <p:attrName>fill.type</p:attrName>
                                        </p:attrNameLst>
                                      </p:cBhvr>
                                      <p:to>
                                        <p:strVal val="solid"/>
                                      </p:to>
                                    </p:set>
                                  </p:childTnLst>
                                </p:cTn>
                              </p:par>
                              <p:par>
                                <p:cTn id="10" presetID="22" presetClass="emph" presetSubtype="0" repeatCount="indefinite" fill="hold" grpId="0" nodeType="withEffect">
                                  <p:stCondLst>
                                    <p:cond delay="0"/>
                                  </p:stCondLst>
                                  <p:childTnLst>
                                    <p:animClr clrSpc="hsl" dir="cw">
                                      <p:cBhvr override="childStyle">
                                        <p:cTn id="11" dur="750" fill="hold"/>
                                        <p:tgtEl>
                                          <p:spTgt spid="38919"/>
                                        </p:tgtEl>
                                        <p:attrNameLst>
                                          <p:attrName>style.color</p:attrName>
                                        </p:attrNameLst>
                                      </p:cBhvr>
                                      <p:by>
                                        <p:hsl h="-7200000" s="0" l="0"/>
                                      </p:by>
                                    </p:animClr>
                                    <p:animClr clrSpc="hsl" dir="cw">
                                      <p:cBhvr>
                                        <p:cTn id="12" dur="750" fill="hold"/>
                                        <p:tgtEl>
                                          <p:spTgt spid="38919"/>
                                        </p:tgtEl>
                                        <p:attrNameLst>
                                          <p:attrName>fillcolor</p:attrName>
                                        </p:attrNameLst>
                                      </p:cBhvr>
                                      <p:by>
                                        <p:hsl h="-7200000" s="0" l="0"/>
                                      </p:by>
                                    </p:animClr>
                                    <p:animClr clrSpc="hsl" dir="cw">
                                      <p:cBhvr>
                                        <p:cTn id="13" dur="750" fill="hold"/>
                                        <p:tgtEl>
                                          <p:spTgt spid="38919"/>
                                        </p:tgtEl>
                                        <p:attrNameLst>
                                          <p:attrName>stroke.color</p:attrName>
                                        </p:attrNameLst>
                                      </p:cBhvr>
                                      <p:by>
                                        <p:hsl h="-7200000" s="0" l="0"/>
                                      </p:by>
                                    </p:animClr>
                                    <p:set>
                                      <p:cBhvr>
                                        <p:cTn id="14" dur="750" fill="hold"/>
                                        <p:tgtEl>
                                          <p:spTgt spid="38919"/>
                                        </p:tgtEl>
                                        <p:attrNameLst>
                                          <p:attrName>fill.type</p:attrName>
                                        </p:attrNameLst>
                                      </p:cBhvr>
                                      <p:to>
                                        <p:strVal val="solid"/>
                                      </p:to>
                                    </p:set>
                                  </p:childTnLst>
                                </p:cTn>
                              </p:par>
                              <p:par>
                                <p:cTn id="15" presetID="22" presetClass="emph" presetSubtype="0" repeatCount="indefinite" fill="hold" grpId="0" nodeType="withEffect">
                                  <p:stCondLst>
                                    <p:cond delay="0"/>
                                  </p:stCondLst>
                                  <p:childTnLst>
                                    <p:animClr clrSpc="hsl" dir="cw">
                                      <p:cBhvr override="childStyle">
                                        <p:cTn id="16" dur="750" fill="hold"/>
                                        <p:tgtEl>
                                          <p:spTgt spid="38918"/>
                                        </p:tgtEl>
                                        <p:attrNameLst>
                                          <p:attrName>style.color</p:attrName>
                                        </p:attrNameLst>
                                      </p:cBhvr>
                                      <p:by>
                                        <p:hsl h="-7200000" s="0" l="0"/>
                                      </p:by>
                                    </p:animClr>
                                    <p:animClr clrSpc="hsl" dir="cw">
                                      <p:cBhvr>
                                        <p:cTn id="17" dur="750" fill="hold"/>
                                        <p:tgtEl>
                                          <p:spTgt spid="38918"/>
                                        </p:tgtEl>
                                        <p:attrNameLst>
                                          <p:attrName>fillcolor</p:attrName>
                                        </p:attrNameLst>
                                      </p:cBhvr>
                                      <p:by>
                                        <p:hsl h="-7200000" s="0" l="0"/>
                                      </p:by>
                                    </p:animClr>
                                    <p:animClr clrSpc="hsl" dir="cw">
                                      <p:cBhvr>
                                        <p:cTn id="18" dur="750" fill="hold"/>
                                        <p:tgtEl>
                                          <p:spTgt spid="38918"/>
                                        </p:tgtEl>
                                        <p:attrNameLst>
                                          <p:attrName>stroke.color</p:attrName>
                                        </p:attrNameLst>
                                      </p:cBhvr>
                                      <p:by>
                                        <p:hsl h="-7200000" s="0" l="0"/>
                                      </p:by>
                                    </p:animClr>
                                    <p:set>
                                      <p:cBhvr>
                                        <p:cTn id="19" dur="750" fill="hold"/>
                                        <p:tgtEl>
                                          <p:spTgt spid="389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P spid="38918" grpId="0" animBg="1"/>
      <p:bldP spid="389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0DC4DD-9F6B-1D57-EB7D-DA702FD314FB}"/>
              </a:ext>
            </a:extLst>
          </p:cNvPr>
          <p:cNvSpPr/>
          <p:nvPr/>
        </p:nvSpPr>
        <p:spPr>
          <a:xfrm>
            <a:off x="5224" y="-15518"/>
            <a:ext cx="5339102" cy="2308324"/>
          </a:xfrm>
          <a:prstGeom prst="rect">
            <a:avLst/>
          </a:prstGeom>
        </p:spPr>
        <p:txBody>
          <a:bodyPr wrap="square">
            <a:spAutoFit/>
          </a:bodyPr>
          <a:lstStyle/>
          <a:p>
            <a:pPr lvl="0" indent="457200" defTabSz="342900"/>
            <a:r>
              <a:rPr lang="vi-VN" sz="2400" dirty="0">
                <a:solidFill>
                  <a:srgbClr val="000000"/>
                </a:solidFill>
                <a:latin typeface="+mj-lt"/>
                <a:cs typeface="Times New Roman" panose="02020603050405020304" pitchFamily="18" charset="0"/>
              </a:rPr>
              <a:t>Em hãy quan sát Hình 9a.1, Hình 9a.2 và tìm ra những phần khác nhau trong hai trang</a:t>
            </a:r>
            <a:r>
              <a:rPr lang="en-US" sz="2400" dirty="0">
                <a:solidFill>
                  <a:srgbClr val="000000"/>
                </a:solidFill>
                <a:latin typeface="+mj-lt"/>
                <a:cs typeface="Times New Roman" panose="02020603050405020304" pitchFamily="18" charset="0"/>
              </a:rPr>
              <a:t> </a:t>
            </a:r>
            <a:r>
              <a:rPr lang="vi-VN" sz="2400" dirty="0">
                <a:solidFill>
                  <a:srgbClr val="000000"/>
                </a:solidFill>
                <a:latin typeface="+mj-lt"/>
                <a:cs typeface="Times New Roman" panose="02020603050405020304" pitchFamily="18" charset="0"/>
              </a:rPr>
              <a:t>văn bản.</a:t>
            </a:r>
            <a:endParaRPr lang="en-US" sz="2400" dirty="0">
              <a:solidFill>
                <a:srgbClr val="000000"/>
              </a:solidFill>
              <a:latin typeface="+mj-lt"/>
              <a:cs typeface="Times New Roman" panose="02020603050405020304" pitchFamily="18" charset="0"/>
            </a:endParaRPr>
          </a:p>
          <a:p>
            <a:pPr lvl="0" indent="457200" algn="just" defTabSz="342900"/>
            <a:r>
              <a:rPr lang="vi-VN" sz="2400" dirty="0">
                <a:solidFill>
                  <a:srgbClr val="000000"/>
                </a:solidFill>
                <a:latin typeface="+mj-lt"/>
                <a:cs typeface="Times New Roman" panose="02020603050405020304" pitchFamily="18" charset="0"/>
              </a:rPr>
              <a:t>Trong các cuốn sách, truyện em đã đọc có các thành phần văn bản đó không?</a:t>
            </a:r>
          </a:p>
          <a:p>
            <a:pPr lvl="0" indent="457200" defTabSz="342900"/>
            <a:r>
              <a:rPr lang="vi-VN" sz="2400" dirty="0">
                <a:solidFill>
                  <a:srgbClr val="000000"/>
                </a:solidFill>
                <a:latin typeface="+mj-lt"/>
                <a:cs typeface="Times New Roman" panose="02020603050405020304" pitchFamily="18" charset="0"/>
              </a:rPr>
              <a:t>Tác dụng của chúng là gì?</a:t>
            </a:r>
          </a:p>
        </p:txBody>
      </p:sp>
      <p:pic>
        <p:nvPicPr>
          <p:cNvPr id="12" name="Shape 314">
            <a:extLst>
              <a:ext uri="{FF2B5EF4-FFF2-40B4-BE49-F238E27FC236}">
                <a16:creationId xmlns:a16="http://schemas.microsoft.com/office/drawing/2014/main" id="{469A029E-7030-25FE-53F0-19409FA72408}"/>
              </a:ext>
            </a:extLst>
          </p:cNvPr>
          <p:cNvPicPr/>
          <p:nvPr/>
        </p:nvPicPr>
        <p:blipFill rotWithShape="1">
          <a:blip r:embed="rId3"/>
          <a:srcRect b="6114"/>
          <a:stretch/>
        </p:blipFill>
        <p:spPr>
          <a:xfrm>
            <a:off x="6239014" y="93444"/>
            <a:ext cx="2496990" cy="2779388"/>
          </a:xfrm>
          <a:prstGeom prst="rect">
            <a:avLst/>
          </a:prstGeom>
        </p:spPr>
      </p:pic>
      <p:pic>
        <p:nvPicPr>
          <p:cNvPr id="13" name="Shape 316">
            <a:extLst>
              <a:ext uri="{FF2B5EF4-FFF2-40B4-BE49-F238E27FC236}">
                <a16:creationId xmlns:a16="http://schemas.microsoft.com/office/drawing/2014/main" id="{296F017B-B76C-F53C-DEA1-81882F50274E}"/>
              </a:ext>
            </a:extLst>
          </p:cNvPr>
          <p:cNvPicPr/>
          <p:nvPr/>
        </p:nvPicPr>
        <p:blipFill>
          <a:blip r:embed="rId4"/>
          <a:stretch/>
        </p:blipFill>
        <p:spPr>
          <a:xfrm>
            <a:off x="3455876" y="2198248"/>
            <a:ext cx="2496989" cy="2946840"/>
          </a:xfrm>
          <a:prstGeom prst="rect">
            <a:avLst/>
          </a:prstGeom>
        </p:spPr>
      </p:pic>
      <p:sp>
        <p:nvSpPr>
          <p:cNvPr id="14" name="Rectangle 13">
            <a:extLst>
              <a:ext uri="{FF2B5EF4-FFF2-40B4-BE49-F238E27FC236}">
                <a16:creationId xmlns:a16="http://schemas.microsoft.com/office/drawing/2014/main" id="{CA1F4C22-97D3-47B9-B243-9CBC729A610F}"/>
              </a:ext>
            </a:extLst>
          </p:cNvPr>
          <p:cNvSpPr/>
          <p:nvPr/>
        </p:nvSpPr>
        <p:spPr>
          <a:xfrm>
            <a:off x="6239014" y="2872832"/>
            <a:ext cx="3038534" cy="1046120"/>
          </a:xfrm>
          <a:prstGeom prst="rect">
            <a:avLst/>
          </a:prstGeom>
        </p:spPr>
        <p:txBody>
          <a:bodyPr wrap="square">
            <a:spAutoFit/>
          </a:bodyPr>
          <a:lstStyle/>
          <a:p>
            <a:pPr lvl="0" algn="ctr" defTabSz="342900">
              <a:lnSpc>
                <a:spcPct val="135000"/>
              </a:lnSpc>
              <a:defRPr/>
            </a:pPr>
            <a:r>
              <a:rPr lang="en-US" sz="2400" dirty="0" err="1">
                <a:solidFill>
                  <a:srgbClr val="000000"/>
                </a:solidFill>
                <a:latin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cs typeface="Times New Roman" panose="02020603050405020304" pitchFamily="18" charset="0"/>
              </a:rPr>
              <a:t> 9a. 1. </a:t>
            </a:r>
          </a:p>
          <a:p>
            <a:pPr lvl="0" algn="ctr" defTabSz="342900">
              <a:lnSpc>
                <a:spcPct val="135000"/>
              </a:lnSpc>
              <a:defRPr/>
            </a:pPr>
            <a:r>
              <a:rPr lang="en-US" sz="2400" dirty="0">
                <a:solidFill>
                  <a:srgbClr val="000000"/>
                </a:solidFill>
                <a:latin typeface="Times New Roman" panose="02020603050405020304" pitchFamily="18" charset="0"/>
                <a:cs typeface="Times New Roman" panose="02020603050405020304" pitchFamily="18" charset="0"/>
              </a:rPr>
              <a:t>Trang </a:t>
            </a:r>
            <a:r>
              <a:rPr lang="en-US" sz="2400" dirty="0" err="1">
                <a:solidFill>
                  <a:srgbClr val="000000"/>
                </a:solidFill>
                <a:latin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bản</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01D5193-5991-8060-E6EF-940EF0040456}"/>
              </a:ext>
            </a:extLst>
          </p:cNvPr>
          <p:cNvSpPr/>
          <p:nvPr/>
        </p:nvSpPr>
        <p:spPr>
          <a:xfrm>
            <a:off x="940820" y="3873864"/>
            <a:ext cx="3038534" cy="1046120"/>
          </a:xfrm>
          <a:prstGeom prst="rect">
            <a:avLst/>
          </a:prstGeom>
        </p:spPr>
        <p:txBody>
          <a:bodyPr wrap="square">
            <a:spAutoFit/>
          </a:bodyPr>
          <a:lstStyle/>
          <a:p>
            <a:pPr lvl="0" algn="ctr" defTabSz="342900">
              <a:lnSpc>
                <a:spcPct val="135000"/>
              </a:lnSpc>
              <a:defRPr/>
            </a:pPr>
            <a:r>
              <a:rPr lang="en-US" sz="2400" dirty="0" err="1">
                <a:solidFill>
                  <a:srgbClr val="000000"/>
                </a:solidFill>
                <a:latin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cs typeface="Times New Roman" panose="02020603050405020304" pitchFamily="18" charset="0"/>
              </a:rPr>
              <a:t> 9a. 2. </a:t>
            </a:r>
          </a:p>
          <a:p>
            <a:pPr lvl="0" algn="ctr" defTabSz="342900">
              <a:lnSpc>
                <a:spcPct val="135000"/>
              </a:lnSpc>
              <a:defRPr/>
            </a:pPr>
            <a:r>
              <a:rPr lang="en-US" sz="2400" dirty="0">
                <a:solidFill>
                  <a:srgbClr val="000000"/>
                </a:solidFill>
                <a:latin typeface="Times New Roman" panose="02020603050405020304" pitchFamily="18" charset="0"/>
                <a:cs typeface="Times New Roman" panose="02020603050405020304" pitchFamily="18" charset="0"/>
              </a:rPr>
              <a:t>Trang </a:t>
            </a:r>
            <a:r>
              <a:rPr lang="en-US" sz="2400" dirty="0" err="1">
                <a:solidFill>
                  <a:srgbClr val="000000"/>
                </a:solidFill>
                <a:latin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bản</a:t>
            </a:r>
            <a:endParaRPr 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54349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fade">
                                      <p:cBhvr>
                                        <p:cTn id="30" dur="500"/>
                                        <p:tgtEl>
                                          <p:spTgt spid="1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uiExpand="1" build="allAtOnce"/>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3" name="Oval 2"/>
          <p:cNvSpPr/>
          <p:nvPr/>
        </p:nvSpPr>
        <p:spPr>
          <a:xfrm>
            <a:off x="611560" y="167997"/>
            <a:ext cx="7092788" cy="269257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err="1">
                <a:solidFill>
                  <a:schemeClr val="tx1"/>
                </a:solidFill>
                <a:latin typeface="Times New Roman" panose="02020603050405020304" pitchFamily="18" charset="0"/>
                <a:cs typeface="Times New Roman" panose="02020603050405020304" pitchFamily="18" charset="0"/>
              </a:rPr>
              <a:t>Tiết</a:t>
            </a:r>
            <a:r>
              <a:rPr lang="en-US" sz="4500" b="1" dirty="0">
                <a:solidFill>
                  <a:schemeClr val="tx1"/>
                </a:solidFill>
                <a:latin typeface="Times New Roman" panose="02020603050405020304" pitchFamily="18" charset="0"/>
                <a:cs typeface="Times New Roman" panose="02020603050405020304" pitchFamily="18" charset="0"/>
              </a:rPr>
              <a:t> : </a:t>
            </a:r>
            <a:r>
              <a:rPr lang="en-US" sz="4500" b="1" dirty="0" err="1">
                <a:solidFill>
                  <a:schemeClr val="tx1"/>
                </a:solidFill>
                <a:latin typeface="Times New Roman" panose="02020603050405020304" pitchFamily="18" charset="0"/>
                <a:cs typeface="Times New Roman" panose="02020603050405020304" pitchFamily="18" charset="0"/>
              </a:rPr>
              <a:t>Bài</a:t>
            </a:r>
            <a:r>
              <a:rPr lang="en-US" sz="4500" b="1" dirty="0">
                <a:solidFill>
                  <a:schemeClr val="tx1"/>
                </a:solidFill>
                <a:latin typeface="Times New Roman" panose="02020603050405020304" pitchFamily="18" charset="0"/>
                <a:cs typeface="Times New Roman" panose="02020603050405020304" pitchFamily="18" charset="0"/>
              </a:rPr>
              <a:t> 9A : </a:t>
            </a:r>
            <a:r>
              <a:rPr lang="en-US" sz="4500" b="1" dirty="0" err="1">
                <a:solidFill>
                  <a:schemeClr val="tx1"/>
                </a:solidFill>
                <a:latin typeface="Times New Roman" panose="02020603050405020304" pitchFamily="18" charset="0"/>
                <a:cs typeface="Times New Roman" panose="02020603050405020304" pitchFamily="18" charset="0"/>
              </a:rPr>
              <a:t>Tạo</a:t>
            </a:r>
            <a:r>
              <a:rPr lang="en-US" sz="4500" b="1" dirty="0">
                <a:solidFill>
                  <a:schemeClr val="tx1"/>
                </a:solidFill>
                <a:latin typeface="Times New Roman" panose="02020603050405020304" pitchFamily="18" charset="0"/>
                <a:cs typeface="Times New Roman" panose="02020603050405020304" pitchFamily="18" charset="0"/>
              </a:rPr>
              <a:t> </a:t>
            </a:r>
            <a:r>
              <a:rPr lang="en-US" sz="4500" b="1" dirty="0" err="1">
                <a:solidFill>
                  <a:schemeClr val="tx1"/>
                </a:solidFill>
                <a:latin typeface="Times New Roman" panose="02020603050405020304" pitchFamily="18" charset="0"/>
                <a:cs typeface="Times New Roman" panose="02020603050405020304" pitchFamily="18" charset="0"/>
              </a:rPr>
              <a:t>đầu</a:t>
            </a:r>
            <a:r>
              <a:rPr lang="en-US" sz="4500" b="1" dirty="0">
                <a:solidFill>
                  <a:schemeClr val="tx1"/>
                </a:solidFill>
                <a:latin typeface="Times New Roman" panose="02020603050405020304" pitchFamily="18" charset="0"/>
                <a:cs typeface="Times New Roman" panose="02020603050405020304" pitchFamily="18" charset="0"/>
              </a:rPr>
              <a:t> </a:t>
            </a:r>
            <a:r>
              <a:rPr lang="en-US" sz="4500" b="1" dirty="0" err="1">
                <a:solidFill>
                  <a:schemeClr val="tx1"/>
                </a:solidFill>
                <a:latin typeface="Times New Roman" panose="02020603050405020304" pitchFamily="18" charset="0"/>
                <a:cs typeface="Times New Roman" panose="02020603050405020304" pitchFamily="18" charset="0"/>
              </a:rPr>
              <a:t>trang</a:t>
            </a:r>
            <a:r>
              <a:rPr lang="en-US" sz="4500" b="1" dirty="0">
                <a:solidFill>
                  <a:schemeClr val="tx1"/>
                </a:solidFill>
                <a:latin typeface="Times New Roman" panose="02020603050405020304" pitchFamily="18" charset="0"/>
                <a:cs typeface="Times New Roman" panose="02020603050405020304" pitchFamily="18" charset="0"/>
              </a:rPr>
              <a:t>, </a:t>
            </a:r>
            <a:r>
              <a:rPr lang="en-US" sz="4500" b="1" dirty="0" err="1">
                <a:solidFill>
                  <a:schemeClr val="tx1"/>
                </a:solidFill>
                <a:latin typeface="Times New Roman" panose="02020603050405020304" pitchFamily="18" charset="0"/>
                <a:cs typeface="Times New Roman" panose="02020603050405020304" pitchFamily="18" charset="0"/>
              </a:rPr>
              <a:t>chân</a:t>
            </a:r>
            <a:r>
              <a:rPr lang="en-US" sz="4500" b="1" dirty="0">
                <a:solidFill>
                  <a:schemeClr val="tx1"/>
                </a:solidFill>
                <a:latin typeface="Times New Roman" panose="02020603050405020304" pitchFamily="18" charset="0"/>
                <a:cs typeface="Times New Roman" panose="02020603050405020304" pitchFamily="18" charset="0"/>
              </a:rPr>
              <a:t> </a:t>
            </a:r>
            <a:r>
              <a:rPr lang="en-US" sz="4500" b="1" dirty="0" err="1">
                <a:solidFill>
                  <a:schemeClr val="tx1"/>
                </a:solidFill>
                <a:latin typeface="Times New Roman" panose="02020603050405020304" pitchFamily="18" charset="0"/>
                <a:cs typeface="Times New Roman" panose="02020603050405020304" pitchFamily="18" charset="0"/>
              </a:rPr>
              <a:t>trang</a:t>
            </a:r>
            <a:r>
              <a:rPr lang="en-US" sz="4500" b="1" dirty="0">
                <a:solidFill>
                  <a:schemeClr val="tx1"/>
                </a:solidFill>
                <a:latin typeface="Times New Roman" panose="02020603050405020304" pitchFamily="18" charset="0"/>
                <a:cs typeface="Times New Roman" panose="02020603050405020304" pitchFamily="18" charset="0"/>
              </a:rPr>
              <a:t> </a:t>
            </a:r>
            <a:r>
              <a:rPr lang="en-US" sz="4500" b="1" dirty="0" err="1">
                <a:solidFill>
                  <a:schemeClr val="tx1"/>
                </a:solidFill>
                <a:latin typeface="Times New Roman" panose="02020603050405020304" pitchFamily="18" charset="0"/>
                <a:cs typeface="Times New Roman" panose="02020603050405020304" pitchFamily="18" charset="0"/>
              </a:rPr>
              <a:t>cho</a:t>
            </a:r>
            <a:r>
              <a:rPr lang="en-US" sz="4500" b="1" dirty="0">
                <a:solidFill>
                  <a:schemeClr val="tx1"/>
                </a:solidFill>
                <a:latin typeface="Times New Roman" panose="02020603050405020304" pitchFamily="18" charset="0"/>
                <a:cs typeface="Times New Roman" panose="02020603050405020304" pitchFamily="18" charset="0"/>
              </a:rPr>
              <a:t> </a:t>
            </a:r>
            <a:r>
              <a:rPr lang="en-US" sz="4500" b="1" dirty="0" err="1">
                <a:solidFill>
                  <a:schemeClr val="tx1"/>
                </a:solidFill>
                <a:latin typeface="Times New Roman" panose="02020603050405020304" pitchFamily="18" charset="0"/>
                <a:cs typeface="Times New Roman" panose="02020603050405020304" pitchFamily="18" charset="0"/>
              </a:rPr>
              <a:t>văn</a:t>
            </a:r>
            <a:r>
              <a:rPr lang="en-US" sz="4500" b="1" dirty="0">
                <a:solidFill>
                  <a:schemeClr val="tx1"/>
                </a:solidFill>
                <a:latin typeface="Times New Roman" panose="02020603050405020304" pitchFamily="18" charset="0"/>
                <a:cs typeface="Times New Roman" panose="02020603050405020304" pitchFamily="18" charset="0"/>
              </a:rPr>
              <a:t> </a:t>
            </a:r>
            <a:r>
              <a:rPr lang="en-US" sz="4500" b="1" dirty="0" err="1">
                <a:solidFill>
                  <a:schemeClr val="tx1"/>
                </a:solidFill>
                <a:latin typeface="Times New Roman" panose="02020603050405020304" pitchFamily="18" charset="0"/>
                <a:cs typeface="Times New Roman" panose="02020603050405020304" pitchFamily="18" charset="0"/>
              </a:rPr>
              <a:t>bản</a:t>
            </a:r>
            <a:endParaRPr lang="en-US" sz="45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1854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a:extLst>
              <a:ext uri="{FF2B5EF4-FFF2-40B4-BE49-F238E27FC236}">
                <a16:creationId xmlns:a16="http://schemas.microsoft.com/office/drawing/2014/main" id="{CFA5573F-5067-4E8F-EFFE-4F3EBCF5722F}"/>
              </a:ext>
            </a:extLst>
          </p:cNvPr>
          <p:cNvSpPr>
            <a:spLocks noChangeArrowheads="1"/>
          </p:cNvSpPr>
          <p:nvPr/>
        </p:nvSpPr>
        <p:spPr bwMode="gray">
          <a:xfrm>
            <a:off x="3315714" y="1393627"/>
            <a:ext cx="4576984" cy="689585"/>
          </a:xfrm>
          <a:prstGeom prst="roundRect">
            <a:avLst>
              <a:gd name="adj" fmla="val 50000"/>
            </a:avLst>
          </a:prstGeom>
          <a:solidFill>
            <a:srgbClr val="00B0F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vi-VN" b="1" dirty="0">
                <a:solidFill>
                  <a:schemeClr val="tx1"/>
                </a:solidFill>
                <a:latin typeface="Times New Roman" pitchFamily="18" charset="0"/>
                <a:cs typeface="Times New Roman" pitchFamily="18" charset="0"/>
              </a:rPr>
              <a:t>ĐẦU TRANG VÀ CHÂN TRANG</a:t>
            </a:r>
            <a:endParaRPr lang="en-US" b="1" dirty="0">
              <a:solidFill>
                <a:schemeClr val="tx1"/>
              </a:solidFill>
              <a:latin typeface="Times New Roman" pitchFamily="18" charset="0"/>
              <a:cs typeface="Times New Roman" pitchFamily="18" charset="0"/>
            </a:endParaRPr>
          </a:p>
        </p:txBody>
      </p:sp>
      <p:sp>
        <p:nvSpPr>
          <p:cNvPr id="15" name="AutoShape 43">
            <a:extLst>
              <a:ext uri="{FF2B5EF4-FFF2-40B4-BE49-F238E27FC236}">
                <a16:creationId xmlns:a16="http://schemas.microsoft.com/office/drawing/2014/main" id="{9FD85ECE-E005-50B9-0D70-7DF41B6A5413}"/>
              </a:ext>
            </a:extLst>
          </p:cNvPr>
          <p:cNvSpPr>
            <a:spLocks noChangeArrowheads="1"/>
          </p:cNvSpPr>
          <p:nvPr/>
        </p:nvSpPr>
        <p:spPr bwMode="gray">
          <a:xfrm>
            <a:off x="3291665" y="2304572"/>
            <a:ext cx="4619859" cy="764617"/>
          </a:xfrm>
          <a:prstGeom prst="roundRect">
            <a:avLst>
              <a:gd name="adj" fmla="val 50000"/>
            </a:avLst>
          </a:prstGeom>
          <a:solidFill>
            <a:srgbClr val="00B0F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vi-VN" b="1" dirty="0">
                <a:solidFill>
                  <a:schemeClr val="tx1"/>
                </a:solidFill>
                <a:latin typeface="Times New Roman" pitchFamily="18" charset="0"/>
                <a:cs typeface="Times New Roman" pitchFamily="18" charset="0"/>
              </a:rPr>
              <a:t>ĐÁNH SỐ TRANG</a:t>
            </a:r>
            <a:endParaRPr lang="en-US" b="1" dirty="0">
              <a:solidFill>
                <a:schemeClr val="tx1"/>
              </a:solidFill>
              <a:latin typeface="Times New Roman" pitchFamily="18" charset="0"/>
              <a:cs typeface="Times New Roman" pitchFamily="18" charset="0"/>
            </a:endParaRPr>
          </a:p>
        </p:txBody>
      </p:sp>
      <p:grpSp>
        <p:nvGrpSpPr>
          <p:cNvPr id="2" name="Group 7">
            <a:extLst>
              <a:ext uri="{FF2B5EF4-FFF2-40B4-BE49-F238E27FC236}">
                <a16:creationId xmlns:a16="http://schemas.microsoft.com/office/drawing/2014/main" id="{395F6D3E-78BC-0969-91B7-BD503AB9A801}"/>
              </a:ext>
            </a:extLst>
          </p:cNvPr>
          <p:cNvGrpSpPr>
            <a:grpSpLocks/>
          </p:cNvGrpSpPr>
          <p:nvPr/>
        </p:nvGrpSpPr>
        <p:grpSpPr bwMode="auto">
          <a:xfrm>
            <a:off x="1548303" y="1672682"/>
            <a:ext cx="1173128" cy="152447"/>
            <a:chOff x="0" y="1896"/>
            <a:chExt cx="5760" cy="120"/>
          </a:xfrm>
        </p:grpSpPr>
        <p:sp>
          <p:nvSpPr>
            <p:cNvPr id="9287" name="Rectangle 8">
              <a:extLst>
                <a:ext uri="{FF2B5EF4-FFF2-40B4-BE49-F238E27FC236}">
                  <a16:creationId xmlns:a16="http://schemas.microsoft.com/office/drawing/2014/main" id="{4ADBB2CC-AAD0-3B17-A2BE-0487379A48EB}"/>
                </a:ext>
              </a:extLst>
            </p:cNvPr>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88" name="Rectangle 9">
              <a:extLst>
                <a:ext uri="{FF2B5EF4-FFF2-40B4-BE49-F238E27FC236}">
                  <a16:creationId xmlns:a16="http://schemas.microsoft.com/office/drawing/2014/main" id="{642ABC83-BE6B-4F5E-3396-51ECAE29B05C}"/>
                </a:ext>
              </a:extLst>
            </p:cNvPr>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grpSp>
      <p:grpSp>
        <p:nvGrpSpPr>
          <p:cNvPr id="3" name="Group 10">
            <a:extLst>
              <a:ext uri="{FF2B5EF4-FFF2-40B4-BE49-F238E27FC236}">
                <a16:creationId xmlns:a16="http://schemas.microsoft.com/office/drawing/2014/main" id="{7B3A6DA8-76AE-9D1C-A2C0-E25B29BD04FB}"/>
              </a:ext>
            </a:extLst>
          </p:cNvPr>
          <p:cNvGrpSpPr>
            <a:grpSpLocks/>
          </p:cNvGrpSpPr>
          <p:nvPr/>
        </p:nvGrpSpPr>
        <p:grpSpPr bwMode="auto">
          <a:xfrm>
            <a:off x="1141941" y="1088508"/>
            <a:ext cx="540711" cy="914682"/>
            <a:chOff x="1474" y="2341"/>
            <a:chExt cx="454" cy="679"/>
          </a:xfrm>
        </p:grpSpPr>
        <p:grpSp>
          <p:nvGrpSpPr>
            <p:cNvPr id="9274" name="Group 11">
              <a:extLst>
                <a:ext uri="{FF2B5EF4-FFF2-40B4-BE49-F238E27FC236}">
                  <a16:creationId xmlns:a16="http://schemas.microsoft.com/office/drawing/2014/main" id="{57E045E4-1B04-8BDE-421F-A55CFA365DD1}"/>
                </a:ext>
              </a:extLst>
            </p:cNvPr>
            <p:cNvGrpSpPr>
              <a:grpSpLocks/>
            </p:cNvGrpSpPr>
            <p:nvPr/>
          </p:nvGrpSpPr>
          <p:grpSpPr bwMode="auto">
            <a:xfrm rot="5400000">
              <a:off x="1456" y="2517"/>
              <a:ext cx="537" cy="185"/>
              <a:chOff x="0" y="1896"/>
              <a:chExt cx="5760" cy="120"/>
            </a:xfrm>
          </p:grpSpPr>
          <p:sp>
            <p:nvSpPr>
              <p:cNvPr id="9285" name="Rectangle 12">
                <a:extLst>
                  <a:ext uri="{FF2B5EF4-FFF2-40B4-BE49-F238E27FC236}">
                    <a16:creationId xmlns:a16="http://schemas.microsoft.com/office/drawing/2014/main" id="{20E61FF9-D2EF-0C2B-E13B-96CE212A3AEA}"/>
                  </a:ext>
                </a:extLst>
              </p:cNvPr>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86" name="Rectangle 13">
                <a:extLst>
                  <a:ext uri="{FF2B5EF4-FFF2-40B4-BE49-F238E27FC236}">
                    <a16:creationId xmlns:a16="http://schemas.microsoft.com/office/drawing/2014/main" id="{A3D5F1A4-1554-BA80-F256-EBC76D3D3856}"/>
                  </a:ext>
                </a:extLst>
              </p:cNvPr>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grpSp>
        <p:grpSp>
          <p:nvGrpSpPr>
            <p:cNvPr id="9275" name="Group 14">
              <a:extLst>
                <a:ext uri="{FF2B5EF4-FFF2-40B4-BE49-F238E27FC236}">
                  <a16:creationId xmlns:a16="http://schemas.microsoft.com/office/drawing/2014/main" id="{A3EB8E52-9C22-EAEE-0308-90AAC4833CEC}"/>
                </a:ext>
              </a:extLst>
            </p:cNvPr>
            <p:cNvGrpSpPr>
              <a:grpSpLocks/>
            </p:cNvGrpSpPr>
            <p:nvPr/>
          </p:nvGrpSpPr>
          <p:grpSpPr bwMode="auto">
            <a:xfrm rot="5400000">
              <a:off x="1474" y="2567"/>
              <a:ext cx="453" cy="454"/>
              <a:chOff x="1844" y="1824"/>
              <a:chExt cx="2017" cy="1823"/>
            </a:xfrm>
          </p:grpSpPr>
          <p:sp>
            <p:nvSpPr>
              <p:cNvPr id="6159" name="AutoShape 15">
                <a:extLst>
                  <a:ext uri="{FF2B5EF4-FFF2-40B4-BE49-F238E27FC236}">
                    <a16:creationId xmlns:a16="http://schemas.microsoft.com/office/drawing/2014/main" id="{DF598D65-1278-BC1E-10FA-DD1E92D98B11}"/>
                  </a:ext>
                </a:extLst>
              </p:cNvPr>
              <p:cNvSpPr>
                <a:spLocks noChangeArrowheads="1"/>
              </p:cNvSpPr>
              <p:nvPr/>
            </p:nvSpPr>
            <p:spPr bwMode="gray">
              <a:xfrm rot="16200000" flipH="1">
                <a:off x="1792" y="2609"/>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sz="1350">
                  <a:latin typeface="Arial" charset="0"/>
                  <a:cs typeface="Arial" charset="0"/>
                </a:endParaRPr>
              </a:p>
            </p:txBody>
          </p:sp>
          <p:sp>
            <p:nvSpPr>
              <p:cNvPr id="9277" name="AutoShape 16">
                <a:extLst>
                  <a:ext uri="{FF2B5EF4-FFF2-40B4-BE49-F238E27FC236}">
                    <a16:creationId xmlns:a16="http://schemas.microsoft.com/office/drawing/2014/main" id="{0697CB28-409E-ED83-F766-F0FE34F9D3A3}"/>
                  </a:ext>
                </a:extLst>
              </p:cNvPr>
              <p:cNvSpPr>
                <a:spLocks noChangeArrowheads="1"/>
              </p:cNvSpPr>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78" name="AutoShape 17">
                <a:extLst>
                  <a:ext uri="{FF2B5EF4-FFF2-40B4-BE49-F238E27FC236}">
                    <a16:creationId xmlns:a16="http://schemas.microsoft.com/office/drawing/2014/main" id="{142E6B79-30C5-E533-28EC-6A8A2A5038A0}"/>
                  </a:ext>
                </a:extLst>
              </p:cNvPr>
              <p:cNvSpPr>
                <a:spLocks noChangeArrowheads="1"/>
              </p:cNvSpPr>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79" name="Oval 18">
                <a:extLst>
                  <a:ext uri="{FF2B5EF4-FFF2-40B4-BE49-F238E27FC236}">
                    <a16:creationId xmlns:a16="http://schemas.microsoft.com/office/drawing/2014/main" id="{DA252BFD-BEBB-48B4-324D-1FACACCE7014}"/>
                  </a:ext>
                </a:extLst>
              </p:cNvPr>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80" name="Oval 19">
                <a:extLst>
                  <a:ext uri="{FF2B5EF4-FFF2-40B4-BE49-F238E27FC236}">
                    <a16:creationId xmlns:a16="http://schemas.microsoft.com/office/drawing/2014/main" id="{0D7B6E39-3DC3-5DAF-0739-021910931552}"/>
                  </a:ext>
                </a:extLst>
              </p:cNvPr>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6164" name="Oval 20">
                <a:extLst>
                  <a:ext uri="{FF2B5EF4-FFF2-40B4-BE49-F238E27FC236}">
                    <a16:creationId xmlns:a16="http://schemas.microsoft.com/office/drawing/2014/main" id="{FBA44D93-EE4F-B575-7AB7-AA852065157E}"/>
                  </a:ext>
                </a:extLst>
              </p:cNvPr>
              <p:cNvSpPr>
                <a:spLocks noChangeArrowheads="1"/>
              </p:cNvSpPr>
              <p:nvPr/>
            </p:nvSpPr>
            <p:spPr bwMode="gray">
              <a:xfrm>
                <a:off x="1946" y="2785"/>
                <a:ext cx="1824" cy="438"/>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p:spPr>
            <p:txBody>
              <a:bodyPr rot="10800000" vert="eaVert" wrap="none" anchor="ctr">
                <a:spAutoFit/>
              </a:bodyPr>
              <a:lstStyle/>
              <a:p>
                <a:pPr>
                  <a:defRPr/>
                </a:pPr>
                <a:endParaRPr lang="en-US" sz="1350">
                  <a:latin typeface="Arial" charset="0"/>
                  <a:cs typeface="Arial" charset="0"/>
                </a:endParaRPr>
              </a:p>
            </p:txBody>
          </p:sp>
          <p:sp>
            <p:nvSpPr>
              <p:cNvPr id="9282" name="Oval 21">
                <a:extLst>
                  <a:ext uri="{FF2B5EF4-FFF2-40B4-BE49-F238E27FC236}">
                    <a16:creationId xmlns:a16="http://schemas.microsoft.com/office/drawing/2014/main" id="{337266B5-6CCF-F10D-C3B4-FFE61FD91C0A}"/>
                  </a:ext>
                </a:extLst>
              </p:cNvPr>
              <p:cNvSpPr>
                <a:spLocks noChangeArrowheads="1"/>
              </p:cNvSpPr>
              <p:nvPr/>
            </p:nvSpPr>
            <p:spPr bwMode="gray">
              <a:xfrm>
                <a:off x="1974" y="2785"/>
                <a:ext cx="1824" cy="438"/>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6166" name="Oval 22">
                <a:extLst>
                  <a:ext uri="{FF2B5EF4-FFF2-40B4-BE49-F238E27FC236}">
                    <a16:creationId xmlns:a16="http://schemas.microsoft.com/office/drawing/2014/main" id="{46057BBB-FDDA-51A9-0AE4-0342042D22C4}"/>
                  </a:ext>
                </a:extLst>
              </p:cNvPr>
              <p:cNvSpPr>
                <a:spLocks noChangeArrowheads="1"/>
              </p:cNvSpPr>
              <p:nvPr/>
            </p:nvSpPr>
            <p:spPr bwMode="gray">
              <a:xfrm>
                <a:off x="1945" y="2111"/>
                <a:ext cx="1824" cy="1096"/>
              </a:xfrm>
              <a:prstGeom prst="ellipse">
                <a:avLst/>
              </a:prstGeom>
              <a:gradFill rotWithShape="1">
                <a:gsLst>
                  <a:gs pos="0">
                    <a:srgbClr val="7A7400"/>
                  </a:gs>
                  <a:gs pos="50000">
                    <a:schemeClr val="hlink"/>
                  </a:gs>
                  <a:gs pos="100000">
                    <a:srgbClr val="7A7400"/>
                  </a:gs>
                </a:gsLst>
                <a:lin ang="18900000" scaled="1"/>
              </a:gradFill>
              <a:ln w="38100" algn="ctr">
                <a:noFill/>
                <a:round/>
                <a:headEnd/>
                <a:tailEnd/>
              </a:ln>
            </p:spPr>
            <p:txBody>
              <a:bodyPr rot="10800000" vert="eaVert" anchor="ctr">
                <a:spAutoFit/>
              </a:bodyPr>
              <a:lstStyle/>
              <a:p>
                <a:pPr>
                  <a:defRPr/>
                </a:pPr>
                <a:endParaRPr lang="en-US" sz="1350">
                  <a:latin typeface="Arial" charset="0"/>
                  <a:cs typeface="Arial" charset="0"/>
                </a:endParaRPr>
              </a:p>
            </p:txBody>
          </p:sp>
          <p:sp>
            <p:nvSpPr>
              <p:cNvPr id="9284" name="Oval 23" descr="Pink tissue paper">
                <a:extLst>
                  <a:ext uri="{FF2B5EF4-FFF2-40B4-BE49-F238E27FC236}">
                    <a16:creationId xmlns:a16="http://schemas.microsoft.com/office/drawing/2014/main" id="{E428BCE7-40B4-3867-1E52-1649542DFEDB}"/>
                  </a:ext>
                </a:extLst>
              </p:cNvPr>
              <p:cNvSpPr>
                <a:spLocks noChangeArrowheads="1"/>
              </p:cNvSpPr>
              <p:nvPr/>
            </p:nvSpPr>
            <p:spPr bwMode="gray">
              <a:xfrm>
                <a:off x="1974" y="2085"/>
                <a:ext cx="1824" cy="1095"/>
              </a:xfrm>
              <a:prstGeom prst="ellipse">
                <a:avLst/>
              </a:prstGeom>
              <a:blipFill dpi="0" rotWithShape="1">
                <a:blip r:embed="rId3"/>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grpSp>
      </p:grpSp>
      <p:grpSp>
        <p:nvGrpSpPr>
          <p:cNvPr id="6" name="Group 24">
            <a:extLst>
              <a:ext uri="{FF2B5EF4-FFF2-40B4-BE49-F238E27FC236}">
                <a16:creationId xmlns:a16="http://schemas.microsoft.com/office/drawing/2014/main" id="{54332CAD-88BA-15B7-4F60-06B6BE64C87F}"/>
              </a:ext>
            </a:extLst>
          </p:cNvPr>
          <p:cNvGrpSpPr>
            <a:grpSpLocks/>
          </p:cNvGrpSpPr>
          <p:nvPr/>
        </p:nvGrpSpPr>
        <p:grpSpPr bwMode="auto">
          <a:xfrm rot="5400000">
            <a:off x="2537026" y="2186810"/>
            <a:ext cx="880144" cy="108381"/>
            <a:chOff x="0" y="1896"/>
            <a:chExt cx="5760" cy="120"/>
          </a:xfrm>
        </p:grpSpPr>
        <p:sp>
          <p:nvSpPr>
            <p:cNvPr id="9272" name="Rectangle 25">
              <a:extLst>
                <a:ext uri="{FF2B5EF4-FFF2-40B4-BE49-F238E27FC236}">
                  <a16:creationId xmlns:a16="http://schemas.microsoft.com/office/drawing/2014/main" id="{0E74362D-094B-C22C-638F-281366EB1B37}"/>
                </a:ext>
              </a:extLst>
            </p:cNvPr>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73" name="Rectangle 26">
              <a:extLst>
                <a:ext uri="{FF2B5EF4-FFF2-40B4-BE49-F238E27FC236}">
                  <a16:creationId xmlns:a16="http://schemas.microsoft.com/office/drawing/2014/main" id="{A7CBC612-4B53-46B2-5215-174108CBF8BA}"/>
                </a:ext>
              </a:extLst>
            </p:cNvPr>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grpSp>
      <p:grpSp>
        <p:nvGrpSpPr>
          <p:cNvPr id="7" name="Group 28">
            <a:extLst>
              <a:ext uri="{FF2B5EF4-FFF2-40B4-BE49-F238E27FC236}">
                <a16:creationId xmlns:a16="http://schemas.microsoft.com/office/drawing/2014/main" id="{AEC6C9BE-1A43-4610-D1CB-A2CFE9FAC98D}"/>
              </a:ext>
            </a:extLst>
          </p:cNvPr>
          <p:cNvGrpSpPr>
            <a:grpSpLocks/>
          </p:cNvGrpSpPr>
          <p:nvPr/>
        </p:nvGrpSpPr>
        <p:grpSpPr bwMode="auto">
          <a:xfrm>
            <a:off x="2570530" y="1287367"/>
            <a:ext cx="718169" cy="778909"/>
            <a:chOff x="3255" y="860"/>
            <a:chExt cx="583" cy="623"/>
          </a:xfrm>
        </p:grpSpPr>
        <p:grpSp>
          <p:nvGrpSpPr>
            <p:cNvPr id="9261" name="Group 29">
              <a:extLst>
                <a:ext uri="{FF2B5EF4-FFF2-40B4-BE49-F238E27FC236}">
                  <a16:creationId xmlns:a16="http://schemas.microsoft.com/office/drawing/2014/main" id="{41AB2B3C-A17E-00A5-3177-67D3B2B1CEC3}"/>
                </a:ext>
              </a:extLst>
            </p:cNvPr>
            <p:cNvGrpSpPr>
              <a:grpSpLocks/>
            </p:cNvGrpSpPr>
            <p:nvPr/>
          </p:nvGrpSpPr>
          <p:grpSpPr bwMode="auto">
            <a:xfrm rot="5400000">
              <a:off x="3235" y="880"/>
              <a:ext cx="623" cy="583"/>
              <a:chOff x="1871" y="1821"/>
              <a:chExt cx="2007" cy="1810"/>
            </a:xfrm>
          </p:grpSpPr>
          <p:sp>
            <p:nvSpPr>
              <p:cNvPr id="9263" name="AutoShape 30" descr="Bouquet">
                <a:extLst>
                  <a:ext uri="{FF2B5EF4-FFF2-40B4-BE49-F238E27FC236}">
                    <a16:creationId xmlns:a16="http://schemas.microsoft.com/office/drawing/2014/main" id="{6101ADEC-BF11-01D0-3C36-84914652482C}"/>
                  </a:ext>
                </a:extLst>
              </p:cNvPr>
              <p:cNvSpPr>
                <a:spLocks noChangeArrowheads="1"/>
              </p:cNvSpPr>
              <p:nvPr/>
            </p:nvSpPr>
            <p:spPr bwMode="gray">
              <a:xfrm rot="16200000" flipH="1">
                <a:off x="1818" y="2512"/>
                <a:ext cx="311" cy="206"/>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64" name="AutoShape 31" descr="Bouquet">
                <a:extLst>
                  <a:ext uri="{FF2B5EF4-FFF2-40B4-BE49-F238E27FC236}">
                    <a16:creationId xmlns:a16="http://schemas.microsoft.com/office/drawing/2014/main" id="{FEE0B42F-1C1A-E051-81E5-270F03DCCECC}"/>
                  </a:ext>
                </a:extLst>
              </p:cNvPr>
              <p:cNvSpPr>
                <a:spLocks noChangeArrowheads="1"/>
              </p:cNvSpPr>
              <p:nvPr/>
            </p:nvSpPr>
            <p:spPr bwMode="gray">
              <a:xfrm rot="5400000" flipH="1">
                <a:off x="3621" y="2498"/>
                <a:ext cx="311" cy="203"/>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65" name="AutoShape 32" descr="Bouquet">
                <a:extLst>
                  <a:ext uri="{FF2B5EF4-FFF2-40B4-BE49-F238E27FC236}">
                    <a16:creationId xmlns:a16="http://schemas.microsoft.com/office/drawing/2014/main" id="{2AE066BB-3682-0FF9-8AB2-A6A6EB3E550F}"/>
                  </a:ext>
                </a:extLst>
              </p:cNvPr>
              <p:cNvSpPr>
                <a:spLocks noChangeArrowheads="1"/>
              </p:cNvSpPr>
              <p:nvPr/>
            </p:nvSpPr>
            <p:spPr bwMode="gray">
              <a:xfrm rot="10800000" flipH="1">
                <a:off x="2718" y="3429"/>
                <a:ext cx="303" cy="202"/>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66" name="Oval 33" descr="Bouquet">
                <a:extLst>
                  <a:ext uri="{FF2B5EF4-FFF2-40B4-BE49-F238E27FC236}">
                    <a16:creationId xmlns:a16="http://schemas.microsoft.com/office/drawing/2014/main" id="{CCD1C3DE-82AC-FCFC-705E-967402228318}"/>
                  </a:ext>
                </a:extLst>
              </p:cNvPr>
              <p:cNvSpPr>
                <a:spLocks noChangeArrowheads="1"/>
              </p:cNvSpPr>
              <p:nvPr/>
            </p:nvSpPr>
            <p:spPr bwMode="gray">
              <a:xfrm>
                <a:off x="2078" y="1821"/>
                <a:ext cx="1615" cy="1613"/>
              </a:xfrm>
              <a:prstGeom prst="ellipse">
                <a:avLst/>
              </a:prstGeom>
              <a:blipFill dpi="0" rotWithShape="1">
                <a:blip r:embed="rId4"/>
                <a:srcRect/>
                <a:tile tx="0" ty="0" sx="100000" sy="100000" flip="none" algn="tl"/>
              </a:blipFill>
              <a:ln w="57150" algn="ctr">
                <a:solidFill>
                  <a:srgbClr val="009900"/>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67" name="Oval 34" descr="Bouquet">
                <a:hlinkClick r:id="rId5" action="ppaction://hlinkpres?slideindex=1&amp;slidetitle="/>
                <a:extLst>
                  <a:ext uri="{FF2B5EF4-FFF2-40B4-BE49-F238E27FC236}">
                    <a16:creationId xmlns:a16="http://schemas.microsoft.com/office/drawing/2014/main" id="{C222C0CF-31C8-C101-7F45-AEF45A3509D9}"/>
                  </a:ext>
                </a:extLst>
              </p:cNvPr>
              <p:cNvSpPr>
                <a:spLocks noChangeArrowheads="1"/>
              </p:cNvSpPr>
              <p:nvPr/>
            </p:nvSpPr>
            <p:spPr bwMode="gray">
              <a:xfrm>
                <a:off x="2170" y="1911"/>
                <a:ext cx="1430" cy="1429"/>
              </a:xfrm>
              <a:prstGeom prst="ellipse">
                <a:avLst/>
              </a:prstGeom>
              <a:blipFill dpi="0" rotWithShape="1">
                <a:blip r:embed="rId4"/>
                <a:srcRect/>
                <a:tile tx="0" ty="0" sx="100000" sy="100000" flip="none" algn="tl"/>
              </a:blipFill>
              <a:ln w="9525" algn="ctr">
                <a:solidFill>
                  <a:srgbClr val="009900"/>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68" name="Oval 35" descr="Bouquet">
                <a:extLst>
                  <a:ext uri="{FF2B5EF4-FFF2-40B4-BE49-F238E27FC236}">
                    <a16:creationId xmlns:a16="http://schemas.microsoft.com/office/drawing/2014/main" id="{700FD1DE-EF97-E9DF-FA51-43094095A7C9}"/>
                  </a:ext>
                </a:extLst>
              </p:cNvPr>
              <p:cNvSpPr>
                <a:spLocks noChangeArrowheads="1"/>
              </p:cNvSpPr>
              <p:nvPr/>
            </p:nvSpPr>
            <p:spPr bwMode="gray">
              <a:xfrm>
                <a:off x="2190" y="2862"/>
                <a:ext cx="1422" cy="327"/>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69" name="Oval 36" descr="Bouquet">
                <a:extLst>
                  <a:ext uri="{FF2B5EF4-FFF2-40B4-BE49-F238E27FC236}">
                    <a16:creationId xmlns:a16="http://schemas.microsoft.com/office/drawing/2014/main" id="{D3798681-8D89-66A3-84C5-66A583C4008A}"/>
                  </a:ext>
                </a:extLst>
              </p:cNvPr>
              <p:cNvSpPr>
                <a:spLocks noChangeArrowheads="1"/>
              </p:cNvSpPr>
              <p:nvPr/>
            </p:nvSpPr>
            <p:spPr bwMode="gray">
              <a:xfrm>
                <a:off x="2190" y="2862"/>
                <a:ext cx="1422" cy="327"/>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70" name="Oval 37" descr="Bouquet">
                <a:extLst>
                  <a:ext uri="{FF2B5EF4-FFF2-40B4-BE49-F238E27FC236}">
                    <a16:creationId xmlns:a16="http://schemas.microsoft.com/office/drawing/2014/main" id="{7B85F0A3-CA44-FB95-59BE-7B9613BEDBD1}"/>
                  </a:ext>
                </a:extLst>
              </p:cNvPr>
              <p:cNvSpPr>
                <a:spLocks noChangeArrowheads="1"/>
              </p:cNvSpPr>
              <p:nvPr/>
            </p:nvSpPr>
            <p:spPr bwMode="gray">
              <a:xfrm>
                <a:off x="2177" y="2066"/>
                <a:ext cx="1422" cy="1102"/>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71" name="Oval 38" descr="Bouquet">
                <a:extLst>
                  <a:ext uri="{FF2B5EF4-FFF2-40B4-BE49-F238E27FC236}">
                    <a16:creationId xmlns:a16="http://schemas.microsoft.com/office/drawing/2014/main" id="{0EAE7AEE-A033-EC8D-89A5-461319D39D9F}"/>
                  </a:ext>
                </a:extLst>
              </p:cNvPr>
              <p:cNvSpPr>
                <a:spLocks noChangeArrowheads="1"/>
              </p:cNvSpPr>
              <p:nvPr/>
            </p:nvSpPr>
            <p:spPr bwMode="gray">
              <a:xfrm>
                <a:off x="2180" y="2082"/>
                <a:ext cx="1422" cy="1100"/>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grpSp>
        <p:sp>
          <p:nvSpPr>
            <p:cNvPr id="9262" name="WordArt 39">
              <a:hlinkClick r:id="rId5" action="ppaction://hlinkpres?slideindex=1&amp;slidetitle="/>
              <a:extLst>
                <a:ext uri="{FF2B5EF4-FFF2-40B4-BE49-F238E27FC236}">
                  <a16:creationId xmlns:a16="http://schemas.microsoft.com/office/drawing/2014/main" id="{1356C800-6BF8-DC4A-9BCE-7C900404D445}"/>
                </a:ext>
              </a:extLst>
            </p:cNvPr>
            <p:cNvSpPr>
              <a:spLocks noChangeArrowheads="1" noChangeShapeType="1" noTextEdit="1"/>
            </p:cNvSpPr>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en-US" sz="2701" kern="10">
                  <a:ln w="9525">
                    <a:solidFill>
                      <a:srgbClr val="009900"/>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I</a:t>
              </a:r>
            </a:p>
          </p:txBody>
        </p:sp>
      </p:grpSp>
      <p:grpSp>
        <p:nvGrpSpPr>
          <p:cNvPr id="9" name="Group 44">
            <a:extLst>
              <a:ext uri="{FF2B5EF4-FFF2-40B4-BE49-F238E27FC236}">
                <a16:creationId xmlns:a16="http://schemas.microsoft.com/office/drawing/2014/main" id="{0F9E1553-E17F-3513-FD8F-1FA01D9CBE02}"/>
              </a:ext>
            </a:extLst>
          </p:cNvPr>
          <p:cNvGrpSpPr>
            <a:grpSpLocks/>
          </p:cNvGrpSpPr>
          <p:nvPr/>
        </p:nvGrpSpPr>
        <p:grpSpPr bwMode="auto">
          <a:xfrm>
            <a:off x="2603512" y="2314225"/>
            <a:ext cx="681248" cy="834886"/>
            <a:chOff x="3260" y="1700"/>
            <a:chExt cx="581" cy="623"/>
          </a:xfrm>
        </p:grpSpPr>
        <p:grpSp>
          <p:nvGrpSpPr>
            <p:cNvPr id="9250" name="Group 45">
              <a:extLst>
                <a:ext uri="{FF2B5EF4-FFF2-40B4-BE49-F238E27FC236}">
                  <a16:creationId xmlns:a16="http://schemas.microsoft.com/office/drawing/2014/main" id="{3239A194-0281-520F-EAFB-09535050C4A2}"/>
                </a:ext>
              </a:extLst>
            </p:cNvPr>
            <p:cNvGrpSpPr>
              <a:grpSpLocks/>
            </p:cNvGrpSpPr>
            <p:nvPr/>
          </p:nvGrpSpPr>
          <p:grpSpPr bwMode="auto">
            <a:xfrm rot="5400000">
              <a:off x="3239" y="1721"/>
              <a:ext cx="623" cy="581"/>
              <a:chOff x="1871" y="1824"/>
              <a:chExt cx="2007" cy="1807"/>
            </a:xfrm>
          </p:grpSpPr>
          <p:sp>
            <p:nvSpPr>
              <p:cNvPr id="9252" name="AutoShape 46" descr="Bouquet">
                <a:extLst>
                  <a:ext uri="{FF2B5EF4-FFF2-40B4-BE49-F238E27FC236}">
                    <a16:creationId xmlns:a16="http://schemas.microsoft.com/office/drawing/2014/main" id="{D721D432-DE1D-CC41-4589-CDA95258F246}"/>
                  </a:ext>
                </a:extLst>
              </p:cNvPr>
              <p:cNvSpPr>
                <a:spLocks noChangeArrowheads="1"/>
              </p:cNvSpPr>
              <p:nvPr/>
            </p:nvSpPr>
            <p:spPr bwMode="gray">
              <a:xfrm rot="16200000" flipH="1">
                <a:off x="1818" y="2512"/>
                <a:ext cx="311" cy="206"/>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53" name="AutoShape 47" descr="Bouquet">
                <a:extLst>
                  <a:ext uri="{FF2B5EF4-FFF2-40B4-BE49-F238E27FC236}">
                    <a16:creationId xmlns:a16="http://schemas.microsoft.com/office/drawing/2014/main" id="{A85D81E8-CB3A-931B-6C1D-D5CFA401C55F}"/>
                  </a:ext>
                </a:extLst>
              </p:cNvPr>
              <p:cNvSpPr>
                <a:spLocks noChangeArrowheads="1"/>
              </p:cNvSpPr>
              <p:nvPr/>
            </p:nvSpPr>
            <p:spPr bwMode="gray">
              <a:xfrm rot="5400000" flipH="1">
                <a:off x="3621" y="2498"/>
                <a:ext cx="311" cy="203"/>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54" name="AutoShape 48" descr="Bouquet">
                <a:extLst>
                  <a:ext uri="{FF2B5EF4-FFF2-40B4-BE49-F238E27FC236}">
                    <a16:creationId xmlns:a16="http://schemas.microsoft.com/office/drawing/2014/main" id="{54AB429D-BA75-312E-70DA-9F4ED3855D24}"/>
                  </a:ext>
                </a:extLst>
              </p:cNvPr>
              <p:cNvSpPr>
                <a:spLocks noChangeArrowheads="1"/>
              </p:cNvSpPr>
              <p:nvPr/>
            </p:nvSpPr>
            <p:spPr bwMode="gray">
              <a:xfrm rot="10800000" flipH="1">
                <a:off x="2718" y="3429"/>
                <a:ext cx="303" cy="202"/>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55" name="Oval 49" descr="Bouquet">
                <a:extLst>
                  <a:ext uri="{FF2B5EF4-FFF2-40B4-BE49-F238E27FC236}">
                    <a16:creationId xmlns:a16="http://schemas.microsoft.com/office/drawing/2014/main" id="{76C7B7D8-F157-CA6A-AFC5-7CE9BC136B84}"/>
                  </a:ext>
                </a:extLst>
              </p:cNvPr>
              <p:cNvSpPr>
                <a:spLocks noChangeArrowheads="1"/>
              </p:cNvSpPr>
              <p:nvPr/>
            </p:nvSpPr>
            <p:spPr bwMode="gray">
              <a:xfrm>
                <a:off x="2078" y="1824"/>
                <a:ext cx="1615" cy="1615"/>
              </a:xfrm>
              <a:prstGeom prst="ellipse">
                <a:avLst/>
              </a:prstGeom>
              <a:blipFill dpi="0" rotWithShape="1">
                <a:blip r:embed="rId4"/>
                <a:srcRect/>
                <a:tile tx="0" ty="0" sx="100000" sy="100000" flip="none" algn="tl"/>
              </a:blipFill>
              <a:ln w="57150" algn="ctr">
                <a:solidFill>
                  <a:srgbClr val="009900"/>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56" name="Oval 50" descr="Bouquet">
                <a:extLst>
                  <a:ext uri="{FF2B5EF4-FFF2-40B4-BE49-F238E27FC236}">
                    <a16:creationId xmlns:a16="http://schemas.microsoft.com/office/drawing/2014/main" id="{50B983C7-2925-9AC1-8FB6-C87DD65B56A3}"/>
                  </a:ext>
                </a:extLst>
              </p:cNvPr>
              <p:cNvSpPr>
                <a:spLocks noChangeArrowheads="1"/>
              </p:cNvSpPr>
              <p:nvPr/>
            </p:nvSpPr>
            <p:spPr bwMode="gray">
              <a:xfrm>
                <a:off x="2170" y="1915"/>
                <a:ext cx="1430" cy="1430"/>
              </a:xfrm>
              <a:prstGeom prst="ellipse">
                <a:avLst/>
              </a:prstGeom>
              <a:blipFill dpi="0" rotWithShape="1">
                <a:blip r:embed="rId4"/>
                <a:srcRect/>
                <a:tile tx="0" ty="0" sx="100000" sy="100000" flip="none" algn="tl"/>
              </a:blipFill>
              <a:ln w="9525" algn="ctr">
                <a:solidFill>
                  <a:srgbClr val="009900"/>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57" name="Oval 51" descr="Bouquet">
                <a:extLst>
                  <a:ext uri="{FF2B5EF4-FFF2-40B4-BE49-F238E27FC236}">
                    <a16:creationId xmlns:a16="http://schemas.microsoft.com/office/drawing/2014/main" id="{B0BAA4F6-9701-8FE2-8744-E65C87591553}"/>
                  </a:ext>
                </a:extLst>
              </p:cNvPr>
              <p:cNvSpPr>
                <a:spLocks noChangeArrowheads="1"/>
              </p:cNvSpPr>
              <p:nvPr/>
            </p:nvSpPr>
            <p:spPr bwMode="gray">
              <a:xfrm>
                <a:off x="2230" y="2843"/>
                <a:ext cx="1327" cy="345"/>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58" name="Oval 52" descr="Bouquet">
                <a:hlinkClick r:id="rId6" action="ppaction://hlinkpres?slideindex=1&amp;slidetitle="/>
                <a:extLst>
                  <a:ext uri="{FF2B5EF4-FFF2-40B4-BE49-F238E27FC236}">
                    <a16:creationId xmlns:a16="http://schemas.microsoft.com/office/drawing/2014/main" id="{5280941A-6C02-FD27-AD74-9DC8037CC0D6}"/>
                  </a:ext>
                </a:extLst>
              </p:cNvPr>
              <p:cNvSpPr>
                <a:spLocks noChangeArrowheads="1"/>
              </p:cNvSpPr>
              <p:nvPr/>
            </p:nvSpPr>
            <p:spPr bwMode="gray">
              <a:xfrm>
                <a:off x="2230" y="2843"/>
                <a:ext cx="1327" cy="345"/>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59" name="Oval 53" descr="Bouquet">
                <a:extLst>
                  <a:ext uri="{FF2B5EF4-FFF2-40B4-BE49-F238E27FC236}">
                    <a16:creationId xmlns:a16="http://schemas.microsoft.com/office/drawing/2014/main" id="{8BF20115-B95F-4152-0312-DCE71E744E6A}"/>
                  </a:ext>
                </a:extLst>
              </p:cNvPr>
              <p:cNvSpPr>
                <a:spLocks noChangeArrowheads="1"/>
              </p:cNvSpPr>
              <p:nvPr/>
            </p:nvSpPr>
            <p:spPr bwMode="gray">
              <a:xfrm>
                <a:off x="2224" y="2067"/>
                <a:ext cx="1327" cy="1100"/>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60" name="Oval 54" descr="Bouquet">
                <a:extLst>
                  <a:ext uri="{FF2B5EF4-FFF2-40B4-BE49-F238E27FC236}">
                    <a16:creationId xmlns:a16="http://schemas.microsoft.com/office/drawing/2014/main" id="{2096F956-D21A-6BAF-4B30-FDCC390B79B5}"/>
                  </a:ext>
                </a:extLst>
              </p:cNvPr>
              <p:cNvSpPr>
                <a:spLocks noChangeArrowheads="1"/>
              </p:cNvSpPr>
              <p:nvPr/>
            </p:nvSpPr>
            <p:spPr bwMode="gray">
              <a:xfrm>
                <a:off x="2227" y="2083"/>
                <a:ext cx="1327" cy="1099"/>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grpSp>
        <p:sp>
          <p:nvSpPr>
            <p:cNvPr id="9251" name="WordArt 55">
              <a:hlinkClick r:id="rId6" action="ppaction://hlinkpres?slideindex=1&amp;slidetitle="/>
              <a:extLst>
                <a:ext uri="{FF2B5EF4-FFF2-40B4-BE49-F238E27FC236}">
                  <a16:creationId xmlns:a16="http://schemas.microsoft.com/office/drawing/2014/main" id="{1F76C2AB-5A74-2575-715E-EF1927087435}"/>
                </a:ext>
              </a:extLst>
            </p:cNvPr>
            <p:cNvSpPr>
              <a:spLocks noChangeArrowheads="1" noChangeShapeType="1" noTextEdit="1"/>
            </p:cNvSpPr>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2701" kern="10" dirty="0">
                  <a:ln w="9525">
                    <a:solidFill>
                      <a:srgbClr val="009900"/>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II</a:t>
              </a:r>
            </a:p>
          </p:txBody>
        </p:sp>
      </p:grpSp>
      <p:grpSp>
        <p:nvGrpSpPr>
          <p:cNvPr id="11" name="Group 69">
            <a:extLst>
              <a:ext uri="{FF2B5EF4-FFF2-40B4-BE49-F238E27FC236}">
                <a16:creationId xmlns:a16="http://schemas.microsoft.com/office/drawing/2014/main" id="{C4DF2B33-5B3C-1A53-BF75-92E660B900FA}"/>
              </a:ext>
            </a:extLst>
          </p:cNvPr>
          <p:cNvGrpSpPr>
            <a:grpSpLocks/>
          </p:cNvGrpSpPr>
          <p:nvPr/>
        </p:nvGrpSpPr>
        <p:grpSpPr bwMode="auto">
          <a:xfrm>
            <a:off x="1057187" y="240134"/>
            <a:ext cx="857515" cy="914682"/>
            <a:chOff x="196" y="292"/>
            <a:chExt cx="616" cy="507"/>
          </a:xfrm>
        </p:grpSpPr>
        <p:grpSp>
          <p:nvGrpSpPr>
            <p:cNvPr id="9244" name="Group 70">
              <a:extLst>
                <a:ext uri="{FF2B5EF4-FFF2-40B4-BE49-F238E27FC236}">
                  <a16:creationId xmlns:a16="http://schemas.microsoft.com/office/drawing/2014/main" id="{A60118F2-65A0-D203-0B58-A605AC8E3739}"/>
                </a:ext>
              </a:extLst>
            </p:cNvPr>
            <p:cNvGrpSpPr>
              <a:grpSpLocks/>
            </p:cNvGrpSpPr>
            <p:nvPr/>
          </p:nvGrpSpPr>
          <p:grpSpPr bwMode="auto">
            <a:xfrm>
              <a:off x="204" y="300"/>
              <a:ext cx="608" cy="499"/>
              <a:chOff x="204" y="300"/>
              <a:chExt cx="608" cy="499"/>
            </a:xfrm>
          </p:grpSpPr>
          <p:sp>
            <p:nvSpPr>
              <p:cNvPr id="9248" name="Oval 19" descr="Oak">
                <a:extLst>
                  <a:ext uri="{FF2B5EF4-FFF2-40B4-BE49-F238E27FC236}">
                    <a16:creationId xmlns:a16="http://schemas.microsoft.com/office/drawing/2014/main" id="{B47750C8-45BC-6660-F64A-5111C4FDFAEF}"/>
                  </a:ext>
                </a:extLst>
              </p:cNvPr>
              <p:cNvSpPr>
                <a:spLocks noChangeArrowheads="1"/>
              </p:cNvSpPr>
              <p:nvPr/>
            </p:nvSpPr>
            <p:spPr bwMode="auto">
              <a:xfrm rot="1758052">
                <a:off x="204" y="300"/>
                <a:ext cx="592" cy="482"/>
              </a:xfrm>
              <a:prstGeom prst="ellipse">
                <a:avLst/>
              </a:prstGeom>
              <a:blipFill dpi="0" rotWithShape="1">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endParaRPr lang="en-US" altLang="en-US" sz="1350"/>
              </a:p>
            </p:txBody>
          </p:sp>
          <p:sp>
            <p:nvSpPr>
              <p:cNvPr id="9249" name="Oval 24" descr="Oak">
                <a:extLst>
                  <a:ext uri="{FF2B5EF4-FFF2-40B4-BE49-F238E27FC236}">
                    <a16:creationId xmlns:a16="http://schemas.microsoft.com/office/drawing/2014/main" id="{D3C4885E-2B41-ABC2-559D-DCAA73694FB5}"/>
                  </a:ext>
                </a:extLst>
              </p:cNvPr>
              <p:cNvSpPr>
                <a:spLocks noChangeArrowheads="1"/>
              </p:cNvSpPr>
              <p:nvPr/>
            </p:nvSpPr>
            <p:spPr bwMode="gray">
              <a:xfrm rot="1758052">
                <a:off x="220" y="317"/>
                <a:ext cx="592" cy="482"/>
              </a:xfrm>
              <a:prstGeom prst="ellipse">
                <a:avLst/>
              </a:prstGeom>
              <a:blipFill dpi="0" rotWithShape="1">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endParaRPr lang="en-US" altLang="en-US" sz="1350"/>
              </a:p>
            </p:txBody>
          </p:sp>
        </p:grpSp>
        <p:grpSp>
          <p:nvGrpSpPr>
            <p:cNvPr id="9245" name="Group 73">
              <a:extLst>
                <a:ext uri="{FF2B5EF4-FFF2-40B4-BE49-F238E27FC236}">
                  <a16:creationId xmlns:a16="http://schemas.microsoft.com/office/drawing/2014/main" id="{35F16C99-2789-5BB1-D957-B27C3DFD0E2F}"/>
                </a:ext>
              </a:extLst>
            </p:cNvPr>
            <p:cNvGrpSpPr>
              <a:grpSpLocks/>
            </p:cNvGrpSpPr>
            <p:nvPr/>
          </p:nvGrpSpPr>
          <p:grpSpPr bwMode="auto">
            <a:xfrm>
              <a:off x="196" y="292"/>
              <a:ext cx="592" cy="482"/>
              <a:chOff x="204" y="300"/>
              <a:chExt cx="592" cy="482"/>
            </a:xfrm>
          </p:grpSpPr>
          <p:sp>
            <p:nvSpPr>
              <p:cNvPr id="9246" name="Oval 25" descr="Oak">
                <a:extLst>
                  <a:ext uri="{FF2B5EF4-FFF2-40B4-BE49-F238E27FC236}">
                    <a16:creationId xmlns:a16="http://schemas.microsoft.com/office/drawing/2014/main" id="{5BBD6704-4F17-534C-2E24-28C0D2906D88}"/>
                  </a:ext>
                </a:extLst>
              </p:cNvPr>
              <p:cNvSpPr>
                <a:spLocks noChangeArrowheads="1"/>
              </p:cNvSpPr>
              <p:nvPr/>
            </p:nvSpPr>
            <p:spPr bwMode="gray">
              <a:xfrm rot="1758052">
                <a:off x="204" y="300"/>
                <a:ext cx="592" cy="482"/>
              </a:xfrm>
              <a:prstGeom prst="ellipse">
                <a:avLst/>
              </a:prstGeom>
              <a:blipFill dpi="0" rotWithShape="1">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endParaRPr lang="en-US" altLang="en-US" sz="1350"/>
              </a:p>
            </p:txBody>
          </p:sp>
          <p:pic>
            <p:nvPicPr>
              <p:cNvPr id="9247" name="Picture 27" descr="Picture1">
                <a:extLst>
                  <a:ext uri="{FF2B5EF4-FFF2-40B4-BE49-F238E27FC236}">
                    <a16:creationId xmlns:a16="http://schemas.microsoft.com/office/drawing/2014/main" id="{1A1F3E7D-F3EA-2FBC-5FD5-095A5422BB3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graphicFrame>
        <p:nvGraphicFramePr>
          <p:cNvPr id="9226" name="Object 2">
            <a:extLst>
              <a:ext uri="{FF2B5EF4-FFF2-40B4-BE49-F238E27FC236}">
                <a16:creationId xmlns:a16="http://schemas.microsoft.com/office/drawing/2014/main" id="{031FB9AB-9A0E-1CAD-EEEA-FE4A6E0ACB47}"/>
              </a:ext>
            </a:extLst>
          </p:cNvPr>
          <p:cNvGraphicFramePr>
            <a:graphicFrameLocks noChangeAspect="1"/>
          </p:cNvGraphicFramePr>
          <p:nvPr>
            <p:extLst>
              <p:ext uri="{D42A27DB-BD31-4B8C-83A1-F6EECF244321}">
                <p14:modId xmlns:p14="http://schemas.microsoft.com/office/powerpoint/2010/main" val="2314992110"/>
              </p:ext>
            </p:extLst>
          </p:nvPr>
        </p:nvGraphicFramePr>
        <p:xfrm>
          <a:off x="472622" y="3064666"/>
          <a:ext cx="1382743" cy="1800781"/>
        </p:xfrm>
        <a:graphic>
          <a:graphicData uri="http://schemas.openxmlformats.org/presentationml/2006/ole">
            <mc:AlternateContent xmlns:mc="http://schemas.openxmlformats.org/markup-compatibility/2006">
              <mc:Choice xmlns:v="urn:schemas-microsoft-com:vml" Requires="v">
                <p:oleObj spid="_x0000_s1026" name="Clip" r:id="rId9" imgW="3535680" imgH="4450080" progId="">
                  <p:embed/>
                </p:oleObj>
              </mc:Choice>
              <mc:Fallback>
                <p:oleObj name="Clip" r:id="rId9" imgW="3535680" imgH="4450080" progId="">
                  <p:embed/>
                  <p:pic>
                    <p:nvPicPr>
                      <p:cNvPr id="9226" name="Object 2">
                        <a:extLst>
                          <a:ext uri="{FF2B5EF4-FFF2-40B4-BE49-F238E27FC236}">
                            <a16:creationId xmlns:a16="http://schemas.microsoft.com/office/drawing/2014/main" id="{031FB9AB-9A0E-1CAD-EEEA-FE4A6E0ACB4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622" y="3064666"/>
                        <a:ext cx="1382743" cy="180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AutoShape 27">
            <a:extLst>
              <a:ext uri="{FF2B5EF4-FFF2-40B4-BE49-F238E27FC236}">
                <a16:creationId xmlns:a16="http://schemas.microsoft.com/office/drawing/2014/main" id="{A7BA86EF-4B93-D848-14A7-417731CCF1AE}"/>
              </a:ext>
            </a:extLst>
          </p:cNvPr>
          <p:cNvSpPr>
            <a:spLocks noChangeArrowheads="1"/>
          </p:cNvSpPr>
          <p:nvPr/>
        </p:nvSpPr>
        <p:spPr bwMode="gray">
          <a:xfrm>
            <a:off x="2051720" y="219098"/>
            <a:ext cx="6454652" cy="918256"/>
          </a:xfrm>
          <a:prstGeom prst="roundRect">
            <a:avLst>
              <a:gd name="adj" fmla="val 50000"/>
            </a:avLst>
          </a:prstGeom>
          <a:solidFill>
            <a:srgbClr val="92D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sz="2400" b="1" dirty="0" err="1">
                <a:solidFill>
                  <a:schemeClr val="tx1"/>
                </a:solidFill>
                <a:latin typeface="Times New Roman" panose="02020603050405020304" pitchFamily="18" charset="0"/>
                <a:cs typeface="Times New Roman" panose="02020603050405020304" pitchFamily="18" charset="0"/>
              </a:rPr>
              <a:t>Bài</a:t>
            </a:r>
            <a:r>
              <a:rPr lang="en-US" sz="2400" b="1" dirty="0">
                <a:solidFill>
                  <a:schemeClr val="tx1"/>
                </a:solidFill>
                <a:latin typeface="Times New Roman" panose="02020603050405020304" pitchFamily="18" charset="0"/>
                <a:cs typeface="Times New Roman" panose="02020603050405020304" pitchFamily="18" charset="0"/>
              </a:rPr>
              <a:t> 9A : </a:t>
            </a:r>
            <a:r>
              <a:rPr lang="en-US" sz="2400" b="1" dirty="0" err="1">
                <a:solidFill>
                  <a:schemeClr val="tx1"/>
                </a:solidFill>
                <a:latin typeface="Times New Roman" panose="02020603050405020304" pitchFamily="18" charset="0"/>
                <a:cs typeface="Times New Roman" panose="02020603050405020304" pitchFamily="18" charset="0"/>
              </a:rPr>
              <a:t>Tạo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đầu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trang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trang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văn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bản</a:t>
            </a:r>
            <a:endParaRPr lang="en-US" sz="2101" b="1" dirty="0">
              <a:solidFill>
                <a:srgbClr val="FF0000"/>
              </a:solidFill>
              <a:latin typeface="Times New Roman" pitchFamily="18" charset="0"/>
              <a:cs typeface="Times New Roman" pitchFamily="18" charset="0"/>
            </a:endParaRPr>
          </a:p>
        </p:txBody>
      </p:sp>
      <p:grpSp>
        <p:nvGrpSpPr>
          <p:cNvPr id="14" name="Group 24">
            <a:extLst>
              <a:ext uri="{FF2B5EF4-FFF2-40B4-BE49-F238E27FC236}">
                <a16:creationId xmlns:a16="http://schemas.microsoft.com/office/drawing/2014/main" id="{BC2279AA-2FED-9941-E3B0-62CF3322EE35}"/>
              </a:ext>
            </a:extLst>
          </p:cNvPr>
          <p:cNvGrpSpPr>
            <a:grpSpLocks/>
          </p:cNvGrpSpPr>
          <p:nvPr/>
        </p:nvGrpSpPr>
        <p:grpSpPr bwMode="auto">
          <a:xfrm rot="5400000">
            <a:off x="2555868" y="3327292"/>
            <a:ext cx="880144" cy="108381"/>
            <a:chOff x="0" y="1896"/>
            <a:chExt cx="5760" cy="120"/>
          </a:xfrm>
        </p:grpSpPr>
        <p:sp>
          <p:nvSpPr>
            <p:cNvPr id="9242" name="Rectangle 25">
              <a:extLst>
                <a:ext uri="{FF2B5EF4-FFF2-40B4-BE49-F238E27FC236}">
                  <a16:creationId xmlns:a16="http://schemas.microsoft.com/office/drawing/2014/main" id="{65EA4A72-D705-E0C7-9BD0-AEDD761F369F}"/>
                </a:ext>
              </a:extLst>
            </p:cNvPr>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43" name="Rectangle 26">
              <a:extLst>
                <a:ext uri="{FF2B5EF4-FFF2-40B4-BE49-F238E27FC236}">
                  <a16:creationId xmlns:a16="http://schemas.microsoft.com/office/drawing/2014/main" id="{078D449B-5AA3-5ECB-9106-DD0E7C6AF657}"/>
                </a:ext>
              </a:extLst>
            </p:cNvPr>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grpSp>
      <p:grpSp>
        <p:nvGrpSpPr>
          <p:cNvPr id="16" name="Group 44">
            <a:extLst>
              <a:ext uri="{FF2B5EF4-FFF2-40B4-BE49-F238E27FC236}">
                <a16:creationId xmlns:a16="http://schemas.microsoft.com/office/drawing/2014/main" id="{223B0B44-ECE4-9265-0ABA-C9B4A33131D0}"/>
              </a:ext>
            </a:extLst>
          </p:cNvPr>
          <p:cNvGrpSpPr>
            <a:grpSpLocks/>
          </p:cNvGrpSpPr>
          <p:nvPr/>
        </p:nvGrpSpPr>
        <p:grpSpPr bwMode="auto">
          <a:xfrm>
            <a:off x="2615105" y="3299698"/>
            <a:ext cx="682439" cy="836077"/>
            <a:chOff x="3258" y="1702"/>
            <a:chExt cx="582" cy="624"/>
          </a:xfrm>
        </p:grpSpPr>
        <p:grpSp>
          <p:nvGrpSpPr>
            <p:cNvPr id="9231" name="Group 45">
              <a:extLst>
                <a:ext uri="{FF2B5EF4-FFF2-40B4-BE49-F238E27FC236}">
                  <a16:creationId xmlns:a16="http://schemas.microsoft.com/office/drawing/2014/main" id="{1CAEB1C2-B002-B46B-73F3-5426CADD7BE5}"/>
                </a:ext>
              </a:extLst>
            </p:cNvPr>
            <p:cNvGrpSpPr>
              <a:grpSpLocks/>
            </p:cNvGrpSpPr>
            <p:nvPr/>
          </p:nvGrpSpPr>
          <p:grpSpPr bwMode="auto">
            <a:xfrm rot="5400000">
              <a:off x="3237" y="1723"/>
              <a:ext cx="624" cy="582"/>
              <a:chOff x="1871" y="1824"/>
              <a:chExt cx="2007" cy="1807"/>
            </a:xfrm>
          </p:grpSpPr>
          <p:sp>
            <p:nvSpPr>
              <p:cNvPr id="9233" name="AutoShape 46" descr="Bouquet">
                <a:extLst>
                  <a:ext uri="{FF2B5EF4-FFF2-40B4-BE49-F238E27FC236}">
                    <a16:creationId xmlns:a16="http://schemas.microsoft.com/office/drawing/2014/main" id="{067747EC-1D08-6688-B62A-7B8570B2F47A}"/>
                  </a:ext>
                </a:extLst>
              </p:cNvPr>
              <p:cNvSpPr>
                <a:spLocks noChangeArrowheads="1"/>
              </p:cNvSpPr>
              <p:nvPr/>
            </p:nvSpPr>
            <p:spPr bwMode="gray">
              <a:xfrm rot="16200000" flipH="1">
                <a:off x="1818" y="2512"/>
                <a:ext cx="311" cy="206"/>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34" name="AutoShape 47" descr="Bouquet">
                <a:extLst>
                  <a:ext uri="{FF2B5EF4-FFF2-40B4-BE49-F238E27FC236}">
                    <a16:creationId xmlns:a16="http://schemas.microsoft.com/office/drawing/2014/main" id="{D40ED386-B2DB-463E-8E8F-7AF8E7BF99B1}"/>
                  </a:ext>
                </a:extLst>
              </p:cNvPr>
              <p:cNvSpPr>
                <a:spLocks noChangeArrowheads="1"/>
              </p:cNvSpPr>
              <p:nvPr/>
            </p:nvSpPr>
            <p:spPr bwMode="gray">
              <a:xfrm rot="5400000" flipH="1">
                <a:off x="3621" y="2498"/>
                <a:ext cx="311" cy="203"/>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35" name="AutoShape 48" descr="Bouquet">
                <a:extLst>
                  <a:ext uri="{FF2B5EF4-FFF2-40B4-BE49-F238E27FC236}">
                    <a16:creationId xmlns:a16="http://schemas.microsoft.com/office/drawing/2014/main" id="{0187447B-92BF-FACD-6E49-0D836529CA38}"/>
                  </a:ext>
                </a:extLst>
              </p:cNvPr>
              <p:cNvSpPr>
                <a:spLocks noChangeArrowheads="1"/>
              </p:cNvSpPr>
              <p:nvPr/>
            </p:nvSpPr>
            <p:spPr bwMode="gray">
              <a:xfrm rot="10800000" flipH="1">
                <a:off x="2718" y="3429"/>
                <a:ext cx="303" cy="202"/>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36" name="Oval 49" descr="Bouquet">
                <a:extLst>
                  <a:ext uri="{FF2B5EF4-FFF2-40B4-BE49-F238E27FC236}">
                    <a16:creationId xmlns:a16="http://schemas.microsoft.com/office/drawing/2014/main" id="{516ED3E7-76EB-1B77-D8E6-8A2F17E0A622}"/>
                  </a:ext>
                </a:extLst>
              </p:cNvPr>
              <p:cNvSpPr>
                <a:spLocks noChangeArrowheads="1"/>
              </p:cNvSpPr>
              <p:nvPr/>
            </p:nvSpPr>
            <p:spPr bwMode="gray">
              <a:xfrm>
                <a:off x="2078" y="1824"/>
                <a:ext cx="1615" cy="1615"/>
              </a:xfrm>
              <a:prstGeom prst="ellipse">
                <a:avLst/>
              </a:prstGeom>
              <a:blipFill dpi="0" rotWithShape="1">
                <a:blip r:embed="rId4"/>
                <a:srcRect/>
                <a:tile tx="0" ty="0" sx="100000" sy="100000" flip="none" algn="tl"/>
              </a:blipFill>
              <a:ln w="57150" algn="ctr">
                <a:solidFill>
                  <a:srgbClr val="009900"/>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37" name="Oval 50" descr="Bouquet">
                <a:extLst>
                  <a:ext uri="{FF2B5EF4-FFF2-40B4-BE49-F238E27FC236}">
                    <a16:creationId xmlns:a16="http://schemas.microsoft.com/office/drawing/2014/main" id="{948B1AD0-81B6-3BCA-5AE7-30E0A5D15DF6}"/>
                  </a:ext>
                </a:extLst>
              </p:cNvPr>
              <p:cNvSpPr>
                <a:spLocks noChangeArrowheads="1"/>
              </p:cNvSpPr>
              <p:nvPr/>
            </p:nvSpPr>
            <p:spPr bwMode="gray">
              <a:xfrm>
                <a:off x="2170" y="1915"/>
                <a:ext cx="1430" cy="1430"/>
              </a:xfrm>
              <a:prstGeom prst="ellipse">
                <a:avLst/>
              </a:prstGeom>
              <a:blipFill dpi="0" rotWithShape="1">
                <a:blip r:embed="rId4"/>
                <a:srcRect/>
                <a:tile tx="0" ty="0" sx="100000" sy="100000" flip="none" algn="tl"/>
              </a:blipFill>
              <a:ln w="9525" algn="ctr">
                <a:solidFill>
                  <a:srgbClr val="009900"/>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38" name="Oval 51" descr="Bouquet">
                <a:extLst>
                  <a:ext uri="{FF2B5EF4-FFF2-40B4-BE49-F238E27FC236}">
                    <a16:creationId xmlns:a16="http://schemas.microsoft.com/office/drawing/2014/main" id="{7395AB87-B459-8A3D-E9D4-D26991E89338}"/>
                  </a:ext>
                </a:extLst>
              </p:cNvPr>
              <p:cNvSpPr>
                <a:spLocks noChangeArrowheads="1"/>
              </p:cNvSpPr>
              <p:nvPr/>
            </p:nvSpPr>
            <p:spPr bwMode="gray">
              <a:xfrm>
                <a:off x="2232" y="2843"/>
                <a:ext cx="1325" cy="344"/>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39" name="Oval 52" descr="Bouquet">
                <a:hlinkClick r:id="rId6" action="ppaction://hlinkpres?slideindex=1&amp;slidetitle="/>
                <a:extLst>
                  <a:ext uri="{FF2B5EF4-FFF2-40B4-BE49-F238E27FC236}">
                    <a16:creationId xmlns:a16="http://schemas.microsoft.com/office/drawing/2014/main" id="{5E4C21F5-013C-F626-C20A-0561BCC513CA}"/>
                  </a:ext>
                </a:extLst>
              </p:cNvPr>
              <p:cNvSpPr>
                <a:spLocks noChangeArrowheads="1"/>
              </p:cNvSpPr>
              <p:nvPr/>
            </p:nvSpPr>
            <p:spPr bwMode="gray">
              <a:xfrm>
                <a:off x="2232" y="2843"/>
                <a:ext cx="1325" cy="344"/>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40" name="Oval 53" descr="Bouquet">
                <a:extLst>
                  <a:ext uri="{FF2B5EF4-FFF2-40B4-BE49-F238E27FC236}">
                    <a16:creationId xmlns:a16="http://schemas.microsoft.com/office/drawing/2014/main" id="{35CB743D-20EE-6B8A-F70F-9961564E3451}"/>
                  </a:ext>
                </a:extLst>
              </p:cNvPr>
              <p:cNvSpPr>
                <a:spLocks noChangeArrowheads="1"/>
              </p:cNvSpPr>
              <p:nvPr/>
            </p:nvSpPr>
            <p:spPr bwMode="gray">
              <a:xfrm>
                <a:off x="2226" y="2067"/>
                <a:ext cx="1325" cy="1100"/>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sp>
            <p:nvSpPr>
              <p:cNvPr id="9241" name="Oval 54" descr="Bouquet">
                <a:extLst>
                  <a:ext uri="{FF2B5EF4-FFF2-40B4-BE49-F238E27FC236}">
                    <a16:creationId xmlns:a16="http://schemas.microsoft.com/office/drawing/2014/main" id="{FAE9C5F2-F987-C7DC-A322-1CAF88B9F926}"/>
                  </a:ext>
                </a:extLst>
              </p:cNvPr>
              <p:cNvSpPr>
                <a:spLocks noChangeArrowheads="1"/>
              </p:cNvSpPr>
              <p:nvPr/>
            </p:nvSpPr>
            <p:spPr bwMode="gray">
              <a:xfrm>
                <a:off x="2229" y="2083"/>
                <a:ext cx="1325" cy="1099"/>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350"/>
              </a:p>
            </p:txBody>
          </p:sp>
        </p:grpSp>
        <p:sp>
          <p:nvSpPr>
            <p:cNvPr id="9232" name="WordArt 55">
              <a:hlinkClick r:id="rId6" action="ppaction://hlinkpres?slideindex=1&amp;slidetitle="/>
              <a:extLst>
                <a:ext uri="{FF2B5EF4-FFF2-40B4-BE49-F238E27FC236}">
                  <a16:creationId xmlns:a16="http://schemas.microsoft.com/office/drawing/2014/main" id="{44D82BC0-1BBD-B91D-DFC9-CD94CFAC2CE0}"/>
                </a:ext>
              </a:extLst>
            </p:cNvPr>
            <p:cNvSpPr>
              <a:spLocks noChangeArrowheads="1" noChangeShapeType="1" noTextEdit="1"/>
            </p:cNvSpPr>
            <p:nvPr/>
          </p:nvSpPr>
          <p:spPr bwMode="auto">
            <a:xfrm>
              <a:off x="3358" y="1852"/>
              <a:ext cx="318" cy="282"/>
            </a:xfrm>
            <a:prstGeom prst="rect">
              <a:avLst/>
            </a:prstGeom>
          </p:spPr>
          <p:txBody>
            <a:bodyPr wrap="none" fromWordArt="1">
              <a:prstTxWarp prst="textSlantUp">
                <a:avLst>
                  <a:gd name="adj" fmla="val 29167"/>
                </a:avLst>
              </a:prstTxWarp>
            </a:bodyPr>
            <a:lstStyle/>
            <a:p>
              <a:pPr algn="ctr"/>
              <a:r>
                <a:rPr lang="en-US" sz="2701" kern="10">
                  <a:ln w="9525">
                    <a:solidFill>
                      <a:srgbClr val="009900"/>
                    </a:solidFill>
                    <a:round/>
                    <a:headEnd/>
                    <a:tailEnd/>
                  </a:ln>
                  <a:solidFill>
                    <a:srgbClr val="FF3300"/>
                  </a:solidFill>
                  <a:effectLst>
                    <a:outerShdw dist="53882" dir="2700000" algn="ctr" rotWithShape="0">
                      <a:srgbClr val="9999FF">
                        <a:alpha val="79999"/>
                      </a:srgbClr>
                    </a:outerShdw>
                  </a:effectLst>
                  <a:latin typeface="Impact" panose="020B0806030902050204" pitchFamily="34" charset="0"/>
                </a:rPr>
                <a:t>III</a:t>
              </a:r>
            </a:p>
          </p:txBody>
        </p:sp>
      </p:grpSp>
      <p:sp>
        <p:nvSpPr>
          <p:cNvPr id="74" name="AutoShape 43">
            <a:extLst>
              <a:ext uri="{FF2B5EF4-FFF2-40B4-BE49-F238E27FC236}">
                <a16:creationId xmlns:a16="http://schemas.microsoft.com/office/drawing/2014/main" id="{C4836DC5-39FA-5A26-1022-FB360757CF2F}"/>
              </a:ext>
            </a:extLst>
          </p:cNvPr>
          <p:cNvSpPr>
            <a:spLocks noChangeArrowheads="1"/>
          </p:cNvSpPr>
          <p:nvPr/>
        </p:nvSpPr>
        <p:spPr bwMode="gray">
          <a:xfrm>
            <a:off x="3301990" y="3316431"/>
            <a:ext cx="4619859" cy="764617"/>
          </a:xfrm>
          <a:prstGeom prst="roundRect">
            <a:avLst>
              <a:gd name="adj" fmla="val 50000"/>
            </a:avLst>
          </a:prstGeom>
          <a:solidFill>
            <a:srgbClr val="00B0F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vi-VN" b="1" dirty="0">
                <a:solidFill>
                  <a:schemeClr val="tx1"/>
                </a:solidFill>
                <a:latin typeface="Times New Roman" pitchFamily="18" charset="0"/>
                <a:cs typeface="Times New Roman" pitchFamily="18" charset="0"/>
              </a:rPr>
              <a:t>THỰC HÀNH: ĐÁNH SỐ TRANG, </a:t>
            </a:r>
          </a:p>
          <a:p>
            <a:pPr algn="ctr">
              <a:defRPr/>
            </a:pPr>
            <a:r>
              <a:rPr lang="vi-VN" b="1" dirty="0">
                <a:solidFill>
                  <a:schemeClr val="tx1"/>
                </a:solidFill>
                <a:latin typeface="Times New Roman" pitchFamily="18" charset="0"/>
                <a:cs typeface="Times New Roman" pitchFamily="18" charset="0"/>
              </a:rPr>
              <a:t>THÊM ĐẦU TRANG, CHÂN TRANG</a:t>
            </a:r>
            <a:endParaRPr lang="en-US" b="1" dirty="0">
              <a:solidFill>
                <a:schemeClr val="tx1"/>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171"/>
                                        </p:tgtEl>
                                        <p:attrNameLst>
                                          <p:attrName>style.visibility</p:attrName>
                                        </p:attrNameLst>
                                      </p:cBhvr>
                                      <p:to>
                                        <p:strVal val="visible"/>
                                      </p:to>
                                    </p:set>
                                    <p:animEffect transition="in" filter="wipe(left)">
                                      <p:cBhvr>
                                        <p:cTn id="21" dur="500"/>
                                        <p:tgtEl>
                                          <p:spTgt spid="6171"/>
                                        </p:tgtEl>
                                      </p:cBhvr>
                                    </p:animEffect>
                                  </p:childTnLst>
                                </p:cTn>
                              </p:par>
                            </p:childTnLst>
                          </p:cTn>
                        </p:par>
                        <p:par>
                          <p:cTn id="22" fill="hold" nodeType="afterGroup">
                            <p:stCondLst>
                              <p:cond delay="1500"/>
                            </p:stCondLst>
                            <p:childTnLst>
                              <p:par>
                                <p:cTn id="23" presetID="2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nodeType="afterGroup">
                            <p:stCondLst>
                              <p:cond delay="2000"/>
                            </p:stCondLst>
                            <p:childTnLst>
                              <p:par>
                                <p:cTn id="27" presetID="22" presetClass="entr" presetSubtype="1"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nodeType="afterGroup">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par>
                                <p:cTn id="34" presetID="4" presetClass="entr" presetSubtype="16"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ox(in)">
                                      <p:cBhvr>
                                        <p:cTn id="36" dur="500"/>
                                        <p:tgtEl>
                                          <p:spTgt spid="14"/>
                                        </p:tgtEl>
                                      </p:cBhvr>
                                    </p:animEffect>
                                  </p:childTnLst>
                                </p:cTn>
                              </p:par>
                              <p:par>
                                <p:cTn id="37" presetID="3" presetClass="entr" presetSubtype="1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box(in)">
                                      <p:cBhvr>
                                        <p:cTn id="4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1" grpId="0" animBg="1"/>
      <p:bldP spid="15" grpId="0" animBg="1"/>
      <p:bldP spid="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02" y="-5420344"/>
            <a:ext cx="16325850" cy="1143000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Users\Administrator\Desktop\微立体创业计划\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524" y="1026228"/>
            <a:ext cx="1967244" cy="19675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333" y="165865"/>
            <a:ext cx="3869742" cy="387041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grpSp>
        <p:nvGrpSpPr>
          <p:cNvPr id="2" name="组合 124"/>
          <p:cNvGrpSpPr/>
          <p:nvPr/>
        </p:nvGrpSpPr>
        <p:grpSpPr>
          <a:xfrm>
            <a:off x="6568439" y="4391649"/>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3" name="组合 127"/>
          <p:cNvGrpSpPr/>
          <p:nvPr/>
        </p:nvGrpSpPr>
        <p:grpSpPr>
          <a:xfrm>
            <a:off x="4731047" y="4652538"/>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sp>
        <p:nvSpPr>
          <p:cNvPr id="19" name="Rectangle 2"/>
          <p:cNvSpPr>
            <a:spLocks noChangeArrowheads="1"/>
          </p:cNvSpPr>
          <p:nvPr/>
        </p:nvSpPr>
        <p:spPr bwMode="auto">
          <a:xfrm flipV="1">
            <a:off x="946577" y="483301"/>
            <a:ext cx="14401600" cy="48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8"/>
          <p:cNvSpPr>
            <a:spLocks noChangeArrowheads="1"/>
          </p:cNvSpPr>
          <p:nvPr/>
        </p:nvSpPr>
        <p:spPr bwMode="auto">
          <a:xfrm>
            <a:off x="4769766" y="338199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1123651" y="1470269"/>
            <a:ext cx="2885617" cy="1323439"/>
          </a:xfrm>
          <a:prstGeom prst="rect">
            <a:avLst/>
          </a:prstGeom>
          <a:noFill/>
        </p:spPr>
        <p:txBody>
          <a:bodyPr wrap="square" rtlCol="0">
            <a:spAutoFit/>
          </a:bodyPr>
          <a:lstStyle/>
          <a:p>
            <a:r>
              <a:rPr lang="en-US" sz="4000">
                <a:solidFill>
                  <a:srgbClr val="0000FF"/>
                </a:solidFill>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val="28891196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3" presetClass="entr" presetSubtype="52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30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ppt_x</p:attrName>
                                        </p:attrNameLst>
                                      </p:cBhvr>
                                      <p:tavLst>
                                        <p:tav tm="0">
                                          <p:val>
                                            <p:fltVal val="0.5"/>
                                          </p:val>
                                        </p:tav>
                                        <p:tav tm="100000">
                                          <p:val>
                                            <p:strVal val="#ppt_x"/>
                                          </p:val>
                                        </p:tav>
                                      </p:tavLst>
                                    </p:anim>
                                    <p:anim calcmode="lin" valueType="num">
                                      <p:cBhvr>
                                        <p:cTn id="33" dur="500" fill="hold"/>
                                        <p:tgtEl>
                                          <p:spTgt spid="4"/>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fltVal val="0.5"/>
                                          </p:val>
                                        </p:tav>
                                        <p:tav tm="100000">
                                          <p:val>
                                            <p:strVal val="#ppt_y"/>
                                          </p:val>
                                        </p:tav>
                                      </p:tavLst>
                                    </p:anim>
                                  </p:childTnLst>
                                </p:cTn>
                              </p:par>
                              <p:par>
                                <p:cTn id="40" presetID="16" presetClass="entr" presetSubtype="21" fill="hold" grpId="0" nodeType="withEffect">
                                  <p:stCondLst>
                                    <p:cond delay="30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23" presetClass="entr" presetSubtype="528" fill="hold" nodeType="withEffect">
                                  <p:stCondLst>
                                    <p:cond delay="1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60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 calcmode="lin" valueType="num">
                                      <p:cBhvr>
                                        <p:cTn id="53" dur="500" fill="hold"/>
                                        <p:tgtEl>
                                          <p:spTgt spid="7"/>
                                        </p:tgtEl>
                                        <p:attrNameLst>
                                          <p:attrName>ppt_x</p:attrName>
                                        </p:attrNameLst>
                                      </p:cBhvr>
                                      <p:tavLst>
                                        <p:tav tm="0">
                                          <p:val>
                                            <p:fltVal val="0.5"/>
                                          </p:val>
                                        </p:tav>
                                        <p:tav tm="100000">
                                          <p:val>
                                            <p:strVal val="#ppt_x"/>
                                          </p:val>
                                        </p:tav>
                                      </p:tavLst>
                                    </p:anim>
                                    <p:anim calcmode="lin" valueType="num">
                                      <p:cBhvr>
                                        <p:cTn id="54" dur="500" fill="hold"/>
                                        <p:tgtEl>
                                          <p:spTgt spid="7"/>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ppt_x</p:attrName>
                                        </p:attrNameLst>
                                      </p:cBhvr>
                                      <p:tavLst>
                                        <p:tav tm="0">
                                          <p:val>
                                            <p:fltVal val="0.5"/>
                                          </p:val>
                                        </p:tav>
                                        <p:tav tm="100000">
                                          <p:val>
                                            <p:strVal val="#ppt_x"/>
                                          </p:val>
                                        </p:tav>
                                      </p:tavLst>
                                    </p:anim>
                                    <p:anim calcmode="lin" valueType="num">
                                      <p:cBhvr>
                                        <p:cTn id="60" dur="500" fill="hold"/>
                                        <p:tgtEl>
                                          <p:spTgt spid="8"/>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 calcmode="lin" valueType="num">
                                      <p:cBhvr>
                                        <p:cTn id="65" dur="500" fill="hold"/>
                                        <p:tgtEl>
                                          <p:spTgt spid="9"/>
                                        </p:tgtEl>
                                        <p:attrNameLst>
                                          <p:attrName>ppt_x</p:attrName>
                                        </p:attrNameLst>
                                      </p:cBhvr>
                                      <p:tavLst>
                                        <p:tav tm="0">
                                          <p:val>
                                            <p:fltVal val="0.5"/>
                                          </p:val>
                                        </p:tav>
                                        <p:tav tm="100000">
                                          <p:val>
                                            <p:strVal val="#ppt_x"/>
                                          </p:val>
                                        </p:tav>
                                      </p:tavLst>
                                    </p:anim>
                                    <p:anim calcmode="lin" valueType="num">
                                      <p:cBhvr>
                                        <p:cTn id="66" dur="500" fill="hold"/>
                                        <p:tgtEl>
                                          <p:spTgt spid="9"/>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ppt_x</p:attrName>
                                        </p:attrNameLst>
                                      </p:cBhvr>
                                      <p:tavLst>
                                        <p:tav tm="0">
                                          <p:val>
                                            <p:fltVal val="0.5"/>
                                          </p:val>
                                        </p:tav>
                                        <p:tav tm="100000">
                                          <p:val>
                                            <p:strVal val="#ppt_x"/>
                                          </p:val>
                                        </p:tav>
                                      </p:tavLst>
                                    </p:anim>
                                    <p:anim calcmode="lin" valueType="num">
                                      <p:cBhvr>
                                        <p:cTn id="72" dur="500" fill="hold"/>
                                        <p:tgtEl>
                                          <p:spTgt spid="10"/>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 calcmode="lin" valueType="num">
                                      <p:cBhvr>
                                        <p:cTn id="77" dur="500" fill="hold"/>
                                        <p:tgtEl>
                                          <p:spTgt spid="11"/>
                                        </p:tgtEl>
                                        <p:attrNameLst>
                                          <p:attrName>ppt_x</p:attrName>
                                        </p:attrNameLst>
                                      </p:cBhvr>
                                      <p:tavLst>
                                        <p:tav tm="0">
                                          <p:val>
                                            <p:fltVal val="0.5"/>
                                          </p:val>
                                        </p:tav>
                                        <p:tav tm="100000">
                                          <p:val>
                                            <p:strVal val="#ppt_x"/>
                                          </p:val>
                                        </p:tav>
                                      </p:tavLst>
                                    </p:anim>
                                    <p:anim calcmode="lin" valueType="num">
                                      <p:cBhvr>
                                        <p:cTn id="78" dur="500" fill="hold"/>
                                        <p:tgtEl>
                                          <p:spTgt spid="11"/>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3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 calcmode="lin" valueType="num">
                                      <p:cBhvr>
                                        <p:cTn id="83" dur="500" fill="hold"/>
                                        <p:tgtEl>
                                          <p:spTgt spid="12"/>
                                        </p:tgtEl>
                                        <p:attrNameLst>
                                          <p:attrName>ppt_x</p:attrName>
                                        </p:attrNameLst>
                                      </p:cBhvr>
                                      <p:tavLst>
                                        <p:tav tm="0">
                                          <p:val>
                                            <p:fltVal val="0.5"/>
                                          </p:val>
                                        </p:tav>
                                        <p:tav tm="100000">
                                          <p:val>
                                            <p:strVal val="#ppt_x"/>
                                          </p:val>
                                        </p:tav>
                                      </p:tavLst>
                                    </p:anim>
                                    <p:anim calcmode="lin" valueType="num">
                                      <p:cBhvr>
                                        <p:cTn id="84" dur="500" fill="hold"/>
                                        <p:tgtEl>
                                          <p:spTgt spid="12"/>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60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 calcmode="lin" valueType="num">
                                      <p:cBhvr>
                                        <p:cTn id="89" dur="500" fill="hold"/>
                                        <p:tgtEl>
                                          <p:spTgt spid="13"/>
                                        </p:tgtEl>
                                        <p:attrNameLst>
                                          <p:attrName>ppt_x</p:attrName>
                                        </p:attrNameLst>
                                      </p:cBhvr>
                                      <p:tavLst>
                                        <p:tav tm="0">
                                          <p:val>
                                            <p:fltVal val="0.5"/>
                                          </p:val>
                                        </p:tav>
                                        <p:tav tm="100000">
                                          <p:val>
                                            <p:strVal val="#ppt_x"/>
                                          </p:val>
                                        </p:tav>
                                      </p:tavLst>
                                    </p:anim>
                                    <p:anim calcmode="lin" valueType="num">
                                      <p:cBhvr>
                                        <p:cTn id="90" dur="500" fill="hold"/>
                                        <p:tgtEl>
                                          <p:spTgt spid="13"/>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anim calcmode="lin" valueType="num">
                                      <p:cBhvr>
                                        <p:cTn id="95" dur="500" fill="hold"/>
                                        <p:tgtEl>
                                          <p:spTgt spid="14"/>
                                        </p:tgtEl>
                                        <p:attrNameLst>
                                          <p:attrName>ppt_x</p:attrName>
                                        </p:attrNameLst>
                                      </p:cBhvr>
                                      <p:tavLst>
                                        <p:tav tm="0">
                                          <p:val>
                                            <p:fltVal val="0.5"/>
                                          </p:val>
                                        </p:tav>
                                        <p:tav tm="100000">
                                          <p:val>
                                            <p:strVal val="#ppt_x"/>
                                          </p:val>
                                        </p:tav>
                                      </p:tavLst>
                                    </p:anim>
                                    <p:anim calcmode="lin" valueType="num">
                                      <p:cBhvr>
                                        <p:cTn id="96" dur="500" fill="hold"/>
                                        <p:tgtEl>
                                          <p:spTgt spid="14"/>
                                        </p:tgtEl>
                                        <p:attrNameLst>
                                          <p:attrName>ppt_y</p:attrName>
                                        </p:attrNameLst>
                                      </p:cBhvr>
                                      <p:tavLst>
                                        <p:tav tm="0">
                                          <p:val>
                                            <p:fltVal val="0.5"/>
                                          </p:val>
                                        </p:tav>
                                        <p:tav tm="100000">
                                          <p:val>
                                            <p:strVal val="#ppt_y"/>
                                          </p:val>
                                        </p:tav>
                                      </p:tavLst>
                                    </p:anim>
                                  </p:childTnLst>
                                </p:cTn>
                              </p:par>
                              <p:par>
                                <p:cTn id="97" presetID="26" presetClass="emph" presetSubtype="0" repeatCount="3000" fill="hold" nodeType="withEffect">
                                  <p:stCondLst>
                                    <p:cond delay="600"/>
                                  </p:stCondLst>
                                  <p:childTnLst>
                                    <p:animEffect transition="out" filter="fade">
                                      <p:cBhvr>
                                        <p:cTn id="98" dur="500" tmFilter="0, 0; .2, .5; .8, .5; 1, 0"/>
                                        <p:tgtEl>
                                          <p:spTgt spid="2"/>
                                        </p:tgtEl>
                                      </p:cBhvr>
                                    </p:animEffect>
                                    <p:animScale>
                                      <p:cBhvr>
                                        <p:cTn id="99" dur="250" autoRev="1" fill="hold"/>
                                        <p:tgtEl>
                                          <p:spTgt spid="2"/>
                                        </p:tgtEl>
                                      </p:cBhvr>
                                      <p:by x="105000" y="105000"/>
                                    </p:animScale>
                                  </p:childTnLst>
                                </p:cTn>
                              </p:par>
                              <p:par>
                                <p:cTn id="100" presetID="26" presetClass="emph" presetSubtype="0" repeatCount="3000" fill="hold" nodeType="withEffect">
                                  <p:stCondLst>
                                    <p:cond delay="710"/>
                                  </p:stCondLst>
                                  <p:childTnLst>
                                    <p:animEffect transition="out" filter="fade">
                                      <p:cBhvr>
                                        <p:cTn id="101" dur="500" tmFilter="0, 0; .2, .5; .8, .5; 1, 0"/>
                                        <p:tgtEl>
                                          <p:spTgt spid="9"/>
                                        </p:tgtEl>
                                      </p:cBhvr>
                                    </p:animEffect>
                                    <p:animScale>
                                      <p:cBhvr>
                                        <p:cTn id="102" dur="250" autoRev="1" fill="hold"/>
                                        <p:tgtEl>
                                          <p:spTgt spid="9"/>
                                        </p:tgtEl>
                                      </p:cBhvr>
                                      <p:by x="105000" y="105000"/>
                                    </p:animScale>
                                  </p:childTnLst>
                                </p:cTn>
                              </p:par>
                              <p:par>
                                <p:cTn id="103" presetID="26" presetClass="emph" presetSubtype="0" repeatCount="3000" fill="hold" nodeType="withEffect">
                                  <p:stCondLst>
                                    <p:cond delay="410"/>
                                  </p:stCondLst>
                                  <p:childTnLst>
                                    <p:animEffect transition="out" filter="fade">
                                      <p:cBhvr>
                                        <p:cTn id="104" dur="500" tmFilter="0, 0; .2, .5; .8, .5; 1, 0"/>
                                        <p:tgtEl>
                                          <p:spTgt spid="11"/>
                                        </p:tgtEl>
                                      </p:cBhvr>
                                    </p:animEffect>
                                    <p:animScale>
                                      <p:cBhvr>
                                        <p:cTn id="105" dur="250" autoRev="1" fill="hold"/>
                                        <p:tgtEl>
                                          <p:spTgt spid="11"/>
                                        </p:tgtEl>
                                      </p:cBhvr>
                                      <p:by x="105000" y="105000"/>
                                    </p:animScale>
                                  </p:childTnLst>
                                </p:cTn>
                              </p:par>
                              <p:par>
                                <p:cTn id="106" presetID="26" presetClass="emph" presetSubtype="0" repeatCount="3000" fill="hold" nodeType="withEffect">
                                  <p:stCondLst>
                                    <p:cond delay="810"/>
                                  </p:stCondLst>
                                  <p:childTnLst>
                                    <p:animEffect transition="out" filter="fade">
                                      <p:cBhvr>
                                        <p:cTn id="107" dur="500" tmFilter="0, 0; .2, .5; .8, .5; 1, 0"/>
                                        <p:tgtEl>
                                          <p:spTgt spid="12"/>
                                        </p:tgtEl>
                                      </p:cBhvr>
                                    </p:animEffect>
                                    <p:animScale>
                                      <p:cBhvr>
                                        <p:cTn id="10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Google Shape;1765;p26">
            <a:extLst>
              <a:ext uri="{FF2B5EF4-FFF2-40B4-BE49-F238E27FC236}">
                <a16:creationId xmlns:a16="http://schemas.microsoft.com/office/drawing/2014/main" id="{4F87E11A-24EA-0840-7A19-60ACA30E8144}"/>
              </a:ext>
            </a:extLst>
          </p:cNvPr>
          <p:cNvSpPr/>
          <p:nvPr/>
        </p:nvSpPr>
        <p:spPr>
          <a:xfrm rot="126755">
            <a:off x="645652" y="596593"/>
            <a:ext cx="6390666" cy="1967459"/>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3" name="TextBox 2">
            <a:extLst>
              <a:ext uri="{FF2B5EF4-FFF2-40B4-BE49-F238E27FC236}">
                <a16:creationId xmlns:a16="http://schemas.microsoft.com/office/drawing/2014/main" id="{B07DC6BD-28C7-8F60-B7E8-56BD750A1AF6}"/>
              </a:ext>
            </a:extLst>
          </p:cNvPr>
          <p:cNvSpPr txBox="1"/>
          <p:nvPr/>
        </p:nvSpPr>
        <p:spPr>
          <a:xfrm>
            <a:off x="200000" y="895117"/>
            <a:ext cx="6860170" cy="1200329"/>
          </a:xfrm>
          <a:prstGeom prst="rect">
            <a:avLst/>
          </a:prstGeom>
          <a:noFill/>
        </p:spPr>
        <p:txBody>
          <a:bodyPr wrap="square" rtlCol="0">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1. </a:t>
            </a:r>
            <a:r>
              <a:rPr lang="vi-VN" sz="3600" dirty="0">
                <a:solidFill>
                  <a:srgbClr val="FF0000"/>
                </a:solidFill>
                <a:latin typeface="Times New Roman" panose="02020603050405020304" pitchFamily="18" charset="0"/>
                <a:cs typeface="Times New Roman" panose="02020603050405020304" pitchFamily="18" charset="0"/>
              </a:rPr>
              <a:t>ĐẦU TRANG </a:t>
            </a:r>
            <a:endParaRPr lang="en-US" sz="3600" dirty="0">
              <a:solidFill>
                <a:srgbClr val="FF0000"/>
              </a:solidFill>
              <a:latin typeface="Times New Roman" panose="02020603050405020304" pitchFamily="18" charset="0"/>
              <a:cs typeface="Times New Roman" panose="02020603050405020304" pitchFamily="18" charset="0"/>
            </a:endParaRPr>
          </a:p>
          <a:p>
            <a:pPr algn="ctr"/>
            <a:r>
              <a:rPr lang="vi-VN" sz="3600" dirty="0">
                <a:solidFill>
                  <a:srgbClr val="FF0000"/>
                </a:solidFill>
                <a:latin typeface="Times New Roman" panose="02020603050405020304" pitchFamily="18" charset="0"/>
                <a:cs typeface="Times New Roman" panose="02020603050405020304" pitchFamily="18" charset="0"/>
              </a:rPr>
              <a:t>V</a:t>
            </a:r>
            <a:r>
              <a:rPr lang="en-US" sz="3600" dirty="0">
                <a:solidFill>
                  <a:srgbClr val="FF0000"/>
                </a:solidFill>
                <a:latin typeface="Times New Roman" panose="02020603050405020304" pitchFamily="18" charset="0"/>
                <a:cs typeface="Times New Roman" panose="02020603050405020304" pitchFamily="18" charset="0"/>
              </a:rPr>
              <a:t>À</a:t>
            </a:r>
            <a:r>
              <a:rPr lang="vi-VN" sz="3600" dirty="0">
                <a:solidFill>
                  <a:srgbClr val="FF0000"/>
                </a:solidFill>
                <a:latin typeface="Times New Roman" panose="02020603050405020304" pitchFamily="18" charset="0"/>
                <a:cs typeface="Times New Roman" panose="02020603050405020304" pitchFamily="18" charset="0"/>
              </a:rPr>
              <a:t> CH</a:t>
            </a:r>
            <a:r>
              <a:rPr lang="en-US" sz="3600" dirty="0">
                <a:solidFill>
                  <a:srgbClr val="FF0000"/>
                </a:solidFill>
                <a:latin typeface="Times New Roman" panose="02020603050405020304" pitchFamily="18" charset="0"/>
                <a:cs typeface="Times New Roman" panose="02020603050405020304" pitchFamily="18" charset="0"/>
              </a:rPr>
              <a:t>Â</a:t>
            </a:r>
            <a:r>
              <a:rPr lang="vi-VN" sz="3600" dirty="0">
                <a:solidFill>
                  <a:srgbClr val="FF0000"/>
                </a:solidFill>
                <a:latin typeface="Times New Roman" panose="02020603050405020304" pitchFamily="18" charset="0"/>
                <a:cs typeface="Times New Roman" panose="02020603050405020304" pitchFamily="18" charset="0"/>
              </a:rPr>
              <a:t>N TRANG</a:t>
            </a:r>
          </a:p>
        </p:txBody>
      </p:sp>
      <p:pic>
        <p:nvPicPr>
          <p:cNvPr id="4" name="Picture 3" descr="Graphical user interface, application&#10;&#10;Description automatically generated">
            <a:extLst>
              <a:ext uri="{FF2B5EF4-FFF2-40B4-BE49-F238E27FC236}">
                <a16:creationId xmlns:a16="http://schemas.microsoft.com/office/drawing/2014/main" id="{BE13C41D-49A1-BEAE-12A6-5D3C4352AB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7844" y="2928216"/>
            <a:ext cx="2223542" cy="2216872"/>
          </a:xfrm>
          <a:prstGeom prst="rect">
            <a:avLst/>
          </a:prstGeom>
        </p:spPr>
      </p:pic>
      <p:sp>
        <p:nvSpPr>
          <p:cNvPr id="5" name="Google Shape;1766;p26">
            <a:extLst>
              <a:ext uri="{FF2B5EF4-FFF2-40B4-BE49-F238E27FC236}">
                <a16:creationId xmlns:a16="http://schemas.microsoft.com/office/drawing/2014/main" id="{89E1576B-17A6-6CAA-B1D5-F198FA14E511}"/>
              </a:ext>
            </a:extLst>
          </p:cNvPr>
          <p:cNvSpPr/>
          <p:nvPr/>
        </p:nvSpPr>
        <p:spPr>
          <a:xfrm rot="21464125">
            <a:off x="133413" y="24847"/>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6" name="Google Shape;1767;p26">
            <a:extLst>
              <a:ext uri="{FF2B5EF4-FFF2-40B4-BE49-F238E27FC236}">
                <a16:creationId xmlns:a16="http://schemas.microsoft.com/office/drawing/2014/main" id="{5177865B-927B-8D64-D92D-87927B91BDE4}"/>
              </a:ext>
            </a:extLst>
          </p:cNvPr>
          <p:cNvSpPr/>
          <p:nvPr/>
        </p:nvSpPr>
        <p:spPr>
          <a:xfrm rot="4829593">
            <a:off x="6286683" y="44837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Tree>
    <p:extLst>
      <p:ext uri="{BB962C8B-B14F-4D97-AF65-F5344CB8AC3E}">
        <p14:creationId xmlns:p14="http://schemas.microsoft.com/office/powerpoint/2010/main" val="2194326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D1C2D433-F107-4188-B4C6-D46D663B08E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微粒体总结"/>
  <p:tag name="ISPRING_SCORM_ENDPOINT" val="&lt;endpoint&gt;&lt;enable&gt;0&lt;/enable&gt;&lt;lrs&gt;http://&lt;/lrs&gt;&lt;auth&gt;0&lt;/auth&gt;&lt;login&gt;&lt;/login&gt;&lt;password&gt;&lt;/password&gt;&lt;key&gt;&lt;/key&gt;&lt;name&gt;&lt;/name&gt;&lt;email&gt;&lt;/email&gt;&lt;/endpoint&gt;&#10;"/>
  <p:tag name="INKNOELEADERBOARD" val="-17375070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2186</TotalTime>
  <Words>2046</Words>
  <Application>Microsoft Office PowerPoint</Application>
  <PresentationFormat>Custom</PresentationFormat>
  <Paragraphs>482</Paragraphs>
  <Slides>42</Slides>
  <Notes>11</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42</vt:i4>
      </vt:variant>
    </vt:vector>
  </HeadingPairs>
  <TitlesOfParts>
    <vt:vector size="55" baseType="lpstr">
      <vt:lpstr>微软雅黑</vt:lpstr>
      <vt:lpstr>宋体</vt:lpstr>
      <vt:lpstr>Arial</vt:lpstr>
      <vt:lpstr>Calibri</vt:lpstr>
      <vt:lpstr>Calibri Light</vt:lpstr>
      <vt:lpstr>等线</vt:lpstr>
      <vt:lpstr>Impact</vt:lpstr>
      <vt:lpstr>Times New Roman</vt:lpstr>
      <vt:lpstr>Verdana</vt:lpstr>
      <vt:lpstr>Office Theme</vt:lpstr>
      <vt:lpstr>1_Office Theme</vt:lpstr>
      <vt:lpstr>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Lucky Star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TỔNG KẾT BÀI HỌC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微粒体总结</dc:title>
  <dc:creator>Administrator</dc:creator>
  <cp:lastModifiedBy>T460</cp:lastModifiedBy>
  <cp:revision>441</cp:revision>
  <dcterms:created xsi:type="dcterms:W3CDTF">2017-04-06T01:11:23Z</dcterms:created>
  <dcterms:modified xsi:type="dcterms:W3CDTF">2023-08-20T03:37:40Z</dcterms:modified>
</cp:coreProperties>
</file>