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wmf" ContentType="image/x-wmf"/>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63"/>
  </p:notesMasterIdLst>
  <p:sldIdLst>
    <p:sldId id="662" r:id="rId2"/>
    <p:sldId id="258" r:id="rId3"/>
    <p:sldId id="259" r:id="rId4"/>
    <p:sldId id="260" r:id="rId5"/>
    <p:sldId id="256" r:id="rId6"/>
    <p:sldId id="616" r:id="rId7"/>
    <p:sldId id="619" r:id="rId8"/>
    <p:sldId id="618" r:id="rId9"/>
    <p:sldId id="623" r:id="rId10"/>
    <p:sldId id="620" r:id="rId11"/>
    <p:sldId id="622" r:id="rId12"/>
    <p:sldId id="621" r:id="rId13"/>
    <p:sldId id="306" r:id="rId14"/>
    <p:sldId id="615" r:id="rId15"/>
    <p:sldId id="624" r:id="rId16"/>
    <p:sldId id="625" r:id="rId17"/>
    <p:sldId id="309" r:id="rId18"/>
    <p:sldId id="626" r:id="rId19"/>
    <p:sldId id="310" r:id="rId20"/>
    <p:sldId id="627" r:id="rId21"/>
    <p:sldId id="628" r:id="rId22"/>
    <p:sldId id="630" r:id="rId23"/>
    <p:sldId id="629" r:id="rId24"/>
    <p:sldId id="631" r:id="rId25"/>
    <p:sldId id="632" r:id="rId26"/>
    <p:sldId id="634" r:id="rId27"/>
    <p:sldId id="635" r:id="rId28"/>
    <p:sldId id="633" r:id="rId29"/>
    <p:sldId id="312" r:id="rId30"/>
    <p:sldId id="636" r:id="rId31"/>
    <p:sldId id="314" r:id="rId32"/>
    <p:sldId id="646" r:id="rId33"/>
    <p:sldId id="262" r:id="rId34"/>
    <p:sldId id="315" r:id="rId35"/>
    <p:sldId id="637" r:id="rId36"/>
    <p:sldId id="638" r:id="rId37"/>
    <p:sldId id="639" r:id="rId38"/>
    <p:sldId id="640" r:id="rId39"/>
    <p:sldId id="645" r:id="rId40"/>
    <p:sldId id="647" r:id="rId41"/>
    <p:sldId id="641" r:id="rId42"/>
    <p:sldId id="642" r:id="rId43"/>
    <p:sldId id="648" r:id="rId44"/>
    <p:sldId id="643" r:id="rId45"/>
    <p:sldId id="319" r:id="rId46"/>
    <p:sldId id="650" r:id="rId47"/>
    <p:sldId id="333" r:id="rId48"/>
    <p:sldId id="649" r:id="rId49"/>
    <p:sldId id="320" r:id="rId50"/>
    <p:sldId id="651" r:id="rId51"/>
    <p:sldId id="652" r:id="rId52"/>
    <p:sldId id="654" r:id="rId53"/>
    <p:sldId id="655" r:id="rId54"/>
    <p:sldId id="657" r:id="rId55"/>
    <p:sldId id="656" r:id="rId56"/>
    <p:sldId id="332" r:id="rId57"/>
    <p:sldId id="658" r:id="rId58"/>
    <p:sldId id="659" r:id="rId59"/>
    <p:sldId id="660" r:id="rId60"/>
    <p:sldId id="661" r:id="rId61"/>
    <p:sldId id="263" r:id="rId62"/>
  </p:sldIdLst>
  <p:sldSz cx="9144000" cy="5143500" type="screen16x9"/>
  <p:notesSz cx="6858000" cy="9144000"/>
  <p:embeddedFontLst>
    <p:embeddedFont>
      <p:font typeface="#9Slide07 IcielBaliho Script" charset="0"/>
      <p:regular r:id="rId64"/>
    </p:embeddedFont>
    <p:embeddedFont>
      <p:font typeface="#9Slide07 IcielCadena" charset="0"/>
      <p:bold r:id="rId65"/>
    </p:embeddedFont>
    <p:embeddedFont>
      <p:font typeface="Cambria Math" pitchFamily="18" charset="0"/>
      <p:regular r:id="rId66"/>
    </p:embeddedFont>
    <p:embeddedFont>
      <p:font typeface="Calibri" pitchFamily="34" charset="0"/>
      <p:regular r:id="rId67"/>
      <p:bold r:id="rId68"/>
      <p:italic r:id="rId69"/>
      <p:boldItalic r:id="rId70"/>
    </p:embeddedFont>
    <p:embeddedFont>
      <p:font typeface="#9Slide03 Arima Madurai Black" charset="0"/>
      <p:bold r:id="rId71"/>
    </p:embeddedFont>
    <p:embeddedFont>
      <p:font typeface="Segoe UI" pitchFamily="34" charset="0"/>
      <p:regular r:id="rId72"/>
      <p:bold r:id="rId73"/>
      <p:italic r:id="rId74"/>
      <p:boldItalic r:id="rId75"/>
    </p:embeddedFont>
    <p:embeddedFont>
      <p:font typeface="Maven Pro" charset="0"/>
      <p:regular r:id="rId76"/>
      <p:bold r:id="rId77"/>
    </p:embeddedFont>
    <p:embeddedFont>
      <p:font typeface="Tahoma" pitchFamily="34" charset="0"/>
      <p:regular r:id="rId78"/>
      <p:bold r:id="rId79"/>
    </p:embeddedFont>
    <p:embeddedFont>
      <p:font typeface="Nunito SemiBold" charset="0"/>
      <p:regular r:id="rId80"/>
      <p:bold r:id="rId81"/>
      <p:italic r:id="rId82"/>
      <p:boldItalic r:id="rId83"/>
    </p:embeddedFont>
    <p:embeddedFont>
      <p:font typeface="Chewy" charset="0"/>
      <p:regular r:id="rId84"/>
    </p:embeddedFont>
    <p:embeddedFont>
      <p:font typeface="Nunito" charset="0"/>
      <p:regular r:id="rId85"/>
      <p:bold r:id="rId86"/>
      <p:italic r:id="rId87"/>
      <p:boldItalic r:id="rId88"/>
    </p:embeddedFont>
    <p:embeddedFont>
      <p:font typeface="Montserrat" charset="0"/>
      <p:regular r:id="rId89"/>
      <p:bold r:id="rId90"/>
      <p:italic r:id="rId91"/>
      <p:boldItalic r:id="rId9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Oanh Phạm" initials="OP" lastIdx="2" clrIdx="0">
    <p:extLst>
      <p:ext uri="{19B8F6BF-5375-455C-9EA6-DF929625EA0E}">
        <p15:presenceInfo xmlns:p15="http://schemas.microsoft.com/office/powerpoint/2012/main" xmlns="" userId="8dffb33b5e4e215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4E0"/>
    <a:srgbClr val="FF8001"/>
    <a:srgbClr val="FFFFFF"/>
    <a:srgbClr val="841F00"/>
    <a:srgbClr val="1F684C"/>
    <a:srgbClr val="D55800"/>
    <a:srgbClr val="1A569C"/>
    <a:srgbClr val="32AAD9"/>
    <a:srgbClr val="FF68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32544DC-1435-4A06-9F22-176CC5F6CC9E}" v="139" dt="2023-08-06T08:11:05.217"/>
  </p1510:revLst>
</p1510:revInfo>
</file>

<file path=ppt/tableStyles.xml><?xml version="1.0" encoding="utf-8"?>
<a:tblStyleLst xmlns:a="http://schemas.openxmlformats.org/drawingml/2006/main" def="{0E84A1B5-2736-40EF-8B58-A9308E1A90E1}">
  <a:tblStyle styleId="{0E84A1B5-2736-40EF-8B58-A9308E1A90E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5758FB7-9AC5-4552-8A53-C91805E547FA}" styleName="Kiểu Có chủ đề 1 - Màu chủ đề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69C7853C-536D-4A76-A0AE-DD22124D55A5}" styleName="Kiểu Có chủ đề 1 - Màu chủ đề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Kiểu Có chủ đề 1 - Màu chủ đề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5033" autoAdjust="0"/>
  </p:normalViewPr>
  <p:slideViewPr>
    <p:cSldViewPr snapToGrid="0">
      <p:cViewPr>
        <p:scale>
          <a:sx n="69" d="100"/>
          <a:sy n="69" d="100"/>
        </p:scale>
        <p:origin x="-1428" y="-57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notesMaster" Target="notesMasters/notesMaster1.xml"/><Relationship Id="rId68" Type="http://schemas.openxmlformats.org/officeDocument/2006/relationships/font" Target="fonts/font5.fntdata"/><Relationship Id="rId76" Type="http://schemas.openxmlformats.org/officeDocument/2006/relationships/font" Target="fonts/font13.fntdata"/><Relationship Id="rId84" Type="http://schemas.openxmlformats.org/officeDocument/2006/relationships/font" Target="fonts/font21.fntdata"/><Relationship Id="rId89" Type="http://schemas.openxmlformats.org/officeDocument/2006/relationships/font" Target="fonts/font26.fntdata"/><Relationship Id="rId97"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font" Target="fonts/font8.fntdata"/><Relationship Id="rId92" Type="http://schemas.openxmlformats.org/officeDocument/2006/relationships/font" Target="fonts/font29.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font" Target="fonts/font3.fntdata"/><Relationship Id="rId74" Type="http://schemas.openxmlformats.org/officeDocument/2006/relationships/font" Target="fonts/font11.fntdata"/><Relationship Id="rId79" Type="http://schemas.openxmlformats.org/officeDocument/2006/relationships/font" Target="fonts/font16.fntdata"/><Relationship Id="rId87" Type="http://schemas.openxmlformats.org/officeDocument/2006/relationships/font" Target="fonts/font24.fntdata"/><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font" Target="fonts/font19.fntdata"/><Relationship Id="rId90" Type="http://schemas.openxmlformats.org/officeDocument/2006/relationships/font" Target="fonts/font27.fntdata"/><Relationship Id="rId95"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font" Target="fonts/font1.fntdata"/><Relationship Id="rId69" Type="http://schemas.openxmlformats.org/officeDocument/2006/relationships/font" Target="fonts/font6.fntdata"/><Relationship Id="rId77" Type="http://schemas.openxmlformats.org/officeDocument/2006/relationships/font" Target="fonts/font14.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9.fntdata"/><Relationship Id="rId80" Type="http://schemas.openxmlformats.org/officeDocument/2006/relationships/font" Target="fonts/font17.fntdata"/><Relationship Id="rId85" Type="http://schemas.openxmlformats.org/officeDocument/2006/relationships/font" Target="fonts/font22.fntdata"/><Relationship Id="rId93" Type="http://schemas.openxmlformats.org/officeDocument/2006/relationships/commentAuthors" Target="commentAuthors.xml"/><Relationship Id="rId98" Type="http://schemas.microsoft.com/office/2016/11/relationships/changesInfo" Target="changesInfos/changesInfo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7.fntdata"/><Relationship Id="rId75" Type="http://schemas.openxmlformats.org/officeDocument/2006/relationships/font" Target="fonts/font12.fntdata"/><Relationship Id="rId83" Type="http://schemas.openxmlformats.org/officeDocument/2006/relationships/font" Target="fonts/font20.fntdata"/><Relationship Id="rId88" Type="http://schemas.openxmlformats.org/officeDocument/2006/relationships/font" Target="fonts/font25.fntdata"/><Relationship Id="rId91" Type="http://schemas.openxmlformats.org/officeDocument/2006/relationships/font" Target="fonts/font28.fntdata"/><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2.fntdata"/><Relationship Id="rId73" Type="http://schemas.openxmlformats.org/officeDocument/2006/relationships/font" Target="fonts/font10.fntdata"/><Relationship Id="rId78" Type="http://schemas.openxmlformats.org/officeDocument/2006/relationships/font" Target="fonts/font15.fntdata"/><Relationship Id="rId81" Type="http://schemas.openxmlformats.org/officeDocument/2006/relationships/font" Target="fonts/font18.fntdata"/><Relationship Id="rId86" Type="http://schemas.openxmlformats.org/officeDocument/2006/relationships/font" Target="fonts/font23.fntdata"/><Relationship Id="rId94" Type="http://schemas.openxmlformats.org/officeDocument/2006/relationships/presProps" Target="presProps.xml"/><Relationship Id="rId99"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oihaohao@gmail.com" userId="1914d1af8b14d297" providerId="LiveId" clId="{F12A9914-5B32-4331-895F-0F599FDC7593}"/>
    <pc:docChg chg="undo redo custSel addSld delSld modSld">
      <pc:chgData name="toihaohao@gmail.com" userId="1914d1af8b14d297" providerId="LiveId" clId="{F12A9914-5B32-4331-895F-0F599FDC7593}" dt="2023-06-25T06:46:09.746" v="918" actId="57"/>
      <pc:docMkLst>
        <pc:docMk/>
      </pc:docMkLst>
      <pc:sldChg chg="addSp delSp modSp add mod">
        <pc:chgData name="toihaohao@gmail.com" userId="1914d1af8b14d297" providerId="LiveId" clId="{F12A9914-5B32-4331-895F-0F599FDC7593}" dt="2023-06-25T06:24:28.212" v="585" actId="1076"/>
        <pc:sldMkLst>
          <pc:docMk/>
          <pc:sldMk cId="591294198" sldId="263"/>
        </pc:sldMkLst>
        <pc:spChg chg="add del mod">
          <ac:chgData name="toihaohao@gmail.com" userId="1914d1af8b14d297" providerId="LiveId" clId="{F12A9914-5B32-4331-895F-0F599FDC7593}" dt="2023-06-25T06:24:00.023" v="579" actId="478"/>
          <ac:spMkLst>
            <pc:docMk/>
            <pc:sldMk cId="591294198" sldId="263"/>
            <ac:spMk id="3" creationId="{1D924D66-AEFF-FAE5-AD0A-1A0A21522408}"/>
          </ac:spMkLst>
        </pc:spChg>
        <pc:spChg chg="mod">
          <ac:chgData name="toihaohao@gmail.com" userId="1914d1af8b14d297" providerId="LiveId" clId="{F12A9914-5B32-4331-895F-0F599FDC7593}" dt="2023-06-25T06:24:28.212" v="585" actId="1076"/>
          <ac:spMkLst>
            <pc:docMk/>
            <pc:sldMk cId="591294198" sldId="263"/>
            <ac:spMk id="80" creationId="{24C43A06-8F08-8982-DF43-08F71AE780A3}"/>
          </ac:spMkLst>
        </pc:spChg>
        <pc:spChg chg="del">
          <ac:chgData name="toihaohao@gmail.com" userId="1914d1af8b14d297" providerId="LiveId" clId="{F12A9914-5B32-4331-895F-0F599FDC7593}" dt="2023-06-25T06:23:56.710" v="578" actId="478"/>
          <ac:spMkLst>
            <pc:docMk/>
            <pc:sldMk cId="591294198" sldId="263"/>
            <ac:spMk id="81" creationId="{D9BDB2C4-6020-9CDC-9B3D-21E3ED947671}"/>
          </ac:spMkLst>
        </pc:spChg>
        <pc:spChg chg="mod">
          <ac:chgData name="toihaohao@gmail.com" userId="1914d1af8b14d297" providerId="LiveId" clId="{F12A9914-5B32-4331-895F-0F599FDC7593}" dt="2023-06-25T06:24:09.564" v="581" actId="1076"/>
          <ac:spMkLst>
            <pc:docMk/>
            <pc:sldMk cId="591294198" sldId="263"/>
            <ac:spMk id="83" creationId="{1BA66EF5-837C-C650-621C-0AA81DE0E4A8}"/>
          </ac:spMkLst>
        </pc:spChg>
        <pc:grpChg chg="mod">
          <ac:chgData name="toihaohao@gmail.com" userId="1914d1af8b14d297" providerId="LiveId" clId="{F12A9914-5B32-4331-895F-0F599FDC7593}" dt="2023-06-25T06:24:18.417" v="583" actId="1076"/>
          <ac:grpSpMkLst>
            <pc:docMk/>
            <pc:sldMk cId="591294198" sldId="263"/>
            <ac:grpSpMk id="77" creationId="{55AB044A-8696-F484-A5C6-FEEA94FB7074}"/>
          </ac:grpSpMkLst>
        </pc:grpChg>
      </pc:sldChg>
      <pc:sldChg chg="del">
        <pc:chgData name="toihaohao@gmail.com" userId="1914d1af8b14d297" providerId="LiveId" clId="{F12A9914-5B32-4331-895F-0F599FDC7593}" dt="2023-06-25T06:23:11.508" v="553" actId="2696"/>
        <pc:sldMkLst>
          <pc:docMk/>
          <pc:sldMk cId="4090038508" sldId="263"/>
        </pc:sldMkLst>
      </pc:sldChg>
      <pc:sldChg chg="delSp mod">
        <pc:chgData name="toihaohao@gmail.com" userId="1914d1af8b14d297" providerId="LiveId" clId="{F12A9914-5B32-4331-895F-0F599FDC7593}" dt="2023-06-23T06:33:25.879" v="286" actId="478"/>
        <pc:sldMkLst>
          <pc:docMk/>
          <pc:sldMk cId="1580706689" sldId="310"/>
        </pc:sldMkLst>
        <pc:grpChg chg="del">
          <ac:chgData name="toihaohao@gmail.com" userId="1914d1af8b14d297" providerId="LiveId" clId="{F12A9914-5B32-4331-895F-0F599FDC7593}" dt="2023-06-23T06:33:25.879" v="286" actId="478"/>
          <ac:grpSpMkLst>
            <pc:docMk/>
            <pc:sldMk cId="1580706689" sldId="310"/>
            <ac:grpSpMk id="8151" creationId="{00000000-0000-0000-0000-000000000000}"/>
          </ac:grpSpMkLst>
        </pc:grpChg>
      </pc:sldChg>
      <pc:sldChg chg="addSp delSp">
        <pc:chgData name="toihaohao@gmail.com" userId="1914d1af8b14d297" providerId="LiveId" clId="{F12A9914-5B32-4331-895F-0F599FDC7593}" dt="2023-06-23T06:16:57.614" v="139" actId="478"/>
        <pc:sldMkLst>
          <pc:docMk/>
          <pc:sldMk cId="4287009869" sldId="313"/>
        </pc:sldMkLst>
        <pc:spChg chg="add del">
          <ac:chgData name="toihaohao@gmail.com" userId="1914d1af8b14d297" providerId="LiveId" clId="{F12A9914-5B32-4331-895F-0F599FDC7593}" dt="2023-06-23T06:16:57.614" v="139" actId="478"/>
          <ac:spMkLst>
            <pc:docMk/>
            <pc:sldMk cId="4287009869" sldId="313"/>
            <ac:spMk id="2" creationId="{9463E76E-434E-5C9C-1911-266D64FDB0BB}"/>
          </ac:spMkLst>
        </pc:spChg>
        <pc:spChg chg="add del">
          <ac:chgData name="toihaohao@gmail.com" userId="1914d1af8b14d297" providerId="LiveId" clId="{F12A9914-5B32-4331-895F-0F599FDC7593}" dt="2023-06-23T06:16:57.614" v="139" actId="478"/>
          <ac:spMkLst>
            <pc:docMk/>
            <pc:sldMk cId="4287009869" sldId="313"/>
            <ac:spMk id="4" creationId="{1B298F19-B974-05E9-18F1-C16E598B6707}"/>
          </ac:spMkLst>
        </pc:spChg>
        <pc:graphicFrameChg chg="add del">
          <ac:chgData name="toihaohao@gmail.com" userId="1914d1af8b14d297" providerId="LiveId" clId="{F12A9914-5B32-4331-895F-0F599FDC7593}" dt="2023-06-23T06:16:57.614" v="139" actId="478"/>
          <ac:graphicFrameMkLst>
            <pc:docMk/>
            <pc:sldMk cId="4287009869" sldId="313"/>
            <ac:graphicFrameMk id="3" creationId="{30D7294A-56EE-1A3A-D966-8CB0F5F623F0}"/>
          </ac:graphicFrameMkLst>
        </pc:graphicFrameChg>
      </pc:sldChg>
      <pc:sldChg chg="addSp delSp modSp mod delAnim">
        <pc:chgData name="toihaohao@gmail.com" userId="1914d1af8b14d297" providerId="LiveId" clId="{F12A9914-5B32-4331-895F-0F599FDC7593}" dt="2023-06-25T06:46:09.746" v="918" actId="57"/>
        <pc:sldMkLst>
          <pc:docMk/>
          <pc:sldMk cId="2106224059" sldId="320"/>
        </pc:sldMkLst>
        <pc:spChg chg="del">
          <ac:chgData name="toihaohao@gmail.com" userId="1914d1af8b14d297" providerId="LiveId" clId="{F12A9914-5B32-4331-895F-0F599FDC7593}" dt="2023-06-25T06:39:36.923" v="857" actId="478"/>
          <ac:spMkLst>
            <pc:docMk/>
            <pc:sldMk cId="2106224059" sldId="320"/>
            <ac:spMk id="3" creationId="{7BF04B6C-90DF-4FD1-AFC5-35F2EC4E05A9}"/>
          </ac:spMkLst>
        </pc:spChg>
        <pc:spChg chg="add mod">
          <ac:chgData name="toihaohao@gmail.com" userId="1914d1af8b14d297" providerId="LiveId" clId="{F12A9914-5B32-4331-895F-0F599FDC7593}" dt="2023-06-25T06:40:27.765" v="863" actId="1076"/>
          <ac:spMkLst>
            <pc:docMk/>
            <pc:sldMk cId="2106224059" sldId="320"/>
            <ac:spMk id="4" creationId="{BEFC8935-7EFF-53ED-46A9-142DCF51363C}"/>
          </ac:spMkLst>
        </pc:spChg>
        <pc:spChg chg="add mod">
          <ac:chgData name="toihaohao@gmail.com" userId="1914d1af8b14d297" providerId="LiveId" clId="{F12A9914-5B32-4331-895F-0F599FDC7593}" dt="2023-06-25T06:46:09.746" v="918" actId="57"/>
          <ac:spMkLst>
            <pc:docMk/>
            <pc:sldMk cId="2106224059" sldId="320"/>
            <ac:spMk id="10" creationId="{C725EC2E-8678-50F4-9E19-82280BF435C3}"/>
          </ac:spMkLst>
        </pc:spChg>
        <pc:spChg chg="del">
          <ac:chgData name="toihaohao@gmail.com" userId="1914d1af8b14d297" providerId="LiveId" clId="{F12A9914-5B32-4331-895F-0F599FDC7593}" dt="2023-06-25T06:39:36.923" v="857" actId="478"/>
          <ac:spMkLst>
            <pc:docMk/>
            <pc:sldMk cId="2106224059" sldId="320"/>
            <ac:spMk id="32" creationId="{ADE65FB5-2485-80CB-1777-5E6828285386}"/>
          </ac:spMkLst>
        </pc:spChg>
        <pc:spChg chg="del">
          <ac:chgData name="toihaohao@gmail.com" userId="1914d1af8b14d297" providerId="LiveId" clId="{F12A9914-5B32-4331-895F-0F599FDC7593}" dt="2023-06-25T06:39:31.871" v="856" actId="478"/>
          <ac:spMkLst>
            <pc:docMk/>
            <pc:sldMk cId="2106224059" sldId="320"/>
            <ac:spMk id="36" creationId="{87906B5F-5CA0-E420-02AC-FB53C0B1D18D}"/>
          </ac:spMkLst>
        </pc:spChg>
        <pc:spChg chg="del">
          <ac:chgData name="toihaohao@gmail.com" userId="1914d1af8b14d297" providerId="LiveId" clId="{F12A9914-5B32-4331-895F-0F599FDC7593}" dt="2023-06-25T06:39:36.923" v="857" actId="478"/>
          <ac:spMkLst>
            <pc:docMk/>
            <pc:sldMk cId="2106224059" sldId="320"/>
            <ac:spMk id="37" creationId="{9FF46955-D749-00A6-02A9-7BEF47B6149C}"/>
          </ac:spMkLst>
        </pc:spChg>
        <pc:spChg chg="del">
          <ac:chgData name="toihaohao@gmail.com" userId="1914d1af8b14d297" providerId="LiveId" clId="{F12A9914-5B32-4331-895F-0F599FDC7593}" dt="2023-06-25T06:39:36.923" v="857" actId="478"/>
          <ac:spMkLst>
            <pc:docMk/>
            <pc:sldMk cId="2106224059" sldId="320"/>
            <ac:spMk id="38" creationId="{83A90429-D7F9-7D17-A9F4-66E419E7A27E}"/>
          </ac:spMkLst>
        </pc:spChg>
        <pc:spChg chg="del">
          <ac:chgData name="toihaohao@gmail.com" userId="1914d1af8b14d297" providerId="LiveId" clId="{F12A9914-5B32-4331-895F-0F599FDC7593}" dt="2023-06-25T06:39:36.923" v="857" actId="478"/>
          <ac:spMkLst>
            <pc:docMk/>
            <pc:sldMk cId="2106224059" sldId="320"/>
            <ac:spMk id="55" creationId="{0DCFF56E-0018-A595-66BE-4BA2AF962253}"/>
          </ac:spMkLst>
        </pc:spChg>
        <pc:spChg chg="del">
          <ac:chgData name="toihaohao@gmail.com" userId="1914d1af8b14d297" providerId="LiveId" clId="{F12A9914-5B32-4331-895F-0F599FDC7593}" dt="2023-06-25T06:39:36.923" v="857" actId="478"/>
          <ac:spMkLst>
            <pc:docMk/>
            <pc:sldMk cId="2106224059" sldId="320"/>
            <ac:spMk id="56" creationId="{7D86A611-D6E0-A485-3C81-8EE295042F05}"/>
          </ac:spMkLst>
        </pc:spChg>
        <pc:spChg chg="del">
          <ac:chgData name="toihaohao@gmail.com" userId="1914d1af8b14d297" providerId="LiveId" clId="{F12A9914-5B32-4331-895F-0F599FDC7593}" dt="2023-06-25T06:39:36.923" v="857" actId="478"/>
          <ac:spMkLst>
            <pc:docMk/>
            <pc:sldMk cId="2106224059" sldId="320"/>
            <ac:spMk id="57" creationId="{B65C8834-DF3E-9C87-76D7-20B1DFB516E6}"/>
          </ac:spMkLst>
        </pc:spChg>
        <pc:spChg chg="del">
          <ac:chgData name="toihaohao@gmail.com" userId="1914d1af8b14d297" providerId="LiveId" clId="{F12A9914-5B32-4331-895F-0F599FDC7593}" dt="2023-06-25T06:39:36.923" v="857" actId="478"/>
          <ac:spMkLst>
            <pc:docMk/>
            <pc:sldMk cId="2106224059" sldId="320"/>
            <ac:spMk id="64" creationId="{EF2CBB27-DB4E-21D2-B370-B9B20BB2BECE}"/>
          </ac:spMkLst>
        </pc:spChg>
        <pc:spChg chg="del">
          <ac:chgData name="toihaohao@gmail.com" userId="1914d1af8b14d297" providerId="LiveId" clId="{F12A9914-5B32-4331-895F-0F599FDC7593}" dt="2023-06-25T06:39:36.923" v="857" actId="478"/>
          <ac:spMkLst>
            <pc:docMk/>
            <pc:sldMk cId="2106224059" sldId="320"/>
            <ac:spMk id="72" creationId="{C3AB473F-5FCD-19C9-AF63-F3DDAAD6A292}"/>
          </ac:spMkLst>
        </pc:spChg>
        <pc:spChg chg="del">
          <ac:chgData name="toihaohao@gmail.com" userId="1914d1af8b14d297" providerId="LiveId" clId="{F12A9914-5B32-4331-895F-0F599FDC7593}" dt="2023-06-25T06:39:36.923" v="857" actId="478"/>
          <ac:spMkLst>
            <pc:docMk/>
            <pc:sldMk cId="2106224059" sldId="320"/>
            <ac:spMk id="74" creationId="{63FCAD7D-C640-8898-4891-67707D0E914F}"/>
          </ac:spMkLst>
        </pc:spChg>
        <pc:grpChg chg="del">
          <ac:chgData name="toihaohao@gmail.com" userId="1914d1af8b14d297" providerId="LiveId" clId="{F12A9914-5B32-4331-895F-0F599FDC7593}" dt="2023-06-25T06:39:36.923" v="857" actId="478"/>
          <ac:grpSpMkLst>
            <pc:docMk/>
            <pc:sldMk cId="2106224059" sldId="320"/>
            <ac:grpSpMk id="39" creationId="{B0253A34-E918-AD29-1FF1-957BD5EBD4E2}"/>
          </ac:grpSpMkLst>
        </pc:grpChg>
        <pc:grpChg chg="del">
          <ac:chgData name="toihaohao@gmail.com" userId="1914d1af8b14d297" providerId="LiveId" clId="{F12A9914-5B32-4331-895F-0F599FDC7593}" dt="2023-06-25T06:39:36.923" v="857" actId="478"/>
          <ac:grpSpMkLst>
            <pc:docMk/>
            <pc:sldMk cId="2106224059" sldId="320"/>
            <ac:grpSpMk id="51" creationId="{5343DD95-1F26-D502-0B6F-348C242E2930}"/>
          </ac:grpSpMkLst>
        </pc:grpChg>
        <pc:grpChg chg="del">
          <ac:chgData name="toihaohao@gmail.com" userId="1914d1af8b14d297" providerId="LiveId" clId="{F12A9914-5B32-4331-895F-0F599FDC7593}" dt="2023-06-25T06:39:36.923" v="857" actId="478"/>
          <ac:grpSpMkLst>
            <pc:docMk/>
            <pc:sldMk cId="2106224059" sldId="320"/>
            <ac:grpSpMk id="52" creationId="{7AEBDDDB-9A05-507B-05ED-7CE8409A26D9}"/>
          </ac:grpSpMkLst>
        </pc:grpChg>
        <pc:grpChg chg="del">
          <ac:chgData name="toihaohao@gmail.com" userId="1914d1af8b14d297" providerId="LiveId" clId="{F12A9914-5B32-4331-895F-0F599FDC7593}" dt="2023-06-25T06:39:36.923" v="857" actId="478"/>
          <ac:grpSpMkLst>
            <pc:docMk/>
            <pc:sldMk cId="2106224059" sldId="320"/>
            <ac:grpSpMk id="58" creationId="{BB6C03FC-7270-A8AA-B973-25CDEF9821F6}"/>
          </ac:grpSpMkLst>
        </pc:grpChg>
        <pc:grpChg chg="del">
          <ac:chgData name="toihaohao@gmail.com" userId="1914d1af8b14d297" providerId="LiveId" clId="{F12A9914-5B32-4331-895F-0F599FDC7593}" dt="2023-06-25T06:39:36.923" v="857" actId="478"/>
          <ac:grpSpMkLst>
            <pc:docMk/>
            <pc:sldMk cId="2106224059" sldId="320"/>
            <ac:grpSpMk id="61" creationId="{CFB34791-1552-BB3F-6ED8-D06EB4A3C819}"/>
          </ac:grpSpMkLst>
        </pc:grpChg>
        <pc:grpChg chg="del">
          <ac:chgData name="toihaohao@gmail.com" userId="1914d1af8b14d297" providerId="LiveId" clId="{F12A9914-5B32-4331-895F-0F599FDC7593}" dt="2023-06-25T06:39:36.923" v="857" actId="478"/>
          <ac:grpSpMkLst>
            <pc:docMk/>
            <pc:sldMk cId="2106224059" sldId="320"/>
            <ac:grpSpMk id="75" creationId="{B790DF0E-94F7-8B96-6FAC-1DC1E310705F}"/>
          </ac:grpSpMkLst>
        </pc:grpChg>
        <pc:grpChg chg="del">
          <ac:chgData name="toihaohao@gmail.com" userId="1914d1af8b14d297" providerId="LiveId" clId="{F12A9914-5B32-4331-895F-0F599FDC7593}" dt="2023-06-25T06:39:36.923" v="857" actId="478"/>
          <ac:grpSpMkLst>
            <pc:docMk/>
            <pc:sldMk cId="2106224059" sldId="320"/>
            <ac:grpSpMk id="78" creationId="{C872E0AC-A18A-62B2-95A5-E00837715FDB}"/>
          </ac:grpSpMkLst>
        </pc:grpChg>
        <pc:picChg chg="mod">
          <ac:chgData name="toihaohao@gmail.com" userId="1914d1af8b14d297" providerId="LiveId" clId="{F12A9914-5B32-4331-895F-0F599FDC7593}" dt="2023-06-25T06:39:27.767" v="855" actId="688"/>
          <ac:picMkLst>
            <pc:docMk/>
            <pc:sldMk cId="2106224059" sldId="320"/>
            <ac:picMk id="5" creationId="{76CE751F-C8B5-80E0-3D6B-12A368AA5B63}"/>
          </ac:picMkLst>
        </pc:picChg>
      </pc:sldChg>
      <pc:sldChg chg="modSp mod">
        <pc:chgData name="toihaohao@gmail.com" userId="1914d1af8b14d297" providerId="LiveId" clId="{F12A9914-5B32-4331-895F-0F599FDC7593}" dt="2023-06-25T06:25:19.897" v="587" actId="1076"/>
        <pc:sldMkLst>
          <pc:docMk/>
          <pc:sldMk cId="1316028133" sldId="607"/>
        </pc:sldMkLst>
        <pc:spChg chg="mod">
          <ac:chgData name="toihaohao@gmail.com" userId="1914d1af8b14d297" providerId="LiveId" clId="{F12A9914-5B32-4331-895F-0F599FDC7593}" dt="2023-06-25T06:25:19.897" v="587" actId="1076"/>
          <ac:spMkLst>
            <pc:docMk/>
            <pc:sldMk cId="1316028133" sldId="607"/>
            <ac:spMk id="38" creationId="{AC740E6D-3C55-4187-B426-85C13084BF62}"/>
          </ac:spMkLst>
        </pc:spChg>
      </pc:sldChg>
      <pc:sldChg chg="modSp mod">
        <pc:chgData name="toihaohao@gmail.com" userId="1914d1af8b14d297" providerId="LiveId" clId="{F12A9914-5B32-4331-895F-0F599FDC7593}" dt="2023-06-25T06:20:17.732" v="552" actId="1037"/>
        <pc:sldMkLst>
          <pc:docMk/>
          <pc:sldMk cId="0" sldId="619"/>
        </pc:sldMkLst>
        <pc:spChg chg="mod">
          <ac:chgData name="toihaohao@gmail.com" userId="1914d1af8b14d297" providerId="LiveId" clId="{F12A9914-5B32-4331-895F-0F599FDC7593}" dt="2023-06-25T06:20:17.732" v="552" actId="1037"/>
          <ac:spMkLst>
            <pc:docMk/>
            <pc:sldMk cId="0" sldId="619"/>
            <ac:spMk id="62" creationId="{E7612784-A93B-DFC7-C982-67613EB9F4DD}"/>
          </ac:spMkLst>
        </pc:spChg>
      </pc:sldChg>
      <pc:sldChg chg="modAnim">
        <pc:chgData name="toihaohao@gmail.com" userId="1914d1af8b14d297" providerId="LiveId" clId="{F12A9914-5B32-4331-895F-0F599FDC7593}" dt="2023-06-23T06:06:20.627" v="47"/>
        <pc:sldMkLst>
          <pc:docMk/>
          <pc:sldMk cId="1523831657" sldId="628"/>
        </pc:sldMkLst>
      </pc:sldChg>
      <pc:sldChg chg="addSp delSp modSp new mod addAnim delAnim modAnim">
        <pc:chgData name="toihaohao@gmail.com" userId="1914d1af8b14d297" providerId="LiveId" clId="{F12A9914-5B32-4331-895F-0F599FDC7593}" dt="2023-06-23T06:42:09.808" v="541" actId="1036"/>
        <pc:sldMkLst>
          <pc:docMk/>
          <pc:sldMk cId="4123957200" sldId="629"/>
        </pc:sldMkLst>
        <pc:spChg chg="add mod">
          <ac:chgData name="toihaohao@gmail.com" userId="1914d1af8b14d297" providerId="LiveId" clId="{F12A9914-5B32-4331-895F-0F599FDC7593}" dt="2023-06-23T06:35:03.343" v="298"/>
          <ac:spMkLst>
            <pc:docMk/>
            <pc:sldMk cId="4123957200" sldId="629"/>
            <ac:spMk id="2" creationId="{204CCEAE-A207-CDC1-472F-20B9BAE76532}"/>
          </ac:spMkLst>
        </pc:spChg>
        <pc:spChg chg="del">
          <ac:chgData name="toihaohao@gmail.com" userId="1914d1af8b14d297" providerId="LiveId" clId="{F12A9914-5B32-4331-895F-0F599FDC7593}" dt="2023-06-23T06:07:59.633" v="49" actId="478"/>
          <ac:spMkLst>
            <pc:docMk/>
            <pc:sldMk cId="4123957200" sldId="629"/>
            <ac:spMk id="2" creationId="{6F46F8B9-D7EA-38A5-7010-5BCF95F13403}"/>
          </ac:spMkLst>
        </pc:spChg>
        <pc:spChg chg="del">
          <ac:chgData name="toihaohao@gmail.com" userId="1914d1af8b14d297" providerId="LiveId" clId="{F12A9914-5B32-4331-895F-0F599FDC7593}" dt="2023-06-23T06:07:59.633" v="49" actId="478"/>
          <ac:spMkLst>
            <pc:docMk/>
            <pc:sldMk cId="4123957200" sldId="629"/>
            <ac:spMk id="3" creationId="{00261299-142A-1A5D-32AA-3E701B142EAD}"/>
          </ac:spMkLst>
        </pc:spChg>
        <pc:spChg chg="add mod">
          <ac:chgData name="toihaohao@gmail.com" userId="1914d1af8b14d297" providerId="LiveId" clId="{F12A9914-5B32-4331-895F-0F599FDC7593}" dt="2023-06-23T06:37:25.798" v="412" actId="1076"/>
          <ac:spMkLst>
            <pc:docMk/>
            <pc:sldMk cId="4123957200" sldId="629"/>
            <ac:spMk id="3" creationId="{505AFE9A-4B8B-E73D-2CE3-ED31C03FE60C}"/>
          </ac:spMkLst>
        </pc:spChg>
        <pc:spChg chg="add mod">
          <ac:chgData name="toihaohao@gmail.com" userId="1914d1af8b14d297" providerId="LiveId" clId="{F12A9914-5B32-4331-895F-0F599FDC7593}" dt="2023-06-23T06:37:25.798" v="412" actId="1076"/>
          <ac:spMkLst>
            <pc:docMk/>
            <pc:sldMk cId="4123957200" sldId="629"/>
            <ac:spMk id="4" creationId="{D33406F8-2A37-AE78-A49E-69FF071AC646}"/>
          </ac:spMkLst>
        </pc:spChg>
        <pc:spChg chg="del">
          <ac:chgData name="toihaohao@gmail.com" userId="1914d1af8b14d297" providerId="LiveId" clId="{F12A9914-5B32-4331-895F-0F599FDC7593}" dt="2023-06-23T06:07:59.633" v="49" actId="478"/>
          <ac:spMkLst>
            <pc:docMk/>
            <pc:sldMk cId="4123957200" sldId="629"/>
            <ac:spMk id="4" creationId="{DC25FE13-6B5A-2C67-801A-7B7E5CAEC910}"/>
          </ac:spMkLst>
        </pc:spChg>
        <pc:spChg chg="add mod">
          <ac:chgData name="toihaohao@gmail.com" userId="1914d1af8b14d297" providerId="LiveId" clId="{F12A9914-5B32-4331-895F-0F599FDC7593}" dt="2023-06-23T06:37:25.798" v="412" actId="1076"/>
          <ac:spMkLst>
            <pc:docMk/>
            <pc:sldMk cId="4123957200" sldId="629"/>
            <ac:spMk id="6" creationId="{7A641E70-3373-132C-EE70-68F9450DACC3}"/>
          </ac:spMkLst>
        </pc:spChg>
        <pc:spChg chg="add mod">
          <ac:chgData name="toihaohao@gmail.com" userId="1914d1af8b14d297" providerId="LiveId" clId="{F12A9914-5B32-4331-895F-0F599FDC7593}" dt="2023-06-23T06:19:21.596" v="188" actId="255"/>
          <ac:spMkLst>
            <pc:docMk/>
            <pc:sldMk cId="4123957200" sldId="629"/>
            <ac:spMk id="7" creationId="{ADE995ED-C6E3-D630-93FA-1FF0546DB34D}"/>
          </ac:spMkLst>
        </pc:spChg>
        <pc:spChg chg="add mod">
          <ac:chgData name="toihaohao@gmail.com" userId="1914d1af8b14d297" providerId="LiveId" clId="{F12A9914-5B32-4331-895F-0F599FDC7593}" dt="2023-06-23T06:37:49.181" v="416" actId="20577"/>
          <ac:spMkLst>
            <pc:docMk/>
            <pc:sldMk cId="4123957200" sldId="629"/>
            <ac:spMk id="8" creationId="{9B4FDD81-948D-613D-A34F-A70B87BAD772}"/>
          </ac:spMkLst>
        </pc:spChg>
        <pc:spChg chg="add mod">
          <ac:chgData name="toihaohao@gmail.com" userId="1914d1af8b14d297" providerId="LiveId" clId="{F12A9914-5B32-4331-895F-0F599FDC7593}" dt="2023-06-23T06:38:30.020" v="438" actId="20577"/>
          <ac:spMkLst>
            <pc:docMk/>
            <pc:sldMk cId="4123957200" sldId="629"/>
            <ac:spMk id="9" creationId="{E20D1A24-FAF3-E6D9-0288-78670720537A}"/>
          </ac:spMkLst>
        </pc:spChg>
        <pc:spChg chg="add del">
          <ac:chgData name="toihaohao@gmail.com" userId="1914d1af8b14d297" providerId="LiveId" clId="{F12A9914-5B32-4331-895F-0F599FDC7593}" dt="2023-06-23T06:15:49.466" v="123"/>
          <ac:spMkLst>
            <pc:docMk/>
            <pc:sldMk cId="4123957200" sldId="629"/>
            <ac:spMk id="10" creationId="{4B827A4A-70EF-A7F7-FD28-A94D7C7B2D99}"/>
          </ac:spMkLst>
        </pc:spChg>
        <pc:spChg chg="add mod">
          <ac:chgData name="toihaohao@gmail.com" userId="1914d1af8b14d297" providerId="LiveId" clId="{F12A9914-5B32-4331-895F-0F599FDC7593}" dt="2023-06-23T06:39:54.918" v="444" actId="20577"/>
          <ac:spMkLst>
            <pc:docMk/>
            <pc:sldMk cId="4123957200" sldId="629"/>
            <ac:spMk id="10" creationId="{A291FB80-F17E-97A6-DF29-B9BB6032F879}"/>
          </ac:spMkLst>
        </pc:spChg>
        <pc:spChg chg="add mod">
          <ac:chgData name="toihaohao@gmail.com" userId="1914d1af8b14d297" providerId="LiveId" clId="{F12A9914-5B32-4331-895F-0F599FDC7593}" dt="2023-06-23T06:41:25.712" v="482" actId="1076"/>
          <ac:spMkLst>
            <pc:docMk/>
            <pc:sldMk cId="4123957200" sldId="629"/>
            <ac:spMk id="11" creationId="{140D99C9-AC4B-EF73-72AB-C6664A2FAACD}"/>
          </ac:spMkLst>
        </pc:spChg>
        <pc:spChg chg="add del">
          <ac:chgData name="toihaohao@gmail.com" userId="1914d1af8b14d297" providerId="LiveId" clId="{F12A9914-5B32-4331-895F-0F599FDC7593}" dt="2023-06-23T06:15:49.466" v="123"/>
          <ac:spMkLst>
            <pc:docMk/>
            <pc:sldMk cId="4123957200" sldId="629"/>
            <ac:spMk id="11" creationId="{DB5B7FA9-3326-275A-B803-AAD67E49D2F6}"/>
          </ac:spMkLst>
        </pc:spChg>
        <pc:spChg chg="add del">
          <ac:chgData name="toihaohao@gmail.com" userId="1914d1af8b14d297" providerId="LiveId" clId="{F12A9914-5B32-4331-895F-0F599FDC7593}" dt="2023-06-23T06:15:49.466" v="123"/>
          <ac:spMkLst>
            <pc:docMk/>
            <pc:sldMk cId="4123957200" sldId="629"/>
            <ac:spMk id="12" creationId="{29B0232A-605D-A37B-C636-89B66260AE40}"/>
          </ac:spMkLst>
        </pc:spChg>
        <pc:spChg chg="add mod">
          <ac:chgData name="toihaohao@gmail.com" userId="1914d1af8b14d297" providerId="LiveId" clId="{F12A9914-5B32-4331-895F-0F599FDC7593}" dt="2023-06-23T06:41:49.383" v="489" actId="14100"/>
          <ac:spMkLst>
            <pc:docMk/>
            <pc:sldMk cId="4123957200" sldId="629"/>
            <ac:spMk id="12" creationId="{4BCADEB3-B5D8-D3D0-E910-0874185BB3D7}"/>
          </ac:spMkLst>
        </pc:spChg>
        <pc:spChg chg="add mod">
          <ac:chgData name="toihaohao@gmail.com" userId="1914d1af8b14d297" providerId="LiveId" clId="{F12A9914-5B32-4331-895F-0F599FDC7593}" dt="2023-06-23T06:42:09.808" v="541" actId="1036"/>
          <ac:spMkLst>
            <pc:docMk/>
            <pc:sldMk cId="4123957200" sldId="629"/>
            <ac:spMk id="13" creationId="{534501FD-A74D-3478-B413-689CC0BE2EA5}"/>
          </ac:spMkLst>
        </pc:spChg>
        <pc:spChg chg="add del mod">
          <ac:chgData name="toihaohao@gmail.com" userId="1914d1af8b14d297" providerId="LiveId" clId="{F12A9914-5B32-4331-895F-0F599FDC7593}" dt="2023-06-23T06:16:15.610" v="133"/>
          <ac:spMkLst>
            <pc:docMk/>
            <pc:sldMk cId="4123957200" sldId="629"/>
            <ac:spMk id="15" creationId="{E412DA75-AE6D-DA79-4B20-3CCD5850305B}"/>
          </ac:spMkLst>
        </pc:spChg>
        <pc:spChg chg="add del mod">
          <ac:chgData name="toihaohao@gmail.com" userId="1914d1af8b14d297" providerId="LiveId" clId="{F12A9914-5B32-4331-895F-0F599FDC7593}" dt="2023-06-23T06:16:15.610" v="133"/>
          <ac:spMkLst>
            <pc:docMk/>
            <pc:sldMk cId="4123957200" sldId="629"/>
            <ac:spMk id="16" creationId="{2FFA8AFA-C11F-4FE8-07E0-650DFCCCBBE3}"/>
          </ac:spMkLst>
        </pc:spChg>
        <pc:spChg chg="add del mod">
          <ac:chgData name="toihaohao@gmail.com" userId="1914d1af8b14d297" providerId="LiveId" clId="{F12A9914-5B32-4331-895F-0F599FDC7593}" dt="2023-06-23T06:16:15.610" v="133"/>
          <ac:spMkLst>
            <pc:docMk/>
            <pc:sldMk cId="4123957200" sldId="629"/>
            <ac:spMk id="17" creationId="{1669C9C5-0B3C-92C9-F950-8841DEE632BB}"/>
          </ac:spMkLst>
        </pc:spChg>
        <pc:spChg chg="add del">
          <ac:chgData name="toihaohao@gmail.com" userId="1914d1af8b14d297" providerId="LiveId" clId="{F12A9914-5B32-4331-895F-0F599FDC7593}" dt="2023-06-23T06:16:50.988" v="137"/>
          <ac:spMkLst>
            <pc:docMk/>
            <pc:sldMk cId="4123957200" sldId="629"/>
            <ac:spMk id="18" creationId="{963B6D96-8C57-F30E-43ED-033EE5A590BD}"/>
          </ac:spMkLst>
        </pc:spChg>
        <pc:spChg chg="add del">
          <ac:chgData name="toihaohao@gmail.com" userId="1914d1af8b14d297" providerId="LiveId" clId="{F12A9914-5B32-4331-895F-0F599FDC7593}" dt="2023-06-23T06:16:50.988" v="137"/>
          <ac:spMkLst>
            <pc:docMk/>
            <pc:sldMk cId="4123957200" sldId="629"/>
            <ac:spMk id="20" creationId="{6C8C5FE1-5B81-466C-BA21-C03748A0E1F2}"/>
          </ac:spMkLst>
        </pc:spChg>
        <pc:spChg chg="add mod">
          <ac:chgData name="toihaohao@gmail.com" userId="1914d1af8b14d297" providerId="LiveId" clId="{F12A9914-5B32-4331-895F-0F599FDC7593}" dt="2023-06-23T06:37:25.798" v="412" actId="1076"/>
          <ac:spMkLst>
            <pc:docMk/>
            <pc:sldMk cId="4123957200" sldId="629"/>
            <ac:spMk id="22" creationId="{0D560A40-E63D-153E-FDFD-5352A48A894B}"/>
          </ac:spMkLst>
        </pc:spChg>
        <pc:spChg chg="add mod">
          <ac:chgData name="toihaohao@gmail.com" userId="1914d1af8b14d297" providerId="LiveId" clId="{F12A9914-5B32-4331-895F-0F599FDC7593}" dt="2023-06-23T06:37:25.798" v="412" actId="1076"/>
          <ac:spMkLst>
            <pc:docMk/>
            <pc:sldMk cId="4123957200" sldId="629"/>
            <ac:spMk id="23" creationId="{C883FAFB-341E-CF45-25D6-095CE131AE3E}"/>
          </ac:spMkLst>
        </pc:spChg>
        <pc:spChg chg="add mod">
          <ac:chgData name="toihaohao@gmail.com" userId="1914d1af8b14d297" providerId="LiveId" clId="{F12A9914-5B32-4331-895F-0F599FDC7593}" dt="2023-06-23T06:37:25.798" v="412" actId="1076"/>
          <ac:spMkLst>
            <pc:docMk/>
            <pc:sldMk cId="4123957200" sldId="629"/>
            <ac:spMk id="24" creationId="{204CCEAE-A207-CDC1-472F-20B9BAE76532}"/>
          </ac:spMkLst>
        </pc:spChg>
        <pc:spChg chg="add mod">
          <ac:chgData name="toihaohao@gmail.com" userId="1914d1af8b14d297" providerId="LiveId" clId="{F12A9914-5B32-4331-895F-0F599FDC7593}" dt="2023-06-23T06:37:25.798" v="412" actId="1076"/>
          <ac:spMkLst>
            <pc:docMk/>
            <pc:sldMk cId="4123957200" sldId="629"/>
            <ac:spMk id="25" creationId="{B93E3CCD-E101-CFCA-FDCE-7F4E6225B6F0}"/>
          </ac:spMkLst>
        </pc:spChg>
        <pc:spChg chg="add mod">
          <ac:chgData name="toihaohao@gmail.com" userId="1914d1af8b14d297" providerId="LiveId" clId="{F12A9914-5B32-4331-895F-0F599FDC7593}" dt="2023-06-23T06:37:25.798" v="412" actId="1076"/>
          <ac:spMkLst>
            <pc:docMk/>
            <pc:sldMk cId="4123957200" sldId="629"/>
            <ac:spMk id="26" creationId="{AD6395A7-D822-2978-1443-613A890E728E}"/>
          </ac:spMkLst>
        </pc:spChg>
        <pc:spChg chg="add del mod">
          <ac:chgData name="toihaohao@gmail.com" userId="1914d1af8b14d297" providerId="LiveId" clId="{F12A9914-5B32-4331-895F-0F599FDC7593}" dt="2023-06-23T06:37:25.798" v="412" actId="1076"/>
          <ac:spMkLst>
            <pc:docMk/>
            <pc:sldMk cId="4123957200" sldId="629"/>
            <ac:spMk id="27" creationId="{D676BCF7-C006-08C9-A8C7-B1A3A7B79C15}"/>
          </ac:spMkLst>
        </pc:spChg>
        <pc:graphicFrameChg chg="add mod modGraphic">
          <ac:chgData name="toihaohao@gmail.com" userId="1914d1af8b14d297" providerId="LiveId" clId="{F12A9914-5B32-4331-895F-0F599FDC7593}" dt="2023-06-23T06:40:57.023" v="468" actId="14734"/>
          <ac:graphicFrameMkLst>
            <pc:docMk/>
            <pc:sldMk cId="4123957200" sldId="629"/>
            <ac:graphicFrameMk id="5" creationId="{B02D48F1-9297-965F-81D7-EBDC41BD85A2}"/>
          </ac:graphicFrameMkLst>
        </pc:graphicFrameChg>
        <pc:graphicFrameChg chg="add del">
          <ac:chgData name="toihaohao@gmail.com" userId="1914d1af8b14d297" providerId="LiveId" clId="{F12A9914-5B32-4331-895F-0F599FDC7593}" dt="2023-06-23T06:15:49.466" v="123"/>
          <ac:graphicFrameMkLst>
            <pc:docMk/>
            <pc:sldMk cId="4123957200" sldId="629"/>
            <ac:graphicFrameMk id="8" creationId="{27F9A695-AB3B-CC90-1851-B001AB0ADEEA}"/>
          </ac:graphicFrameMkLst>
        </pc:graphicFrameChg>
        <pc:graphicFrameChg chg="add del">
          <ac:chgData name="toihaohao@gmail.com" userId="1914d1af8b14d297" providerId="LiveId" clId="{F12A9914-5B32-4331-895F-0F599FDC7593}" dt="2023-06-23T06:15:49.466" v="123"/>
          <ac:graphicFrameMkLst>
            <pc:docMk/>
            <pc:sldMk cId="4123957200" sldId="629"/>
            <ac:graphicFrameMk id="9" creationId="{A97A0C36-6B75-F30E-0FF9-D2A73E29DF29}"/>
          </ac:graphicFrameMkLst>
        </pc:graphicFrameChg>
        <pc:graphicFrameChg chg="add del mod">
          <ac:chgData name="toihaohao@gmail.com" userId="1914d1af8b14d297" providerId="LiveId" clId="{F12A9914-5B32-4331-895F-0F599FDC7593}" dt="2023-06-23T06:16:15.610" v="133"/>
          <ac:graphicFrameMkLst>
            <pc:docMk/>
            <pc:sldMk cId="4123957200" sldId="629"/>
            <ac:graphicFrameMk id="13" creationId="{957FFC91-084B-958D-5D09-C4C7EE9954E5}"/>
          </ac:graphicFrameMkLst>
        </pc:graphicFrameChg>
        <pc:graphicFrameChg chg="add del mod">
          <ac:chgData name="toihaohao@gmail.com" userId="1914d1af8b14d297" providerId="LiveId" clId="{F12A9914-5B32-4331-895F-0F599FDC7593}" dt="2023-06-23T06:16:15.610" v="133"/>
          <ac:graphicFrameMkLst>
            <pc:docMk/>
            <pc:sldMk cId="4123957200" sldId="629"/>
            <ac:graphicFrameMk id="14" creationId="{504642F0-B98D-8DA6-3565-5F8F12CCC2BC}"/>
          </ac:graphicFrameMkLst>
        </pc:graphicFrameChg>
        <pc:graphicFrameChg chg="add del">
          <ac:chgData name="toihaohao@gmail.com" userId="1914d1af8b14d297" providerId="LiveId" clId="{F12A9914-5B32-4331-895F-0F599FDC7593}" dt="2023-06-23T06:16:50.988" v="137"/>
          <ac:graphicFrameMkLst>
            <pc:docMk/>
            <pc:sldMk cId="4123957200" sldId="629"/>
            <ac:graphicFrameMk id="19" creationId="{A3227EB0-4A26-B795-5C78-42FD411AFE0B}"/>
          </ac:graphicFrameMkLst>
        </pc:graphicFrameChg>
      </pc:sldChg>
      <pc:sldChg chg="addSp delSp modSp mod modAnim">
        <pc:chgData name="toihaohao@gmail.com" userId="1914d1af8b14d297" providerId="LiveId" clId="{F12A9914-5B32-4331-895F-0F599FDC7593}" dt="2023-06-25T06:41:49.338" v="868" actId="13926"/>
        <pc:sldMkLst>
          <pc:docMk/>
          <pc:sldMk cId="845768756" sldId="649"/>
        </pc:sldMkLst>
        <pc:spChg chg="add del mod">
          <ac:chgData name="toihaohao@gmail.com" userId="1914d1af8b14d297" providerId="LiveId" clId="{F12A9914-5B32-4331-895F-0F599FDC7593}" dt="2023-06-25T06:26:33.649" v="600"/>
          <ac:spMkLst>
            <pc:docMk/>
            <pc:sldMk cId="845768756" sldId="649"/>
            <ac:spMk id="3" creationId="{6F4EA043-B1F9-D6B1-48B0-A764551446F9}"/>
          </ac:spMkLst>
        </pc:spChg>
        <pc:spChg chg="add mod">
          <ac:chgData name="toihaohao@gmail.com" userId="1914d1af8b14d297" providerId="LiveId" clId="{F12A9914-5B32-4331-895F-0F599FDC7593}" dt="2023-06-25T06:33:36.064" v="748" actId="6549"/>
          <ac:spMkLst>
            <pc:docMk/>
            <pc:sldMk cId="845768756" sldId="649"/>
            <ac:spMk id="4" creationId="{505FC97D-B8EE-030C-E3D2-0EFFD103F2B4}"/>
          </ac:spMkLst>
        </pc:spChg>
        <pc:spChg chg="add mod">
          <ac:chgData name="toihaohao@gmail.com" userId="1914d1af8b14d297" providerId="LiveId" clId="{F12A9914-5B32-4331-895F-0F599FDC7593}" dt="2023-06-25T06:41:49.338" v="868" actId="13926"/>
          <ac:spMkLst>
            <pc:docMk/>
            <pc:sldMk cId="845768756" sldId="649"/>
            <ac:spMk id="6" creationId="{C517FCD8-4BAA-1C80-3D78-4C0ED9463A43}"/>
          </ac:spMkLst>
        </pc:spChg>
      </pc:sldChg>
      <pc:sldMasterChg chg="delSldLayout">
        <pc:chgData name="toihaohao@gmail.com" userId="1914d1af8b14d297" providerId="LiveId" clId="{F12A9914-5B32-4331-895F-0F599FDC7593}" dt="2023-06-25T06:23:11.508" v="553" actId="2696"/>
        <pc:sldMasterMkLst>
          <pc:docMk/>
          <pc:sldMasterMk cId="0" sldId="2147483676"/>
        </pc:sldMasterMkLst>
        <pc:sldLayoutChg chg="del">
          <pc:chgData name="toihaohao@gmail.com" userId="1914d1af8b14d297" providerId="LiveId" clId="{F12A9914-5B32-4331-895F-0F599FDC7593}" dt="2023-06-25T06:23:11.508" v="553" actId="2696"/>
          <pc:sldLayoutMkLst>
            <pc:docMk/>
            <pc:sldMasterMk cId="0" sldId="2147483676"/>
            <pc:sldLayoutMk cId="0" sldId="2147483655"/>
          </pc:sldLayoutMkLst>
        </pc:sldLayoutChg>
      </pc:sldMasterChg>
    </pc:docChg>
  </pc:docChgLst>
  <pc:docChgLst>
    <pc:chgData name="toihaohao@gmail.com" userId="1914d1af8b14d297" providerId="LiveId" clId="{132544DC-1435-4A06-9F22-176CC5F6CC9E}"/>
    <pc:docChg chg="custSel modSld">
      <pc:chgData name="toihaohao@gmail.com" userId="1914d1af8b14d297" providerId="LiveId" clId="{132544DC-1435-4A06-9F22-176CC5F6CC9E}" dt="2023-08-06T08:11:20.946" v="213" actId="478"/>
      <pc:docMkLst>
        <pc:docMk/>
      </pc:docMkLst>
      <pc:sldChg chg="delSp mod">
        <pc:chgData name="toihaohao@gmail.com" userId="1914d1af8b14d297" providerId="LiveId" clId="{132544DC-1435-4A06-9F22-176CC5F6CC9E}" dt="2023-08-06T08:09:36.854" v="205" actId="478"/>
        <pc:sldMkLst>
          <pc:docMk/>
          <pc:sldMk cId="0" sldId="259"/>
        </pc:sldMkLst>
        <pc:spChg chg="del">
          <ac:chgData name="toihaohao@gmail.com" userId="1914d1af8b14d297" providerId="LiveId" clId="{132544DC-1435-4A06-9F22-176CC5F6CC9E}" dt="2023-08-06T08:09:36.854" v="205" actId="478"/>
          <ac:spMkLst>
            <pc:docMk/>
            <pc:sldMk cId="0" sldId="259"/>
            <ac:spMk id="198" creationId="{B646AE4F-28F6-0941-340E-323B7B328DB1}"/>
          </ac:spMkLst>
        </pc:spChg>
      </pc:sldChg>
      <pc:sldChg chg="modSp mod">
        <pc:chgData name="toihaohao@gmail.com" userId="1914d1af8b14d297" providerId="LiveId" clId="{132544DC-1435-4A06-9F22-176CC5F6CC9E}" dt="2023-08-06T08:10:18.809" v="209" actId="14100"/>
        <pc:sldMkLst>
          <pc:docMk/>
          <pc:sldMk cId="0" sldId="260"/>
        </pc:sldMkLst>
        <pc:spChg chg="mod">
          <ac:chgData name="toihaohao@gmail.com" userId="1914d1af8b14d297" providerId="LiveId" clId="{132544DC-1435-4A06-9F22-176CC5F6CC9E}" dt="2023-08-06T08:10:18.809" v="209" actId="14100"/>
          <ac:spMkLst>
            <pc:docMk/>
            <pc:sldMk cId="0" sldId="260"/>
            <ac:spMk id="10" creationId="{6C726649-9D0B-25DF-A8C2-2E7F44BA308E}"/>
          </ac:spMkLst>
        </pc:spChg>
      </pc:sldChg>
      <pc:sldChg chg="modSp mod">
        <pc:chgData name="toihaohao@gmail.com" userId="1914d1af8b14d297" providerId="LiveId" clId="{132544DC-1435-4A06-9F22-176CC5F6CC9E}" dt="2023-08-06T08:05:12.093" v="176" actId="2711"/>
        <pc:sldMkLst>
          <pc:docMk/>
          <pc:sldMk cId="1741268925" sldId="312"/>
        </pc:sldMkLst>
        <pc:graphicFrameChg chg="modGraphic">
          <ac:chgData name="toihaohao@gmail.com" userId="1914d1af8b14d297" providerId="LiveId" clId="{132544DC-1435-4A06-9F22-176CC5F6CC9E}" dt="2023-08-06T08:05:12.093" v="176" actId="2711"/>
          <ac:graphicFrameMkLst>
            <pc:docMk/>
            <pc:sldMk cId="1741268925" sldId="312"/>
            <ac:graphicFrameMk id="2" creationId="{3C1AC754-BDF3-FBE1-06BC-AA097BDEDBE6}"/>
          </ac:graphicFrameMkLst>
        </pc:graphicFrameChg>
      </pc:sldChg>
      <pc:sldChg chg="delSp mod delAnim">
        <pc:chgData name="toihaohao@gmail.com" userId="1914d1af8b14d297" providerId="LiveId" clId="{132544DC-1435-4A06-9F22-176CC5F6CC9E}" dt="2023-08-06T08:11:20.946" v="213" actId="478"/>
        <pc:sldMkLst>
          <pc:docMk/>
          <pc:sldMk cId="2315538344" sldId="332"/>
        </pc:sldMkLst>
        <pc:spChg chg="del">
          <ac:chgData name="toihaohao@gmail.com" userId="1914d1af8b14d297" providerId="LiveId" clId="{132544DC-1435-4A06-9F22-176CC5F6CC9E}" dt="2023-08-06T08:11:20.946" v="213" actId="478"/>
          <ac:spMkLst>
            <pc:docMk/>
            <pc:sldMk cId="2315538344" sldId="332"/>
            <ac:spMk id="10" creationId="{A199DA1F-D3E0-A94F-539F-561203184E8F}"/>
          </ac:spMkLst>
        </pc:spChg>
        <pc:picChg chg="del">
          <ac:chgData name="toihaohao@gmail.com" userId="1914d1af8b14d297" providerId="LiveId" clId="{132544DC-1435-4A06-9F22-176CC5F6CC9E}" dt="2023-08-06T08:11:17.256" v="212" actId="478"/>
          <ac:picMkLst>
            <pc:docMk/>
            <pc:sldMk cId="2315538344" sldId="332"/>
            <ac:picMk id="11" creationId="{3CD96310-00DB-8FCE-E1B3-5B05497D06A1}"/>
          </ac:picMkLst>
        </pc:picChg>
      </pc:sldChg>
      <pc:sldChg chg="delSp modSp">
        <pc:chgData name="toihaohao@gmail.com" userId="1914d1af8b14d297" providerId="LiveId" clId="{132544DC-1435-4A06-9F22-176CC5F6CC9E}" dt="2023-08-06T08:11:05.217" v="211" actId="478"/>
        <pc:sldMkLst>
          <pc:docMk/>
          <pc:sldMk cId="3867606383" sldId="333"/>
        </pc:sldMkLst>
        <pc:picChg chg="del mod">
          <ac:chgData name="toihaohao@gmail.com" userId="1914d1af8b14d297" providerId="LiveId" clId="{132544DC-1435-4A06-9F22-176CC5F6CC9E}" dt="2023-08-06T08:11:05.217" v="211" actId="478"/>
          <ac:picMkLst>
            <pc:docMk/>
            <pc:sldMk cId="3867606383" sldId="333"/>
            <ac:picMk id="15" creationId="{743C4B8A-EDE7-397B-67B1-5F90AD529FBF}"/>
          </ac:picMkLst>
        </pc:picChg>
      </pc:sldChg>
      <pc:sldChg chg="modSp mod">
        <pc:chgData name="toihaohao@gmail.com" userId="1914d1af8b14d297" providerId="LiveId" clId="{132544DC-1435-4A06-9F22-176CC5F6CC9E}" dt="2023-08-06T07:46:23.877" v="10" actId="2711"/>
        <pc:sldMkLst>
          <pc:docMk/>
          <pc:sldMk cId="199762595" sldId="616"/>
        </pc:sldMkLst>
        <pc:spChg chg="mod">
          <ac:chgData name="toihaohao@gmail.com" userId="1914d1af8b14d297" providerId="LiveId" clId="{132544DC-1435-4A06-9F22-176CC5F6CC9E}" dt="2023-08-06T07:46:23.877" v="10" actId="2711"/>
          <ac:spMkLst>
            <pc:docMk/>
            <pc:sldMk cId="199762595" sldId="616"/>
            <ac:spMk id="3" creationId="{D4FA2D62-D918-AE27-CBF4-EB9589AD05B0}"/>
          </ac:spMkLst>
        </pc:spChg>
      </pc:sldChg>
      <pc:sldChg chg="modSp mod">
        <pc:chgData name="toihaohao@gmail.com" userId="1914d1af8b14d297" providerId="LiveId" clId="{132544DC-1435-4A06-9F22-176CC5F6CC9E}" dt="2023-08-06T07:48:09.304" v="18" actId="14100"/>
        <pc:sldMkLst>
          <pc:docMk/>
          <pc:sldMk cId="3787743178" sldId="622"/>
        </pc:sldMkLst>
        <pc:spChg chg="mod">
          <ac:chgData name="toihaohao@gmail.com" userId="1914d1af8b14d297" providerId="LiveId" clId="{132544DC-1435-4A06-9F22-176CC5F6CC9E}" dt="2023-08-06T07:48:09.304" v="18" actId="14100"/>
          <ac:spMkLst>
            <pc:docMk/>
            <pc:sldMk cId="3787743178" sldId="622"/>
            <ac:spMk id="21" creationId="{87FE59D1-A5AC-3EA0-B9AF-CA2E555A89D4}"/>
          </ac:spMkLst>
        </pc:spChg>
      </pc:sldChg>
      <pc:sldChg chg="modSp">
        <pc:chgData name="toihaohao@gmail.com" userId="1914d1af8b14d297" providerId="LiveId" clId="{132544DC-1435-4A06-9F22-176CC5F6CC9E}" dt="2023-08-06T07:50:44.728" v="32" actId="13926"/>
        <pc:sldMkLst>
          <pc:docMk/>
          <pc:sldMk cId="4123957200" sldId="629"/>
        </pc:sldMkLst>
        <pc:spChg chg="mod">
          <ac:chgData name="toihaohao@gmail.com" userId="1914d1af8b14d297" providerId="LiveId" clId="{132544DC-1435-4A06-9F22-176CC5F6CC9E}" dt="2023-08-06T07:49:57.498" v="23" actId="13926"/>
          <ac:spMkLst>
            <pc:docMk/>
            <pc:sldMk cId="4123957200" sldId="629"/>
            <ac:spMk id="6" creationId="{7A641E70-3373-132C-EE70-68F9450DACC3}"/>
          </ac:spMkLst>
        </pc:spChg>
        <pc:spChg chg="mod">
          <ac:chgData name="toihaohao@gmail.com" userId="1914d1af8b14d297" providerId="LiveId" clId="{132544DC-1435-4A06-9F22-176CC5F6CC9E}" dt="2023-08-06T07:50:01.413" v="24" actId="13926"/>
          <ac:spMkLst>
            <pc:docMk/>
            <pc:sldMk cId="4123957200" sldId="629"/>
            <ac:spMk id="8" creationId="{9B4FDD81-948D-613D-A34F-A70B87BAD772}"/>
          </ac:spMkLst>
        </pc:spChg>
        <pc:spChg chg="mod">
          <ac:chgData name="toihaohao@gmail.com" userId="1914d1af8b14d297" providerId="LiveId" clId="{132544DC-1435-4A06-9F22-176CC5F6CC9E}" dt="2023-08-06T07:50:26.404" v="29" actId="13926"/>
          <ac:spMkLst>
            <pc:docMk/>
            <pc:sldMk cId="4123957200" sldId="629"/>
            <ac:spMk id="11" creationId="{140D99C9-AC4B-EF73-72AB-C6664A2FAACD}"/>
          </ac:spMkLst>
        </pc:spChg>
        <pc:spChg chg="mod">
          <ac:chgData name="toihaohao@gmail.com" userId="1914d1af8b14d297" providerId="LiveId" clId="{132544DC-1435-4A06-9F22-176CC5F6CC9E}" dt="2023-08-06T07:50:30.995" v="30" actId="13926"/>
          <ac:spMkLst>
            <pc:docMk/>
            <pc:sldMk cId="4123957200" sldId="629"/>
            <ac:spMk id="12" creationId="{4BCADEB3-B5D8-D3D0-E910-0874185BB3D7}"/>
          </ac:spMkLst>
        </pc:spChg>
        <pc:spChg chg="mod">
          <ac:chgData name="toihaohao@gmail.com" userId="1914d1af8b14d297" providerId="LiveId" clId="{132544DC-1435-4A06-9F22-176CC5F6CC9E}" dt="2023-08-06T07:50:39.219" v="31" actId="13926"/>
          <ac:spMkLst>
            <pc:docMk/>
            <pc:sldMk cId="4123957200" sldId="629"/>
            <ac:spMk id="14" creationId="{D7CDA40B-7A4A-BA86-51A8-FE5602758960}"/>
          </ac:spMkLst>
        </pc:spChg>
        <pc:spChg chg="mod">
          <ac:chgData name="toihaohao@gmail.com" userId="1914d1af8b14d297" providerId="LiveId" clId="{132544DC-1435-4A06-9F22-176CC5F6CC9E}" dt="2023-08-06T07:50:44.728" v="32" actId="13926"/>
          <ac:spMkLst>
            <pc:docMk/>
            <pc:sldMk cId="4123957200" sldId="629"/>
            <ac:spMk id="16" creationId="{16617114-2635-9169-79E2-4403B428FCD6}"/>
          </ac:spMkLst>
        </pc:spChg>
        <pc:spChg chg="mod">
          <ac:chgData name="toihaohao@gmail.com" userId="1914d1af8b14d297" providerId="LiveId" clId="{132544DC-1435-4A06-9F22-176CC5F6CC9E}" dt="2023-08-06T07:49:35.622" v="19" actId="13926"/>
          <ac:spMkLst>
            <pc:docMk/>
            <pc:sldMk cId="4123957200" sldId="629"/>
            <ac:spMk id="23" creationId="{C883FAFB-341E-CF45-25D6-095CE131AE3E}"/>
          </ac:spMkLst>
        </pc:spChg>
        <pc:spChg chg="mod">
          <ac:chgData name="toihaohao@gmail.com" userId="1914d1af8b14d297" providerId="LiveId" clId="{132544DC-1435-4A06-9F22-176CC5F6CC9E}" dt="2023-08-06T07:49:38.999" v="20" actId="13926"/>
          <ac:spMkLst>
            <pc:docMk/>
            <pc:sldMk cId="4123957200" sldId="629"/>
            <ac:spMk id="25" creationId="{B93E3CCD-E101-CFCA-FDCE-7F4E6225B6F0}"/>
          </ac:spMkLst>
        </pc:spChg>
        <pc:spChg chg="mod">
          <ac:chgData name="toihaohao@gmail.com" userId="1914d1af8b14d297" providerId="LiveId" clId="{132544DC-1435-4A06-9F22-176CC5F6CC9E}" dt="2023-08-06T07:49:44.762" v="21" actId="13926"/>
          <ac:spMkLst>
            <pc:docMk/>
            <pc:sldMk cId="4123957200" sldId="629"/>
            <ac:spMk id="26" creationId="{AD6395A7-D822-2978-1443-613A890E728E}"/>
          </ac:spMkLst>
        </pc:spChg>
        <pc:spChg chg="mod">
          <ac:chgData name="toihaohao@gmail.com" userId="1914d1af8b14d297" providerId="LiveId" clId="{132544DC-1435-4A06-9F22-176CC5F6CC9E}" dt="2023-08-06T07:49:49.925" v="22" actId="13926"/>
          <ac:spMkLst>
            <pc:docMk/>
            <pc:sldMk cId="4123957200" sldId="629"/>
            <ac:spMk id="27" creationId="{D676BCF7-C006-08C9-A8C7-B1A3A7B79C15}"/>
          </ac:spMkLst>
        </pc:spChg>
      </pc:sldChg>
      <pc:sldChg chg="modSp mod modAnim">
        <pc:chgData name="toihaohao@gmail.com" userId="1914d1af8b14d297" providerId="LiveId" clId="{132544DC-1435-4A06-9F22-176CC5F6CC9E}" dt="2023-08-06T07:54:31.527" v="52"/>
        <pc:sldMkLst>
          <pc:docMk/>
          <pc:sldMk cId="3892392983" sldId="631"/>
        </pc:sldMkLst>
        <pc:spChg chg="mod">
          <ac:chgData name="toihaohao@gmail.com" userId="1914d1af8b14d297" providerId="LiveId" clId="{132544DC-1435-4A06-9F22-176CC5F6CC9E}" dt="2023-08-06T07:52:08.472" v="39" actId="1076"/>
          <ac:spMkLst>
            <pc:docMk/>
            <pc:sldMk cId="3892392983" sldId="631"/>
            <ac:spMk id="3" creationId="{D4FA2D62-D918-AE27-CBF4-EB9589AD05B0}"/>
          </ac:spMkLst>
        </pc:spChg>
        <pc:grpChg chg="mod">
          <ac:chgData name="toihaohao@gmail.com" userId="1914d1af8b14d297" providerId="LiveId" clId="{132544DC-1435-4A06-9F22-176CC5F6CC9E}" dt="2023-08-06T07:52:17.238" v="41" actId="1076"/>
          <ac:grpSpMkLst>
            <pc:docMk/>
            <pc:sldMk cId="3892392983" sldId="631"/>
            <ac:grpSpMk id="21" creationId="{CA23F0AA-26B5-ABEC-E921-BD5A1F3EE8D8}"/>
          </ac:grpSpMkLst>
        </pc:grpChg>
        <pc:grpChg chg="mod">
          <ac:chgData name="toihaohao@gmail.com" userId="1914d1af8b14d297" providerId="LiveId" clId="{132544DC-1435-4A06-9F22-176CC5F6CC9E}" dt="2023-08-06T07:52:11.902" v="40" actId="1076"/>
          <ac:grpSpMkLst>
            <pc:docMk/>
            <pc:sldMk cId="3892392983" sldId="631"/>
            <ac:grpSpMk id="8151" creationId="{00000000-0000-0000-0000-000000000000}"/>
          </ac:grpSpMkLst>
        </pc:grpChg>
      </pc:sldChg>
      <pc:sldChg chg="modSp mod">
        <pc:chgData name="toihaohao@gmail.com" userId="1914d1af8b14d297" providerId="LiveId" clId="{132544DC-1435-4A06-9F22-176CC5F6CC9E}" dt="2023-08-06T07:54:13.923" v="51" actId="1076"/>
        <pc:sldMkLst>
          <pc:docMk/>
          <pc:sldMk cId="2641526034" sldId="632"/>
        </pc:sldMkLst>
        <pc:spChg chg="mod">
          <ac:chgData name="toihaohao@gmail.com" userId="1914d1af8b14d297" providerId="LiveId" clId="{132544DC-1435-4A06-9F22-176CC5F6CC9E}" dt="2023-08-06T07:53:47.162" v="46" actId="1076"/>
          <ac:spMkLst>
            <pc:docMk/>
            <pc:sldMk cId="2641526034" sldId="632"/>
            <ac:spMk id="3" creationId="{D4FA2D62-D918-AE27-CBF4-EB9589AD05B0}"/>
          </ac:spMkLst>
        </pc:spChg>
        <pc:grpChg chg="mod">
          <ac:chgData name="toihaohao@gmail.com" userId="1914d1af8b14d297" providerId="LiveId" clId="{132544DC-1435-4A06-9F22-176CC5F6CC9E}" dt="2023-08-06T07:54:11.100" v="50" actId="1076"/>
          <ac:grpSpMkLst>
            <pc:docMk/>
            <pc:sldMk cId="2641526034" sldId="632"/>
            <ac:grpSpMk id="21" creationId="{CA23F0AA-26B5-ABEC-E921-BD5A1F3EE8D8}"/>
          </ac:grpSpMkLst>
        </pc:grpChg>
        <pc:grpChg chg="mod">
          <ac:chgData name="toihaohao@gmail.com" userId="1914d1af8b14d297" providerId="LiveId" clId="{132544DC-1435-4A06-9F22-176CC5F6CC9E}" dt="2023-08-06T07:54:13.923" v="51" actId="1076"/>
          <ac:grpSpMkLst>
            <pc:docMk/>
            <pc:sldMk cId="2641526034" sldId="632"/>
            <ac:grpSpMk id="8151" creationId="{00000000-0000-0000-0000-000000000000}"/>
          </ac:grpSpMkLst>
        </pc:grpChg>
      </pc:sldChg>
      <pc:sldChg chg="addSp delSp modSp mod modAnim">
        <pc:chgData name="toihaohao@gmail.com" userId="1914d1af8b14d297" providerId="LiveId" clId="{132544DC-1435-4A06-9F22-176CC5F6CC9E}" dt="2023-08-06T08:04:31.324" v="175"/>
        <pc:sldMkLst>
          <pc:docMk/>
          <pc:sldMk cId="1110691181" sldId="635"/>
        </pc:sldMkLst>
        <pc:spChg chg="mod">
          <ac:chgData name="toihaohao@gmail.com" userId="1914d1af8b14d297" providerId="LiveId" clId="{132544DC-1435-4A06-9F22-176CC5F6CC9E}" dt="2023-08-06T07:55:21.875" v="78" actId="20577"/>
          <ac:spMkLst>
            <pc:docMk/>
            <pc:sldMk cId="1110691181" sldId="635"/>
            <ac:spMk id="3" creationId="{CE75A18E-8C66-F0A0-DCB9-F3E90C352807}"/>
          </ac:spMkLst>
        </pc:spChg>
        <pc:spChg chg="add del mod">
          <ac:chgData name="toihaohao@gmail.com" userId="1914d1af8b14d297" providerId="LiveId" clId="{132544DC-1435-4A06-9F22-176CC5F6CC9E}" dt="2023-08-06T07:56:40.263" v="86"/>
          <ac:spMkLst>
            <pc:docMk/>
            <pc:sldMk cId="1110691181" sldId="635"/>
            <ac:spMk id="4" creationId="{7EEB3B87-404B-F0BF-C83E-ADC5509D6A08}"/>
          </ac:spMkLst>
        </pc:spChg>
        <pc:spChg chg="add mod">
          <ac:chgData name="toihaohao@gmail.com" userId="1914d1af8b14d297" providerId="LiveId" clId="{132544DC-1435-4A06-9F22-176CC5F6CC9E}" dt="2023-08-06T08:01:18.453" v="113" actId="1076"/>
          <ac:spMkLst>
            <pc:docMk/>
            <pc:sldMk cId="1110691181" sldId="635"/>
            <ac:spMk id="5" creationId="{E08CEEC1-A927-42F5-29FF-8F47C6D44CFC}"/>
          </ac:spMkLst>
        </pc:spChg>
        <pc:spChg chg="add mod">
          <ac:chgData name="toihaohao@gmail.com" userId="1914d1af8b14d297" providerId="LiveId" clId="{132544DC-1435-4A06-9F22-176CC5F6CC9E}" dt="2023-08-06T08:02:32.205" v="124" actId="1037"/>
          <ac:spMkLst>
            <pc:docMk/>
            <pc:sldMk cId="1110691181" sldId="635"/>
            <ac:spMk id="7" creationId="{488D81F1-96B4-C8C4-A62A-0EABCC2A1795}"/>
          </ac:spMkLst>
        </pc:spChg>
        <pc:spChg chg="add mod">
          <ac:chgData name="toihaohao@gmail.com" userId="1914d1af8b14d297" providerId="LiveId" clId="{132544DC-1435-4A06-9F22-176CC5F6CC9E}" dt="2023-08-06T08:02:44.232" v="131" actId="1076"/>
          <ac:spMkLst>
            <pc:docMk/>
            <pc:sldMk cId="1110691181" sldId="635"/>
            <ac:spMk id="8" creationId="{727B85AC-B9E6-D318-827F-5E3348700F44}"/>
          </ac:spMkLst>
        </pc:spChg>
        <pc:spChg chg="add mod">
          <ac:chgData name="toihaohao@gmail.com" userId="1914d1af8b14d297" providerId="LiveId" clId="{132544DC-1435-4A06-9F22-176CC5F6CC9E}" dt="2023-08-06T08:02:57.266" v="140" actId="1076"/>
          <ac:spMkLst>
            <pc:docMk/>
            <pc:sldMk cId="1110691181" sldId="635"/>
            <ac:spMk id="9" creationId="{E1A2CD4F-2ABC-A055-11C5-444D6AA8150D}"/>
          </ac:spMkLst>
        </pc:spChg>
        <pc:spChg chg="mod">
          <ac:chgData name="toihaohao@gmail.com" userId="1914d1af8b14d297" providerId="LiveId" clId="{132544DC-1435-4A06-9F22-176CC5F6CC9E}" dt="2023-08-06T08:02:48.701" v="138" actId="20577"/>
          <ac:spMkLst>
            <pc:docMk/>
            <pc:sldMk cId="1110691181" sldId="635"/>
            <ac:spMk id="13" creationId="{80ABFDA2-0007-A237-8C03-20587B3F2B29}"/>
          </ac:spMkLst>
        </pc:spChg>
        <pc:spChg chg="mod">
          <ac:chgData name="toihaohao@gmail.com" userId="1914d1af8b14d297" providerId="LiveId" clId="{132544DC-1435-4A06-9F22-176CC5F6CC9E}" dt="2023-08-06T07:56:05.438" v="80"/>
          <ac:spMkLst>
            <pc:docMk/>
            <pc:sldMk cId="1110691181" sldId="635"/>
            <ac:spMk id="19" creationId="{E40BA6D8-84EF-5370-A773-FAE4372EF8AA}"/>
          </ac:spMkLst>
        </pc:spChg>
        <pc:spChg chg="mod">
          <ac:chgData name="toihaohao@gmail.com" userId="1914d1af8b14d297" providerId="LiveId" clId="{132544DC-1435-4A06-9F22-176CC5F6CC9E}" dt="2023-08-06T08:00:57.621" v="110" actId="20577"/>
          <ac:spMkLst>
            <pc:docMk/>
            <pc:sldMk cId="1110691181" sldId="635"/>
            <ac:spMk id="20" creationId="{18B04045-EF35-3C77-F8B2-DA80860CA7ED}"/>
          </ac:spMkLst>
        </pc:spChg>
        <pc:spChg chg="mod">
          <ac:chgData name="toihaohao@gmail.com" userId="1914d1af8b14d297" providerId="LiveId" clId="{132544DC-1435-4A06-9F22-176CC5F6CC9E}" dt="2023-08-06T08:02:16.560" v="120" actId="20577"/>
          <ac:spMkLst>
            <pc:docMk/>
            <pc:sldMk cId="1110691181" sldId="635"/>
            <ac:spMk id="27" creationId="{CC04D806-5BB2-69CE-6090-2506F19416F4}"/>
          </ac:spMkLst>
        </pc:spChg>
        <pc:spChg chg="mod">
          <ac:chgData name="toihaohao@gmail.com" userId="1914d1af8b14d297" providerId="LiveId" clId="{132544DC-1435-4A06-9F22-176CC5F6CC9E}" dt="2023-08-06T08:02:36.010" v="129" actId="20577"/>
          <ac:spMkLst>
            <pc:docMk/>
            <pc:sldMk cId="1110691181" sldId="635"/>
            <ac:spMk id="31" creationId="{5F12496F-EC69-781C-5C55-F9195B1667DF}"/>
          </ac:spMkLst>
        </pc:spChg>
      </pc:sldChg>
      <pc:sldChg chg="modSp mod">
        <pc:chgData name="toihaohao@gmail.com" userId="1914d1af8b14d297" providerId="LiveId" clId="{132544DC-1435-4A06-9F22-176CC5F6CC9E}" dt="2023-08-06T08:05:25.438" v="177" actId="2711"/>
        <pc:sldMkLst>
          <pc:docMk/>
          <pc:sldMk cId="920349864" sldId="636"/>
        </pc:sldMkLst>
        <pc:graphicFrameChg chg="modGraphic">
          <ac:chgData name="toihaohao@gmail.com" userId="1914d1af8b14d297" providerId="LiveId" clId="{132544DC-1435-4A06-9F22-176CC5F6CC9E}" dt="2023-08-06T08:05:25.438" v="177" actId="2711"/>
          <ac:graphicFrameMkLst>
            <pc:docMk/>
            <pc:sldMk cId="920349864" sldId="636"/>
            <ac:graphicFrameMk id="2" creationId="{3C1AC754-BDF3-FBE1-06BC-AA097BDEDBE6}"/>
          </ac:graphicFrameMkLst>
        </pc:graphicFrameChg>
      </pc:sldChg>
      <pc:sldChg chg="modSp mod">
        <pc:chgData name="toihaohao@gmail.com" userId="1914d1af8b14d297" providerId="LiveId" clId="{132544DC-1435-4A06-9F22-176CC5F6CC9E}" dt="2023-08-06T08:06:42.731" v="193" actId="1076"/>
        <pc:sldMkLst>
          <pc:docMk/>
          <pc:sldMk cId="3048855300" sldId="656"/>
        </pc:sldMkLst>
        <pc:spChg chg="mod">
          <ac:chgData name="toihaohao@gmail.com" userId="1914d1af8b14d297" providerId="LiveId" clId="{132544DC-1435-4A06-9F22-176CC5F6CC9E}" dt="2023-08-06T08:06:42.731" v="193" actId="1076"/>
          <ac:spMkLst>
            <pc:docMk/>
            <pc:sldMk cId="3048855300" sldId="656"/>
            <ac:spMk id="4" creationId="{5BE89F36-6531-65DB-9EAE-B23EAA27E97C}"/>
          </ac:spMkLst>
        </pc:spChg>
        <pc:spChg chg="mod">
          <ac:chgData name="toihaohao@gmail.com" userId="1914d1af8b14d297" providerId="LiveId" clId="{132544DC-1435-4A06-9F22-176CC5F6CC9E}" dt="2023-08-06T08:06:27.003" v="184" actId="20577"/>
          <ac:spMkLst>
            <pc:docMk/>
            <pc:sldMk cId="3048855300" sldId="656"/>
            <ac:spMk id="6" creationId="{375F70F4-21FE-3B57-9579-C7F6762A7633}"/>
          </ac:spMkLst>
        </pc:spChg>
      </pc:sldChg>
    </pc:docChg>
  </pc:docChgLst>
</pc:chgInfo>
</file>

<file path=ppt/drawings/_rels/vmlDrawing1.v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8.wmf"/><Relationship Id="rId1" Type="http://schemas.openxmlformats.org/officeDocument/2006/relationships/image" Target="../media/image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8.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05735932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2132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0095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5397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20537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86780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603434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15150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74306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8150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54774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496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81975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39333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82618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79"/>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xmlns="" id="{B95969BC-F749-3029-762C-E23BE3CB372F}"/>
              </a:ext>
            </a:extLst>
          </p:cNvPr>
          <p:cNvSpPr>
            <a:spLocks noGrp="1" noChangeArrowheads="1"/>
          </p:cNvSpPr>
          <p:nvPr>
            <p:ph type="dt" sz="half" idx="10"/>
          </p:nvPr>
        </p:nvSpPr>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xmlns="" id="{BAF15177-2410-184B-E36C-DAFD3B671691}"/>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xmlns="" id="{1A66C70C-CE27-B026-CED8-1A66B04605DB}"/>
              </a:ext>
            </a:extLst>
          </p:cNvPr>
          <p:cNvSpPr>
            <a:spLocks noGrp="1" noChangeArrowheads="1"/>
          </p:cNvSpPr>
          <p:nvPr>
            <p:ph type="sldNum" sz="quarter" idx="12"/>
          </p:nvPr>
        </p:nvSpPr>
        <p:spPr/>
        <p:txBody>
          <a:bodyPr/>
          <a:lstStyle>
            <a:lvl1pPr>
              <a:defRPr/>
            </a:lvl1pPr>
          </a:lstStyle>
          <a:p>
            <a:fld id="{F5E6D6B7-0F0E-4939-A5A6-DF5D9451C30E}" type="slidenum">
              <a:rPr lang="en-US" altLang="vi-VN"/>
              <a:pPr/>
              <a:t>‹#›</a:t>
            </a:fld>
            <a:endParaRPr lang="en-US" altLang="vi-VN"/>
          </a:p>
        </p:txBody>
      </p:sp>
    </p:spTree>
    <p:extLst>
      <p:ext uri="{BB962C8B-B14F-4D97-AF65-F5344CB8AC3E}">
        <p14:creationId xmlns:p14="http://schemas.microsoft.com/office/powerpoint/2010/main" val="30149569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389483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177719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3" r:id="rId2"/>
    <p:sldLayoutId id="2147483659" r:id="rId3"/>
    <p:sldLayoutId id="2147483660" r:id="rId4"/>
    <p:sldLayoutId id="2147483661" r:id="rId5"/>
    <p:sldLayoutId id="2147483663" r:id="rId6"/>
    <p:sldLayoutId id="2147483665" r:id="rId7"/>
    <p:sldLayoutId id="2147483670" r:id="rId8"/>
    <p:sldLayoutId id="2147483701" r:id="rId9"/>
    <p:sldLayoutId id="2147483702" r:id="rId10"/>
    <p:sldLayoutId id="2147483703"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_rels/slide1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microsoft.com/office/2007/relationships/hdphoto" Target="../media/hdphoto2.wdp"/></Relationships>
</file>

<file path=ppt/slides/_rels/slide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image" Target="../media/image2.png"/><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14.png"/><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14.png"/><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25.png"/><Relationship Id="rId4" Type="http://schemas.openxmlformats.org/officeDocument/2006/relationships/image" Target="../media/image24.png"/></Relationships>
</file>

<file path=ppt/slides/_rels/slide2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4" Type="http://schemas.openxmlformats.org/officeDocument/2006/relationships/image" Target="../media/image240.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image" Target="../media/image15.wmf"/><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image" Target="../media/image15.wmf"/><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microsoft.com/office/2007/relationships/hdphoto" Target="../media/hdphoto3.wdp"/></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2.xml"/><Relationship Id="rId4" Type="http://schemas.openxmlformats.org/officeDocument/2006/relationships/image" Target="../media/image270.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4" Type="http://schemas.openxmlformats.org/officeDocument/2006/relationships/image" Target="../media/image28.png"/></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image" Target="../media/image15.wmf"/><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3.jpeg"/><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7.xml"/><Relationship Id="rId5" Type="http://schemas.microsoft.com/office/2007/relationships/hdphoto" Target="../media/hdphoto3.wdp"/><Relationship Id="rId4" Type="http://schemas.openxmlformats.org/officeDocument/2006/relationships/image" Target="../media/image2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 Id="rId4" Type="http://schemas.openxmlformats.org/officeDocument/2006/relationships/image" Target="../media/image31.png"/></Relationships>
</file>

<file path=ppt/slides/_rels/slide4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6.jpeg"/><Relationship Id="rId3" Type="http://schemas.openxmlformats.org/officeDocument/2006/relationships/image" Target="../media/image4.png"/><Relationship Id="rId7"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_rels/slide60.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4.xml"/><Relationship Id="rId1" Type="http://schemas.openxmlformats.org/officeDocument/2006/relationships/vmlDrawing" Target="../drawings/vmlDrawing2.vml"/><Relationship Id="rId4" Type="http://schemas.openxmlformats.org/officeDocument/2006/relationships/image" Target="../media/image28.wmf"/></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8" Type="http://schemas.openxmlformats.org/officeDocument/2006/relationships/oleObject" Target="../embeddings/oleObject3.bin"/><Relationship Id="rId13" Type="http://schemas.openxmlformats.org/officeDocument/2006/relationships/oleObject" Target="../embeddings/oleObject7.bin"/><Relationship Id="rId18" Type="http://schemas.openxmlformats.org/officeDocument/2006/relationships/oleObject" Target="../embeddings/oleObject12.bin"/><Relationship Id="rId26" Type="http://schemas.openxmlformats.org/officeDocument/2006/relationships/oleObject" Target="../embeddings/oleObject20.bin"/><Relationship Id="rId3" Type="http://schemas.openxmlformats.org/officeDocument/2006/relationships/oleObject" Target="../embeddings/oleObject1.bin"/><Relationship Id="rId21" Type="http://schemas.openxmlformats.org/officeDocument/2006/relationships/oleObject" Target="../embeddings/oleObject15.bin"/><Relationship Id="rId7" Type="http://schemas.openxmlformats.org/officeDocument/2006/relationships/image" Target="../media/image8.wmf"/><Relationship Id="rId12" Type="http://schemas.openxmlformats.org/officeDocument/2006/relationships/oleObject" Target="../embeddings/oleObject6.bin"/><Relationship Id="rId17" Type="http://schemas.openxmlformats.org/officeDocument/2006/relationships/oleObject" Target="../embeddings/oleObject11.bin"/><Relationship Id="rId25" Type="http://schemas.openxmlformats.org/officeDocument/2006/relationships/oleObject" Target="../embeddings/oleObject19.bin"/><Relationship Id="rId2" Type="http://schemas.openxmlformats.org/officeDocument/2006/relationships/slideLayout" Target="../slideLayouts/slideLayout10.xml"/><Relationship Id="rId16" Type="http://schemas.openxmlformats.org/officeDocument/2006/relationships/oleObject" Target="../embeddings/oleObject10.bin"/><Relationship Id="rId20" Type="http://schemas.openxmlformats.org/officeDocument/2006/relationships/oleObject" Target="../embeddings/oleObject14.bin"/><Relationship Id="rId29" Type="http://schemas.openxmlformats.org/officeDocument/2006/relationships/oleObject" Target="../embeddings/oleObject23.bin"/><Relationship Id="rId1" Type="http://schemas.openxmlformats.org/officeDocument/2006/relationships/vmlDrawing" Target="../drawings/vmlDrawing1.vml"/><Relationship Id="rId6" Type="http://schemas.openxmlformats.org/officeDocument/2006/relationships/oleObject" Target="../embeddings/oleObject2.bin"/><Relationship Id="rId11" Type="http://schemas.openxmlformats.org/officeDocument/2006/relationships/oleObject" Target="../embeddings/oleObject5.bin"/><Relationship Id="rId24" Type="http://schemas.openxmlformats.org/officeDocument/2006/relationships/oleObject" Target="../embeddings/oleObject18.bin"/><Relationship Id="rId5" Type="http://schemas.openxmlformats.org/officeDocument/2006/relationships/image" Target="../media/image10.png"/><Relationship Id="rId15" Type="http://schemas.openxmlformats.org/officeDocument/2006/relationships/oleObject" Target="../embeddings/oleObject9.bin"/><Relationship Id="rId23" Type="http://schemas.openxmlformats.org/officeDocument/2006/relationships/oleObject" Target="../embeddings/oleObject17.bin"/><Relationship Id="rId28" Type="http://schemas.openxmlformats.org/officeDocument/2006/relationships/oleObject" Target="../embeddings/oleObject22.bin"/><Relationship Id="rId10" Type="http://schemas.openxmlformats.org/officeDocument/2006/relationships/oleObject" Target="../embeddings/oleObject4.bin"/><Relationship Id="rId19" Type="http://schemas.openxmlformats.org/officeDocument/2006/relationships/oleObject" Target="../embeddings/oleObject13.bin"/><Relationship Id="rId31" Type="http://schemas.openxmlformats.org/officeDocument/2006/relationships/oleObject" Target="../embeddings/oleObject25.bin"/><Relationship Id="rId4" Type="http://schemas.openxmlformats.org/officeDocument/2006/relationships/image" Target="../media/image7.wmf"/><Relationship Id="rId9" Type="http://schemas.openxmlformats.org/officeDocument/2006/relationships/image" Target="../media/image9.wmf"/><Relationship Id="rId14" Type="http://schemas.openxmlformats.org/officeDocument/2006/relationships/oleObject" Target="../embeddings/oleObject8.bin"/><Relationship Id="rId22" Type="http://schemas.openxmlformats.org/officeDocument/2006/relationships/oleObject" Target="../embeddings/oleObject16.bin"/><Relationship Id="rId27" Type="http://schemas.openxmlformats.org/officeDocument/2006/relationships/oleObject" Target="../embeddings/oleObject21.bin"/><Relationship Id="rId30" Type="http://schemas.openxmlformats.org/officeDocument/2006/relationships/oleObject" Target="../embeddings/oleObject24.bin"/></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png"/><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sp>
        <p:nvSpPr>
          <p:cNvPr id="4" name="Subtitle 3"/>
          <p:cNvSpPr>
            <a:spLocks noGrp="1"/>
          </p:cNvSpPr>
          <p:nvPr>
            <p:ph type="subTitle" idx="2"/>
          </p:nvPr>
        </p:nvSpPr>
        <p:spPr/>
        <p:txBody>
          <a:bodyPr/>
          <a:lstStyle/>
          <a:p>
            <a:endParaRPr lang="en-US"/>
          </a:p>
        </p:txBody>
      </p:sp>
      <p:sp>
        <p:nvSpPr>
          <p:cNvPr id="5" name="Title 4"/>
          <p:cNvSpPr>
            <a:spLocks noGrp="1"/>
          </p:cNvSpPr>
          <p:nvPr>
            <p:ph type="title" idx="3"/>
          </p:nvPr>
        </p:nvSpPr>
        <p:spPr/>
        <p:txBody>
          <a:bodyPr/>
          <a:lstStyle/>
          <a:p>
            <a:endParaRPr lang="en-US"/>
          </a:p>
        </p:txBody>
      </p:sp>
      <p:sp>
        <p:nvSpPr>
          <p:cNvPr id="6" name="Subtitle 5"/>
          <p:cNvSpPr>
            <a:spLocks noGrp="1"/>
          </p:cNvSpPr>
          <p:nvPr>
            <p:ph type="subTitle" idx="4"/>
          </p:nvPr>
        </p:nvSpPr>
        <p:spPr/>
        <p:txBody>
          <a:bodyPr/>
          <a:lstStyle/>
          <a:p>
            <a:endParaRPr lang="en-US"/>
          </a:p>
        </p:txBody>
      </p:sp>
      <p:sp>
        <p:nvSpPr>
          <p:cNvPr id="7" name="Subtitle 6"/>
          <p:cNvSpPr>
            <a:spLocks noGrp="1"/>
          </p:cNvSpPr>
          <p:nvPr>
            <p:ph type="subTitle" idx="5"/>
          </p:nvPr>
        </p:nvSpPr>
        <p:spPr/>
        <p:txBody>
          <a:bodyPr/>
          <a:lstStyle/>
          <a:p>
            <a:endParaRPr lang="en-US"/>
          </a:p>
        </p:txBody>
      </p:sp>
      <p:sp>
        <p:nvSpPr>
          <p:cNvPr id="8" name="Subtitle 7"/>
          <p:cNvSpPr>
            <a:spLocks noGrp="1"/>
          </p:cNvSpPr>
          <p:nvPr>
            <p:ph type="subTitle" idx="6"/>
          </p:nvPr>
        </p:nvSpPr>
        <p:spPr/>
        <p:txBody>
          <a:bodyPr/>
          <a:lstStyle/>
          <a:p>
            <a:endParaRPr lang="en-US"/>
          </a:p>
        </p:txBody>
      </p:sp>
      <p:sp>
        <p:nvSpPr>
          <p:cNvPr id="9" name="Subtitle 8"/>
          <p:cNvSpPr>
            <a:spLocks noGrp="1"/>
          </p:cNvSpPr>
          <p:nvPr>
            <p:ph type="subTitle" idx="7"/>
          </p:nvPr>
        </p:nvSpPr>
        <p:spPr/>
        <p:txBody>
          <a:bodyPr/>
          <a:lstStyle/>
          <a:p>
            <a:endParaRPr lang="en-US"/>
          </a:p>
        </p:txBody>
      </p:sp>
      <p:sp>
        <p:nvSpPr>
          <p:cNvPr id="10" name="Title 9"/>
          <p:cNvSpPr>
            <a:spLocks noGrp="1"/>
          </p:cNvSpPr>
          <p:nvPr>
            <p:ph type="title" idx="8"/>
          </p:nvPr>
        </p:nvSpPr>
        <p:spPr/>
        <p:txBody>
          <a:bodyPr/>
          <a:lstStyle/>
          <a:p>
            <a:endParaRPr lang="en-US"/>
          </a:p>
        </p:txBody>
      </p:sp>
      <p:sp>
        <p:nvSpPr>
          <p:cNvPr id="11" name="Subtitle 10"/>
          <p:cNvSpPr>
            <a:spLocks noGrp="1"/>
          </p:cNvSpPr>
          <p:nvPr>
            <p:ph type="subTitle" idx="9"/>
          </p:nvPr>
        </p:nvSpPr>
        <p:spPr/>
        <p:txBody>
          <a:bodyPr/>
          <a:lstStyle/>
          <a:p>
            <a:endParaRPr lang="en-US"/>
          </a:p>
        </p:txBody>
      </p:sp>
      <p:sp>
        <p:nvSpPr>
          <p:cNvPr id="12" name="Subtitle 11"/>
          <p:cNvSpPr>
            <a:spLocks noGrp="1"/>
          </p:cNvSpPr>
          <p:nvPr>
            <p:ph type="subTitle" idx="13"/>
          </p:nvPr>
        </p:nvSpPr>
        <p:spPr/>
        <p:txBody>
          <a:bodyPr/>
          <a:lstStyle/>
          <a:p>
            <a:endParaRPr lang="en-US"/>
          </a:p>
        </p:txBody>
      </p:sp>
      <p:sp>
        <p:nvSpPr>
          <p:cNvPr id="13" name="Title 12"/>
          <p:cNvSpPr>
            <a:spLocks noGrp="1"/>
          </p:cNvSpPr>
          <p:nvPr>
            <p:ph type="title" idx="14"/>
          </p:nvPr>
        </p:nvSpPr>
        <p:spPr/>
        <p:txBody>
          <a:bodyPr/>
          <a:lstStyle/>
          <a:p>
            <a:endParaRPr lang="en-US"/>
          </a:p>
        </p:txBody>
      </p:sp>
      <p:sp>
        <p:nvSpPr>
          <p:cNvPr id="14" name="Subtitle 13"/>
          <p:cNvSpPr>
            <a:spLocks noGrp="1"/>
          </p:cNvSpPr>
          <p:nvPr>
            <p:ph type="subTitle" idx="15"/>
          </p:nvPr>
        </p:nvSpPr>
        <p:spPr/>
        <p:txBody>
          <a:bodyPr/>
          <a:lstStyle/>
          <a:p>
            <a:endParaRPr lang="en-US"/>
          </a:p>
        </p:txBody>
      </p:sp>
      <p:sp>
        <p:nvSpPr>
          <p:cNvPr id="15" name="Subtitle 14"/>
          <p:cNvSpPr>
            <a:spLocks noGrp="1"/>
          </p:cNvSpPr>
          <p:nvPr>
            <p:ph type="subTitle" idx="16"/>
          </p:nvPr>
        </p:nvSpPr>
        <p:spPr/>
        <p:txBody>
          <a:bodyPr/>
          <a:lstStyle/>
          <a:p>
            <a:endParaRPr lang="en-US"/>
          </a:p>
        </p:txBody>
      </p:sp>
      <p:sp>
        <p:nvSpPr>
          <p:cNvPr id="16" name="Title 15"/>
          <p:cNvSpPr>
            <a:spLocks noGrp="1"/>
          </p:cNvSpPr>
          <p:nvPr>
            <p:ph type="title" idx="17"/>
          </p:nvPr>
        </p:nvSpPr>
        <p:spPr/>
        <p:txBody>
          <a:bodyPr/>
          <a:lstStyle/>
          <a:p>
            <a:endParaRPr lang="en-US"/>
          </a:p>
        </p:txBody>
      </p:sp>
      <p:sp>
        <p:nvSpPr>
          <p:cNvPr id="17" name="Subtitle 16"/>
          <p:cNvSpPr>
            <a:spLocks noGrp="1"/>
          </p:cNvSpPr>
          <p:nvPr>
            <p:ph type="subTitle" idx="18"/>
          </p:nvPr>
        </p:nvSpPr>
        <p:spPr/>
        <p:txBody>
          <a:bodyPr/>
          <a:lstStyle/>
          <a:p>
            <a:endParaRPr lang="en-US"/>
          </a:p>
        </p:txBody>
      </p:sp>
      <p:sp>
        <p:nvSpPr>
          <p:cNvPr id="18" name="Subtitle 17"/>
          <p:cNvSpPr>
            <a:spLocks noGrp="1"/>
          </p:cNvSpPr>
          <p:nvPr>
            <p:ph type="subTitle" idx="19"/>
          </p:nvPr>
        </p:nvSpPr>
        <p:spPr/>
        <p:txBody>
          <a:bodyPr/>
          <a:lstStyle/>
          <a:p>
            <a:endParaRPr lang="en-US"/>
          </a:p>
        </p:txBody>
      </p:sp>
      <p:sp>
        <p:nvSpPr>
          <p:cNvPr id="19" name="Title 18"/>
          <p:cNvSpPr>
            <a:spLocks noGrp="1"/>
          </p:cNvSpPr>
          <p:nvPr>
            <p:ph type="title" idx="20"/>
          </p:nvPr>
        </p:nvSpPr>
        <p:spPr/>
        <p:txBody>
          <a:bodyPr/>
          <a:lstStyle/>
          <a:p>
            <a:endParaRPr lang="en-US"/>
          </a:p>
        </p:txBody>
      </p:sp>
      <p:sp>
        <p:nvSpPr>
          <p:cNvPr id="20" name="Title 19"/>
          <p:cNvSpPr>
            <a:spLocks noGrp="1"/>
          </p:cNvSpPr>
          <p:nvPr>
            <p:ph type="title" idx="21"/>
          </p:nvPr>
        </p:nvSpPr>
        <p:spPr>
          <a:xfrm>
            <a:off x="554182" y="858983"/>
            <a:ext cx="7772400" cy="3325090"/>
          </a:xfrm>
        </p:spPr>
        <p:txBody>
          <a:bodyPr/>
          <a:lstStyle/>
          <a:p>
            <a:pPr algn="ctr"/>
            <a:r>
              <a:rPr lang="en-US" sz="6000" b="1" dirty="0">
                <a:solidFill>
                  <a:srgbClr val="0000FF"/>
                </a:solidFill>
                <a:latin typeface="Times New Roman" pitchFamily="18" charset="0"/>
                <a:cs typeface="Times New Roman" pitchFamily="18" charset="0"/>
              </a:rPr>
              <a:t>BÀI 4: MOL VÀ TỈ </a:t>
            </a:r>
            <a:r>
              <a:rPr lang="en-US" sz="6000" b="1" dirty="0" smtClean="0">
                <a:solidFill>
                  <a:srgbClr val="0000FF"/>
                </a:solidFill>
                <a:latin typeface="Times New Roman" pitchFamily="18" charset="0"/>
                <a:cs typeface="Times New Roman" pitchFamily="18" charset="0"/>
              </a:rPr>
              <a:t>   KHỐI </a:t>
            </a:r>
            <a:r>
              <a:rPr lang="en-US" sz="6000" b="1" dirty="0">
                <a:solidFill>
                  <a:srgbClr val="0000FF"/>
                </a:solidFill>
                <a:latin typeface="Times New Roman" pitchFamily="18" charset="0"/>
                <a:cs typeface="Times New Roman" pitchFamily="18" charset="0"/>
              </a:rPr>
              <a:t>CỦA CHẤT KHÍ</a:t>
            </a:r>
            <a:br>
              <a:rPr lang="en-US" sz="6000" b="1" dirty="0">
                <a:solidFill>
                  <a:srgbClr val="0000FF"/>
                </a:solidFill>
                <a:latin typeface="Times New Roman" pitchFamily="18" charset="0"/>
                <a:cs typeface="Times New Roman" pitchFamily="18" charset="0"/>
              </a:rPr>
            </a:br>
            <a:endParaRPr lang="en-US" sz="6000" dirty="0"/>
          </a:p>
        </p:txBody>
      </p:sp>
    </p:spTree>
    <p:extLst>
      <p:ext uri="{BB962C8B-B14F-4D97-AF65-F5344CB8AC3E}">
        <p14:creationId xmlns:p14="http://schemas.microsoft.com/office/powerpoint/2010/main" val="20134391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xmlns=""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sp>
        <p:nvSpPr>
          <p:cNvPr id="14" name="Google Shape;7957;p35">
            <a:extLst>
              <a:ext uri="{FF2B5EF4-FFF2-40B4-BE49-F238E27FC236}">
                <a16:creationId xmlns:a16="http://schemas.microsoft.com/office/drawing/2014/main" xmlns="" id="{FDD1F1E4-7C16-DA90-AC65-97AD42DED7D7}"/>
              </a:ext>
            </a:extLst>
          </p:cNvPr>
          <p:cNvSpPr txBox="1">
            <a:spLocks noGrp="1"/>
          </p:cNvSpPr>
          <p:nvPr>
            <p:ph type="title"/>
          </p:nvPr>
        </p:nvSpPr>
        <p:spPr>
          <a:xfrm>
            <a:off x="9605742" y="1473910"/>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sp>
        <p:nvSpPr>
          <p:cNvPr id="15" name="Google Shape;7933;p34">
            <a:extLst>
              <a:ext uri="{FF2B5EF4-FFF2-40B4-BE49-F238E27FC236}">
                <a16:creationId xmlns:a16="http://schemas.microsoft.com/office/drawing/2014/main" xmlns="" id="{4DD03E5D-A774-C0AB-62FB-7E478AD3503E}"/>
              </a:ext>
            </a:extLst>
          </p:cNvPr>
          <p:cNvSpPr txBox="1">
            <a:spLocks/>
          </p:cNvSpPr>
          <p:nvPr/>
        </p:nvSpPr>
        <p:spPr>
          <a:xfrm>
            <a:off x="9098765" y="3406567"/>
            <a:ext cx="3654401"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8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1pPr>
            <a:lvl2pPr marL="914400" marR="0" lvl="1"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2pPr>
            <a:lvl3pPr marL="1371600" marR="0" lvl="2"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3pPr>
            <a:lvl4pPr marL="1828800" marR="0" lvl="3"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4pPr>
            <a:lvl5pPr marL="2286000" marR="0" lvl="4"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5pPr>
            <a:lvl6pPr marL="2743200" marR="0" lvl="5"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6pPr>
            <a:lvl7pPr marL="3200400" marR="0" lvl="6"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7pPr>
            <a:lvl8pPr marL="3657600" marR="0" lvl="7"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8pPr>
            <a:lvl9pPr marL="4114800" marR="0" lvl="8"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9pPr>
          </a:lstStyle>
          <a:p>
            <a:pPr marL="0" indent="0" algn="ctr"/>
            <a:r>
              <a:rPr lang="vi-VN" sz="5400" dirty="0">
                <a:solidFill>
                  <a:srgbClr val="841F00"/>
                </a:solidFill>
                <a:latin typeface="#9Slide07 IcielBaliho Script" pitchFamily="2" charset="0"/>
              </a:rPr>
              <a:t>Năng lượng ánh sáng</a:t>
            </a:r>
          </a:p>
        </p:txBody>
      </p:sp>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Hộp Văn bản 2">
            <a:extLst>
              <a:ext uri="{FF2B5EF4-FFF2-40B4-BE49-F238E27FC236}">
                <a16:creationId xmlns:a16="http://schemas.microsoft.com/office/drawing/2014/main" xmlns="" id="{D6AC48D2-AEE9-B682-4F4B-BAD7D34C448D}"/>
              </a:ext>
            </a:extLst>
          </p:cNvPr>
          <p:cNvSpPr txBox="1"/>
          <p:nvPr/>
        </p:nvSpPr>
        <p:spPr>
          <a:xfrm>
            <a:off x="324749" y="825884"/>
            <a:ext cx="8740962" cy="1815882"/>
          </a:xfrm>
          <a:prstGeom prst="rect">
            <a:avLst/>
          </a:prstGeom>
          <a:noFill/>
        </p:spPr>
        <p:txBody>
          <a:bodyPr wrap="square">
            <a:spAutoFit/>
          </a:bodyPr>
          <a:lstStyle/>
          <a:p>
            <a:r>
              <a:rPr lang="vi-VN" sz="2800" dirty="0">
                <a:effectLst/>
                <a:latin typeface="Times New Roman" panose="02020603050405020304" pitchFamily="18" charset="0"/>
                <a:ea typeface="Calibri" panose="020F0502020204030204" pitchFamily="34" charset="0"/>
                <a:cs typeface="Calibri" panose="020F0502020204030204" pitchFamily="34" charset="0"/>
              </a:rPr>
              <a:t>1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 6,022.10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latin typeface="Times New Roman" panose="02020603050405020304" pitchFamily="18" charset="0"/>
                <a:ea typeface="Calibri" panose="020F0502020204030204" pitchFamily="34" charset="0"/>
                <a:cs typeface="Calibri" panose="020F0502020204030204" pitchFamily="34" charset="0"/>
              </a:rPr>
              <a:t> nguyên tử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800" dirty="0">
              <a:effectLst/>
              <a:latin typeface="Calibri" panose="020F0502020204030204" pitchFamily="34" charset="0"/>
              <a:ea typeface="Calibri" panose="020F0502020204030204" pitchFamily="34" charset="0"/>
            </a:endParaRPr>
          </a:p>
          <a:p>
            <a:r>
              <a:rPr lang="vi-VN" sz="2800" dirty="0">
                <a:effectLst/>
                <a:latin typeface="Times New Roman" panose="02020603050405020304" pitchFamily="18" charset="0"/>
                <a:ea typeface="Calibri" panose="020F0502020204030204" pitchFamily="34" charset="0"/>
                <a:cs typeface="Calibri" panose="020F0502020204030204" pitchFamily="34" charset="0"/>
              </a:rPr>
              <a:t>2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 2. 6,022.10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latin typeface="Times New Roman" panose="02020603050405020304" pitchFamily="18" charset="0"/>
                <a:ea typeface="Calibri" panose="020F0502020204030204" pitchFamily="34" charset="0"/>
                <a:cs typeface="Calibri" panose="020F0502020204030204" pitchFamily="34" charset="0"/>
              </a:rPr>
              <a:t> = 12,044. 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 </a:t>
            </a:r>
            <a:r>
              <a:rPr lang="vi-VN" sz="2800" dirty="0">
                <a:effectLst/>
                <a:latin typeface="Times New Roman" panose="02020603050405020304" pitchFamily="18" charset="0"/>
                <a:ea typeface="Calibri" panose="020F0502020204030204" pitchFamily="34" charset="0"/>
                <a:cs typeface="Calibri" panose="020F0502020204030204" pitchFamily="34" charset="0"/>
              </a:rPr>
              <a:t>nguyên tử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endParaRPr lang="vi-VN" sz="2800" dirty="0">
              <a:effectLst/>
              <a:latin typeface="Calibri" panose="020F0502020204030204" pitchFamily="34" charset="0"/>
              <a:ea typeface="Calibri" panose="020F0502020204030204" pitchFamily="34" charset="0"/>
            </a:endParaRPr>
          </a:p>
          <a:p>
            <a:r>
              <a:rPr lang="vi-VN" sz="2800" dirty="0">
                <a:effectLst/>
                <a:latin typeface="Times New Roman" panose="02020603050405020304" pitchFamily="18" charset="0"/>
                <a:ea typeface="Calibri" panose="020F0502020204030204" pitchFamily="34" charset="0"/>
                <a:cs typeface="Calibri" panose="020F0502020204030204" pitchFamily="34" charset="0"/>
              </a:rPr>
              <a:t>3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r>
              <a:rPr lang="vi-VN" sz="2800" dirty="0">
                <a:effectLst/>
                <a:latin typeface="Times New Roman" panose="02020603050405020304" pitchFamily="18" charset="0"/>
                <a:ea typeface="Calibri" panose="020F0502020204030204" pitchFamily="34" charset="0"/>
                <a:cs typeface="Calibri" panose="020F0502020204030204" pitchFamily="34" charset="0"/>
              </a:rPr>
              <a:t> = 3. 6,022.10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latin typeface="Times New Roman" panose="02020603050405020304" pitchFamily="18" charset="0"/>
                <a:ea typeface="Calibri" panose="020F0502020204030204" pitchFamily="34" charset="0"/>
                <a:cs typeface="Calibri" panose="020F0502020204030204" pitchFamily="34" charset="0"/>
              </a:rPr>
              <a:t> = 18,066. 10</a:t>
            </a:r>
            <a:r>
              <a:rPr lang="vi-VN" sz="2800" baseline="30000" dirty="0">
                <a:effectLst/>
                <a:latin typeface="Times New Roman" panose="02020603050405020304" pitchFamily="18" charset="0"/>
                <a:ea typeface="Calibri" panose="020F0502020204030204" pitchFamily="34" charset="0"/>
                <a:cs typeface="Calibri" panose="020F0502020204030204" pitchFamily="34" charset="0"/>
              </a:rPr>
              <a:t>23 </a:t>
            </a:r>
            <a:r>
              <a:rPr lang="vi-VN" sz="2800" dirty="0">
                <a:effectLst/>
                <a:latin typeface="Times New Roman" panose="02020603050405020304" pitchFamily="18" charset="0"/>
                <a:ea typeface="Calibri" panose="020F0502020204030204" pitchFamily="34" charset="0"/>
                <a:cs typeface="Calibri" panose="020F0502020204030204" pitchFamily="34" charset="0"/>
              </a:rPr>
              <a:t>nguyên tử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Al</a:t>
            </a:r>
            <a:endParaRPr lang="vi-VN" sz="2800" dirty="0">
              <a:effectLst/>
              <a:latin typeface="Calibri" panose="020F0502020204030204" pitchFamily="34" charset="0"/>
              <a:ea typeface="Calibri" panose="020F0502020204030204" pitchFamily="34" charset="0"/>
            </a:endParaRPr>
          </a:p>
          <a:p>
            <a:r>
              <a:rPr lang="vi-VN" sz="2800" dirty="0">
                <a:effectLst/>
                <a:latin typeface="Times New Roman" panose="02020603050405020304" pitchFamily="18" charset="0"/>
                <a:ea typeface="Calibri" panose="020F0502020204030204" pitchFamily="34" charset="0"/>
                <a:cs typeface="Calibri" panose="020F0502020204030204" pitchFamily="34" charset="0"/>
              </a:rPr>
              <a:t>1,5 </a:t>
            </a:r>
            <a:r>
              <a:rPr lang="vi-VN" sz="28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800" dirty="0">
                <a:effectLst/>
                <a:latin typeface="Times New Roman" panose="02020603050405020304" pitchFamily="18" charset="0"/>
                <a:ea typeface="Calibri" panose="020F0502020204030204" pitchFamily="34" charset="0"/>
                <a:cs typeface="Calibri" panose="020F0502020204030204" pitchFamily="34" charset="0"/>
              </a:rPr>
              <a:t> C = ? nguyên tử C</a:t>
            </a:r>
            <a:endParaRPr lang="vi-VN" sz="28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BCC7E85A-FDB5-2DBF-F2DD-A0FECEE687B2}"/>
              </a:ext>
            </a:extLst>
          </p:cNvPr>
          <p:cNvSpPr txBox="1"/>
          <p:nvPr/>
        </p:nvSpPr>
        <p:spPr>
          <a:xfrm>
            <a:off x="322374" y="2659714"/>
            <a:ext cx="7622086" cy="564257"/>
          </a:xfrm>
          <a:prstGeom prst="rect">
            <a:avLst/>
          </a:prstGeom>
          <a:noFill/>
        </p:spPr>
        <p:txBody>
          <a:bodyPr wrap="square">
            <a:spAutoFit/>
          </a:bodyPr>
          <a:lstStyle/>
          <a:p>
            <a:pPr indent="254000">
              <a:lnSpc>
                <a:spcPct val="120000"/>
              </a:lnSpc>
              <a:spcAft>
                <a:spcPts val="600"/>
              </a:spcAft>
              <a:tabLst>
                <a:tab pos="534670" algn="l"/>
              </a:tabLst>
            </a:pPr>
            <a:r>
              <a:rPr lang="vi-VN" sz="2800" dirty="0">
                <a:solidFill>
                  <a:srgbClr val="FF0000"/>
                </a:solidFill>
                <a:effectLst/>
                <a:latin typeface="Times New Roman" panose="02020603050405020304" pitchFamily="18" charset="0"/>
                <a:ea typeface="Segoe UI" panose="020B0502040204020203" pitchFamily="34" charset="0"/>
              </a:rPr>
              <a:t>Với n là số </a:t>
            </a:r>
            <a:r>
              <a:rPr lang="vi-VN" sz="2800" dirty="0" err="1">
                <a:solidFill>
                  <a:srgbClr val="FF0000"/>
                </a:solidFill>
                <a:effectLst/>
                <a:latin typeface="Times New Roman" panose="02020603050405020304" pitchFamily="18" charset="0"/>
                <a:ea typeface="Segoe UI" panose="020B0502040204020203" pitchFamily="34" charset="0"/>
              </a:rPr>
              <a:t>mol</a:t>
            </a:r>
            <a:endParaRPr lang="vi-VN" sz="2800" dirty="0">
              <a:solidFill>
                <a:srgbClr val="FF0000"/>
              </a:solidFill>
              <a:effectLst/>
              <a:latin typeface="Segoe UI" panose="020B0502040204020203" pitchFamily="34" charset="0"/>
              <a:ea typeface="Segoe UI" panose="020B0502040204020203" pitchFamily="34" charset="0"/>
            </a:endParaRPr>
          </a:p>
        </p:txBody>
      </p:sp>
      <p:sp>
        <p:nvSpPr>
          <p:cNvPr id="8" name="Hộp Văn bản 7">
            <a:extLst>
              <a:ext uri="{FF2B5EF4-FFF2-40B4-BE49-F238E27FC236}">
                <a16:creationId xmlns:a16="http://schemas.microsoft.com/office/drawing/2014/main" xmlns="" id="{31AFD1EC-B22E-F213-25FB-AAA33595F07E}"/>
              </a:ext>
            </a:extLst>
          </p:cNvPr>
          <p:cNvSpPr txBox="1"/>
          <p:nvPr/>
        </p:nvSpPr>
        <p:spPr>
          <a:xfrm>
            <a:off x="-477883" y="3305797"/>
            <a:ext cx="9463053" cy="461665"/>
          </a:xfrm>
          <a:prstGeom prst="rect">
            <a:avLst/>
          </a:prstGeom>
          <a:noFill/>
        </p:spPr>
        <p:txBody>
          <a:bodyPr wrap="square">
            <a:spAutoFit/>
          </a:bodyPr>
          <a:lstStyle/>
          <a:p>
            <a:pPr marL="457200" algn="ctr"/>
            <a:r>
              <a:rPr lang="vi-VN" sz="2400" dirty="0">
                <a:effectLst/>
                <a:highlight>
                  <a:srgbClr val="FF8001"/>
                </a:highlight>
                <a:latin typeface="Times New Roman" panose="02020603050405020304" pitchFamily="18" charset="0"/>
                <a:ea typeface="Calibri" panose="020F0502020204030204" pitchFamily="34" charset="0"/>
              </a:rPr>
              <a:t>=&gt; Số nguyên tử hay phân tử = n. 6,022.10</a:t>
            </a:r>
            <a:r>
              <a:rPr lang="vi-VN" sz="2400" baseline="30000" dirty="0">
                <a:effectLst/>
                <a:highlight>
                  <a:srgbClr val="FF8001"/>
                </a:highlight>
                <a:latin typeface="Times New Roman" panose="02020603050405020304" pitchFamily="18" charset="0"/>
                <a:ea typeface="Calibri" panose="020F0502020204030204" pitchFamily="34" charset="0"/>
              </a:rPr>
              <a:t>23 </a:t>
            </a:r>
            <a:r>
              <a:rPr lang="vi-VN" sz="2400" dirty="0">
                <a:effectLst/>
                <a:highlight>
                  <a:srgbClr val="FF8001"/>
                </a:highlight>
                <a:latin typeface="Times New Roman" panose="02020603050405020304" pitchFamily="18" charset="0"/>
                <a:ea typeface="Calibri" panose="020F0502020204030204" pitchFamily="34" charset="0"/>
              </a:rPr>
              <a:t>( nguyên tử hoặc phân tử)</a:t>
            </a:r>
            <a:endParaRPr lang="vi-VN" sz="2400" dirty="0">
              <a:effectLst/>
              <a:highlight>
                <a:srgbClr val="FF8001"/>
              </a:highlight>
              <a:latin typeface="Calibri" panose="020F0502020204030204" pitchFamily="34" charset="0"/>
              <a:ea typeface="Calibri" panose="020F0502020204030204" pitchFamily="34" charset="0"/>
            </a:endParaRPr>
          </a:p>
        </p:txBody>
      </p:sp>
      <p:sp>
        <p:nvSpPr>
          <p:cNvPr id="10" name="Hộp Văn bản 9">
            <a:extLst>
              <a:ext uri="{FF2B5EF4-FFF2-40B4-BE49-F238E27FC236}">
                <a16:creationId xmlns:a16="http://schemas.microsoft.com/office/drawing/2014/main" xmlns="" id="{D5E50669-2E86-EDD3-3CFD-F28EB3FE6891}"/>
              </a:ext>
            </a:extLst>
          </p:cNvPr>
          <p:cNvSpPr txBox="1"/>
          <p:nvPr/>
        </p:nvSpPr>
        <p:spPr>
          <a:xfrm>
            <a:off x="2101069" y="2118546"/>
            <a:ext cx="6123622" cy="523220"/>
          </a:xfrm>
          <a:prstGeom prst="rect">
            <a:avLst/>
          </a:prstGeom>
          <a:noFill/>
        </p:spPr>
        <p:txBody>
          <a:bodyPr wrap="square">
            <a:spAutoFit/>
          </a:bodyPr>
          <a:lstStyle/>
          <a:p>
            <a:r>
              <a:rPr lang="vi-VN" sz="28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1,5. 6,022.10</a:t>
            </a:r>
            <a:r>
              <a:rPr lang="vi-VN" sz="2800" baseline="300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23</a:t>
            </a:r>
            <a:r>
              <a:rPr lang="vi-VN" sz="28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 = 9,033. 10</a:t>
            </a:r>
            <a:r>
              <a:rPr lang="vi-VN" sz="2800" baseline="300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23 </a:t>
            </a:r>
            <a:r>
              <a:rPr lang="vi-VN" sz="2800" dirty="0">
                <a:effectLst/>
                <a:highlight>
                  <a:srgbClr val="C0C0C0"/>
                </a:highlight>
                <a:latin typeface="Times New Roman" panose="02020603050405020304" pitchFamily="18" charset="0"/>
                <a:ea typeface="Calibri" panose="020F0502020204030204" pitchFamily="34" charset="0"/>
                <a:cs typeface="Calibri" panose="020F0502020204030204" pitchFamily="34" charset="0"/>
              </a:rPr>
              <a:t>nguyên tử C</a:t>
            </a:r>
            <a:endParaRPr lang="vi-VN" sz="2800" dirty="0">
              <a:highlight>
                <a:srgbClr val="C0C0C0"/>
              </a:highlight>
            </a:endParaRPr>
          </a:p>
        </p:txBody>
      </p:sp>
    </p:spTree>
    <p:extLst>
      <p:ext uri="{BB962C8B-B14F-4D97-AF65-F5344CB8AC3E}">
        <p14:creationId xmlns:p14="http://schemas.microsoft.com/office/powerpoint/2010/main" val="16446244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1084424" y="595053"/>
            <a:ext cx="3107250"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mj-lt"/>
                <a:cs typeface="#9Slide03 Arima Madurai Black" panose="00000A00000000000000" pitchFamily="2" charset="0"/>
              </a:rPr>
              <a:t>I. KHÁI NIỆM MOL</a:t>
            </a: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xmlns=""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xmlns=""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xmlns=""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xmlns=""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xmlns=""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xmlns=""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3" name="Group 32">
            <a:extLst>
              <a:ext uri="{FF2B5EF4-FFF2-40B4-BE49-F238E27FC236}">
                <a16:creationId xmlns:a16="http://schemas.microsoft.com/office/drawing/2014/main" xmlns="" id="{F8CA2F79-6D77-7827-B95F-6E84916D4A0C}"/>
              </a:ext>
            </a:extLst>
          </p:cNvPr>
          <p:cNvGrpSpPr/>
          <p:nvPr/>
        </p:nvGrpSpPr>
        <p:grpSpPr>
          <a:xfrm>
            <a:off x="1563904" y="1441827"/>
            <a:ext cx="597308" cy="564966"/>
            <a:chOff x="1846089" y="2648401"/>
            <a:chExt cx="878022" cy="830481"/>
          </a:xfrm>
        </p:grpSpPr>
        <p:grpSp>
          <p:nvGrpSpPr>
            <p:cNvPr id="27" name="Google Shape;8151;p36">
              <a:extLst>
                <a:ext uri="{FF2B5EF4-FFF2-40B4-BE49-F238E27FC236}">
                  <a16:creationId xmlns:a16="http://schemas.microsoft.com/office/drawing/2014/main" xmlns="" id="{4AF33E4A-233F-E42D-FA56-1A23DC5B07DC}"/>
                </a:ext>
              </a:extLst>
            </p:cNvPr>
            <p:cNvGrpSpPr/>
            <p:nvPr/>
          </p:nvGrpSpPr>
          <p:grpSpPr>
            <a:xfrm>
              <a:off x="1846089" y="2648401"/>
              <a:ext cx="878022" cy="830481"/>
              <a:chOff x="1121526" y="1341074"/>
              <a:chExt cx="3065806" cy="2648383"/>
            </a:xfrm>
          </p:grpSpPr>
          <p:sp>
            <p:nvSpPr>
              <p:cNvPr id="28" name="Google Shape;8152;p36">
                <a:extLst>
                  <a:ext uri="{FF2B5EF4-FFF2-40B4-BE49-F238E27FC236}">
                    <a16:creationId xmlns:a16="http://schemas.microsoft.com/office/drawing/2014/main" xmlns="" id="{76F5CF31-3533-27E6-786D-B1D6ACC51D1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3;p36">
                <a:extLst>
                  <a:ext uri="{FF2B5EF4-FFF2-40B4-BE49-F238E27FC236}">
                    <a16:creationId xmlns:a16="http://schemas.microsoft.com/office/drawing/2014/main" xmlns="" id="{1B679D73-5EEF-867D-CC67-1B695E3E1AF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924;p44">
              <a:extLst>
                <a:ext uri="{FF2B5EF4-FFF2-40B4-BE49-F238E27FC236}">
                  <a16:creationId xmlns:a16="http://schemas.microsoft.com/office/drawing/2014/main" xmlns="" id="{CA0E9A3D-EF4C-E5B7-E921-EEFEDB65BB40}"/>
                </a:ext>
              </a:extLst>
            </p:cNvPr>
            <p:cNvGrpSpPr/>
            <p:nvPr/>
          </p:nvGrpSpPr>
          <p:grpSpPr>
            <a:xfrm>
              <a:off x="2055500" y="2858549"/>
              <a:ext cx="338616" cy="337690"/>
              <a:chOff x="3269875" y="3210400"/>
              <a:chExt cx="484500" cy="483175"/>
            </a:xfrm>
            <a:solidFill>
              <a:srgbClr val="C43300"/>
            </a:solidFill>
          </p:grpSpPr>
          <p:sp>
            <p:nvSpPr>
              <p:cNvPr id="31" name="Google Shape;8925;p44">
                <a:extLst>
                  <a:ext uri="{FF2B5EF4-FFF2-40B4-BE49-F238E27FC236}">
                    <a16:creationId xmlns:a16="http://schemas.microsoft.com/office/drawing/2014/main" xmlns="" id="{FAAC56DB-9E39-6344-692B-F78779A11158}"/>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 name="Google Shape;8926;p44">
                <a:extLst>
                  <a:ext uri="{FF2B5EF4-FFF2-40B4-BE49-F238E27FC236}">
                    <a16:creationId xmlns:a16="http://schemas.microsoft.com/office/drawing/2014/main" xmlns="" id="{063D83E0-5947-7C1B-3F86-C85FF46C39EB}"/>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0" name="Group 39">
            <a:extLst>
              <a:ext uri="{FF2B5EF4-FFF2-40B4-BE49-F238E27FC236}">
                <a16:creationId xmlns:a16="http://schemas.microsoft.com/office/drawing/2014/main" xmlns="" id="{42FFCB63-28F8-BB1E-18A4-AAAA14F9CF39}"/>
              </a:ext>
            </a:extLst>
          </p:cNvPr>
          <p:cNvGrpSpPr/>
          <p:nvPr/>
        </p:nvGrpSpPr>
        <p:grpSpPr>
          <a:xfrm>
            <a:off x="1450358" y="2960192"/>
            <a:ext cx="597308" cy="564966"/>
            <a:chOff x="1846089" y="2648401"/>
            <a:chExt cx="878022" cy="830481"/>
          </a:xfrm>
        </p:grpSpPr>
        <p:grpSp>
          <p:nvGrpSpPr>
            <p:cNvPr id="41" name="Google Shape;8151;p36">
              <a:extLst>
                <a:ext uri="{FF2B5EF4-FFF2-40B4-BE49-F238E27FC236}">
                  <a16:creationId xmlns:a16="http://schemas.microsoft.com/office/drawing/2014/main" xmlns="" id="{97666D9B-C8FA-6492-2638-3400A6472BCB}"/>
                </a:ext>
              </a:extLst>
            </p:cNvPr>
            <p:cNvGrpSpPr/>
            <p:nvPr/>
          </p:nvGrpSpPr>
          <p:grpSpPr>
            <a:xfrm>
              <a:off x="1846089" y="2648401"/>
              <a:ext cx="878022" cy="830481"/>
              <a:chOff x="1121526" y="1341074"/>
              <a:chExt cx="3065806" cy="2648383"/>
            </a:xfrm>
          </p:grpSpPr>
          <p:sp>
            <p:nvSpPr>
              <p:cNvPr id="45" name="Google Shape;8152;p36">
                <a:extLst>
                  <a:ext uri="{FF2B5EF4-FFF2-40B4-BE49-F238E27FC236}">
                    <a16:creationId xmlns:a16="http://schemas.microsoft.com/office/drawing/2014/main" xmlns="" id="{55F92A64-7155-E5CB-DA24-07C3EA85120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53;p36">
                <a:extLst>
                  <a:ext uri="{FF2B5EF4-FFF2-40B4-BE49-F238E27FC236}">
                    <a16:creationId xmlns:a16="http://schemas.microsoft.com/office/drawing/2014/main" xmlns="" id="{9B910B9A-10DF-9605-6CDF-EC23DB11957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8924;p44">
              <a:extLst>
                <a:ext uri="{FF2B5EF4-FFF2-40B4-BE49-F238E27FC236}">
                  <a16:creationId xmlns:a16="http://schemas.microsoft.com/office/drawing/2014/main" xmlns="" id="{E9521D50-8750-5F12-3DB2-C22779285CAA}"/>
                </a:ext>
              </a:extLst>
            </p:cNvPr>
            <p:cNvGrpSpPr/>
            <p:nvPr/>
          </p:nvGrpSpPr>
          <p:grpSpPr>
            <a:xfrm>
              <a:off x="2055500" y="2858549"/>
              <a:ext cx="338616" cy="337690"/>
              <a:chOff x="3269875" y="3210400"/>
              <a:chExt cx="484500" cy="483175"/>
            </a:xfrm>
            <a:solidFill>
              <a:srgbClr val="C43300"/>
            </a:solidFill>
          </p:grpSpPr>
          <p:sp>
            <p:nvSpPr>
              <p:cNvPr id="43" name="Google Shape;8925;p44">
                <a:extLst>
                  <a:ext uri="{FF2B5EF4-FFF2-40B4-BE49-F238E27FC236}">
                    <a16:creationId xmlns:a16="http://schemas.microsoft.com/office/drawing/2014/main" xmlns="" id="{1F2DB00B-4BDC-D37E-B809-C7585EF8846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8926;p44">
                <a:extLst>
                  <a:ext uri="{FF2B5EF4-FFF2-40B4-BE49-F238E27FC236}">
                    <a16:creationId xmlns:a16="http://schemas.microsoft.com/office/drawing/2014/main" xmlns="" id="{9FD3F47C-6CC8-5623-5BB5-3A5B0F5B815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3" name="Hộp Văn bản 2">
            <a:extLst>
              <a:ext uri="{FF2B5EF4-FFF2-40B4-BE49-F238E27FC236}">
                <a16:creationId xmlns:a16="http://schemas.microsoft.com/office/drawing/2014/main" xmlns="" id="{8DB8F87A-6BA8-71BF-F1F4-70E0F01A2B8E}"/>
              </a:ext>
            </a:extLst>
          </p:cNvPr>
          <p:cNvSpPr txBox="1"/>
          <p:nvPr/>
        </p:nvSpPr>
        <p:spPr>
          <a:xfrm>
            <a:off x="1944925" y="1301996"/>
            <a:ext cx="6674420" cy="1080745"/>
          </a:xfrm>
          <a:prstGeom prst="rect">
            <a:avLst/>
          </a:prstGeom>
          <a:noFill/>
        </p:spPr>
        <p:txBody>
          <a:bodyPr wrap="square">
            <a:spAutoFit/>
          </a:bodyPr>
          <a:lstStyle/>
          <a:p>
            <a:pPr indent="254000" algn="just">
              <a:lnSpc>
                <a:spcPct val="120000"/>
              </a:lnSpc>
              <a:spcAft>
                <a:spcPts val="600"/>
              </a:spcAft>
              <a:tabLst>
                <a:tab pos="534670" algn="l"/>
              </a:tabLst>
            </a:pPr>
            <a:r>
              <a:rPr lang="vi-VN" sz="2800" dirty="0" err="1">
                <a:effectLst/>
                <a:latin typeface="Times New Roman" panose="02020603050405020304" pitchFamily="18" charset="0"/>
                <a:ea typeface="Segoe UI" panose="020B0502040204020203" pitchFamily="34" charset="0"/>
              </a:rPr>
              <a:t>Mol</a:t>
            </a:r>
            <a:r>
              <a:rPr lang="vi-VN" sz="2800" dirty="0">
                <a:effectLst/>
                <a:latin typeface="Times New Roman" panose="02020603050405020304" pitchFamily="18" charset="0"/>
                <a:ea typeface="Segoe UI" panose="020B0502040204020203" pitchFamily="34" charset="0"/>
              </a:rPr>
              <a:t> là lượng chất có chứa N (6,022 × 10</a:t>
            </a:r>
            <a:r>
              <a:rPr lang="vi-VN" sz="2800" baseline="30000" dirty="0">
                <a:effectLst/>
                <a:latin typeface="Times New Roman" panose="02020603050405020304" pitchFamily="18" charset="0"/>
                <a:ea typeface="Segoe UI" panose="020B0502040204020203" pitchFamily="34" charset="0"/>
              </a:rPr>
              <a:t>23­</a:t>
            </a:r>
            <a:r>
              <a:rPr lang="vi-VN" sz="2800" dirty="0">
                <a:effectLst/>
                <a:latin typeface="Times New Roman" panose="02020603050405020304" pitchFamily="18" charset="0"/>
                <a:ea typeface="Segoe UI" panose="020B0502040204020203" pitchFamily="34" charset="0"/>
              </a:rPr>
              <a:t>) nguyên tử hoặc phân tử của chất đó.</a:t>
            </a:r>
            <a:endParaRPr lang="vi-VN" sz="2800" dirty="0">
              <a:effectLst/>
              <a:latin typeface="Segoe UI" panose="020B0502040204020203" pitchFamily="34" charset="0"/>
              <a:ea typeface="Segoe UI" panose="020B0502040204020203" pitchFamily="34" charset="0"/>
            </a:endParaRPr>
          </a:p>
        </p:txBody>
      </p:sp>
      <p:sp>
        <p:nvSpPr>
          <p:cNvPr id="6" name="Hộp Văn bản 5">
            <a:extLst>
              <a:ext uri="{FF2B5EF4-FFF2-40B4-BE49-F238E27FC236}">
                <a16:creationId xmlns:a16="http://schemas.microsoft.com/office/drawing/2014/main" xmlns="" id="{2E862D09-8F58-99CF-4D3A-69C2139D02DA}"/>
              </a:ext>
            </a:extLst>
          </p:cNvPr>
          <p:cNvSpPr txBox="1"/>
          <p:nvPr/>
        </p:nvSpPr>
        <p:spPr>
          <a:xfrm>
            <a:off x="1751538" y="2855660"/>
            <a:ext cx="6533370" cy="523220"/>
          </a:xfrm>
          <a:prstGeom prst="rect">
            <a:avLst/>
          </a:prstGeom>
          <a:noFill/>
        </p:spPr>
        <p:txBody>
          <a:bodyPr wrap="square">
            <a:spAutoFit/>
          </a:bodyPr>
          <a:lstStyle/>
          <a:p>
            <a:pPr marL="457200" algn="ctr"/>
            <a:r>
              <a:rPr lang="vi-VN" sz="2800" dirty="0">
                <a:effectLst/>
                <a:latin typeface="Times New Roman" panose="02020603050405020304" pitchFamily="18" charset="0"/>
                <a:ea typeface="Calibri" panose="020F0502020204030204" pitchFamily="34" charset="0"/>
              </a:rPr>
              <a:t>Số nguyên tử hay phân tử = n. 6,022.10</a:t>
            </a:r>
            <a:r>
              <a:rPr lang="vi-VN" sz="2800" baseline="30000" dirty="0">
                <a:effectLst/>
                <a:latin typeface="Times New Roman" panose="02020603050405020304" pitchFamily="18" charset="0"/>
                <a:ea typeface="Calibri" panose="020F0502020204030204" pitchFamily="34" charset="0"/>
              </a:rPr>
              <a:t>23</a:t>
            </a:r>
            <a:endParaRPr lang="vi-VN" sz="2800" dirty="0">
              <a:effectLst/>
              <a:latin typeface="Calibri" panose="020F0502020204030204" pitchFamily="34" charset="0"/>
              <a:ea typeface="Calibri" panose="020F0502020204030204" pitchFamily="34" charset="0"/>
            </a:endParaRPr>
          </a:p>
        </p:txBody>
      </p:sp>
      <p:sp>
        <p:nvSpPr>
          <p:cNvPr id="7" name="Hộp Văn bản 6">
            <a:extLst>
              <a:ext uri="{FF2B5EF4-FFF2-40B4-BE49-F238E27FC236}">
                <a16:creationId xmlns:a16="http://schemas.microsoft.com/office/drawing/2014/main" xmlns="" id="{0A8ED4DB-87D2-C4F4-1BC8-0872F5A44203}"/>
              </a:ext>
            </a:extLst>
          </p:cNvPr>
          <p:cNvSpPr txBox="1"/>
          <p:nvPr/>
        </p:nvSpPr>
        <p:spPr>
          <a:xfrm>
            <a:off x="1944925" y="3317138"/>
            <a:ext cx="7622086" cy="564257"/>
          </a:xfrm>
          <a:prstGeom prst="rect">
            <a:avLst/>
          </a:prstGeom>
          <a:noFill/>
        </p:spPr>
        <p:txBody>
          <a:bodyPr wrap="square">
            <a:spAutoFit/>
          </a:bodyPr>
          <a:lstStyle/>
          <a:p>
            <a:pPr indent="254000">
              <a:lnSpc>
                <a:spcPct val="120000"/>
              </a:lnSpc>
              <a:spcAft>
                <a:spcPts val="600"/>
              </a:spcAft>
              <a:tabLst>
                <a:tab pos="534670" algn="l"/>
              </a:tabLst>
            </a:pPr>
            <a:r>
              <a:rPr lang="vi-VN" sz="2800" dirty="0">
                <a:solidFill>
                  <a:srgbClr val="FF0000"/>
                </a:solidFill>
                <a:effectLst/>
                <a:latin typeface="Times New Roman" panose="02020603050405020304" pitchFamily="18" charset="0"/>
                <a:ea typeface="Segoe UI" panose="020B0502040204020203" pitchFamily="34" charset="0"/>
              </a:rPr>
              <a:t>Với n là số </a:t>
            </a:r>
            <a:r>
              <a:rPr lang="vi-VN" sz="2800" dirty="0" err="1">
                <a:solidFill>
                  <a:srgbClr val="FF0000"/>
                </a:solidFill>
                <a:effectLst/>
                <a:latin typeface="Times New Roman" panose="02020603050405020304" pitchFamily="18" charset="0"/>
                <a:ea typeface="Segoe UI" panose="020B0502040204020203" pitchFamily="34" charset="0"/>
              </a:rPr>
              <a:t>mol</a:t>
            </a:r>
            <a:endParaRPr lang="vi-VN" sz="2800" dirty="0">
              <a:solidFill>
                <a:srgbClr val="FF0000"/>
              </a:solidFill>
              <a:effectLs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37877431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p:cTn id="14" dur="500" fill="hold"/>
                                        <p:tgtEl>
                                          <p:spTgt spid="40"/>
                                        </p:tgtEl>
                                        <p:attrNameLst>
                                          <p:attrName>ppt_w</p:attrName>
                                        </p:attrNameLst>
                                      </p:cBhvr>
                                      <p:tavLst>
                                        <p:tav tm="0">
                                          <p:val>
                                            <p:fltVal val="0"/>
                                          </p:val>
                                        </p:tav>
                                        <p:tav tm="100000">
                                          <p:val>
                                            <p:strVal val="#ppt_w"/>
                                          </p:val>
                                        </p:tav>
                                      </p:tavLst>
                                    </p:anim>
                                    <p:anim calcmode="lin" valueType="num">
                                      <p:cBhvr>
                                        <p:cTn id="15" dur="500" fill="hold"/>
                                        <p:tgtEl>
                                          <p:spTgt spid="40"/>
                                        </p:tgtEl>
                                        <p:attrNameLst>
                                          <p:attrName>ppt_h</p:attrName>
                                        </p:attrNameLst>
                                      </p:cBhvr>
                                      <p:tavLst>
                                        <p:tav tm="0">
                                          <p:val>
                                            <p:fltVal val="0"/>
                                          </p:val>
                                        </p:tav>
                                        <p:tav tm="100000">
                                          <p:val>
                                            <p:strVal val="#ppt_h"/>
                                          </p:val>
                                        </p:tav>
                                      </p:tavLst>
                                    </p:anim>
                                    <p:animEffect transition="in" filter="fade">
                                      <p:cBhvr>
                                        <p:cTn id="16" dur="500"/>
                                        <p:tgtEl>
                                          <p:spTgt spid="4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 name="Hộp Văn bản 7">
            <a:extLst>
              <a:ext uri="{FF2B5EF4-FFF2-40B4-BE49-F238E27FC236}">
                <a16:creationId xmlns:a16="http://schemas.microsoft.com/office/drawing/2014/main" xmlns="" id="{3FFE760A-4343-E812-6AAF-F9C01A70CF18}"/>
              </a:ext>
            </a:extLst>
          </p:cNvPr>
          <p:cNvSpPr txBox="1"/>
          <p:nvPr/>
        </p:nvSpPr>
        <p:spPr>
          <a:xfrm>
            <a:off x="73589" y="953957"/>
            <a:ext cx="8247451" cy="3608488"/>
          </a:xfrm>
          <a:prstGeom prst="rect">
            <a:avLst/>
          </a:prstGeom>
          <a:noFill/>
        </p:spPr>
        <p:txBody>
          <a:bodyPr wrap="square">
            <a:spAutoFit/>
          </a:bodyPr>
          <a:lstStyle/>
          <a:p>
            <a:pPr marL="30480" marR="30480" algn="just">
              <a:lnSpc>
                <a:spcPct val="115000"/>
              </a:lnSpc>
              <a:spcBef>
                <a:spcPts val="200"/>
              </a:spcBef>
              <a:spcAft>
                <a:spcPts val="200"/>
              </a:spcAft>
            </a:pP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28 KHTN 8:</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mol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mol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ctr">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3.6,022.10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O.</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mol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36,132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O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18,066 ×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1935487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15" name="Picture 2">
            <a:extLst>
              <a:ext uri="{FF2B5EF4-FFF2-40B4-BE49-F238E27FC236}">
                <a16:creationId xmlns:a16="http://schemas.microsoft.com/office/drawing/2014/main" xmlns="" id="{CA4D7D7B-1B0F-4E3C-5BB1-4D3FBFA72936}"/>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64242" b="86061" l="47232" r="74221">
                        <a14:foregroundMark x1="49308" y1="82121" x2="48962" y2="82727"/>
                        <a14:foregroundMark x1="66955" y1="86061" x2="66955" y2="86061"/>
                        <a14:foregroundMark x1="54498" y1="86061" x2="54498" y2="86061"/>
                        <a14:foregroundMark x1="60381" y1="68788" x2="60381" y2="68788"/>
                        <a14:foregroundMark x1="60208" y1="67576" x2="60208" y2="67576"/>
                      </a14:backgroundRemoval>
                    </a14:imgEffect>
                  </a14:imgLayer>
                </a14:imgProps>
              </a:ext>
              <a:ext uri="{28A0092B-C50C-407E-A947-70E740481C1C}">
                <a14:useLocalDpi xmlns:a14="http://schemas.microsoft.com/office/drawing/2010/main" val="0"/>
              </a:ext>
            </a:extLst>
          </a:blip>
          <a:srcRect l="43987" t="61616" r="22269" b="11491"/>
          <a:stretch/>
        </p:blipFill>
        <p:spPr bwMode="auto">
          <a:xfrm>
            <a:off x="-2368138" y="2327180"/>
            <a:ext cx="2016256" cy="917440"/>
          </a:xfrm>
          <a:prstGeom prst="rect">
            <a:avLst/>
          </a:prstGeom>
          <a:noFill/>
          <a:extLst>
            <a:ext uri="{909E8E84-426E-40DD-AFC4-6F175D3DCCD1}">
              <a14:hiddenFill xmlns:a14="http://schemas.microsoft.com/office/drawing/2010/main">
                <a:solidFill>
                  <a:srgbClr val="FFFFFF"/>
                </a:solidFill>
              </a14:hiddenFill>
            </a:ext>
          </a:extLst>
        </p:spPr>
      </p:pic>
      <p:sp>
        <p:nvSpPr>
          <p:cNvPr id="2" name="Tiêu đề 2">
            <a:extLst>
              <a:ext uri="{FF2B5EF4-FFF2-40B4-BE49-F238E27FC236}">
                <a16:creationId xmlns:a16="http://schemas.microsoft.com/office/drawing/2014/main" xmlns="" id="{9DFB2C9E-4811-A797-6716-E197A0830EA8}"/>
              </a:ext>
            </a:extLst>
          </p:cNvPr>
          <p:cNvSpPr>
            <a:spLocks noGrp="1"/>
          </p:cNvSpPr>
          <p:nvPr>
            <p:ph type="title"/>
          </p:nvPr>
        </p:nvSpPr>
        <p:spPr>
          <a:xfrm>
            <a:off x="1765330" y="461576"/>
            <a:ext cx="3654401" cy="545400"/>
          </a:xfrm>
        </p:spPr>
        <p:txBody>
          <a:bodyPr/>
          <a:lstStyle/>
          <a:p>
            <a:r>
              <a:rPr lang="vi-VN" dirty="0"/>
              <a:t>II. KHỐI LƯỢNG MOL</a:t>
            </a:r>
          </a:p>
        </p:txBody>
      </p:sp>
      <p:sp>
        <p:nvSpPr>
          <p:cNvPr id="4" name="Hộp Văn bản 3">
            <a:extLst>
              <a:ext uri="{FF2B5EF4-FFF2-40B4-BE49-F238E27FC236}">
                <a16:creationId xmlns:a16="http://schemas.microsoft.com/office/drawing/2014/main" xmlns="" id="{9D2A99CF-63F3-64BB-7E36-64AC346A80EB}"/>
              </a:ext>
            </a:extLst>
          </p:cNvPr>
          <p:cNvSpPr txBox="1"/>
          <p:nvPr/>
        </p:nvSpPr>
        <p:spPr>
          <a:xfrm>
            <a:off x="429986" y="1187514"/>
            <a:ext cx="7984672" cy="1598386"/>
          </a:xfrm>
          <a:prstGeom prst="rect">
            <a:avLst/>
          </a:prstGeom>
          <a:noFill/>
        </p:spPr>
        <p:txBody>
          <a:bodyPr wrap="square">
            <a:spAutoFit/>
          </a:bodyPr>
          <a:lstStyle/>
          <a:p>
            <a:pPr>
              <a:lnSpc>
                <a:spcPct val="120000"/>
              </a:lnSpc>
            </a:pPr>
            <a:r>
              <a:rPr lang="vi-VN" sz="2800" i="0" dirty="0">
                <a:solidFill>
                  <a:srgbClr val="251511"/>
                </a:solidFill>
                <a:effectLst/>
                <a:latin typeface="Times New Roman" panose="02020603050405020304" pitchFamily="18" charset="0"/>
                <a:ea typeface="Times New Roman" panose="02020603050405020304" pitchFamily="18" charset="0"/>
              </a:rPr>
              <a:t>- Chúng ta không thể cân khối lượng của một nguyên tử, phân tử bằng cân thông thường, nhưng chúng ta có thể cân khối lượng của 1 </a:t>
            </a:r>
            <a:r>
              <a:rPr lang="vi-VN" sz="2800" i="0" dirty="0" err="1">
                <a:solidFill>
                  <a:srgbClr val="251511"/>
                </a:solidFill>
                <a:effectLst/>
                <a:latin typeface="Times New Roman" panose="02020603050405020304" pitchFamily="18" charset="0"/>
                <a:ea typeface="Times New Roman" panose="02020603050405020304" pitchFamily="18" charset="0"/>
              </a:rPr>
              <a:t>mol</a:t>
            </a:r>
            <a:r>
              <a:rPr lang="vi-VN" sz="2800" i="0" dirty="0">
                <a:solidFill>
                  <a:srgbClr val="251511"/>
                </a:solidFill>
                <a:effectLst/>
                <a:latin typeface="Times New Roman" panose="02020603050405020304" pitchFamily="18" charset="0"/>
                <a:ea typeface="Times New Roman" panose="02020603050405020304" pitchFamily="18" charset="0"/>
              </a:rPr>
              <a:t> nguyên tử hoặc phân tử.</a:t>
            </a:r>
            <a:endParaRPr lang="vi-VN" sz="2800" i="1" dirty="0">
              <a:solidFill>
                <a:srgbClr val="25151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687331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xmlns="" id="{9C54AE47-35F0-9DFA-2887-FFA27BDE9CBF}"/>
              </a:ext>
            </a:extLst>
          </p:cNvPr>
          <p:cNvSpPr>
            <a:spLocks noChangeArrowheads="1"/>
          </p:cNvSpPr>
          <p:nvPr/>
        </p:nvSpPr>
        <p:spPr bwMode="auto">
          <a:xfrm>
            <a:off x="378505" y="526702"/>
            <a:ext cx="8349343" cy="138499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4.3,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mol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mol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vi-VN" sz="28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kumimoji="0" lang="en-US" altLang="vi-VN" sz="28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sodium chloride.</a:t>
            </a:r>
            <a:endParaRPr kumimoji="0" lang="vi-VN" altLang="vi-VN" sz="28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vi-VN" altLang="vi-VN" sz="28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pic>
        <p:nvPicPr>
          <p:cNvPr id="1025" name="Picture 184" descr="KHTN 8 (Cánh Diều) Bài 4: Mol và tỉ khối của chất khí | Khoa học tự nhiên 8 (ảnh 2)">
            <a:extLst>
              <a:ext uri="{FF2B5EF4-FFF2-40B4-BE49-F238E27FC236}">
                <a16:creationId xmlns:a16="http://schemas.microsoft.com/office/drawing/2014/main" xmlns="" id="{9D56B2E9-CA99-7981-1690-1652C2B54E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8505" y="1693866"/>
            <a:ext cx="8349343" cy="3199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xmlns="" id="{0D226752-48E7-9BBC-E183-8F1BCC3FB327}"/>
              </a:ext>
            </a:extLst>
          </p:cNvPr>
          <p:cNvSpPr>
            <a:spLocks noChangeArrowheads="1"/>
          </p:cNvSpPr>
          <p:nvPr/>
        </p:nvSpPr>
        <p:spPr bwMode="auto">
          <a:xfrm>
            <a:off x="193448" y="4063093"/>
            <a:ext cx="12289971"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vi-VN"/>
          </a:p>
        </p:txBody>
      </p:sp>
    </p:spTree>
    <p:extLst>
      <p:ext uri="{BB962C8B-B14F-4D97-AF65-F5344CB8AC3E}">
        <p14:creationId xmlns:p14="http://schemas.microsoft.com/office/powerpoint/2010/main" val="14160094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ình chữ nhật: Góc Tròn 3">
            <a:extLst>
              <a:ext uri="{FF2B5EF4-FFF2-40B4-BE49-F238E27FC236}">
                <a16:creationId xmlns:a16="http://schemas.microsoft.com/office/drawing/2014/main" xmlns="" id="{4884D68B-D045-F7D4-35ED-1A53A4E196EA}"/>
              </a:ext>
            </a:extLst>
          </p:cNvPr>
          <p:cNvSpPr/>
          <p:nvPr/>
        </p:nvSpPr>
        <p:spPr>
          <a:xfrm>
            <a:off x="1153885" y="884464"/>
            <a:ext cx="6629400" cy="3374571"/>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indent="457200">
              <a:lnSpc>
                <a:spcPct val="120000"/>
              </a:lnSpc>
              <a:spcAft>
                <a:spcPts val="600"/>
              </a:spcAft>
            </a:pPr>
            <a:r>
              <a:rPr lang="vi-VN" sz="2800" dirty="0">
                <a:solidFill>
                  <a:schemeClr val="bg1">
                    <a:lumMod val="50000"/>
                  </a:schemeClr>
                </a:solidFill>
                <a:effectLst/>
                <a:latin typeface="Times New Roman" panose="02020603050405020304" pitchFamily="18" charset="0"/>
                <a:ea typeface="Segoe UI" panose="020B0502040204020203" pitchFamily="34" charset="0"/>
              </a:rPr>
              <a:t>Khối lượng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 (kí hiệu là M) của một chất là khối lượng tính bằng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gam</a:t>
            </a:r>
            <a:r>
              <a:rPr lang="vi-VN" sz="2800" dirty="0">
                <a:solidFill>
                  <a:schemeClr val="bg1">
                    <a:lumMod val="50000"/>
                  </a:schemeClr>
                </a:solidFill>
                <a:effectLst/>
                <a:latin typeface="Times New Roman" panose="02020603050405020304" pitchFamily="18" charset="0"/>
                <a:ea typeface="Segoe UI" panose="020B0502040204020203" pitchFamily="34" charset="0"/>
              </a:rPr>
              <a:t> của 1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 (N) nguyên tử hoặc phân tử chất đó. </a:t>
            </a:r>
            <a:endParaRPr lang="vi-VN" sz="2800" dirty="0">
              <a:solidFill>
                <a:schemeClr val="bg1">
                  <a:lumMod val="50000"/>
                </a:schemeClr>
              </a:solidFill>
              <a:effectLst/>
              <a:latin typeface="Segoe UI" panose="020B0502040204020203" pitchFamily="34" charset="0"/>
              <a:ea typeface="Segoe UI" panose="020B0502040204020203" pitchFamily="34" charset="0"/>
            </a:endParaRPr>
          </a:p>
          <a:p>
            <a:pPr indent="457200">
              <a:lnSpc>
                <a:spcPct val="120000"/>
              </a:lnSpc>
              <a:spcAft>
                <a:spcPts val="600"/>
              </a:spcAft>
            </a:pPr>
            <a:r>
              <a:rPr lang="vi-VN" sz="2800" dirty="0">
                <a:solidFill>
                  <a:schemeClr val="bg1">
                    <a:lumMod val="50000"/>
                  </a:schemeClr>
                </a:solidFill>
                <a:effectLst/>
                <a:latin typeface="Times New Roman" panose="02020603050405020304" pitchFamily="18" charset="0"/>
                <a:ea typeface="Segoe UI" panose="020B0502040204020203" pitchFamily="34" charset="0"/>
              </a:rPr>
              <a:t>Đơn vị khối lượng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 là </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gam</a:t>
            </a:r>
            <a:r>
              <a:rPr lang="vi-VN" sz="2800" dirty="0">
                <a:solidFill>
                  <a:schemeClr val="bg1">
                    <a:lumMod val="50000"/>
                  </a:schemeClr>
                </a:solidFill>
                <a:effectLst/>
                <a:latin typeface="Times New Roman" panose="02020603050405020304" pitchFamily="18" charset="0"/>
                <a:ea typeface="Segoe UI" panose="020B0502040204020203" pitchFamily="34" charset="0"/>
              </a:rPr>
              <a:t>/</a:t>
            </a:r>
            <a:r>
              <a:rPr lang="vi-VN" sz="2800" dirty="0" err="1">
                <a:solidFill>
                  <a:schemeClr val="bg1">
                    <a:lumMod val="50000"/>
                  </a:schemeClr>
                </a:solidFill>
                <a:effectLst/>
                <a:latin typeface="Times New Roman" panose="02020603050405020304" pitchFamily="18" charset="0"/>
                <a:ea typeface="Segoe UI" panose="020B0502040204020203" pitchFamily="34" charset="0"/>
              </a:rPr>
              <a:t>mol</a:t>
            </a:r>
            <a:r>
              <a:rPr lang="vi-VN" sz="2800" dirty="0">
                <a:solidFill>
                  <a:schemeClr val="bg1">
                    <a:lumMod val="50000"/>
                  </a:schemeClr>
                </a:solidFill>
                <a:effectLst/>
                <a:latin typeface="Times New Roman" panose="02020603050405020304" pitchFamily="18" charset="0"/>
                <a:ea typeface="Segoe UI" panose="020B0502040204020203" pitchFamily="34" charset="0"/>
              </a:rPr>
              <a:t>.</a:t>
            </a:r>
            <a:endParaRPr lang="vi-VN" sz="2800" dirty="0">
              <a:solidFill>
                <a:schemeClr val="bg1">
                  <a:lumMod val="50000"/>
                </a:schemeClr>
              </a:solidFill>
              <a:effectLs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425741071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Hộp Văn bản 7">
            <a:extLst>
              <a:ext uri="{FF2B5EF4-FFF2-40B4-BE49-F238E27FC236}">
                <a16:creationId xmlns:a16="http://schemas.microsoft.com/office/drawing/2014/main" xmlns="" id="{0564BDB9-8113-1DA7-CC5E-17F86B0F6845}"/>
              </a:ext>
            </a:extLst>
          </p:cNvPr>
          <p:cNvSpPr txBox="1"/>
          <p:nvPr/>
        </p:nvSpPr>
        <p:spPr>
          <a:xfrm>
            <a:off x="200722" y="972386"/>
            <a:ext cx="5564459" cy="461665"/>
          </a:xfrm>
          <a:prstGeom prst="rect">
            <a:avLst/>
          </a:prstGeom>
          <a:noFill/>
        </p:spPr>
        <p:txBody>
          <a:bodyPr wrap="square">
            <a:spAutoFit/>
          </a:bodyPr>
          <a:lstStyle/>
          <a:p>
            <a:r>
              <a:rPr lang="vi-VN" sz="2400" dirty="0">
                <a:latin typeface="Times New Roman" panose="02020603050405020304" pitchFamily="18" charset="0"/>
                <a:ea typeface="Segoe UI" panose="020B0502040204020203" pitchFamily="34" charset="0"/>
              </a:rPr>
              <a:t>*K</a:t>
            </a:r>
            <a:r>
              <a:rPr lang="vi-VN" sz="2400" dirty="0">
                <a:solidFill>
                  <a:srgbClr val="000000"/>
                </a:solidFill>
                <a:effectLst/>
                <a:latin typeface="Times New Roman" panose="02020603050405020304" pitchFamily="18" charset="0"/>
                <a:ea typeface="Segoe UI" panose="020B0502040204020203" pitchFamily="34" charset="0"/>
              </a:rPr>
              <a:t>hối lượng nguyên tử </a:t>
            </a:r>
            <a:r>
              <a:rPr lang="vi-VN" sz="2400" dirty="0" err="1">
                <a:solidFill>
                  <a:srgbClr val="000000"/>
                </a:solidFill>
                <a:effectLst/>
                <a:latin typeface="Times New Roman" panose="02020603050405020304" pitchFamily="18" charset="0"/>
                <a:ea typeface="Segoe UI" panose="020B0502040204020203" pitchFamily="34" charset="0"/>
              </a:rPr>
              <a:t>oxygen</a:t>
            </a:r>
            <a:r>
              <a:rPr lang="vi-VN" sz="2400" dirty="0">
                <a:solidFill>
                  <a:srgbClr val="000000"/>
                </a:solidFill>
                <a:effectLst/>
                <a:latin typeface="Times New Roman" panose="02020603050405020304" pitchFamily="18" charset="0"/>
                <a:ea typeface="Segoe UI" panose="020B0502040204020203" pitchFamily="34" charset="0"/>
              </a:rPr>
              <a:t> O : 16 </a:t>
            </a:r>
            <a:r>
              <a:rPr lang="vi-VN" sz="2400" dirty="0" err="1">
                <a:solidFill>
                  <a:srgbClr val="000000"/>
                </a:solidFill>
                <a:effectLst/>
                <a:latin typeface="Times New Roman" panose="02020603050405020304" pitchFamily="18" charset="0"/>
                <a:ea typeface="Segoe UI" panose="020B0502040204020203" pitchFamily="34" charset="0"/>
              </a:rPr>
              <a:t>amu</a:t>
            </a:r>
            <a:endParaRPr lang="vi-VN" sz="2400" dirty="0"/>
          </a:p>
        </p:txBody>
      </p:sp>
      <p:sp>
        <p:nvSpPr>
          <p:cNvPr id="9" name="Hộp Văn bản 8">
            <a:extLst>
              <a:ext uri="{FF2B5EF4-FFF2-40B4-BE49-F238E27FC236}">
                <a16:creationId xmlns:a16="http://schemas.microsoft.com/office/drawing/2014/main" xmlns="" id="{9A494CA2-A7C1-787C-5359-DA3D38347208}"/>
              </a:ext>
            </a:extLst>
          </p:cNvPr>
          <p:cNvSpPr txBox="1"/>
          <p:nvPr/>
        </p:nvSpPr>
        <p:spPr>
          <a:xfrm>
            <a:off x="1973766" y="1587939"/>
            <a:ext cx="6891454" cy="461665"/>
          </a:xfrm>
          <a:prstGeom prst="rect">
            <a:avLst/>
          </a:prstGeom>
          <a:noFill/>
        </p:spPr>
        <p:txBody>
          <a:bodyPr wrap="square">
            <a:spAutoFit/>
          </a:bodyPr>
          <a:lstStyle/>
          <a:p>
            <a:r>
              <a:rPr lang="vi-VN" sz="2400" dirty="0">
                <a:latin typeface="Times New Roman" panose="02020603050405020304" pitchFamily="18" charset="0"/>
                <a:ea typeface="Segoe UI" panose="020B0502040204020203" pitchFamily="34" charset="0"/>
              </a:rPr>
              <a:t>*K</a:t>
            </a:r>
            <a:r>
              <a:rPr lang="vi-VN" sz="2400" dirty="0">
                <a:solidFill>
                  <a:srgbClr val="000000"/>
                </a:solidFill>
                <a:effectLst/>
                <a:latin typeface="Times New Roman" panose="02020603050405020304" pitchFamily="18" charset="0"/>
                <a:ea typeface="Segoe UI" panose="020B0502040204020203" pitchFamily="34" charset="0"/>
              </a:rPr>
              <a:t>hối lượng </a:t>
            </a:r>
            <a:r>
              <a:rPr lang="vi-VN" sz="2400" dirty="0" err="1">
                <a:solidFill>
                  <a:srgbClr val="000000"/>
                </a:solidFill>
                <a:effectLst/>
                <a:latin typeface="Times New Roman" panose="02020603050405020304" pitchFamily="18" charset="0"/>
                <a:ea typeface="Segoe UI" panose="020B0502040204020203" pitchFamily="34" charset="0"/>
              </a:rPr>
              <a:t>mol</a:t>
            </a:r>
            <a:r>
              <a:rPr lang="vi-VN" sz="2400" dirty="0">
                <a:solidFill>
                  <a:srgbClr val="000000"/>
                </a:solidFill>
                <a:effectLst/>
                <a:latin typeface="Times New Roman" panose="02020603050405020304" pitchFamily="18" charset="0"/>
                <a:ea typeface="Segoe UI" panose="020B0502040204020203" pitchFamily="34" charset="0"/>
              </a:rPr>
              <a:t> nguyên tử </a:t>
            </a:r>
            <a:r>
              <a:rPr lang="vi-VN" sz="2400" dirty="0" err="1">
                <a:solidFill>
                  <a:srgbClr val="000000"/>
                </a:solidFill>
                <a:effectLst/>
                <a:latin typeface="Times New Roman" panose="02020603050405020304" pitchFamily="18" charset="0"/>
                <a:ea typeface="Segoe UI" panose="020B0502040204020203" pitchFamily="34" charset="0"/>
              </a:rPr>
              <a:t>oxygen</a:t>
            </a:r>
            <a:r>
              <a:rPr lang="vi-VN" sz="2400" dirty="0">
                <a:solidFill>
                  <a:srgbClr val="000000"/>
                </a:solidFill>
                <a:effectLst/>
                <a:latin typeface="Times New Roman" panose="02020603050405020304" pitchFamily="18" charset="0"/>
                <a:ea typeface="Segoe UI" panose="020B0502040204020203" pitchFamily="34" charset="0"/>
              </a:rPr>
              <a:t> O : 16 </a:t>
            </a:r>
            <a:r>
              <a:rPr lang="vi-VN" sz="2400" dirty="0" err="1">
                <a:solidFill>
                  <a:srgbClr val="000000"/>
                </a:solidFill>
                <a:effectLst/>
                <a:latin typeface="Times New Roman" panose="02020603050405020304" pitchFamily="18" charset="0"/>
                <a:ea typeface="Segoe UI" panose="020B0502040204020203" pitchFamily="34" charset="0"/>
              </a:rPr>
              <a:t>gam</a:t>
            </a:r>
            <a:r>
              <a:rPr lang="vi-VN" sz="2400" dirty="0">
                <a:solidFill>
                  <a:srgbClr val="000000"/>
                </a:solidFill>
                <a:effectLst/>
                <a:latin typeface="Times New Roman" panose="02020603050405020304" pitchFamily="18" charset="0"/>
                <a:ea typeface="Segoe UI" panose="020B0502040204020203" pitchFamily="34" charset="0"/>
              </a:rPr>
              <a:t>/</a:t>
            </a:r>
            <a:r>
              <a:rPr lang="vi-VN" sz="2400" dirty="0" err="1">
                <a:solidFill>
                  <a:srgbClr val="000000"/>
                </a:solidFill>
                <a:effectLst/>
                <a:latin typeface="Times New Roman" panose="02020603050405020304" pitchFamily="18" charset="0"/>
                <a:ea typeface="Segoe UI" panose="020B0502040204020203" pitchFamily="34" charset="0"/>
              </a:rPr>
              <a:t>mol</a:t>
            </a:r>
            <a:endParaRPr lang="vi-VN" sz="2400" dirty="0"/>
          </a:p>
        </p:txBody>
      </p:sp>
      <p:sp>
        <p:nvSpPr>
          <p:cNvPr id="11" name="Hộp Văn bản 10">
            <a:extLst>
              <a:ext uri="{FF2B5EF4-FFF2-40B4-BE49-F238E27FC236}">
                <a16:creationId xmlns:a16="http://schemas.microsoft.com/office/drawing/2014/main" xmlns="" id="{7F5EAC4F-FC74-4FC0-5684-BAB7B9C76A53}"/>
              </a:ext>
            </a:extLst>
          </p:cNvPr>
          <p:cNvSpPr txBox="1"/>
          <p:nvPr/>
        </p:nvSpPr>
        <p:spPr>
          <a:xfrm>
            <a:off x="156116" y="2203492"/>
            <a:ext cx="5653669" cy="461665"/>
          </a:xfrm>
          <a:prstGeom prst="rect">
            <a:avLst/>
          </a:prstGeom>
          <a:noFill/>
        </p:spPr>
        <p:txBody>
          <a:bodyPr wrap="square">
            <a:spAutoFit/>
          </a:bodyPr>
          <a:lstStyle/>
          <a:p>
            <a:r>
              <a:rPr lang="vi-VN" sz="2400" dirty="0">
                <a:solidFill>
                  <a:srgbClr val="000000"/>
                </a:solidFill>
                <a:effectLst/>
                <a:latin typeface="Times New Roman" panose="02020603050405020304" pitchFamily="18" charset="0"/>
                <a:ea typeface="Segoe UI" panose="020B0502040204020203" pitchFamily="34" charset="0"/>
              </a:rPr>
              <a:t>*Khối lượng phân tử nước H</a:t>
            </a:r>
            <a:r>
              <a:rPr lang="vi-VN" sz="2400" baseline="-25000" dirty="0">
                <a:solidFill>
                  <a:srgbClr val="000000"/>
                </a:solidFill>
                <a:effectLst/>
                <a:latin typeface="Times New Roman" panose="02020603050405020304" pitchFamily="18" charset="0"/>
                <a:ea typeface="Segoe UI" panose="020B0502040204020203" pitchFamily="34" charset="0"/>
              </a:rPr>
              <a:t>2</a:t>
            </a:r>
            <a:r>
              <a:rPr lang="vi-VN" sz="2400" dirty="0">
                <a:solidFill>
                  <a:srgbClr val="000000"/>
                </a:solidFill>
                <a:effectLst/>
                <a:latin typeface="Times New Roman" panose="02020603050405020304" pitchFamily="18" charset="0"/>
                <a:ea typeface="Segoe UI" panose="020B0502040204020203" pitchFamily="34" charset="0"/>
              </a:rPr>
              <a:t>O: 18 </a:t>
            </a:r>
            <a:r>
              <a:rPr lang="vi-VN" sz="2400" dirty="0" err="1">
                <a:solidFill>
                  <a:srgbClr val="000000"/>
                </a:solidFill>
                <a:effectLst/>
                <a:latin typeface="Times New Roman" panose="02020603050405020304" pitchFamily="18" charset="0"/>
                <a:ea typeface="Segoe UI" panose="020B0502040204020203" pitchFamily="34" charset="0"/>
              </a:rPr>
              <a:t>amu</a:t>
            </a:r>
            <a:endParaRPr lang="vi-VN" sz="2400" dirty="0"/>
          </a:p>
        </p:txBody>
      </p:sp>
      <p:sp>
        <p:nvSpPr>
          <p:cNvPr id="12" name="Hộp Văn bản 11">
            <a:extLst>
              <a:ext uri="{FF2B5EF4-FFF2-40B4-BE49-F238E27FC236}">
                <a16:creationId xmlns:a16="http://schemas.microsoft.com/office/drawing/2014/main" xmlns="" id="{9C28BC3A-2C2E-9B69-5C14-6707F5DA678A}"/>
              </a:ext>
            </a:extLst>
          </p:cNvPr>
          <p:cNvSpPr txBox="1"/>
          <p:nvPr/>
        </p:nvSpPr>
        <p:spPr>
          <a:xfrm>
            <a:off x="1973766" y="2819045"/>
            <a:ext cx="6568068" cy="461665"/>
          </a:xfrm>
          <a:prstGeom prst="rect">
            <a:avLst/>
          </a:prstGeom>
          <a:noFill/>
        </p:spPr>
        <p:txBody>
          <a:bodyPr wrap="square">
            <a:spAutoFit/>
          </a:bodyPr>
          <a:lstStyle/>
          <a:p>
            <a:r>
              <a:rPr lang="vi-VN" sz="2400" dirty="0">
                <a:latin typeface="Times New Roman" panose="02020603050405020304" pitchFamily="18" charset="0"/>
                <a:ea typeface="Segoe UI" panose="020B0502040204020203" pitchFamily="34" charset="0"/>
              </a:rPr>
              <a:t>* </a:t>
            </a:r>
            <a:r>
              <a:rPr lang="vi-VN" sz="2400" dirty="0">
                <a:solidFill>
                  <a:srgbClr val="000000"/>
                </a:solidFill>
                <a:effectLst/>
                <a:latin typeface="Times New Roman" panose="02020603050405020304" pitchFamily="18" charset="0"/>
                <a:ea typeface="Segoe UI" panose="020B0502040204020203" pitchFamily="34" charset="0"/>
              </a:rPr>
              <a:t>Khối lượng </a:t>
            </a:r>
            <a:r>
              <a:rPr lang="vi-VN" sz="2400" dirty="0" err="1">
                <a:solidFill>
                  <a:srgbClr val="000000"/>
                </a:solidFill>
                <a:effectLst/>
                <a:latin typeface="Times New Roman" panose="02020603050405020304" pitchFamily="18" charset="0"/>
                <a:ea typeface="Segoe UI" panose="020B0502040204020203" pitchFamily="34" charset="0"/>
              </a:rPr>
              <a:t>mol</a:t>
            </a:r>
            <a:r>
              <a:rPr lang="vi-VN" sz="2400" dirty="0">
                <a:solidFill>
                  <a:srgbClr val="000000"/>
                </a:solidFill>
                <a:effectLst/>
                <a:latin typeface="Times New Roman" panose="02020603050405020304" pitchFamily="18" charset="0"/>
                <a:ea typeface="Segoe UI" panose="020B0502040204020203" pitchFamily="34" charset="0"/>
              </a:rPr>
              <a:t> phân tử nước H</a:t>
            </a:r>
            <a:r>
              <a:rPr lang="vi-VN" sz="2400" baseline="-25000" dirty="0">
                <a:solidFill>
                  <a:srgbClr val="000000"/>
                </a:solidFill>
                <a:effectLst/>
                <a:latin typeface="Times New Roman" panose="02020603050405020304" pitchFamily="18" charset="0"/>
                <a:ea typeface="Segoe UI" panose="020B0502040204020203" pitchFamily="34" charset="0"/>
              </a:rPr>
              <a:t>2</a:t>
            </a:r>
            <a:r>
              <a:rPr lang="vi-VN" sz="2400" dirty="0">
                <a:solidFill>
                  <a:srgbClr val="000000"/>
                </a:solidFill>
                <a:effectLst/>
                <a:latin typeface="Times New Roman" panose="02020603050405020304" pitchFamily="18" charset="0"/>
                <a:ea typeface="Segoe UI" panose="020B0502040204020203" pitchFamily="34" charset="0"/>
              </a:rPr>
              <a:t>O: 18 </a:t>
            </a:r>
            <a:r>
              <a:rPr lang="vi-VN" sz="2400" dirty="0" err="1">
                <a:solidFill>
                  <a:srgbClr val="000000"/>
                </a:solidFill>
                <a:effectLst/>
                <a:latin typeface="Times New Roman" panose="02020603050405020304" pitchFamily="18" charset="0"/>
                <a:ea typeface="Segoe UI" panose="020B0502040204020203" pitchFamily="34" charset="0"/>
              </a:rPr>
              <a:t>gam</a:t>
            </a:r>
            <a:r>
              <a:rPr lang="vi-VN" sz="2400" dirty="0">
                <a:solidFill>
                  <a:srgbClr val="000000"/>
                </a:solidFill>
                <a:effectLst/>
                <a:latin typeface="Times New Roman" panose="02020603050405020304" pitchFamily="18" charset="0"/>
                <a:ea typeface="Segoe UI" panose="020B0502040204020203" pitchFamily="34" charset="0"/>
              </a:rPr>
              <a:t>/</a:t>
            </a:r>
            <a:r>
              <a:rPr lang="vi-VN" sz="2400" dirty="0" err="1">
                <a:solidFill>
                  <a:srgbClr val="000000"/>
                </a:solidFill>
                <a:effectLst/>
                <a:latin typeface="Times New Roman" panose="02020603050405020304" pitchFamily="18" charset="0"/>
                <a:ea typeface="Segoe UI" panose="020B0502040204020203" pitchFamily="34" charset="0"/>
              </a:rPr>
              <a:t>mol</a:t>
            </a:r>
            <a:endParaRPr lang="vi-VN" sz="2400" dirty="0"/>
          </a:p>
        </p:txBody>
      </p:sp>
      <p:sp>
        <p:nvSpPr>
          <p:cNvPr id="13" name="Hộp Văn bản 12">
            <a:extLst>
              <a:ext uri="{FF2B5EF4-FFF2-40B4-BE49-F238E27FC236}">
                <a16:creationId xmlns:a16="http://schemas.microsoft.com/office/drawing/2014/main" xmlns="" id="{65968C28-A43A-2157-DA18-A28188444A29}"/>
              </a:ext>
            </a:extLst>
          </p:cNvPr>
          <p:cNvSpPr txBox="1"/>
          <p:nvPr/>
        </p:nvSpPr>
        <p:spPr>
          <a:xfrm>
            <a:off x="1745165" y="510721"/>
            <a:ext cx="5653669" cy="461665"/>
          </a:xfrm>
          <a:prstGeom prst="rect">
            <a:avLst/>
          </a:prstGeom>
          <a:noFill/>
        </p:spPr>
        <p:txBody>
          <a:bodyPr wrap="square">
            <a:spAutoFit/>
          </a:bodyPr>
          <a:lstStyle/>
          <a:p>
            <a:r>
              <a:rPr lang="vi-VN" sz="2400" dirty="0"/>
              <a:t>Ví dụ:</a:t>
            </a:r>
          </a:p>
        </p:txBody>
      </p:sp>
      <p:sp>
        <p:nvSpPr>
          <p:cNvPr id="15" name="Hộp Văn bản 14">
            <a:extLst>
              <a:ext uri="{FF2B5EF4-FFF2-40B4-BE49-F238E27FC236}">
                <a16:creationId xmlns:a16="http://schemas.microsoft.com/office/drawing/2014/main" xmlns="" id="{EAE45683-2D6F-47E0-0543-46C0B0F172E9}"/>
              </a:ext>
            </a:extLst>
          </p:cNvPr>
          <p:cNvSpPr txBox="1"/>
          <p:nvPr/>
        </p:nvSpPr>
        <p:spPr>
          <a:xfrm>
            <a:off x="540834" y="3325946"/>
            <a:ext cx="7599556" cy="1382814"/>
          </a:xfrm>
          <a:prstGeom prst="rect">
            <a:avLst/>
          </a:prstGeom>
          <a:noFill/>
        </p:spPr>
        <p:txBody>
          <a:bodyPr wrap="square">
            <a:spAutoFit/>
          </a:bodyPr>
          <a:lstStyle/>
          <a:p>
            <a:pPr indent="254000">
              <a:lnSpc>
                <a:spcPct val="120000"/>
              </a:lnSpc>
              <a:spcAft>
                <a:spcPts val="600"/>
              </a:spcAft>
            </a:pPr>
            <a:r>
              <a:rPr lang="vi-VN" sz="2400" dirty="0">
                <a:solidFill>
                  <a:srgbClr val="FF0000"/>
                </a:solidFill>
                <a:effectLst/>
                <a:latin typeface="Times New Roman" panose="02020603050405020304" pitchFamily="18" charset="0"/>
                <a:ea typeface="Segoe UI" panose="020B0502040204020203" pitchFamily="34" charset="0"/>
              </a:rPr>
              <a:t>=&gt; Khối lượng </a:t>
            </a:r>
            <a:r>
              <a:rPr lang="vi-VN" sz="2400" dirty="0" err="1">
                <a:solidFill>
                  <a:srgbClr val="FF0000"/>
                </a:solidFill>
                <a:effectLst/>
                <a:latin typeface="Times New Roman" panose="02020603050405020304" pitchFamily="18" charset="0"/>
                <a:ea typeface="Segoe UI" panose="020B0502040204020203" pitchFamily="34" charset="0"/>
              </a:rPr>
              <a:t>mol</a:t>
            </a:r>
            <a:r>
              <a:rPr lang="vi-VN" sz="2400" dirty="0">
                <a:solidFill>
                  <a:srgbClr val="FF0000"/>
                </a:solidFill>
                <a:effectLst/>
                <a:latin typeface="Times New Roman" panose="02020603050405020304" pitchFamily="18" charset="0"/>
                <a:ea typeface="Segoe UI" panose="020B0502040204020203" pitchFamily="34" charset="0"/>
              </a:rPr>
              <a:t> nguyên tử hay phân tử của một chất có cùng trị số với khối lượng nguyên tử hay phân tử chất đó tính theo đơn vị </a:t>
            </a:r>
            <a:r>
              <a:rPr lang="vi-VN" sz="2400" dirty="0" err="1">
                <a:solidFill>
                  <a:srgbClr val="FF0000"/>
                </a:solidFill>
                <a:effectLst/>
                <a:latin typeface="Times New Roman" panose="02020603050405020304" pitchFamily="18" charset="0"/>
                <a:ea typeface="Segoe UI" panose="020B0502040204020203" pitchFamily="34" charset="0"/>
              </a:rPr>
              <a:t>amu</a:t>
            </a:r>
            <a:r>
              <a:rPr lang="vi-VN" sz="2400" dirty="0">
                <a:solidFill>
                  <a:srgbClr val="FF0000"/>
                </a:solidFill>
                <a:effectLst/>
                <a:latin typeface="Times New Roman" panose="02020603050405020304" pitchFamily="18" charset="0"/>
                <a:ea typeface="Segoe UI" panose="020B0502040204020203" pitchFamily="34" charset="0"/>
              </a:rPr>
              <a:t>.</a:t>
            </a:r>
            <a:endParaRPr lang="vi-VN" sz="2400" dirty="0">
              <a:solidFill>
                <a:srgbClr val="FF0000"/>
              </a:solidFill>
              <a:effectLs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2039464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 name="Hình Bầu dục 1">
            <a:extLst>
              <a:ext uri="{FF2B5EF4-FFF2-40B4-BE49-F238E27FC236}">
                <a16:creationId xmlns:a16="http://schemas.microsoft.com/office/drawing/2014/main" xmlns="" id="{7343DA03-15C7-11F6-E821-A52CE411E11D}"/>
              </a:ext>
            </a:extLst>
          </p:cNvPr>
          <p:cNvSpPr/>
          <p:nvPr/>
        </p:nvSpPr>
        <p:spPr>
          <a:xfrm>
            <a:off x="1253948" y="825884"/>
            <a:ext cx="7566667" cy="3311218"/>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FF0000"/>
                </a:solidFill>
                <a:latin typeface="Times New Roman" panose="02020603050405020304" pitchFamily="18" charset="0"/>
                <a:ea typeface="Calibri" panose="020F0502020204030204" pitchFamily="34" charset="0"/>
              </a:rPr>
              <a:t>TÌM HIỂU THÊM</a:t>
            </a:r>
            <a:endParaRPr lang="vi-VN" sz="2800" dirty="0">
              <a:solidFill>
                <a:srgbClr val="FF0000"/>
              </a:solidFill>
              <a:effectLst/>
              <a:latin typeface="Times New Roman" panose="02020603050405020304" pitchFamily="18" charset="0"/>
              <a:ea typeface="Calibri" panose="020F0502020204030204" pitchFamily="34" charset="0"/>
            </a:endParaRPr>
          </a:p>
          <a:p>
            <a:pPr algn="ctr"/>
            <a:r>
              <a:rPr lang="vi-VN" sz="2800" dirty="0">
                <a:effectLst/>
                <a:latin typeface="Times New Roman" panose="02020603050405020304" pitchFamily="18" charset="0"/>
                <a:ea typeface="Calibri" panose="020F0502020204030204" pitchFamily="34" charset="0"/>
              </a:rPr>
              <a:t>Giải thích vì sao khối lượng </a:t>
            </a:r>
            <a:r>
              <a:rPr lang="vi-VN" sz="2800" dirty="0" err="1">
                <a:effectLst/>
                <a:latin typeface="Times New Roman" panose="02020603050405020304" pitchFamily="18" charset="0"/>
                <a:ea typeface="Calibri" panose="020F0502020204030204" pitchFamily="34" charset="0"/>
              </a:rPr>
              <a:t>mol</a:t>
            </a:r>
            <a:r>
              <a:rPr lang="vi-VN" sz="2800" dirty="0">
                <a:effectLst/>
                <a:latin typeface="Times New Roman" panose="02020603050405020304" pitchFamily="18" charset="0"/>
                <a:ea typeface="Calibri" panose="020F0502020204030204" pitchFamily="34" charset="0"/>
              </a:rPr>
              <a:t> nguyên tử hay phân tử của một chất có cùng trị số với khối lượng nguyên tử hay phân tử chất đó tính theo đơn vị </a:t>
            </a:r>
            <a:r>
              <a:rPr lang="vi-VN" sz="2800" dirty="0" err="1">
                <a:effectLst/>
                <a:latin typeface="Times New Roman" panose="02020603050405020304" pitchFamily="18" charset="0"/>
                <a:ea typeface="Calibri" panose="020F0502020204030204" pitchFamily="34" charset="0"/>
              </a:rPr>
              <a:t>amu</a:t>
            </a:r>
            <a:r>
              <a:rPr lang="vi-VN" sz="2800" dirty="0">
                <a:effectLst/>
                <a:latin typeface="Times New Roman" panose="02020603050405020304" pitchFamily="18" charset="0"/>
                <a:ea typeface="Calibri" panose="020F0502020204030204" pitchFamily="34" charset="0"/>
              </a:rPr>
              <a:t>.</a:t>
            </a:r>
            <a:br>
              <a:rPr lang="vi-VN" sz="2800" dirty="0">
                <a:effectLst/>
                <a:latin typeface="Times New Roman" panose="02020603050405020304" pitchFamily="18" charset="0"/>
                <a:ea typeface="Calibri" panose="020F0502020204030204" pitchFamily="34" charset="0"/>
              </a:rPr>
            </a:br>
            <a:endParaRPr lang="vi-VN" sz="2800" dirty="0"/>
          </a:p>
        </p:txBody>
      </p:sp>
    </p:spTree>
    <p:extLst>
      <p:ext uri="{BB962C8B-B14F-4D97-AF65-F5344CB8AC3E}">
        <p14:creationId xmlns:p14="http://schemas.microsoft.com/office/powerpoint/2010/main" val="477840360"/>
      </p:ext>
    </p:extLst>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1084423" y="595053"/>
            <a:ext cx="3751527"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mj-lt"/>
              <a:cs typeface="#9Slide03 Arima Madurai Black" panose="00000A00000000000000" pitchFamily="2" charset="0"/>
            </a:endParaRP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217134" y="1251226"/>
            <a:ext cx="1980892" cy="4024859"/>
          </a:xfrm>
          <a:prstGeom prst="rect">
            <a:avLst/>
          </a:prstGeom>
        </p:spPr>
      </p:pic>
      <p:grpSp>
        <p:nvGrpSpPr>
          <p:cNvPr id="15" name="Google Shape;8151;p36">
            <a:extLst>
              <a:ext uri="{FF2B5EF4-FFF2-40B4-BE49-F238E27FC236}">
                <a16:creationId xmlns:a16="http://schemas.microsoft.com/office/drawing/2014/main" xmlns=""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xmlns=""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xmlns=""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xmlns=""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xmlns=""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xmlns=""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3" name="Group 32">
            <a:extLst>
              <a:ext uri="{FF2B5EF4-FFF2-40B4-BE49-F238E27FC236}">
                <a16:creationId xmlns:a16="http://schemas.microsoft.com/office/drawing/2014/main" xmlns="" id="{F8CA2F79-6D77-7827-B95F-6E84916D4A0C}"/>
              </a:ext>
            </a:extLst>
          </p:cNvPr>
          <p:cNvGrpSpPr/>
          <p:nvPr/>
        </p:nvGrpSpPr>
        <p:grpSpPr>
          <a:xfrm>
            <a:off x="1539266" y="1439269"/>
            <a:ext cx="597308" cy="564966"/>
            <a:chOff x="1846089" y="2648401"/>
            <a:chExt cx="878022" cy="830481"/>
          </a:xfrm>
        </p:grpSpPr>
        <p:grpSp>
          <p:nvGrpSpPr>
            <p:cNvPr id="27" name="Google Shape;8151;p36">
              <a:extLst>
                <a:ext uri="{FF2B5EF4-FFF2-40B4-BE49-F238E27FC236}">
                  <a16:creationId xmlns:a16="http://schemas.microsoft.com/office/drawing/2014/main" xmlns="" id="{4AF33E4A-233F-E42D-FA56-1A23DC5B07DC}"/>
                </a:ext>
              </a:extLst>
            </p:cNvPr>
            <p:cNvGrpSpPr/>
            <p:nvPr/>
          </p:nvGrpSpPr>
          <p:grpSpPr>
            <a:xfrm>
              <a:off x="1846089" y="2648401"/>
              <a:ext cx="878022" cy="830481"/>
              <a:chOff x="1121526" y="1341074"/>
              <a:chExt cx="3065806" cy="2648383"/>
            </a:xfrm>
          </p:grpSpPr>
          <p:sp>
            <p:nvSpPr>
              <p:cNvPr id="28" name="Google Shape;8152;p36">
                <a:extLst>
                  <a:ext uri="{FF2B5EF4-FFF2-40B4-BE49-F238E27FC236}">
                    <a16:creationId xmlns:a16="http://schemas.microsoft.com/office/drawing/2014/main" xmlns="" id="{76F5CF31-3533-27E6-786D-B1D6ACC51D1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3;p36">
                <a:extLst>
                  <a:ext uri="{FF2B5EF4-FFF2-40B4-BE49-F238E27FC236}">
                    <a16:creationId xmlns:a16="http://schemas.microsoft.com/office/drawing/2014/main" xmlns="" id="{1B679D73-5EEF-867D-CC67-1B695E3E1AF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924;p44">
              <a:extLst>
                <a:ext uri="{FF2B5EF4-FFF2-40B4-BE49-F238E27FC236}">
                  <a16:creationId xmlns:a16="http://schemas.microsoft.com/office/drawing/2014/main" xmlns="" id="{CA0E9A3D-EF4C-E5B7-E921-EEFEDB65BB40}"/>
                </a:ext>
              </a:extLst>
            </p:cNvPr>
            <p:cNvGrpSpPr/>
            <p:nvPr/>
          </p:nvGrpSpPr>
          <p:grpSpPr>
            <a:xfrm>
              <a:off x="2055500" y="2858549"/>
              <a:ext cx="338616" cy="337690"/>
              <a:chOff x="3269875" y="3210400"/>
              <a:chExt cx="484500" cy="483175"/>
            </a:xfrm>
            <a:solidFill>
              <a:srgbClr val="C43300"/>
            </a:solidFill>
          </p:grpSpPr>
          <p:sp>
            <p:nvSpPr>
              <p:cNvPr id="31" name="Google Shape;8925;p44">
                <a:extLst>
                  <a:ext uri="{FF2B5EF4-FFF2-40B4-BE49-F238E27FC236}">
                    <a16:creationId xmlns:a16="http://schemas.microsoft.com/office/drawing/2014/main" xmlns="" id="{FAAC56DB-9E39-6344-692B-F78779A11158}"/>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 name="Google Shape;8926;p44">
                <a:extLst>
                  <a:ext uri="{FF2B5EF4-FFF2-40B4-BE49-F238E27FC236}">
                    <a16:creationId xmlns:a16="http://schemas.microsoft.com/office/drawing/2014/main" xmlns="" id="{063D83E0-5947-7C1B-3F86-C85FF46C39EB}"/>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0" name="Group 39">
            <a:extLst>
              <a:ext uri="{FF2B5EF4-FFF2-40B4-BE49-F238E27FC236}">
                <a16:creationId xmlns:a16="http://schemas.microsoft.com/office/drawing/2014/main" xmlns="" id="{42FFCB63-28F8-BB1E-18A4-AAAA14F9CF39}"/>
              </a:ext>
            </a:extLst>
          </p:cNvPr>
          <p:cNvGrpSpPr/>
          <p:nvPr/>
        </p:nvGrpSpPr>
        <p:grpSpPr>
          <a:xfrm>
            <a:off x="1465104" y="3414146"/>
            <a:ext cx="597308" cy="564966"/>
            <a:chOff x="1846089" y="2648401"/>
            <a:chExt cx="878022" cy="830481"/>
          </a:xfrm>
        </p:grpSpPr>
        <p:grpSp>
          <p:nvGrpSpPr>
            <p:cNvPr id="41" name="Google Shape;8151;p36">
              <a:extLst>
                <a:ext uri="{FF2B5EF4-FFF2-40B4-BE49-F238E27FC236}">
                  <a16:creationId xmlns:a16="http://schemas.microsoft.com/office/drawing/2014/main" xmlns="" id="{97666D9B-C8FA-6492-2638-3400A6472BCB}"/>
                </a:ext>
              </a:extLst>
            </p:cNvPr>
            <p:cNvGrpSpPr/>
            <p:nvPr/>
          </p:nvGrpSpPr>
          <p:grpSpPr>
            <a:xfrm>
              <a:off x="1846089" y="2648401"/>
              <a:ext cx="878022" cy="830481"/>
              <a:chOff x="1121526" y="1341074"/>
              <a:chExt cx="3065806" cy="2648383"/>
            </a:xfrm>
          </p:grpSpPr>
          <p:sp>
            <p:nvSpPr>
              <p:cNvPr id="45" name="Google Shape;8152;p36">
                <a:extLst>
                  <a:ext uri="{FF2B5EF4-FFF2-40B4-BE49-F238E27FC236}">
                    <a16:creationId xmlns:a16="http://schemas.microsoft.com/office/drawing/2014/main" xmlns="" id="{55F92A64-7155-E5CB-DA24-07C3EA85120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53;p36">
                <a:extLst>
                  <a:ext uri="{FF2B5EF4-FFF2-40B4-BE49-F238E27FC236}">
                    <a16:creationId xmlns:a16="http://schemas.microsoft.com/office/drawing/2014/main" xmlns="" id="{9B910B9A-10DF-9605-6CDF-EC23DB11957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8924;p44">
              <a:extLst>
                <a:ext uri="{FF2B5EF4-FFF2-40B4-BE49-F238E27FC236}">
                  <a16:creationId xmlns:a16="http://schemas.microsoft.com/office/drawing/2014/main" xmlns="" id="{E9521D50-8750-5F12-3DB2-C22779285CAA}"/>
                </a:ext>
              </a:extLst>
            </p:cNvPr>
            <p:cNvGrpSpPr/>
            <p:nvPr/>
          </p:nvGrpSpPr>
          <p:grpSpPr>
            <a:xfrm>
              <a:off x="2055500" y="2858549"/>
              <a:ext cx="338616" cy="337690"/>
              <a:chOff x="3269875" y="3210400"/>
              <a:chExt cx="484500" cy="483175"/>
            </a:xfrm>
            <a:solidFill>
              <a:srgbClr val="C43300"/>
            </a:solidFill>
          </p:grpSpPr>
          <p:sp>
            <p:nvSpPr>
              <p:cNvPr id="43" name="Google Shape;8925;p44">
                <a:extLst>
                  <a:ext uri="{FF2B5EF4-FFF2-40B4-BE49-F238E27FC236}">
                    <a16:creationId xmlns:a16="http://schemas.microsoft.com/office/drawing/2014/main" xmlns="" id="{1F2DB00B-4BDC-D37E-B809-C7585EF8846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8926;p44">
                <a:extLst>
                  <a:ext uri="{FF2B5EF4-FFF2-40B4-BE49-F238E27FC236}">
                    <a16:creationId xmlns:a16="http://schemas.microsoft.com/office/drawing/2014/main" xmlns="" id="{9FD3F47C-6CC8-5623-5BB5-3A5B0F5B815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4" name="Hộp Văn bản 3">
            <a:extLst>
              <a:ext uri="{FF2B5EF4-FFF2-40B4-BE49-F238E27FC236}">
                <a16:creationId xmlns:a16="http://schemas.microsoft.com/office/drawing/2014/main" xmlns="" id="{A2BD41FE-1EF3-3E5B-9E79-A2DAE5EA2118}"/>
              </a:ext>
            </a:extLst>
          </p:cNvPr>
          <p:cNvSpPr txBox="1"/>
          <p:nvPr/>
        </p:nvSpPr>
        <p:spPr>
          <a:xfrm>
            <a:off x="1954720" y="1375381"/>
            <a:ext cx="6579680" cy="1903406"/>
          </a:xfrm>
          <a:prstGeom prst="rect">
            <a:avLst/>
          </a:prstGeom>
          <a:noFill/>
        </p:spPr>
        <p:txBody>
          <a:bodyPr wrap="square">
            <a:spAutoFit/>
          </a:bodyPr>
          <a:lstStyle/>
          <a:p>
            <a:pPr indent="457200">
              <a:lnSpc>
                <a:spcPct val="120000"/>
              </a:lnSpc>
              <a:spcAft>
                <a:spcPts val="600"/>
              </a:spcAft>
            </a:pPr>
            <a:r>
              <a:rPr lang="vi-VN" sz="2400" dirty="0">
                <a:solidFill>
                  <a:srgbClr val="000000"/>
                </a:solidFill>
                <a:effectLst/>
                <a:latin typeface="+mj-lt"/>
                <a:ea typeface="Segoe UI" panose="020B0502040204020203" pitchFamily="34" charset="0"/>
              </a:rPr>
              <a:t>Khối lượng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(kí hiệu là M) của một chất là khối lượng tỉnh bằng </a:t>
            </a:r>
            <a:r>
              <a:rPr lang="vi-VN" sz="2400" dirty="0" err="1">
                <a:solidFill>
                  <a:srgbClr val="000000"/>
                </a:solidFill>
                <a:effectLst/>
                <a:latin typeface="+mj-lt"/>
                <a:ea typeface="Segoe UI" panose="020B0502040204020203" pitchFamily="34" charset="0"/>
              </a:rPr>
              <a:t>gam</a:t>
            </a:r>
            <a:r>
              <a:rPr lang="vi-VN" sz="2400" dirty="0">
                <a:solidFill>
                  <a:srgbClr val="000000"/>
                </a:solidFill>
                <a:effectLst/>
                <a:latin typeface="+mj-lt"/>
                <a:ea typeface="Segoe UI" panose="020B0502040204020203" pitchFamily="34" charset="0"/>
              </a:rPr>
              <a:t> của 1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(N) nguyên tử hoặc phân tử chất đó. </a:t>
            </a:r>
            <a:endParaRPr lang="vi-VN" sz="2400" dirty="0">
              <a:effectLst/>
              <a:latin typeface="+mj-lt"/>
              <a:ea typeface="Segoe UI" panose="020B0502040204020203" pitchFamily="34" charset="0"/>
            </a:endParaRPr>
          </a:p>
          <a:p>
            <a:pPr indent="457200">
              <a:lnSpc>
                <a:spcPct val="120000"/>
              </a:lnSpc>
              <a:spcAft>
                <a:spcPts val="600"/>
              </a:spcAft>
            </a:pPr>
            <a:r>
              <a:rPr lang="vi-VN" sz="2400" dirty="0">
                <a:solidFill>
                  <a:srgbClr val="000000"/>
                </a:solidFill>
                <a:effectLst/>
                <a:latin typeface="+mj-lt"/>
                <a:ea typeface="Segoe UI" panose="020B0502040204020203" pitchFamily="34" charset="0"/>
              </a:rPr>
              <a:t>Đơn vị khối lượng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là </a:t>
            </a:r>
            <a:r>
              <a:rPr lang="vi-VN" sz="2400" dirty="0" err="1">
                <a:solidFill>
                  <a:srgbClr val="000000"/>
                </a:solidFill>
                <a:effectLst/>
                <a:latin typeface="+mj-lt"/>
                <a:ea typeface="Segoe UI" panose="020B0502040204020203" pitchFamily="34" charset="0"/>
              </a:rPr>
              <a:t>gam</a:t>
            </a:r>
            <a:r>
              <a:rPr lang="vi-VN" sz="2400" dirty="0">
                <a:solidFill>
                  <a:srgbClr val="000000"/>
                </a:solidFill>
                <a:effectLst/>
                <a:latin typeface="+mj-lt"/>
                <a:ea typeface="Segoe UI" panose="020B0502040204020203" pitchFamily="34" charset="0"/>
              </a:rPr>
              <a:t>/</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a:t>
            </a:r>
            <a:endParaRPr lang="vi-VN" sz="2400" dirty="0">
              <a:effectLst/>
              <a:latin typeface="+mj-lt"/>
              <a:ea typeface="Segoe UI" panose="020B0502040204020203" pitchFamily="34" charset="0"/>
            </a:endParaRPr>
          </a:p>
        </p:txBody>
      </p:sp>
      <p:sp>
        <p:nvSpPr>
          <p:cNvPr id="8" name="Hộp Văn bản 7">
            <a:extLst>
              <a:ext uri="{FF2B5EF4-FFF2-40B4-BE49-F238E27FC236}">
                <a16:creationId xmlns:a16="http://schemas.microsoft.com/office/drawing/2014/main" xmlns="" id="{ED9AFC8F-6E24-25A8-B898-424D92879508}"/>
              </a:ext>
            </a:extLst>
          </p:cNvPr>
          <p:cNvSpPr txBox="1"/>
          <p:nvPr/>
        </p:nvSpPr>
        <p:spPr>
          <a:xfrm>
            <a:off x="2113389" y="3330083"/>
            <a:ext cx="6433538" cy="1200329"/>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rPr>
              <a:t>    Khối lượng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nguyên tử hay phân tử của một chất có cùng trị số với khối lượng nguyên tử hay phân tử chất đó tính theo đơn vị </a:t>
            </a:r>
            <a:r>
              <a:rPr lang="vi-VN" sz="2400" dirty="0" err="1">
                <a:effectLst/>
                <a:latin typeface="Times New Roman" panose="02020603050405020304" pitchFamily="18" charset="0"/>
                <a:ea typeface="Calibri" panose="020F0502020204030204" pitchFamily="34" charset="0"/>
              </a:rPr>
              <a:t>amu</a:t>
            </a:r>
            <a:endParaRPr lang="vi-VN" sz="2400" dirty="0"/>
          </a:p>
        </p:txBody>
      </p:sp>
      <p:sp>
        <p:nvSpPr>
          <p:cNvPr id="3" name="Tiêu đề 2">
            <a:extLst>
              <a:ext uri="{FF2B5EF4-FFF2-40B4-BE49-F238E27FC236}">
                <a16:creationId xmlns:a16="http://schemas.microsoft.com/office/drawing/2014/main" xmlns="" id="{F77D1CB0-5435-E7A2-9F65-A412DC723805}"/>
              </a:ext>
            </a:extLst>
          </p:cNvPr>
          <p:cNvSpPr txBox="1">
            <a:spLocks/>
          </p:cNvSpPr>
          <p:nvPr/>
        </p:nvSpPr>
        <p:spPr>
          <a:xfrm>
            <a:off x="816598" y="629877"/>
            <a:ext cx="3654401"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sz="2400" dirty="0">
                <a:solidFill>
                  <a:schemeClr val="tx1"/>
                </a:solidFill>
              </a:rPr>
              <a:t>II. KHỐI LƯỢNG MOL</a:t>
            </a:r>
          </a:p>
        </p:txBody>
      </p:sp>
    </p:spTree>
    <p:extLst>
      <p:ext uri="{BB962C8B-B14F-4D97-AF65-F5344CB8AC3E}">
        <p14:creationId xmlns:p14="http://schemas.microsoft.com/office/powerpoint/2010/main" val="1584160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p:cTn id="14" dur="500" fill="hold"/>
                                        <p:tgtEl>
                                          <p:spTgt spid="40"/>
                                        </p:tgtEl>
                                        <p:attrNameLst>
                                          <p:attrName>ppt_w</p:attrName>
                                        </p:attrNameLst>
                                      </p:cBhvr>
                                      <p:tavLst>
                                        <p:tav tm="0">
                                          <p:val>
                                            <p:fltVal val="0"/>
                                          </p:val>
                                        </p:tav>
                                        <p:tav tm="100000">
                                          <p:val>
                                            <p:strVal val="#ppt_w"/>
                                          </p:val>
                                        </p:tav>
                                      </p:tavLst>
                                    </p:anim>
                                    <p:anim calcmode="lin" valueType="num">
                                      <p:cBhvr>
                                        <p:cTn id="15" dur="500" fill="hold"/>
                                        <p:tgtEl>
                                          <p:spTgt spid="40"/>
                                        </p:tgtEl>
                                        <p:attrNameLst>
                                          <p:attrName>ppt_h</p:attrName>
                                        </p:attrNameLst>
                                      </p:cBhvr>
                                      <p:tavLst>
                                        <p:tav tm="0">
                                          <p:val>
                                            <p:fltVal val="0"/>
                                          </p:val>
                                        </p:tav>
                                        <p:tav tm="100000">
                                          <p:val>
                                            <p:strVal val="#ppt_h"/>
                                          </p:val>
                                        </p:tav>
                                      </p:tavLst>
                                    </p:anim>
                                    <p:animEffect transition="in" filter="fade">
                                      <p:cBhvr>
                                        <p:cTn id="16" dur="500"/>
                                        <p:tgtEl>
                                          <p:spTgt spid="4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aphicFrame>
        <p:nvGraphicFramePr>
          <p:cNvPr id="6" name="Bảng 5">
            <a:extLst>
              <a:ext uri="{FF2B5EF4-FFF2-40B4-BE49-F238E27FC236}">
                <a16:creationId xmlns:a16="http://schemas.microsoft.com/office/drawing/2014/main" xmlns="" id="{646F5332-096C-B998-5F1A-3E269C45D58B}"/>
              </a:ext>
            </a:extLst>
          </p:cNvPr>
          <p:cNvGraphicFramePr>
            <a:graphicFrameLocks noGrp="1"/>
          </p:cNvGraphicFramePr>
          <p:nvPr>
            <p:extLst>
              <p:ext uri="{D42A27DB-BD31-4B8C-83A1-F6EECF244321}">
                <p14:modId xmlns:p14="http://schemas.microsoft.com/office/powerpoint/2010/main" val="614842422"/>
              </p:ext>
            </p:extLst>
          </p:nvPr>
        </p:nvGraphicFramePr>
        <p:xfrm>
          <a:off x="345688" y="269031"/>
          <a:ext cx="8229599" cy="4846320"/>
        </p:xfrm>
        <a:graphic>
          <a:graphicData uri="http://schemas.openxmlformats.org/drawingml/2006/table">
            <a:tbl>
              <a:tblPr firstRow="1" firstCol="1" bandRow="1">
                <a:tableStyleId>{0E84A1B5-2736-40EF-8B58-A9308E1A90E1}</a:tableStyleId>
              </a:tblPr>
              <a:tblGrid>
                <a:gridCol w="8229599">
                  <a:extLst>
                    <a:ext uri="{9D8B030D-6E8A-4147-A177-3AD203B41FA5}">
                      <a16:colId xmlns:a16="http://schemas.microsoft.com/office/drawing/2014/main" xmlns="" val="92541584"/>
                    </a:ext>
                  </a:extLst>
                </a:gridCol>
              </a:tblGrid>
              <a:tr h="4071541">
                <a:tc>
                  <a:txBody>
                    <a:bodyPr/>
                    <a:lstStyle/>
                    <a:p>
                      <a:pPr indent="254000" algn="ctr">
                        <a:lnSpc>
                          <a:spcPct val="120000"/>
                        </a:lnSpc>
                        <a:spcAft>
                          <a:spcPts val="600"/>
                        </a:spcAft>
                      </a:pPr>
                      <a:r>
                        <a:rPr lang="vi-VN" sz="2400" dirty="0">
                          <a:effectLst/>
                          <a:latin typeface="+mj-lt"/>
                        </a:rPr>
                        <a:t>PHIẾU HỌC TẬP SỐ 1</a:t>
                      </a:r>
                    </a:p>
                    <a:p>
                      <a:pPr indent="254000">
                        <a:lnSpc>
                          <a:spcPct val="120000"/>
                        </a:lnSpc>
                        <a:spcAft>
                          <a:spcPts val="600"/>
                        </a:spcAft>
                      </a:pPr>
                      <a:r>
                        <a:rPr lang="vi-VN" sz="2400" b="1" dirty="0">
                          <a:effectLst/>
                          <a:latin typeface="+mj-lt"/>
                        </a:rPr>
                        <a:t>Câu 1: Dựa vào bảng tuần hoàn các nguyên tố hóa học, cho biết khối lượng </a:t>
                      </a:r>
                      <a:r>
                        <a:rPr lang="vi-VN" sz="2400" b="1" dirty="0" err="1">
                          <a:effectLst/>
                          <a:latin typeface="+mj-lt"/>
                        </a:rPr>
                        <a:t>mol</a:t>
                      </a:r>
                      <a:r>
                        <a:rPr lang="vi-VN" sz="2400" b="1" dirty="0">
                          <a:effectLst/>
                          <a:latin typeface="+mj-lt"/>
                        </a:rPr>
                        <a:t> nguyên tử </a:t>
                      </a:r>
                      <a:r>
                        <a:rPr lang="vi-VN" sz="2400" b="1" dirty="0" err="1">
                          <a:effectLst/>
                          <a:latin typeface="+mj-lt"/>
                        </a:rPr>
                        <a:t>hydrogen</a:t>
                      </a:r>
                      <a:r>
                        <a:rPr lang="vi-VN" sz="2400" b="1" dirty="0">
                          <a:effectLst/>
                          <a:latin typeface="+mj-lt"/>
                        </a:rPr>
                        <a:t>, </a:t>
                      </a:r>
                      <a:r>
                        <a:rPr lang="vi-VN" sz="2400" b="1" dirty="0" err="1">
                          <a:effectLst/>
                          <a:latin typeface="+mj-lt"/>
                        </a:rPr>
                        <a:t>nitrogen</a:t>
                      </a:r>
                      <a:r>
                        <a:rPr lang="vi-VN" sz="2400" b="1" dirty="0">
                          <a:effectLst/>
                          <a:latin typeface="+mj-lt"/>
                        </a:rPr>
                        <a:t> và </a:t>
                      </a:r>
                      <a:r>
                        <a:rPr lang="vi-VN" sz="2400" b="1" dirty="0" err="1">
                          <a:effectLst/>
                          <a:latin typeface="+mj-lt"/>
                        </a:rPr>
                        <a:t>magnesium</a:t>
                      </a:r>
                      <a:r>
                        <a:rPr lang="vi-VN" sz="2400" b="1" dirty="0">
                          <a:effectLst/>
                          <a:latin typeface="+mj-lt"/>
                        </a:rPr>
                        <a:t>.</a:t>
                      </a:r>
                    </a:p>
                    <a:p>
                      <a:pPr indent="254000">
                        <a:lnSpc>
                          <a:spcPct val="120000"/>
                        </a:lnSpc>
                        <a:spcAft>
                          <a:spcPts val="600"/>
                        </a:spcAft>
                        <a:tabLst>
                          <a:tab pos="5708650" algn="l"/>
                        </a:tabLst>
                      </a:pPr>
                      <a:r>
                        <a:rPr lang="vi-VN" sz="2400" dirty="0">
                          <a:effectLst/>
                          <a:latin typeface="+mj-lt"/>
                        </a:rPr>
                        <a:t>……………………………………………………………………</a:t>
                      </a:r>
                    </a:p>
                    <a:p>
                      <a:pPr indent="254000">
                        <a:lnSpc>
                          <a:spcPct val="120000"/>
                        </a:lnSpc>
                        <a:spcAft>
                          <a:spcPts val="600"/>
                        </a:spcAft>
                        <a:tabLst>
                          <a:tab pos="5708650" algn="l"/>
                        </a:tabLst>
                      </a:pPr>
                      <a:r>
                        <a:rPr lang="vi-VN" sz="2400" dirty="0">
                          <a:effectLst/>
                          <a:latin typeface="+mj-lt"/>
                        </a:rPr>
                        <a:t>…………………………………………………………………</a:t>
                      </a:r>
                    </a:p>
                    <a:p>
                      <a:pPr indent="254000">
                        <a:lnSpc>
                          <a:spcPct val="120000"/>
                        </a:lnSpc>
                        <a:spcAft>
                          <a:spcPts val="600"/>
                        </a:spcAft>
                      </a:pPr>
                      <a:r>
                        <a:rPr lang="vi-VN" sz="2400" b="1" dirty="0">
                          <a:effectLst/>
                          <a:latin typeface="+mj-lt"/>
                        </a:rPr>
                        <a:t>Câu 2: Tính khối lượng </a:t>
                      </a:r>
                      <a:r>
                        <a:rPr lang="vi-VN" sz="2400" b="1" dirty="0" err="1">
                          <a:effectLst/>
                          <a:latin typeface="+mj-lt"/>
                        </a:rPr>
                        <a:t>mol</a:t>
                      </a:r>
                      <a:r>
                        <a:rPr lang="vi-VN" sz="2400" b="1" dirty="0">
                          <a:effectLst/>
                          <a:latin typeface="+mj-lt"/>
                        </a:rPr>
                        <a:t> của phân tử khí </a:t>
                      </a:r>
                      <a:r>
                        <a:rPr lang="vi-VN" sz="2400" b="1" dirty="0" err="1">
                          <a:effectLst/>
                          <a:latin typeface="+mj-lt"/>
                        </a:rPr>
                        <a:t>oxygen</a:t>
                      </a:r>
                      <a:r>
                        <a:rPr lang="vi-VN" sz="2400" b="1" dirty="0">
                          <a:effectLst/>
                          <a:latin typeface="+mj-lt"/>
                        </a:rPr>
                        <a:t> và khí </a:t>
                      </a:r>
                      <a:r>
                        <a:rPr lang="vi-VN" sz="2400" b="1" dirty="0" err="1">
                          <a:effectLst/>
                          <a:latin typeface="+mj-lt"/>
                        </a:rPr>
                        <a:t>carbon</a:t>
                      </a:r>
                      <a:r>
                        <a:rPr lang="vi-VN" sz="2400" b="1" dirty="0">
                          <a:effectLst/>
                          <a:latin typeface="+mj-lt"/>
                        </a:rPr>
                        <a:t> </a:t>
                      </a:r>
                      <a:r>
                        <a:rPr lang="vi-VN" sz="2400" b="1" dirty="0" err="1">
                          <a:effectLst/>
                          <a:latin typeface="+mj-lt"/>
                        </a:rPr>
                        <a:t>dioxide</a:t>
                      </a:r>
                      <a:r>
                        <a:rPr lang="vi-VN" sz="2400" b="1" dirty="0">
                          <a:effectLst/>
                          <a:latin typeface="+mj-lt"/>
                        </a:rPr>
                        <a:t>.</a:t>
                      </a:r>
                    </a:p>
                    <a:p>
                      <a:pPr indent="254000">
                        <a:lnSpc>
                          <a:spcPct val="120000"/>
                        </a:lnSpc>
                        <a:spcAft>
                          <a:spcPts val="600"/>
                        </a:spcAft>
                        <a:tabLst>
                          <a:tab pos="5708650" algn="l"/>
                        </a:tabLst>
                      </a:pPr>
                      <a:r>
                        <a:rPr lang="vi-VN" sz="2400" dirty="0">
                          <a:effectLst/>
                          <a:latin typeface="+mj-lt"/>
                        </a:rPr>
                        <a:t>………………………………………………………………….</a:t>
                      </a:r>
                    </a:p>
                    <a:p>
                      <a:pPr indent="254000">
                        <a:lnSpc>
                          <a:spcPct val="120000"/>
                        </a:lnSpc>
                        <a:spcAft>
                          <a:spcPts val="600"/>
                        </a:spcAft>
                        <a:tabLst>
                          <a:tab pos="5708650" algn="l"/>
                        </a:tabLst>
                      </a:pPr>
                      <a:r>
                        <a:rPr lang="vi-VN" sz="2400" dirty="0">
                          <a:effectLst/>
                          <a:latin typeface="+mj-lt"/>
                        </a:rPr>
                        <a:t>……………………………………………………………………</a:t>
                      </a:r>
                    </a:p>
                  </a:txBody>
                  <a:tcPr marL="23966" marR="23966" marT="0" marB="0"/>
                </a:tc>
                <a:extLst>
                  <a:ext uri="{0D108BD9-81ED-4DB2-BD59-A6C34878D82A}">
                    <a16:rowId xmlns:a16="http://schemas.microsoft.com/office/drawing/2014/main" xmlns="" val="607783192"/>
                  </a:ext>
                </a:extLst>
              </a:tr>
            </a:tbl>
          </a:graphicData>
        </a:graphic>
      </p:graphicFrame>
    </p:spTree>
    <p:extLst>
      <p:ext uri="{BB962C8B-B14F-4D97-AF65-F5344CB8AC3E}">
        <p14:creationId xmlns:p14="http://schemas.microsoft.com/office/powerpoint/2010/main" val="1580706689"/>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grpSp>
        <p:nvGrpSpPr>
          <p:cNvPr id="7929" name="Google Shape;7929;p34"/>
          <p:cNvGrpSpPr/>
          <p:nvPr/>
        </p:nvGrpSpPr>
        <p:grpSpPr>
          <a:xfrm>
            <a:off x="1007601" y="1593653"/>
            <a:ext cx="1879226" cy="1777450"/>
            <a:chOff x="1121526" y="1341074"/>
            <a:chExt cx="3065806" cy="2648383"/>
          </a:xfrm>
        </p:grpSpPr>
        <p:sp>
          <p:nvSpPr>
            <p:cNvPr id="7930" name="Google Shape;7930;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1" name="Google Shape;7931;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7958;p35">
            <a:extLst>
              <a:ext uri="{FF2B5EF4-FFF2-40B4-BE49-F238E27FC236}">
                <a16:creationId xmlns:a16="http://schemas.microsoft.com/office/drawing/2014/main" xmlns="" id="{C17408E2-2924-F7F6-B690-ED9DBC080575}"/>
              </a:ext>
            </a:extLst>
          </p:cNvPr>
          <p:cNvGrpSpPr/>
          <p:nvPr/>
        </p:nvGrpSpPr>
        <p:grpSpPr>
          <a:xfrm>
            <a:off x="-2369217" y="4620780"/>
            <a:ext cx="2747169" cy="2697792"/>
            <a:chOff x="-808211" y="-207656"/>
            <a:chExt cx="5510292" cy="5411252"/>
          </a:xfrm>
        </p:grpSpPr>
        <p:sp>
          <p:nvSpPr>
            <p:cNvPr id="41" name="Google Shape;7959;p35">
              <a:extLst>
                <a:ext uri="{FF2B5EF4-FFF2-40B4-BE49-F238E27FC236}">
                  <a16:creationId xmlns:a16="http://schemas.microsoft.com/office/drawing/2014/main" xmlns="" id="{00B7DEC7-01B7-C52A-9D8F-0E340093547D}"/>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960;p35">
              <a:extLst>
                <a:ext uri="{FF2B5EF4-FFF2-40B4-BE49-F238E27FC236}">
                  <a16:creationId xmlns:a16="http://schemas.microsoft.com/office/drawing/2014/main" xmlns="" id="{5D43D401-37C1-CB13-47E9-1561819ADA27}"/>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961;p35">
              <a:extLst>
                <a:ext uri="{FF2B5EF4-FFF2-40B4-BE49-F238E27FC236}">
                  <a16:creationId xmlns:a16="http://schemas.microsoft.com/office/drawing/2014/main" xmlns="" id="{4A7DA84B-AFF4-024E-569B-0EE3FD164B43}"/>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7962;p35">
              <a:extLst>
                <a:ext uri="{FF2B5EF4-FFF2-40B4-BE49-F238E27FC236}">
                  <a16:creationId xmlns:a16="http://schemas.microsoft.com/office/drawing/2014/main" xmlns="" id="{9FC4146D-3351-8822-64C4-C5649B961662}"/>
                </a:ext>
              </a:extLst>
            </p:cNvPr>
            <p:cNvGrpSpPr/>
            <p:nvPr/>
          </p:nvGrpSpPr>
          <p:grpSpPr>
            <a:xfrm>
              <a:off x="-808211" y="-207656"/>
              <a:ext cx="2661233" cy="1899261"/>
              <a:chOff x="-1136987" y="-301140"/>
              <a:chExt cx="3524812" cy="2515578"/>
            </a:xfrm>
          </p:grpSpPr>
          <p:sp>
            <p:nvSpPr>
              <p:cNvPr id="216" name="Google Shape;7963;p35">
                <a:extLst>
                  <a:ext uri="{FF2B5EF4-FFF2-40B4-BE49-F238E27FC236}">
                    <a16:creationId xmlns:a16="http://schemas.microsoft.com/office/drawing/2014/main" xmlns="" id="{12DAA2C5-E3BA-C6C0-78B8-52B2CE4B04EF}"/>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7964;p35">
                <a:extLst>
                  <a:ext uri="{FF2B5EF4-FFF2-40B4-BE49-F238E27FC236}">
                    <a16:creationId xmlns:a16="http://schemas.microsoft.com/office/drawing/2014/main" xmlns="" id="{462E363A-9B12-5C3E-5EA7-426E7038FD34}"/>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965;p35">
                <a:extLst>
                  <a:ext uri="{FF2B5EF4-FFF2-40B4-BE49-F238E27FC236}">
                    <a16:creationId xmlns:a16="http://schemas.microsoft.com/office/drawing/2014/main" xmlns="" id="{03894EE4-9275-7337-FD90-6284A398DCD4}"/>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966;p35">
                <a:extLst>
                  <a:ext uri="{FF2B5EF4-FFF2-40B4-BE49-F238E27FC236}">
                    <a16:creationId xmlns:a16="http://schemas.microsoft.com/office/drawing/2014/main" xmlns="" id="{98082728-E1D3-9B6A-B347-26AA4027D6C2}"/>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967;p35">
                <a:extLst>
                  <a:ext uri="{FF2B5EF4-FFF2-40B4-BE49-F238E27FC236}">
                    <a16:creationId xmlns:a16="http://schemas.microsoft.com/office/drawing/2014/main" xmlns="" id="{4CDEEDF9-1D82-72A8-8E52-14143E2FEE61}"/>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968;p35">
                <a:extLst>
                  <a:ext uri="{FF2B5EF4-FFF2-40B4-BE49-F238E27FC236}">
                    <a16:creationId xmlns:a16="http://schemas.microsoft.com/office/drawing/2014/main" xmlns="" id="{FCD3C0D5-5346-40A6-53C8-9098266C2258}"/>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969;p35">
                <a:extLst>
                  <a:ext uri="{FF2B5EF4-FFF2-40B4-BE49-F238E27FC236}">
                    <a16:creationId xmlns:a16="http://schemas.microsoft.com/office/drawing/2014/main" xmlns="" id="{918C763B-3A10-B2D3-CD29-8BA408013C30}"/>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970;p35">
                <a:extLst>
                  <a:ext uri="{FF2B5EF4-FFF2-40B4-BE49-F238E27FC236}">
                    <a16:creationId xmlns:a16="http://schemas.microsoft.com/office/drawing/2014/main" xmlns="" id="{1D63F723-59F4-DA25-1B0D-654947744013}"/>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971;p35">
                <a:extLst>
                  <a:ext uri="{FF2B5EF4-FFF2-40B4-BE49-F238E27FC236}">
                    <a16:creationId xmlns:a16="http://schemas.microsoft.com/office/drawing/2014/main" xmlns="" id="{00697AFE-B177-ACC5-7BE6-C1E93353762D}"/>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972;p35">
                <a:extLst>
                  <a:ext uri="{FF2B5EF4-FFF2-40B4-BE49-F238E27FC236}">
                    <a16:creationId xmlns:a16="http://schemas.microsoft.com/office/drawing/2014/main" xmlns="" id="{CCD400D4-B3ED-B579-82D4-80CE6364F486}"/>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973;p35">
                <a:extLst>
                  <a:ext uri="{FF2B5EF4-FFF2-40B4-BE49-F238E27FC236}">
                    <a16:creationId xmlns:a16="http://schemas.microsoft.com/office/drawing/2014/main" xmlns="" id="{D9AE4D63-7D55-B2BB-DFDD-753D899716D9}"/>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74;p35">
                <a:extLst>
                  <a:ext uri="{FF2B5EF4-FFF2-40B4-BE49-F238E27FC236}">
                    <a16:creationId xmlns:a16="http://schemas.microsoft.com/office/drawing/2014/main" xmlns="" id="{FCE4DCE7-C948-E55F-CFFA-5F7110C06F23}"/>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975;p35">
                <a:extLst>
                  <a:ext uri="{FF2B5EF4-FFF2-40B4-BE49-F238E27FC236}">
                    <a16:creationId xmlns:a16="http://schemas.microsoft.com/office/drawing/2014/main" xmlns="" id="{FE1AB20B-CFB1-DBAB-17C6-E389ED968AEE}"/>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976;p35">
                <a:extLst>
                  <a:ext uri="{FF2B5EF4-FFF2-40B4-BE49-F238E27FC236}">
                    <a16:creationId xmlns:a16="http://schemas.microsoft.com/office/drawing/2014/main" xmlns="" id="{47062BFF-553A-3FCB-25A7-6CDFB7E0A6A5}"/>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977;p35">
                <a:extLst>
                  <a:ext uri="{FF2B5EF4-FFF2-40B4-BE49-F238E27FC236}">
                    <a16:creationId xmlns:a16="http://schemas.microsoft.com/office/drawing/2014/main" xmlns="" id="{D0C232F9-2814-D2E8-5124-9D7AF89C3FAC}"/>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978;p35">
                <a:extLst>
                  <a:ext uri="{FF2B5EF4-FFF2-40B4-BE49-F238E27FC236}">
                    <a16:creationId xmlns:a16="http://schemas.microsoft.com/office/drawing/2014/main" xmlns="" id="{DD509679-B42D-2B5B-3C3B-FE54367140F7}"/>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979;p35">
                <a:extLst>
                  <a:ext uri="{FF2B5EF4-FFF2-40B4-BE49-F238E27FC236}">
                    <a16:creationId xmlns:a16="http://schemas.microsoft.com/office/drawing/2014/main" xmlns="" id="{596EA771-098B-C332-5751-F067E1EC369B}"/>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980;p35">
                <a:extLst>
                  <a:ext uri="{FF2B5EF4-FFF2-40B4-BE49-F238E27FC236}">
                    <a16:creationId xmlns:a16="http://schemas.microsoft.com/office/drawing/2014/main" xmlns="" id="{FC5076BE-57B7-13BD-2806-A82AFDA50B9D}"/>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981;p35">
                <a:extLst>
                  <a:ext uri="{FF2B5EF4-FFF2-40B4-BE49-F238E27FC236}">
                    <a16:creationId xmlns:a16="http://schemas.microsoft.com/office/drawing/2014/main" xmlns="" id="{8FD50D05-493F-B51A-1C4D-65D93AC195B6}"/>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982;p35">
                <a:extLst>
                  <a:ext uri="{FF2B5EF4-FFF2-40B4-BE49-F238E27FC236}">
                    <a16:creationId xmlns:a16="http://schemas.microsoft.com/office/drawing/2014/main" xmlns="" id="{AED9559E-232C-D7E6-3DBD-20DD9FBD0379}"/>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983;p35">
                <a:extLst>
                  <a:ext uri="{FF2B5EF4-FFF2-40B4-BE49-F238E27FC236}">
                    <a16:creationId xmlns:a16="http://schemas.microsoft.com/office/drawing/2014/main" xmlns="" id="{F16A81EA-172E-92FE-42C0-E7374A913D04}"/>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984;p35">
                <a:extLst>
                  <a:ext uri="{FF2B5EF4-FFF2-40B4-BE49-F238E27FC236}">
                    <a16:creationId xmlns:a16="http://schemas.microsoft.com/office/drawing/2014/main" xmlns="" id="{5BE7C45A-B13F-0696-5B6C-E524B0690FEE}"/>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985;p35">
                <a:extLst>
                  <a:ext uri="{FF2B5EF4-FFF2-40B4-BE49-F238E27FC236}">
                    <a16:creationId xmlns:a16="http://schemas.microsoft.com/office/drawing/2014/main" xmlns="" id="{E9864F50-334A-1F16-89B5-8BEDCE5BB600}"/>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986;p35">
                <a:extLst>
                  <a:ext uri="{FF2B5EF4-FFF2-40B4-BE49-F238E27FC236}">
                    <a16:creationId xmlns:a16="http://schemas.microsoft.com/office/drawing/2014/main" xmlns="" id="{38695792-B82F-898F-5B55-82F8E6A94951}"/>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987;p35">
                <a:extLst>
                  <a:ext uri="{FF2B5EF4-FFF2-40B4-BE49-F238E27FC236}">
                    <a16:creationId xmlns:a16="http://schemas.microsoft.com/office/drawing/2014/main" xmlns="" id="{6DE13008-56B9-45DA-3031-A27FAE71CC94}"/>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988;p35">
                <a:extLst>
                  <a:ext uri="{FF2B5EF4-FFF2-40B4-BE49-F238E27FC236}">
                    <a16:creationId xmlns:a16="http://schemas.microsoft.com/office/drawing/2014/main" xmlns="" id="{83F15D74-D218-C012-5111-9487E161FB48}"/>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989;p35">
                <a:extLst>
                  <a:ext uri="{FF2B5EF4-FFF2-40B4-BE49-F238E27FC236}">
                    <a16:creationId xmlns:a16="http://schemas.microsoft.com/office/drawing/2014/main" xmlns="" id="{76DB3293-82B2-853B-45A0-BD85CDA6FB0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990;p35">
                <a:extLst>
                  <a:ext uri="{FF2B5EF4-FFF2-40B4-BE49-F238E27FC236}">
                    <a16:creationId xmlns:a16="http://schemas.microsoft.com/office/drawing/2014/main" xmlns="" id="{C89FF0E0-DCE9-95D3-FA8B-B192FE047FCD}"/>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991;p35">
                <a:extLst>
                  <a:ext uri="{FF2B5EF4-FFF2-40B4-BE49-F238E27FC236}">
                    <a16:creationId xmlns:a16="http://schemas.microsoft.com/office/drawing/2014/main" xmlns="" id="{D40F41AE-71B0-8AC1-8CED-2C470B837A5D}"/>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7992;p35">
              <a:extLst>
                <a:ext uri="{FF2B5EF4-FFF2-40B4-BE49-F238E27FC236}">
                  <a16:creationId xmlns:a16="http://schemas.microsoft.com/office/drawing/2014/main" xmlns="" id="{B4D9E190-90EC-51ED-F42E-04404AEAFC9E}"/>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993;p35">
              <a:extLst>
                <a:ext uri="{FF2B5EF4-FFF2-40B4-BE49-F238E27FC236}">
                  <a16:creationId xmlns:a16="http://schemas.microsoft.com/office/drawing/2014/main" xmlns="" id="{0687AE94-2524-51B1-1E82-B62A058820C4}"/>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94;p35">
              <a:extLst>
                <a:ext uri="{FF2B5EF4-FFF2-40B4-BE49-F238E27FC236}">
                  <a16:creationId xmlns:a16="http://schemas.microsoft.com/office/drawing/2014/main" xmlns="" id="{1343A323-5781-4DDD-A0AB-38BF6CB1F5CD}"/>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995;p35">
              <a:extLst>
                <a:ext uri="{FF2B5EF4-FFF2-40B4-BE49-F238E27FC236}">
                  <a16:creationId xmlns:a16="http://schemas.microsoft.com/office/drawing/2014/main" xmlns="" id="{50CC860F-3867-F4A4-E859-E7352E3E15F9}"/>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996;p35">
              <a:extLst>
                <a:ext uri="{FF2B5EF4-FFF2-40B4-BE49-F238E27FC236}">
                  <a16:creationId xmlns:a16="http://schemas.microsoft.com/office/drawing/2014/main" xmlns="" id="{F4E4B537-BBE5-6A8C-3036-483158D884FE}"/>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997;p35">
              <a:extLst>
                <a:ext uri="{FF2B5EF4-FFF2-40B4-BE49-F238E27FC236}">
                  <a16:creationId xmlns:a16="http://schemas.microsoft.com/office/drawing/2014/main" xmlns="" id="{ADA27B2A-CACC-D1A2-1496-645A50566753}"/>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998;p35">
              <a:extLst>
                <a:ext uri="{FF2B5EF4-FFF2-40B4-BE49-F238E27FC236}">
                  <a16:creationId xmlns:a16="http://schemas.microsoft.com/office/drawing/2014/main" xmlns="" id="{6D62CB08-F824-6989-4676-6E93947BA5D1}"/>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999;p35">
              <a:extLst>
                <a:ext uri="{FF2B5EF4-FFF2-40B4-BE49-F238E27FC236}">
                  <a16:creationId xmlns:a16="http://schemas.microsoft.com/office/drawing/2014/main" xmlns="" id="{8091EB19-DBFD-72A3-8643-5191925AFA35}"/>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00;p35">
              <a:extLst>
                <a:ext uri="{FF2B5EF4-FFF2-40B4-BE49-F238E27FC236}">
                  <a16:creationId xmlns:a16="http://schemas.microsoft.com/office/drawing/2014/main" xmlns="" id="{ACCE1027-FF13-C1BE-9EB0-E4B668F2A1AA}"/>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01;p35">
              <a:extLst>
                <a:ext uri="{FF2B5EF4-FFF2-40B4-BE49-F238E27FC236}">
                  <a16:creationId xmlns:a16="http://schemas.microsoft.com/office/drawing/2014/main" xmlns="" id="{7010146B-CB0A-A9B3-BAD0-DDDE454E8A73}"/>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02;p35">
              <a:extLst>
                <a:ext uri="{FF2B5EF4-FFF2-40B4-BE49-F238E27FC236}">
                  <a16:creationId xmlns:a16="http://schemas.microsoft.com/office/drawing/2014/main" xmlns="" id="{D34DC4F1-80CC-16A3-0092-9278E32B804A}"/>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03;p35">
              <a:extLst>
                <a:ext uri="{FF2B5EF4-FFF2-40B4-BE49-F238E27FC236}">
                  <a16:creationId xmlns:a16="http://schemas.microsoft.com/office/drawing/2014/main" xmlns="" id="{0909B88F-6F78-3462-2C8E-BCA0C551CA5A}"/>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04;p35">
              <a:extLst>
                <a:ext uri="{FF2B5EF4-FFF2-40B4-BE49-F238E27FC236}">
                  <a16:creationId xmlns:a16="http://schemas.microsoft.com/office/drawing/2014/main" xmlns="" id="{57161921-DFCF-79C2-353B-FF206EA8555D}"/>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05;p35">
              <a:extLst>
                <a:ext uri="{FF2B5EF4-FFF2-40B4-BE49-F238E27FC236}">
                  <a16:creationId xmlns:a16="http://schemas.microsoft.com/office/drawing/2014/main" xmlns="" id="{6AB90BC0-DF1E-7B24-13EA-AAD44D28AAE3}"/>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06;p35">
              <a:extLst>
                <a:ext uri="{FF2B5EF4-FFF2-40B4-BE49-F238E27FC236}">
                  <a16:creationId xmlns:a16="http://schemas.microsoft.com/office/drawing/2014/main" xmlns="" id="{39FFDC62-44FC-12AD-4CF4-E83486F179D3}"/>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07;p35">
              <a:extLst>
                <a:ext uri="{FF2B5EF4-FFF2-40B4-BE49-F238E27FC236}">
                  <a16:creationId xmlns:a16="http://schemas.microsoft.com/office/drawing/2014/main" xmlns="" id="{25AB218E-94B2-A3E5-37AB-CC5C655DF99F}"/>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08;p35">
              <a:extLst>
                <a:ext uri="{FF2B5EF4-FFF2-40B4-BE49-F238E27FC236}">
                  <a16:creationId xmlns:a16="http://schemas.microsoft.com/office/drawing/2014/main" xmlns="" id="{5BC6C8A5-E0A1-4818-2D87-370C7887364E}"/>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09;p35">
              <a:extLst>
                <a:ext uri="{FF2B5EF4-FFF2-40B4-BE49-F238E27FC236}">
                  <a16:creationId xmlns:a16="http://schemas.microsoft.com/office/drawing/2014/main" xmlns="" id="{D7ADB20D-71EC-5238-A3D9-277802F56EBD}"/>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10;p35">
              <a:extLst>
                <a:ext uri="{FF2B5EF4-FFF2-40B4-BE49-F238E27FC236}">
                  <a16:creationId xmlns:a16="http://schemas.microsoft.com/office/drawing/2014/main" xmlns="" id="{97D553FF-9BDD-7C20-3B2C-0B6D60100705}"/>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11;p35">
              <a:extLst>
                <a:ext uri="{FF2B5EF4-FFF2-40B4-BE49-F238E27FC236}">
                  <a16:creationId xmlns:a16="http://schemas.microsoft.com/office/drawing/2014/main" xmlns="" id="{EFABEADF-FE01-212C-3E64-BB6E03DAC0BB}"/>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12;p35">
              <a:extLst>
                <a:ext uri="{FF2B5EF4-FFF2-40B4-BE49-F238E27FC236}">
                  <a16:creationId xmlns:a16="http://schemas.microsoft.com/office/drawing/2014/main" xmlns="" id="{2D7D180B-D028-6452-4EF5-49DB5A774768}"/>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13;p35">
              <a:extLst>
                <a:ext uri="{FF2B5EF4-FFF2-40B4-BE49-F238E27FC236}">
                  <a16:creationId xmlns:a16="http://schemas.microsoft.com/office/drawing/2014/main" xmlns="" id="{BA714062-37DB-E583-3483-FC6838FA7642}"/>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14;p35">
              <a:extLst>
                <a:ext uri="{FF2B5EF4-FFF2-40B4-BE49-F238E27FC236}">
                  <a16:creationId xmlns:a16="http://schemas.microsoft.com/office/drawing/2014/main" xmlns="" id="{D8396EEA-4CFC-9E30-3456-2D420755E5FA}"/>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15;p35">
              <a:extLst>
                <a:ext uri="{FF2B5EF4-FFF2-40B4-BE49-F238E27FC236}">
                  <a16:creationId xmlns:a16="http://schemas.microsoft.com/office/drawing/2014/main" xmlns="" id="{FBB1AA66-F6F5-2156-7230-F0146524D76D}"/>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16;p35">
              <a:extLst>
                <a:ext uri="{FF2B5EF4-FFF2-40B4-BE49-F238E27FC236}">
                  <a16:creationId xmlns:a16="http://schemas.microsoft.com/office/drawing/2014/main" xmlns="" id="{0EF4F63B-16DE-E1FD-A8CB-E83D4EAD756F}"/>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17;p35">
              <a:extLst>
                <a:ext uri="{FF2B5EF4-FFF2-40B4-BE49-F238E27FC236}">
                  <a16:creationId xmlns:a16="http://schemas.microsoft.com/office/drawing/2014/main" xmlns="" id="{2D4F63E7-BC0F-1116-5AD7-937BBF3CEF33}"/>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18;p35">
              <a:extLst>
                <a:ext uri="{FF2B5EF4-FFF2-40B4-BE49-F238E27FC236}">
                  <a16:creationId xmlns:a16="http://schemas.microsoft.com/office/drawing/2014/main" xmlns="" id="{873547F3-6EDD-DEFE-F5F7-9E2B1D52C57F}"/>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19;p35">
              <a:extLst>
                <a:ext uri="{FF2B5EF4-FFF2-40B4-BE49-F238E27FC236}">
                  <a16:creationId xmlns:a16="http://schemas.microsoft.com/office/drawing/2014/main" xmlns="" id="{BA59AA02-B84C-C2FF-E7CC-FA6841D43272}"/>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20;p35">
              <a:extLst>
                <a:ext uri="{FF2B5EF4-FFF2-40B4-BE49-F238E27FC236}">
                  <a16:creationId xmlns:a16="http://schemas.microsoft.com/office/drawing/2014/main" xmlns="" id="{29EB11CC-C444-721B-4488-B03150AEDD78}"/>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21;p35">
              <a:extLst>
                <a:ext uri="{FF2B5EF4-FFF2-40B4-BE49-F238E27FC236}">
                  <a16:creationId xmlns:a16="http://schemas.microsoft.com/office/drawing/2014/main" xmlns="" id="{6E9FCF79-8D91-5D46-5FD4-792665E9C62F}"/>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22;p35">
              <a:extLst>
                <a:ext uri="{FF2B5EF4-FFF2-40B4-BE49-F238E27FC236}">
                  <a16:creationId xmlns:a16="http://schemas.microsoft.com/office/drawing/2014/main" xmlns="" id="{F9DDD150-1B21-A890-8253-48B4982C6FB9}"/>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23;p35">
              <a:extLst>
                <a:ext uri="{FF2B5EF4-FFF2-40B4-BE49-F238E27FC236}">
                  <a16:creationId xmlns:a16="http://schemas.microsoft.com/office/drawing/2014/main" xmlns="" id="{F643B775-88C6-5950-7C1F-017860ADDC75}"/>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24;p35">
              <a:extLst>
                <a:ext uri="{FF2B5EF4-FFF2-40B4-BE49-F238E27FC236}">
                  <a16:creationId xmlns:a16="http://schemas.microsoft.com/office/drawing/2014/main" xmlns="" id="{2E045079-82BA-D288-C8C3-0D5872EA12E1}"/>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25;p35">
              <a:extLst>
                <a:ext uri="{FF2B5EF4-FFF2-40B4-BE49-F238E27FC236}">
                  <a16:creationId xmlns:a16="http://schemas.microsoft.com/office/drawing/2014/main" xmlns="" id="{E7980409-C2F7-64CC-D66E-86C354AF559A}"/>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26;p35">
              <a:extLst>
                <a:ext uri="{FF2B5EF4-FFF2-40B4-BE49-F238E27FC236}">
                  <a16:creationId xmlns:a16="http://schemas.microsoft.com/office/drawing/2014/main" xmlns="" id="{0958C744-7E97-69C6-9988-D6A162879772}"/>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27;p35">
              <a:extLst>
                <a:ext uri="{FF2B5EF4-FFF2-40B4-BE49-F238E27FC236}">
                  <a16:creationId xmlns:a16="http://schemas.microsoft.com/office/drawing/2014/main" xmlns="" id="{A52D3090-642A-8234-D82E-F2D8D189351D}"/>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28;p35">
              <a:extLst>
                <a:ext uri="{FF2B5EF4-FFF2-40B4-BE49-F238E27FC236}">
                  <a16:creationId xmlns:a16="http://schemas.microsoft.com/office/drawing/2014/main" xmlns="" id="{96E8D0CD-D0F4-9029-190D-0FDB8F9105A9}"/>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29;p35">
              <a:extLst>
                <a:ext uri="{FF2B5EF4-FFF2-40B4-BE49-F238E27FC236}">
                  <a16:creationId xmlns:a16="http://schemas.microsoft.com/office/drawing/2014/main" xmlns="" id="{634AC653-DB19-4555-50E7-92B0A6253598}"/>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0;p35">
              <a:extLst>
                <a:ext uri="{FF2B5EF4-FFF2-40B4-BE49-F238E27FC236}">
                  <a16:creationId xmlns:a16="http://schemas.microsoft.com/office/drawing/2014/main" xmlns="" id="{6791B93B-C4C8-56EF-65B3-3519668D7D26}"/>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31;p35">
              <a:extLst>
                <a:ext uri="{FF2B5EF4-FFF2-40B4-BE49-F238E27FC236}">
                  <a16:creationId xmlns:a16="http://schemas.microsoft.com/office/drawing/2014/main" xmlns="" id="{EE41C404-CB78-C2DA-4177-E8EF96A6579D}"/>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32;p35">
              <a:extLst>
                <a:ext uri="{FF2B5EF4-FFF2-40B4-BE49-F238E27FC236}">
                  <a16:creationId xmlns:a16="http://schemas.microsoft.com/office/drawing/2014/main" xmlns="" id="{E754266E-9137-821E-8BDC-FEA11E545152}"/>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33;p35">
              <a:extLst>
                <a:ext uri="{FF2B5EF4-FFF2-40B4-BE49-F238E27FC236}">
                  <a16:creationId xmlns:a16="http://schemas.microsoft.com/office/drawing/2014/main" xmlns="" id="{7B3ED1F2-B3ED-3D8A-1D9F-F89C72F670A1}"/>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34;p35">
              <a:extLst>
                <a:ext uri="{FF2B5EF4-FFF2-40B4-BE49-F238E27FC236}">
                  <a16:creationId xmlns:a16="http://schemas.microsoft.com/office/drawing/2014/main" xmlns="" id="{3511249D-CDFD-4320-AF55-9B0C84B65795}"/>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35;p35">
              <a:extLst>
                <a:ext uri="{FF2B5EF4-FFF2-40B4-BE49-F238E27FC236}">
                  <a16:creationId xmlns:a16="http://schemas.microsoft.com/office/drawing/2014/main" xmlns="" id="{5F445DE0-767D-36E1-9F3C-4982FE9345D7}"/>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36;p35">
              <a:extLst>
                <a:ext uri="{FF2B5EF4-FFF2-40B4-BE49-F238E27FC236}">
                  <a16:creationId xmlns:a16="http://schemas.microsoft.com/office/drawing/2014/main" xmlns="" id="{4D52B769-4295-6A3F-A488-C434F2C260CB}"/>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37;p35">
              <a:extLst>
                <a:ext uri="{FF2B5EF4-FFF2-40B4-BE49-F238E27FC236}">
                  <a16:creationId xmlns:a16="http://schemas.microsoft.com/office/drawing/2014/main" xmlns="" id="{3C0CE87B-4DBE-0FC8-447D-EC37684E6247}"/>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38;p35">
              <a:extLst>
                <a:ext uri="{FF2B5EF4-FFF2-40B4-BE49-F238E27FC236}">
                  <a16:creationId xmlns:a16="http://schemas.microsoft.com/office/drawing/2014/main" xmlns="" id="{0C857E7A-CE07-E658-1158-78379829BE32}"/>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39;p35">
              <a:extLst>
                <a:ext uri="{FF2B5EF4-FFF2-40B4-BE49-F238E27FC236}">
                  <a16:creationId xmlns:a16="http://schemas.microsoft.com/office/drawing/2014/main" xmlns="" id="{138F9D70-E273-79B2-16D2-205738C5AF65}"/>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40;p35">
              <a:extLst>
                <a:ext uri="{FF2B5EF4-FFF2-40B4-BE49-F238E27FC236}">
                  <a16:creationId xmlns:a16="http://schemas.microsoft.com/office/drawing/2014/main" xmlns="" id="{7DB4B14D-CB17-5F62-8203-55BDBACAAE0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41;p35">
              <a:extLst>
                <a:ext uri="{FF2B5EF4-FFF2-40B4-BE49-F238E27FC236}">
                  <a16:creationId xmlns:a16="http://schemas.microsoft.com/office/drawing/2014/main" xmlns="" id="{C78A72FE-8BA0-398E-FF55-857343352CD9}"/>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42;p35">
              <a:extLst>
                <a:ext uri="{FF2B5EF4-FFF2-40B4-BE49-F238E27FC236}">
                  <a16:creationId xmlns:a16="http://schemas.microsoft.com/office/drawing/2014/main" xmlns="" id="{F4537B29-B549-D700-9A86-5F17D9434F97}"/>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43;p35">
              <a:extLst>
                <a:ext uri="{FF2B5EF4-FFF2-40B4-BE49-F238E27FC236}">
                  <a16:creationId xmlns:a16="http://schemas.microsoft.com/office/drawing/2014/main" xmlns="" id="{3B5EE243-2523-042F-FF9E-9558CF00D6CF}"/>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44;p35">
              <a:extLst>
                <a:ext uri="{FF2B5EF4-FFF2-40B4-BE49-F238E27FC236}">
                  <a16:creationId xmlns:a16="http://schemas.microsoft.com/office/drawing/2014/main" xmlns="" id="{90D48EDF-6C88-9C73-A4A5-400C1D49A95B}"/>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45;p35">
              <a:extLst>
                <a:ext uri="{FF2B5EF4-FFF2-40B4-BE49-F238E27FC236}">
                  <a16:creationId xmlns:a16="http://schemas.microsoft.com/office/drawing/2014/main" xmlns="" id="{09F4D304-7703-A989-3FC9-C746C8B87015}"/>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46;p35">
              <a:extLst>
                <a:ext uri="{FF2B5EF4-FFF2-40B4-BE49-F238E27FC236}">
                  <a16:creationId xmlns:a16="http://schemas.microsoft.com/office/drawing/2014/main" xmlns="" id="{AA7F0B1F-45A8-12B5-9E09-D5895CFBDBC0}"/>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47;p35">
              <a:extLst>
                <a:ext uri="{FF2B5EF4-FFF2-40B4-BE49-F238E27FC236}">
                  <a16:creationId xmlns:a16="http://schemas.microsoft.com/office/drawing/2014/main" xmlns="" id="{1D172BE0-FBD7-1650-3A29-98C8BE8F8487}"/>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48;p35">
              <a:extLst>
                <a:ext uri="{FF2B5EF4-FFF2-40B4-BE49-F238E27FC236}">
                  <a16:creationId xmlns:a16="http://schemas.microsoft.com/office/drawing/2014/main" xmlns="" id="{A9236C7B-80A2-C17D-49C1-676640D9E4DA}"/>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9;p35">
              <a:extLst>
                <a:ext uri="{FF2B5EF4-FFF2-40B4-BE49-F238E27FC236}">
                  <a16:creationId xmlns:a16="http://schemas.microsoft.com/office/drawing/2014/main" xmlns="" id="{99E4F979-BD65-6CC6-2212-AA88751D5781}"/>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50;p35">
              <a:extLst>
                <a:ext uri="{FF2B5EF4-FFF2-40B4-BE49-F238E27FC236}">
                  <a16:creationId xmlns:a16="http://schemas.microsoft.com/office/drawing/2014/main" xmlns="" id="{E915045B-CC4C-E55D-9914-F98D3A99397D}"/>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51;p35">
              <a:extLst>
                <a:ext uri="{FF2B5EF4-FFF2-40B4-BE49-F238E27FC236}">
                  <a16:creationId xmlns:a16="http://schemas.microsoft.com/office/drawing/2014/main" xmlns="" id="{0A8C61F6-9CB1-A361-0BD1-82F465CCF8B4}"/>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2;p35">
              <a:extLst>
                <a:ext uri="{FF2B5EF4-FFF2-40B4-BE49-F238E27FC236}">
                  <a16:creationId xmlns:a16="http://schemas.microsoft.com/office/drawing/2014/main" xmlns="" id="{BEF7B65B-A804-5465-FEBA-A00EB207F74A}"/>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53;p35">
              <a:extLst>
                <a:ext uri="{FF2B5EF4-FFF2-40B4-BE49-F238E27FC236}">
                  <a16:creationId xmlns:a16="http://schemas.microsoft.com/office/drawing/2014/main" xmlns="" id="{C08044EC-9F6F-BB64-2FD5-A2E76CF5054E}"/>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54;p35">
              <a:extLst>
                <a:ext uri="{FF2B5EF4-FFF2-40B4-BE49-F238E27FC236}">
                  <a16:creationId xmlns:a16="http://schemas.microsoft.com/office/drawing/2014/main" xmlns="" id="{C22DF274-3FEF-0A97-E308-7CDAB1834D4E}"/>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55;p35">
              <a:extLst>
                <a:ext uri="{FF2B5EF4-FFF2-40B4-BE49-F238E27FC236}">
                  <a16:creationId xmlns:a16="http://schemas.microsoft.com/office/drawing/2014/main" xmlns="" id="{2F740572-D02D-9B86-111A-D635AD73F6C0}"/>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56;p35">
              <a:extLst>
                <a:ext uri="{FF2B5EF4-FFF2-40B4-BE49-F238E27FC236}">
                  <a16:creationId xmlns:a16="http://schemas.microsoft.com/office/drawing/2014/main" xmlns="" id="{72264F97-5235-256C-66E7-AA1AF98DB2AC}"/>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57;p35">
              <a:extLst>
                <a:ext uri="{FF2B5EF4-FFF2-40B4-BE49-F238E27FC236}">
                  <a16:creationId xmlns:a16="http://schemas.microsoft.com/office/drawing/2014/main" xmlns="" id="{B3840AAE-FC77-A7CB-0B04-7EAB7C8BB4DA}"/>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58;p35">
              <a:extLst>
                <a:ext uri="{FF2B5EF4-FFF2-40B4-BE49-F238E27FC236}">
                  <a16:creationId xmlns:a16="http://schemas.microsoft.com/office/drawing/2014/main" xmlns="" id="{451B9176-7220-7530-7C3A-A274D2496133}"/>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59;p35">
              <a:extLst>
                <a:ext uri="{FF2B5EF4-FFF2-40B4-BE49-F238E27FC236}">
                  <a16:creationId xmlns:a16="http://schemas.microsoft.com/office/drawing/2014/main" xmlns="" id="{E6084BD4-97E9-F0BC-3649-845AF74A16C4}"/>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60;p35">
              <a:extLst>
                <a:ext uri="{FF2B5EF4-FFF2-40B4-BE49-F238E27FC236}">
                  <a16:creationId xmlns:a16="http://schemas.microsoft.com/office/drawing/2014/main" xmlns="" id="{D14D76EE-66C2-7D6C-745E-DF6B7D0A69A9}"/>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61;p35">
              <a:extLst>
                <a:ext uri="{FF2B5EF4-FFF2-40B4-BE49-F238E27FC236}">
                  <a16:creationId xmlns:a16="http://schemas.microsoft.com/office/drawing/2014/main" xmlns="" id="{895C3848-C561-E052-D084-7C1AA1F801D8}"/>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62;p35">
              <a:extLst>
                <a:ext uri="{FF2B5EF4-FFF2-40B4-BE49-F238E27FC236}">
                  <a16:creationId xmlns:a16="http://schemas.microsoft.com/office/drawing/2014/main" xmlns="" id="{657A8AC6-5E7B-B926-4EDE-33A70339F040}"/>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63;p35">
              <a:extLst>
                <a:ext uri="{FF2B5EF4-FFF2-40B4-BE49-F238E27FC236}">
                  <a16:creationId xmlns:a16="http://schemas.microsoft.com/office/drawing/2014/main" xmlns="" id="{472713F5-E3E9-C2B0-70C9-B66A749E86FC}"/>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064;p35">
              <a:extLst>
                <a:ext uri="{FF2B5EF4-FFF2-40B4-BE49-F238E27FC236}">
                  <a16:creationId xmlns:a16="http://schemas.microsoft.com/office/drawing/2014/main" xmlns="" id="{048C9D9B-32D4-691A-4EC3-0BCA77ABF048}"/>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065;p35">
              <a:extLst>
                <a:ext uri="{FF2B5EF4-FFF2-40B4-BE49-F238E27FC236}">
                  <a16:creationId xmlns:a16="http://schemas.microsoft.com/office/drawing/2014/main" xmlns="" id="{75885C4D-B307-3A05-DB2E-C615C2CF7227}"/>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066;p35">
              <a:extLst>
                <a:ext uri="{FF2B5EF4-FFF2-40B4-BE49-F238E27FC236}">
                  <a16:creationId xmlns:a16="http://schemas.microsoft.com/office/drawing/2014/main" xmlns="" id="{65875405-8EFC-8D49-268B-99AF17F4D620}"/>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067;p35">
              <a:extLst>
                <a:ext uri="{FF2B5EF4-FFF2-40B4-BE49-F238E27FC236}">
                  <a16:creationId xmlns:a16="http://schemas.microsoft.com/office/drawing/2014/main" xmlns="" id="{6C2D06F8-7342-E715-9C96-6A7985EDF59E}"/>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068;p35">
              <a:extLst>
                <a:ext uri="{FF2B5EF4-FFF2-40B4-BE49-F238E27FC236}">
                  <a16:creationId xmlns:a16="http://schemas.microsoft.com/office/drawing/2014/main" xmlns="" id="{ED5DB5F0-F8CC-090A-E3CC-541E6EF3DD5A}"/>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069;p35">
              <a:extLst>
                <a:ext uri="{FF2B5EF4-FFF2-40B4-BE49-F238E27FC236}">
                  <a16:creationId xmlns:a16="http://schemas.microsoft.com/office/drawing/2014/main" xmlns="" id="{9D77BE80-D3F0-F305-CE02-30DA389A087A}"/>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070;p35">
              <a:extLst>
                <a:ext uri="{FF2B5EF4-FFF2-40B4-BE49-F238E27FC236}">
                  <a16:creationId xmlns:a16="http://schemas.microsoft.com/office/drawing/2014/main" xmlns="" id="{E39377C0-7FBF-0BA3-5426-A6C9A79C07F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071;p35">
              <a:extLst>
                <a:ext uri="{FF2B5EF4-FFF2-40B4-BE49-F238E27FC236}">
                  <a16:creationId xmlns:a16="http://schemas.microsoft.com/office/drawing/2014/main" xmlns="" id="{FE46C789-34FF-2BF1-B370-AB73BD5E6DEE}"/>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072;p35">
              <a:extLst>
                <a:ext uri="{FF2B5EF4-FFF2-40B4-BE49-F238E27FC236}">
                  <a16:creationId xmlns:a16="http://schemas.microsoft.com/office/drawing/2014/main" xmlns="" id="{5D5C3B6B-0366-1A3A-87DF-21D5F6A2C632}"/>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073;p35">
              <a:extLst>
                <a:ext uri="{FF2B5EF4-FFF2-40B4-BE49-F238E27FC236}">
                  <a16:creationId xmlns:a16="http://schemas.microsoft.com/office/drawing/2014/main" xmlns="" id="{5F0A8E81-B817-1710-34BE-36D17B76D290}"/>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074;p35">
              <a:extLst>
                <a:ext uri="{FF2B5EF4-FFF2-40B4-BE49-F238E27FC236}">
                  <a16:creationId xmlns:a16="http://schemas.microsoft.com/office/drawing/2014/main" xmlns="" id="{0D615C35-3E1B-8F57-340B-EAD5FD58B578}"/>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075;p35">
              <a:extLst>
                <a:ext uri="{FF2B5EF4-FFF2-40B4-BE49-F238E27FC236}">
                  <a16:creationId xmlns:a16="http://schemas.microsoft.com/office/drawing/2014/main" xmlns="" id="{05F26219-30F9-00D6-AB65-BACEA7ABD750}"/>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076;p35">
              <a:extLst>
                <a:ext uri="{FF2B5EF4-FFF2-40B4-BE49-F238E27FC236}">
                  <a16:creationId xmlns:a16="http://schemas.microsoft.com/office/drawing/2014/main" xmlns="" id="{55E9E322-04BC-E125-CC3F-39A211D2FC8A}"/>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077;p35">
              <a:extLst>
                <a:ext uri="{FF2B5EF4-FFF2-40B4-BE49-F238E27FC236}">
                  <a16:creationId xmlns:a16="http://schemas.microsoft.com/office/drawing/2014/main" xmlns="" id="{600C5987-3A7D-8761-EEE9-F33F2C60CAAD}"/>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078;p35">
              <a:extLst>
                <a:ext uri="{FF2B5EF4-FFF2-40B4-BE49-F238E27FC236}">
                  <a16:creationId xmlns:a16="http://schemas.microsoft.com/office/drawing/2014/main" xmlns="" id="{5DE78114-19DD-37C3-B21E-CA1B7EF232A4}"/>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079;p35">
              <a:extLst>
                <a:ext uri="{FF2B5EF4-FFF2-40B4-BE49-F238E27FC236}">
                  <a16:creationId xmlns:a16="http://schemas.microsoft.com/office/drawing/2014/main" xmlns="" id="{1DB066C8-A20E-E328-5E49-28BDA24F896F}"/>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080;p35">
              <a:extLst>
                <a:ext uri="{FF2B5EF4-FFF2-40B4-BE49-F238E27FC236}">
                  <a16:creationId xmlns:a16="http://schemas.microsoft.com/office/drawing/2014/main" xmlns="" id="{A1CB7875-9F9E-1AEF-0FF9-C97C223C8236}"/>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081;p35">
              <a:extLst>
                <a:ext uri="{FF2B5EF4-FFF2-40B4-BE49-F238E27FC236}">
                  <a16:creationId xmlns:a16="http://schemas.microsoft.com/office/drawing/2014/main" xmlns="" id="{8E1E322D-5A86-576A-897E-2A18444D6CDF}"/>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082;p35">
              <a:extLst>
                <a:ext uri="{FF2B5EF4-FFF2-40B4-BE49-F238E27FC236}">
                  <a16:creationId xmlns:a16="http://schemas.microsoft.com/office/drawing/2014/main" xmlns="" id="{5D250CB6-F35E-F981-58F1-B8FB442F8EBC}"/>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083;p35">
              <a:extLst>
                <a:ext uri="{FF2B5EF4-FFF2-40B4-BE49-F238E27FC236}">
                  <a16:creationId xmlns:a16="http://schemas.microsoft.com/office/drawing/2014/main" xmlns="" id="{6FAED0FD-BABE-CD3F-FEE5-8E54702490BD}"/>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084;p35">
              <a:extLst>
                <a:ext uri="{FF2B5EF4-FFF2-40B4-BE49-F238E27FC236}">
                  <a16:creationId xmlns:a16="http://schemas.microsoft.com/office/drawing/2014/main" xmlns="" id="{9DEC0B96-5A32-B821-952A-538B230022A6}"/>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085;p35">
              <a:extLst>
                <a:ext uri="{FF2B5EF4-FFF2-40B4-BE49-F238E27FC236}">
                  <a16:creationId xmlns:a16="http://schemas.microsoft.com/office/drawing/2014/main" xmlns="" id="{969BDFEC-053C-00C2-69E3-747D8D89A1F8}"/>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086;p35">
              <a:extLst>
                <a:ext uri="{FF2B5EF4-FFF2-40B4-BE49-F238E27FC236}">
                  <a16:creationId xmlns:a16="http://schemas.microsoft.com/office/drawing/2014/main" xmlns="" id="{4E0B1B95-283E-F7D0-E6FC-69ADF3814599}"/>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087;p35">
              <a:extLst>
                <a:ext uri="{FF2B5EF4-FFF2-40B4-BE49-F238E27FC236}">
                  <a16:creationId xmlns:a16="http://schemas.microsoft.com/office/drawing/2014/main" xmlns="" id="{58AEF931-0FEF-2BCF-2454-C483AF764CB1}"/>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088;p35">
              <a:extLst>
                <a:ext uri="{FF2B5EF4-FFF2-40B4-BE49-F238E27FC236}">
                  <a16:creationId xmlns:a16="http://schemas.microsoft.com/office/drawing/2014/main" xmlns="" id="{7B925F18-06AA-39D1-C339-B689A93C0F58}"/>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089;p35">
              <a:extLst>
                <a:ext uri="{FF2B5EF4-FFF2-40B4-BE49-F238E27FC236}">
                  <a16:creationId xmlns:a16="http://schemas.microsoft.com/office/drawing/2014/main" xmlns="" id="{ACF4011D-1B88-F49D-1DA5-6A08364602DD}"/>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090;p35">
              <a:extLst>
                <a:ext uri="{FF2B5EF4-FFF2-40B4-BE49-F238E27FC236}">
                  <a16:creationId xmlns:a16="http://schemas.microsoft.com/office/drawing/2014/main" xmlns="" id="{3251A933-93A0-60E6-FD63-1D6E112AED7E}"/>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091;p35">
              <a:extLst>
                <a:ext uri="{FF2B5EF4-FFF2-40B4-BE49-F238E27FC236}">
                  <a16:creationId xmlns:a16="http://schemas.microsoft.com/office/drawing/2014/main" xmlns="" id="{D15A15B6-677B-D721-B8C9-8757A5CE2171}"/>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092;p35">
              <a:extLst>
                <a:ext uri="{FF2B5EF4-FFF2-40B4-BE49-F238E27FC236}">
                  <a16:creationId xmlns:a16="http://schemas.microsoft.com/office/drawing/2014/main" xmlns="" id="{5539D2CD-1C61-66C1-9029-65A5EF935A0C}"/>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093;p35">
              <a:extLst>
                <a:ext uri="{FF2B5EF4-FFF2-40B4-BE49-F238E27FC236}">
                  <a16:creationId xmlns:a16="http://schemas.microsoft.com/office/drawing/2014/main" xmlns="" id="{49D71540-9813-D550-40A5-5B88D2F15BA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094;p35">
              <a:extLst>
                <a:ext uri="{FF2B5EF4-FFF2-40B4-BE49-F238E27FC236}">
                  <a16:creationId xmlns:a16="http://schemas.microsoft.com/office/drawing/2014/main" xmlns="" id="{C5DCA73C-7AB4-966F-382E-BB24E1B3D9F6}"/>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095;p35">
              <a:extLst>
                <a:ext uri="{FF2B5EF4-FFF2-40B4-BE49-F238E27FC236}">
                  <a16:creationId xmlns:a16="http://schemas.microsoft.com/office/drawing/2014/main" xmlns="" id="{6BE5D756-1793-FE45-7D3F-5E9C5557006D}"/>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096;p35">
              <a:extLst>
                <a:ext uri="{FF2B5EF4-FFF2-40B4-BE49-F238E27FC236}">
                  <a16:creationId xmlns:a16="http://schemas.microsoft.com/office/drawing/2014/main" xmlns="" id="{34417C02-57D8-FF40-7D69-360751E7BB9A}"/>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097;p35">
              <a:extLst>
                <a:ext uri="{FF2B5EF4-FFF2-40B4-BE49-F238E27FC236}">
                  <a16:creationId xmlns:a16="http://schemas.microsoft.com/office/drawing/2014/main" xmlns="" id="{9F136936-3CEA-8D9D-75F3-3711ED08A2A6}"/>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098;p35">
              <a:extLst>
                <a:ext uri="{FF2B5EF4-FFF2-40B4-BE49-F238E27FC236}">
                  <a16:creationId xmlns:a16="http://schemas.microsoft.com/office/drawing/2014/main" xmlns="" id="{BE4D5B01-EF60-C8B1-0977-A6D2A9C2FBC4}"/>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099;p35">
              <a:extLst>
                <a:ext uri="{FF2B5EF4-FFF2-40B4-BE49-F238E27FC236}">
                  <a16:creationId xmlns:a16="http://schemas.microsoft.com/office/drawing/2014/main" xmlns="" id="{ECE0EB41-68DA-84DE-A0D7-C62E362FF2BE}"/>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00;p35">
              <a:extLst>
                <a:ext uri="{FF2B5EF4-FFF2-40B4-BE49-F238E27FC236}">
                  <a16:creationId xmlns:a16="http://schemas.microsoft.com/office/drawing/2014/main" xmlns="" id="{B5430058-1543-B71F-14EE-2109166E004B}"/>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01;p35">
              <a:extLst>
                <a:ext uri="{FF2B5EF4-FFF2-40B4-BE49-F238E27FC236}">
                  <a16:creationId xmlns:a16="http://schemas.microsoft.com/office/drawing/2014/main" xmlns="" id="{525DF660-8A04-3672-068D-3507D7EBD555}"/>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02;p35">
              <a:extLst>
                <a:ext uri="{FF2B5EF4-FFF2-40B4-BE49-F238E27FC236}">
                  <a16:creationId xmlns:a16="http://schemas.microsoft.com/office/drawing/2014/main" xmlns="" id="{CC92845C-604E-17FF-BA64-4C02826D1053}"/>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03;p35">
              <a:extLst>
                <a:ext uri="{FF2B5EF4-FFF2-40B4-BE49-F238E27FC236}">
                  <a16:creationId xmlns:a16="http://schemas.microsoft.com/office/drawing/2014/main" xmlns="" id="{9EF5F46E-6BAF-46D0-A5F9-1ACF6185D147}"/>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04;p35">
              <a:extLst>
                <a:ext uri="{FF2B5EF4-FFF2-40B4-BE49-F238E27FC236}">
                  <a16:creationId xmlns:a16="http://schemas.microsoft.com/office/drawing/2014/main" xmlns="" id="{799F1AA6-A95F-CE4B-050A-513C9F1162EF}"/>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05;p35">
              <a:extLst>
                <a:ext uri="{FF2B5EF4-FFF2-40B4-BE49-F238E27FC236}">
                  <a16:creationId xmlns:a16="http://schemas.microsoft.com/office/drawing/2014/main" xmlns="" id="{B379BEFD-0775-A38E-900F-8413FCBFD478}"/>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06;p35">
              <a:extLst>
                <a:ext uri="{FF2B5EF4-FFF2-40B4-BE49-F238E27FC236}">
                  <a16:creationId xmlns:a16="http://schemas.microsoft.com/office/drawing/2014/main" xmlns="" id="{2913E75B-8A03-E9A3-F568-3AE9D7C0BD3F}"/>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07;p35">
              <a:extLst>
                <a:ext uri="{FF2B5EF4-FFF2-40B4-BE49-F238E27FC236}">
                  <a16:creationId xmlns:a16="http://schemas.microsoft.com/office/drawing/2014/main" xmlns="" id="{326F92BB-2265-9FA5-0E42-95D81BD2AC32}"/>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08;p35">
              <a:extLst>
                <a:ext uri="{FF2B5EF4-FFF2-40B4-BE49-F238E27FC236}">
                  <a16:creationId xmlns:a16="http://schemas.microsoft.com/office/drawing/2014/main" xmlns="" id="{CE4CFC7B-6DB4-7AB5-5CD3-90B7F1E9DC0A}"/>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109;p35">
              <a:extLst>
                <a:ext uri="{FF2B5EF4-FFF2-40B4-BE49-F238E27FC236}">
                  <a16:creationId xmlns:a16="http://schemas.microsoft.com/office/drawing/2014/main" xmlns="" id="{74B5CB95-6638-3392-39C9-AA89AA911368}"/>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110;p35">
              <a:extLst>
                <a:ext uri="{FF2B5EF4-FFF2-40B4-BE49-F238E27FC236}">
                  <a16:creationId xmlns:a16="http://schemas.microsoft.com/office/drawing/2014/main" xmlns="" id="{ADA559D4-4796-90C6-F511-8118CCE158E0}"/>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111;p35">
              <a:extLst>
                <a:ext uri="{FF2B5EF4-FFF2-40B4-BE49-F238E27FC236}">
                  <a16:creationId xmlns:a16="http://schemas.microsoft.com/office/drawing/2014/main" xmlns="" id="{C8A7D858-42A1-4F5B-5755-13DE9570F1AE}"/>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112;p35">
              <a:extLst>
                <a:ext uri="{FF2B5EF4-FFF2-40B4-BE49-F238E27FC236}">
                  <a16:creationId xmlns:a16="http://schemas.microsoft.com/office/drawing/2014/main" xmlns="" id="{AB853070-4960-61A3-ADBC-CA83EF124649}"/>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113;p35">
              <a:extLst>
                <a:ext uri="{FF2B5EF4-FFF2-40B4-BE49-F238E27FC236}">
                  <a16:creationId xmlns:a16="http://schemas.microsoft.com/office/drawing/2014/main" xmlns="" id="{37E675B8-F5FC-A9AC-F768-87972FB93C64}"/>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114;p35">
              <a:extLst>
                <a:ext uri="{FF2B5EF4-FFF2-40B4-BE49-F238E27FC236}">
                  <a16:creationId xmlns:a16="http://schemas.microsoft.com/office/drawing/2014/main" xmlns="" id="{67677D13-6216-27E3-4837-9DC114C7DD43}"/>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115;p35">
              <a:extLst>
                <a:ext uri="{FF2B5EF4-FFF2-40B4-BE49-F238E27FC236}">
                  <a16:creationId xmlns:a16="http://schemas.microsoft.com/office/drawing/2014/main" xmlns="" id="{DF570DC7-2089-E9C2-452C-6F1C8C55C49B}"/>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116;p35">
              <a:extLst>
                <a:ext uri="{FF2B5EF4-FFF2-40B4-BE49-F238E27FC236}">
                  <a16:creationId xmlns:a16="http://schemas.microsoft.com/office/drawing/2014/main" xmlns="" id="{5AD1AA41-61A7-542C-D63C-039DF433ABFD}"/>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117;p35">
              <a:extLst>
                <a:ext uri="{FF2B5EF4-FFF2-40B4-BE49-F238E27FC236}">
                  <a16:creationId xmlns:a16="http://schemas.microsoft.com/office/drawing/2014/main" xmlns="" id="{FD504EE1-5838-AE75-D523-33BB24EBFE96}"/>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118;p35">
              <a:extLst>
                <a:ext uri="{FF2B5EF4-FFF2-40B4-BE49-F238E27FC236}">
                  <a16:creationId xmlns:a16="http://schemas.microsoft.com/office/drawing/2014/main" xmlns="" id="{B8BE7196-9851-6FD2-3F19-A6F2BD37604E}"/>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119;p35">
              <a:extLst>
                <a:ext uri="{FF2B5EF4-FFF2-40B4-BE49-F238E27FC236}">
                  <a16:creationId xmlns:a16="http://schemas.microsoft.com/office/drawing/2014/main" xmlns="" id="{00A4AE00-D7F3-C70E-D777-4696D5AE4C75}"/>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120;p35">
              <a:extLst>
                <a:ext uri="{FF2B5EF4-FFF2-40B4-BE49-F238E27FC236}">
                  <a16:creationId xmlns:a16="http://schemas.microsoft.com/office/drawing/2014/main" xmlns="" id="{80D6B7D2-FABE-023B-48D7-BF735D3B2860}"/>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121;p35">
              <a:extLst>
                <a:ext uri="{FF2B5EF4-FFF2-40B4-BE49-F238E27FC236}">
                  <a16:creationId xmlns:a16="http://schemas.microsoft.com/office/drawing/2014/main" xmlns="" id="{90B90092-81A5-E952-114B-C31466935C7A}"/>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122;p35">
              <a:extLst>
                <a:ext uri="{FF2B5EF4-FFF2-40B4-BE49-F238E27FC236}">
                  <a16:creationId xmlns:a16="http://schemas.microsoft.com/office/drawing/2014/main" xmlns="" id="{BDC4BE17-A6DE-1BBA-6CA6-26046EC42B34}"/>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123;p35">
              <a:extLst>
                <a:ext uri="{FF2B5EF4-FFF2-40B4-BE49-F238E27FC236}">
                  <a16:creationId xmlns:a16="http://schemas.microsoft.com/office/drawing/2014/main" xmlns="" id="{64500F7E-2EE7-0118-1F8B-81CEF6F9BC19}"/>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124;p35">
              <a:extLst>
                <a:ext uri="{FF2B5EF4-FFF2-40B4-BE49-F238E27FC236}">
                  <a16:creationId xmlns:a16="http://schemas.microsoft.com/office/drawing/2014/main" xmlns="" id="{AE23C567-ED96-7B3D-0D22-46DD30787199}"/>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125;p35">
              <a:extLst>
                <a:ext uri="{FF2B5EF4-FFF2-40B4-BE49-F238E27FC236}">
                  <a16:creationId xmlns:a16="http://schemas.microsoft.com/office/drawing/2014/main" xmlns="" id="{CDF8F160-A9A5-5BE9-A122-E823B2AA25F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126;p35">
              <a:extLst>
                <a:ext uri="{FF2B5EF4-FFF2-40B4-BE49-F238E27FC236}">
                  <a16:creationId xmlns:a16="http://schemas.microsoft.com/office/drawing/2014/main" xmlns="" id="{76846FCD-34D1-6842-1F63-575DCCA1A49A}"/>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127;p35">
              <a:extLst>
                <a:ext uri="{FF2B5EF4-FFF2-40B4-BE49-F238E27FC236}">
                  <a16:creationId xmlns:a16="http://schemas.microsoft.com/office/drawing/2014/main" xmlns="" id="{5F9D3D13-E841-2A98-6C21-6C9356867569}"/>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128;p35">
              <a:extLst>
                <a:ext uri="{FF2B5EF4-FFF2-40B4-BE49-F238E27FC236}">
                  <a16:creationId xmlns:a16="http://schemas.microsoft.com/office/drawing/2014/main" xmlns="" id="{46CDFD62-6193-3F62-4FB8-571935CCF134}"/>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129;p35">
              <a:extLst>
                <a:ext uri="{FF2B5EF4-FFF2-40B4-BE49-F238E27FC236}">
                  <a16:creationId xmlns:a16="http://schemas.microsoft.com/office/drawing/2014/main" xmlns="" id="{44373127-8E3F-EFA4-2A69-37556C0E3E2E}"/>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130;p35">
              <a:extLst>
                <a:ext uri="{FF2B5EF4-FFF2-40B4-BE49-F238E27FC236}">
                  <a16:creationId xmlns:a16="http://schemas.microsoft.com/office/drawing/2014/main" xmlns="" id="{391071C0-1934-3F9E-0609-7991D6C09E4E}"/>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131;p35">
              <a:extLst>
                <a:ext uri="{FF2B5EF4-FFF2-40B4-BE49-F238E27FC236}">
                  <a16:creationId xmlns:a16="http://schemas.microsoft.com/office/drawing/2014/main" xmlns="" id="{5E71C859-C325-184D-B4CE-9A3FC6EB9BE9}"/>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132;p35">
              <a:extLst>
                <a:ext uri="{FF2B5EF4-FFF2-40B4-BE49-F238E27FC236}">
                  <a16:creationId xmlns:a16="http://schemas.microsoft.com/office/drawing/2014/main" xmlns="" id="{14B42C1D-981A-A94A-2191-CBCC8694384E}"/>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133;p35">
              <a:extLst>
                <a:ext uri="{FF2B5EF4-FFF2-40B4-BE49-F238E27FC236}">
                  <a16:creationId xmlns:a16="http://schemas.microsoft.com/office/drawing/2014/main" xmlns="" id="{F05F7F32-7B3B-53B9-7BF4-8E1B6E1F453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134;p35">
              <a:extLst>
                <a:ext uri="{FF2B5EF4-FFF2-40B4-BE49-F238E27FC236}">
                  <a16:creationId xmlns:a16="http://schemas.microsoft.com/office/drawing/2014/main" xmlns="" id="{43E31F17-B996-9A6E-E210-B97A948A6B7A}"/>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135;p35">
              <a:extLst>
                <a:ext uri="{FF2B5EF4-FFF2-40B4-BE49-F238E27FC236}">
                  <a16:creationId xmlns:a16="http://schemas.microsoft.com/office/drawing/2014/main" xmlns="" id="{53FE5E6C-50C5-D5CB-7F8A-BF6208AB4BB1}"/>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136;p35">
              <a:extLst>
                <a:ext uri="{FF2B5EF4-FFF2-40B4-BE49-F238E27FC236}">
                  <a16:creationId xmlns:a16="http://schemas.microsoft.com/office/drawing/2014/main" xmlns="" id="{3870B4CF-990B-EA0D-966C-2ABD6DE8743B}"/>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137;p35">
              <a:extLst>
                <a:ext uri="{FF2B5EF4-FFF2-40B4-BE49-F238E27FC236}">
                  <a16:creationId xmlns:a16="http://schemas.microsoft.com/office/drawing/2014/main" xmlns="" id="{5E7E8FD0-10B6-88BB-763C-8DAAA86A1593}"/>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138;p35">
              <a:extLst>
                <a:ext uri="{FF2B5EF4-FFF2-40B4-BE49-F238E27FC236}">
                  <a16:creationId xmlns:a16="http://schemas.microsoft.com/office/drawing/2014/main" xmlns="" id="{49BFD917-A2AE-6768-A2A0-29181E252E4A}"/>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139;p35">
              <a:extLst>
                <a:ext uri="{FF2B5EF4-FFF2-40B4-BE49-F238E27FC236}">
                  <a16:creationId xmlns:a16="http://schemas.microsoft.com/office/drawing/2014/main" xmlns="" id="{A06269C2-BFB1-C57C-3EA9-B33E494EF34C}"/>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140;p35">
              <a:extLst>
                <a:ext uri="{FF2B5EF4-FFF2-40B4-BE49-F238E27FC236}">
                  <a16:creationId xmlns:a16="http://schemas.microsoft.com/office/drawing/2014/main" xmlns="" id="{93CFED1B-C093-31D6-F0E5-04C7D1E2496A}"/>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141;p35">
              <a:extLst>
                <a:ext uri="{FF2B5EF4-FFF2-40B4-BE49-F238E27FC236}">
                  <a16:creationId xmlns:a16="http://schemas.microsoft.com/office/drawing/2014/main" xmlns="" id="{7AA9641C-20A9-286B-C39D-D50AE0281D7D}"/>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142;p35">
              <a:extLst>
                <a:ext uri="{FF2B5EF4-FFF2-40B4-BE49-F238E27FC236}">
                  <a16:creationId xmlns:a16="http://schemas.microsoft.com/office/drawing/2014/main" xmlns="" id="{E5961FA8-F78A-0F5C-1B47-A42E3F8FAE20}"/>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143;p35">
              <a:extLst>
                <a:ext uri="{FF2B5EF4-FFF2-40B4-BE49-F238E27FC236}">
                  <a16:creationId xmlns:a16="http://schemas.microsoft.com/office/drawing/2014/main" xmlns="" id="{AFA52094-2252-2A5E-4EC7-6C5D0C22FC3A}"/>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144;p35">
              <a:extLst>
                <a:ext uri="{FF2B5EF4-FFF2-40B4-BE49-F238E27FC236}">
                  <a16:creationId xmlns:a16="http://schemas.microsoft.com/office/drawing/2014/main" xmlns="" id="{17D9DAD8-26A7-4E6F-97E9-B250446E6F43}"/>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5" name="Picture 4" descr="Mặt trời dễ thương png | PNGEgg">
            <a:extLst>
              <a:ext uri="{FF2B5EF4-FFF2-40B4-BE49-F238E27FC236}">
                <a16:creationId xmlns:a16="http://schemas.microsoft.com/office/drawing/2014/main" xmlns="" id="{98B52BF5-A441-C6E7-D477-BFD984674BA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85" descr="KHTN 8 (Cánh Diều) Bài 4: Mol và tỉ khối của chất khí | Khoa học tự nhiên 8 (ảnh 1)">
            <a:extLst>
              <a:ext uri="{FF2B5EF4-FFF2-40B4-BE49-F238E27FC236}">
                <a16:creationId xmlns:a16="http://schemas.microsoft.com/office/drawing/2014/main" xmlns="" id="{1F78A100-B546-76B0-C7C7-766984A8D8D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5938" y="-39230"/>
            <a:ext cx="9128062" cy="3170013"/>
          </a:xfrm>
          <a:prstGeom prst="rect">
            <a:avLst/>
          </a:prstGeom>
          <a:noFill/>
          <a:ln>
            <a:noFill/>
          </a:ln>
        </p:spPr>
      </p:pic>
      <p:sp>
        <p:nvSpPr>
          <p:cNvPr id="11" name="Tiêu đề 10">
            <a:extLst>
              <a:ext uri="{FF2B5EF4-FFF2-40B4-BE49-F238E27FC236}">
                <a16:creationId xmlns:a16="http://schemas.microsoft.com/office/drawing/2014/main" xmlns="" id="{651BC214-3768-F66D-FF48-B8F412A3FDC8}"/>
              </a:ext>
            </a:extLst>
          </p:cNvPr>
          <p:cNvSpPr>
            <a:spLocks noGrp="1"/>
          </p:cNvSpPr>
          <p:nvPr>
            <p:ph type="title"/>
          </p:nvPr>
        </p:nvSpPr>
        <p:spPr/>
        <p:txBody>
          <a:bodyPr/>
          <a:lstStyle/>
          <a:p>
            <a:endParaRPr lang="vi-VN"/>
          </a:p>
        </p:txBody>
      </p:sp>
      <p:sp>
        <p:nvSpPr>
          <p:cNvPr id="13" name="Hộp Văn bản 12">
            <a:extLst>
              <a:ext uri="{FF2B5EF4-FFF2-40B4-BE49-F238E27FC236}">
                <a16:creationId xmlns:a16="http://schemas.microsoft.com/office/drawing/2014/main" xmlns="" id="{B36E6004-DC8F-62DD-940A-8766ADBA258D}"/>
              </a:ext>
            </a:extLst>
          </p:cNvPr>
          <p:cNvSpPr txBox="1"/>
          <p:nvPr/>
        </p:nvSpPr>
        <p:spPr>
          <a:xfrm>
            <a:off x="-5082" y="3238147"/>
            <a:ext cx="9128063" cy="1815882"/>
          </a:xfrm>
          <a:prstGeom prst="rect">
            <a:avLst/>
          </a:prstGeom>
          <a:solidFill>
            <a:srgbClr val="FFFF00"/>
          </a:solidFill>
        </p:spPr>
        <p:txBody>
          <a:bodyPr wrap="square">
            <a:spAutoFit/>
          </a:bodyPr>
          <a:lstStyle/>
          <a:p>
            <a:pPr algn="ctr"/>
            <a:r>
              <a:rPr lang="vi-VN" sz="2800" dirty="0">
                <a:solidFill>
                  <a:srgbClr val="FF0000"/>
                </a:solidFill>
                <a:effectLst/>
                <a:latin typeface="Times New Roman" panose="02020603050405020304" pitchFamily="18" charset="0"/>
                <a:ea typeface="Segoe UI" panose="020B0502040204020203" pitchFamily="34" charset="0"/>
              </a:rPr>
              <a:t>Nếu yêu cầu đếm số lượng viên gạch để xây bức tường của lâu đài (hình 4.1) và đếm số lượng hạt cát để xây bức tường của lâu đài bằng cát (hình 4.2), yêu cầu nào có thể thực hiện được? </a:t>
            </a:r>
          </a:p>
          <a:p>
            <a:pPr algn="ctr"/>
            <a:r>
              <a:rPr lang="vi-VN" sz="2800" dirty="0">
                <a:solidFill>
                  <a:srgbClr val="FF0000"/>
                </a:solidFill>
                <a:effectLst/>
                <a:latin typeface="Times New Roman" panose="02020603050405020304" pitchFamily="18" charset="0"/>
                <a:ea typeface="Segoe UI" panose="020B0502040204020203" pitchFamily="34" charset="0"/>
              </a:rPr>
              <a:t>Vì sao?</a:t>
            </a:r>
            <a:endParaRPr lang="vi-VN" sz="2800" dirty="0">
              <a:solidFill>
                <a:srgbClr val="FF0000"/>
              </a:solidFill>
              <a:effectLst/>
              <a:latin typeface="Segoe UI" panose="020B0502040204020203" pitchFamily="34" charset="0"/>
              <a:ea typeface="Segoe UI" panose="020B0502040204020203" pitchFamily="34" charset="0"/>
            </a:endParaRPr>
          </a:p>
        </p:txBody>
      </p:sp>
      <p:sp>
        <p:nvSpPr>
          <p:cNvPr id="14" name="Hộp Văn bản 13">
            <a:extLst>
              <a:ext uri="{FF2B5EF4-FFF2-40B4-BE49-F238E27FC236}">
                <a16:creationId xmlns:a16="http://schemas.microsoft.com/office/drawing/2014/main" xmlns="" id="{97608189-223A-C1B1-1B0F-7F67E9C11A66}"/>
              </a:ext>
            </a:extLst>
          </p:cNvPr>
          <p:cNvSpPr txBox="1"/>
          <p:nvPr/>
        </p:nvSpPr>
        <p:spPr>
          <a:xfrm>
            <a:off x="-25690" y="3273290"/>
            <a:ext cx="9128063" cy="1938992"/>
          </a:xfrm>
          <a:prstGeom prst="rect">
            <a:avLst/>
          </a:prstGeom>
          <a:solidFill>
            <a:srgbClr val="FFFF00"/>
          </a:solidFill>
        </p:spPr>
        <p:txBody>
          <a:bodyPr wrap="square">
            <a:spAutoFit/>
          </a:bodyPr>
          <a:lstStyle/>
          <a:p>
            <a:pPr algn="ctr"/>
            <a:endParaRPr lang="vi-VN" sz="2400" dirty="0">
              <a:solidFill>
                <a:srgbClr val="002060"/>
              </a:solidFill>
              <a:effectLst/>
              <a:latin typeface="Times New Roman" panose="02020603050405020304" pitchFamily="18" charset="0"/>
              <a:ea typeface="Times New Roman" panose="02020603050405020304" pitchFamily="18" charset="0"/>
            </a:endParaRPr>
          </a:p>
          <a:p>
            <a:pPr algn="ctr"/>
            <a:r>
              <a:rPr lang="vi-VN" sz="2400" dirty="0">
                <a:solidFill>
                  <a:srgbClr val="002060"/>
                </a:solidFill>
                <a:effectLst/>
                <a:latin typeface="Times New Roman" panose="02020603050405020304" pitchFamily="18" charset="0"/>
                <a:ea typeface="Times New Roman" panose="02020603050405020304" pitchFamily="18" charset="0"/>
              </a:rPr>
              <a:t>Yêu cầu đếm số lượng viên gạch có thể thực hiện được do viên gạch có kích thước cụ thể và đáng kể, có thể dễ dàng xác định được số lượng. Còn hạt cát thì quá nhỏ và quá nhiều nên ta không thể xác định được.</a:t>
            </a:r>
            <a:endParaRPr lang="vi-VN" sz="2400" dirty="0">
              <a:solidFill>
                <a:srgbClr val="002060"/>
              </a:solidFill>
              <a:effectLst/>
              <a:latin typeface="Segoe UI" panose="020B0502040204020203" pitchFamily="34" charset="0"/>
              <a:ea typeface="Segoe UI" panose="020B0502040204020203" pitchFamily="34" charset="0"/>
            </a:endParaRPr>
          </a:p>
          <a:p>
            <a:pPr algn="ctr"/>
            <a:endParaRPr lang="vi-VN" sz="2400" dirty="0">
              <a:solidFill>
                <a:srgbClr val="002060"/>
              </a:solidFill>
              <a:effectLst/>
              <a:latin typeface="Segoe UI" panose="020B0502040204020203" pitchFamily="34" charset="0"/>
              <a:ea typeface="Segoe UI" panose="020B0502040204020203"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Bảng 4">
            <a:extLst>
              <a:ext uri="{FF2B5EF4-FFF2-40B4-BE49-F238E27FC236}">
                <a16:creationId xmlns:a16="http://schemas.microsoft.com/office/drawing/2014/main" xmlns="" id="{9FADC37A-3BD5-3A56-84AF-7282CE80036C}"/>
              </a:ext>
            </a:extLst>
          </p:cNvPr>
          <p:cNvGraphicFramePr>
            <a:graphicFrameLocks noGrp="1"/>
          </p:cNvGraphicFramePr>
          <p:nvPr>
            <p:extLst>
              <p:ext uri="{D42A27DB-BD31-4B8C-83A1-F6EECF244321}">
                <p14:modId xmlns:p14="http://schemas.microsoft.com/office/powerpoint/2010/main" val="2928388298"/>
              </p:ext>
            </p:extLst>
          </p:nvPr>
        </p:nvGraphicFramePr>
        <p:xfrm>
          <a:off x="836122" y="57150"/>
          <a:ext cx="7471755" cy="5405886"/>
        </p:xfrm>
        <a:graphic>
          <a:graphicData uri="http://schemas.openxmlformats.org/drawingml/2006/table">
            <a:tbl>
              <a:tblPr firstRow="1" firstCol="1" bandRow="1">
                <a:tableStyleId>{0E84A1B5-2736-40EF-8B58-A9308E1A90E1}</a:tableStyleId>
              </a:tblPr>
              <a:tblGrid>
                <a:gridCol w="7471755">
                  <a:extLst>
                    <a:ext uri="{9D8B030D-6E8A-4147-A177-3AD203B41FA5}">
                      <a16:colId xmlns:a16="http://schemas.microsoft.com/office/drawing/2014/main" xmlns="" val="921076228"/>
                    </a:ext>
                  </a:extLst>
                </a:gridCol>
              </a:tblGrid>
              <a:tr h="5405886">
                <a:tc>
                  <a:txBody>
                    <a:bodyPr/>
                    <a:lstStyle/>
                    <a:p>
                      <a:pPr indent="254000" algn="ctr">
                        <a:lnSpc>
                          <a:spcPct val="120000"/>
                        </a:lnSpc>
                        <a:spcAft>
                          <a:spcPts val="600"/>
                        </a:spcAft>
                      </a:pPr>
                      <a:endParaRPr lang="vi-VN" sz="1800" dirty="0">
                        <a:effectLst/>
                        <a:latin typeface="+mj-lt"/>
                        <a:ea typeface="Segoe UI" panose="020B0502040204020203" pitchFamily="34" charset="0"/>
                        <a:cs typeface="Times New Roman" panose="02020603050405020304" pitchFamily="18" charset="0"/>
                      </a:endParaRPr>
                    </a:p>
                  </a:txBody>
                  <a:tcPr marL="32969" marR="32969" marT="0" marB="0"/>
                </a:tc>
                <a:extLst>
                  <a:ext uri="{0D108BD9-81ED-4DB2-BD59-A6C34878D82A}">
                    <a16:rowId xmlns:a16="http://schemas.microsoft.com/office/drawing/2014/main" xmlns="" val="1986972023"/>
                  </a:ext>
                </a:extLst>
              </a:tr>
            </a:tbl>
          </a:graphicData>
        </a:graphic>
      </p:graphicFrame>
      <p:sp>
        <p:nvSpPr>
          <p:cNvPr id="3" name="Hộp Văn bản 2">
            <a:extLst>
              <a:ext uri="{FF2B5EF4-FFF2-40B4-BE49-F238E27FC236}">
                <a16:creationId xmlns:a16="http://schemas.microsoft.com/office/drawing/2014/main" xmlns="" id="{A599FF9F-A187-A2AF-6FF1-D7B0E1F9FAED}"/>
              </a:ext>
            </a:extLst>
          </p:cNvPr>
          <p:cNvSpPr txBox="1"/>
          <p:nvPr/>
        </p:nvSpPr>
        <p:spPr>
          <a:xfrm>
            <a:off x="898216" y="57150"/>
            <a:ext cx="7471755" cy="5374356"/>
          </a:xfrm>
          <a:prstGeom prst="rect">
            <a:avLst/>
          </a:prstGeom>
          <a:noFill/>
        </p:spPr>
        <p:txBody>
          <a:bodyPr wrap="square">
            <a:spAutoFit/>
          </a:bodyPr>
          <a:lstStyle/>
          <a:p>
            <a:pPr indent="254000" algn="ctr">
              <a:lnSpc>
                <a:spcPct val="120000"/>
              </a:lnSpc>
              <a:spcAft>
                <a:spcPts val="600"/>
              </a:spcAft>
            </a:pPr>
            <a:r>
              <a:rPr lang="vi-VN" sz="2000" dirty="0">
                <a:effectLst/>
                <a:latin typeface="+mj-lt"/>
              </a:rPr>
              <a:t>PHIẾU HỌC TẬP SỐ 1</a:t>
            </a:r>
          </a:p>
          <a:p>
            <a:pPr indent="254000">
              <a:lnSpc>
                <a:spcPct val="120000"/>
              </a:lnSpc>
              <a:spcAft>
                <a:spcPts val="600"/>
              </a:spcAft>
            </a:pPr>
            <a:r>
              <a:rPr lang="vi-VN" sz="2000" b="1" dirty="0">
                <a:effectLst/>
                <a:latin typeface="+mj-lt"/>
              </a:rPr>
              <a:t>Câu 1: Dựa vào bảng tuần hoàn các nguyên tố hóa học, cho biết khối lượng </a:t>
            </a:r>
            <a:r>
              <a:rPr lang="vi-VN" sz="2000" b="1" dirty="0" err="1">
                <a:effectLst/>
                <a:latin typeface="+mj-lt"/>
              </a:rPr>
              <a:t>mol</a:t>
            </a:r>
            <a:r>
              <a:rPr lang="vi-VN" sz="2000" b="1" dirty="0">
                <a:effectLst/>
                <a:latin typeface="+mj-lt"/>
              </a:rPr>
              <a:t> nguyên tử </a:t>
            </a:r>
            <a:r>
              <a:rPr lang="vi-VN" sz="2000" b="1" dirty="0" err="1">
                <a:effectLst/>
                <a:latin typeface="+mj-lt"/>
              </a:rPr>
              <a:t>hydrogen</a:t>
            </a:r>
            <a:r>
              <a:rPr lang="vi-VN" sz="2000" b="1" dirty="0">
                <a:effectLst/>
                <a:latin typeface="+mj-lt"/>
              </a:rPr>
              <a:t>, </a:t>
            </a:r>
            <a:r>
              <a:rPr lang="vi-VN" sz="2000" b="1" dirty="0" err="1">
                <a:effectLst/>
                <a:latin typeface="+mj-lt"/>
              </a:rPr>
              <a:t>nitrogen</a:t>
            </a:r>
            <a:r>
              <a:rPr lang="vi-VN" sz="2000" b="1" dirty="0">
                <a:effectLst/>
                <a:latin typeface="+mj-lt"/>
              </a:rPr>
              <a:t> và </a:t>
            </a:r>
            <a:r>
              <a:rPr lang="vi-VN" sz="2000" b="1" dirty="0" err="1">
                <a:effectLst/>
                <a:latin typeface="+mj-lt"/>
              </a:rPr>
              <a:t>magnesium</a:t>
            </a:r>
            <a:r>
              <a:rPr lang="vi-VN" sz="2000" b="1" dirty="0">
                <a:effectLst/>
                <a:latin typeface="+mj-lt"/>
              </a:rPr>
              <a:t>.</a:t>
            </a:r>
          </a:p>
          <a:p>
            <a:pPr indent="254000">
              <a:lnSpc>
                <a:spcPct val="120000"/>
              </a:lnSpc>
              <a:spcAft>
                <a:spcPts val="600"/>
              </a:spcAft>
            </a:pPr>
            <a:r>
              <a:rPr lang="vi-VN" sz="2000" dirty="0">
                <a:effectLst/>
                <a:latin typeface="+mj-lt"/>
              </a:rPr>
              <a:t> Dựa vào bảng tuần hoàn:</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nguyên tử </a:t>
            </a:r>
            <a:r>
              <a:rPr lang="vi-VN" sz="2000" dirty="0" err="1">
                <a:effectLst/>
                <a:latin typeface="+mj-lt"/>
              </a:rPr>
              <a:t>hydrogen</a:t>
            </a:r>
            <a:r>
              <a:rPr lang="vi-VN" sz="2000" dirty="0">
                <a:effectLst/>
                <a:latin typeface="+mj-lt"/>
              </a:rPr>
              <a:t> là: 1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nguyên tử </a:t>
            </a:r>
            <a:r>
              <a:rPr lang="vi-VN" sz="2000" dirty="0" err="1">
                <a:effectLst/>
                <a:latin typeface="+mj-lt"/>
              </a:rPr>
              <a:t>nitơ</a:t>
            </a:r>
            <a:r>
              <a:rPr lang="vi-VN" sz="2000" dirty="0">
                <a:effectLst/>
                <a:latin typeface="+mj-lt"/>
              </a:rPr>
              <a:t> (</a:t>
            </a:r>
            <a:r>
              <a:rPr lang="vi-VN" sz="2000" dirty="0" err="1">
                <a:effectLst/>
                <a:latin typeface="+mj-lt"/>
              </a:rPr>
              <a:t>nitrogen</a:t>
            </a:r>
            <a:r>
              <a:rPr lang="vi-VN" sz="2000" dirty="0">
                <a:effectLst/>
                <a:latin typeface="+mj-lt"/>
              </a:rPr>
              <a:t>) là: 14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nguyên tử </a:t>
            </a:r>
            <a:r>
              <a:rPr lang="vi-VN" sz="2000" dirty="0" err="1">
                <a:effectLst/>
                <a:latin typeface="+mj-lt"/>
              </a:rPr>
              <a:t>magnesium</a:t>
            </a:r>
            <a:r>
              <a:rPr lang="vi-VN" sz="2000" dirty="0">
                <a:effectLst/>
                <a:latin typeface="+mj-lt"/>
              </a:rPr>
              <a:t> là: 24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indent="254000">
              <a:lnSpc>
                <a:spcPct val="120000"/>
              </a:lnSpc>
              <a:spcAft>
                <a:spcPts val="600"/>
              </a:spcAft>
            </a:pPr>
            <a:r>
              <a:rPr lang="vi-VN" sz="2000" dirty="0">
                <a:effectLst/>
                <a:latin typeface="+mj-lt"/>
              </a:rPr>
              <a:t> </a:t>
            </a:r>
            <a:r>
              <a:rPr lang="vi-VN" sz="2000" b="1" dirty="0">
                <a:effectLst/>
                <a:latin typeface="+mj-lt"/>
              </a:rPr>
              <a:t>Câu 2: Tính khối lượng </a:t>
            </a:r>
            <a:r>
              <a:rPr lang="vi-VN" sz="2000" b="1" dirty="0" err="1">
                <a:effectLst/>
                <a:latin typeface="+mj-lt"/>
              </a:rPr>
              <a:t>mol</a:t>
            </a:r>
            <a:r>
              <a:rPr lang="vi-VN" sz="2000" b="1" dirty="0">
                <a:effectLst/>
                <a:latin typeface="+mj-lt"/>
              </a:rPr>
              <a:t> của phân tử khí </a:t>
            </a:r>
            <a:r>
              <a:rPr lang="vi-VN" sz="2000" b="1" dirty="0" err="1">
                <a:effectLst/>
                <a:latin typeface="+mj-lt"/>
              </a:rPr>
              <a:t>oxygen</a:t>
            </a:r>
            <a:r>
              <a:rPr lang="vi-VN" sz="2000" b="1" dirty="0">
                <a:effectLst/>
                <a:latin typeface="+mj-lt"/>
              </a:rPr>
              <a:t> và khí </a:t>
            </a:r>
            <a:r>
              <a:rPr lang="vi-VN" sz="2000" b="1" dirty="0" err="1">
                <a:effectLst/>
                <a:latin typeface="+mj-lt"/>
              </a:rPr>
              <a:t>carbon</a:t>
            </a:r>
            <a:r>
              <a:rPr lang="vi-VN" sz="2000" b="1" dirty="0">
                <a:effectLst/>
                <a:latin typeface="+mj-lt"/>
              </a:rPr>
              <a:t> </a:t>
            </a:r>
            <a:r>
              <a:rPr lang="vi-VN" sz="2000" b="1" dirty="0" err="1">
                <a:effectLst/>
                <a:latin typeface="+mj-lt"/>
              </a:rPr>
              <a:t>dioxide</a:t>
            </a:r>
            <a:r>
              <a:rPr lang="vi-VN" sz="2000" b="1" dirty="0">
                <a:effectLst/>
                <a:latin typeface="+mj-lt"/>
              </a:rPr>
              <a:t>.</a:t>
            </a:r>
          </a:p>
          <a:p>
            <a:pPr indent="254000">
              <a:lnSpc>
                <a:spcPct val="120000"/>
              </a:lnSpc>
              <a:spcAft>
                <a:spcPts val="600"/>
              </a:spcAft>
            </a:pPr>
            <a:r>
              <a:rPr lang="vi-VN" sz="2000" dirty="0">
                <a:effectLst/>
                <a:latin typeface="+mj-lt"/>
              </a:rPr>
              <a:t>Khối lượng </a:t>
            </a:r>
            <a:r>
              <a:rPr lang="vi-VN" sz="2000" dirty="0" err="1">
                <a:effectLst/>
                <a:latin typeface="+mj-lt"/>
              </a:rPr>
              <a:t>mol</a:t>
            </a:r>
            <a:r>
              <a:rPr lang="vi-VN" sz="2000" dirty="0">
                <a:effectLst/>
                <a:latin typeface="+mj-lt"/>
              </a:rPr>
              <a:t> phân tử khí </a:t>
            </a:r>
            <a:r>
              <a:rPr lang="vi-VN" sz="2000" dirty="0" err="1">
                <a:effectLst/>
                <a:latin typeface="+mj-lt"/>
              </a:rPr>
              <a:t>oxygen</a:t>
            </a:r>
            <a:r>
              <a:rPr lang="vi-VN" sz="2000" dirty="0">
                <a:effectLst/>
                <a:latin typeface="+mj-lt"/>
              </a:rPr>
              <a:t> là: 16 × 2 = 32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marL="30480" marR="30480" algn="just">
              <a:lnSpc>
                <a:spcPct val="115000"/>
              </a:lnSpc>
              <a:spcBef>
                <a:spcPts val="200"/>
              </a:spcBef>
              <a:spcAft>
                <a:spcPts val="200"/>
              </a:spcAft>
            </a:pPr>
            <a:r>
              <a:rPr lang="vi-VN" sz="2000" dirty="0">
                <a:effectLst/>
                <a:latin typeface="+mj-lt"/>
              </a:rPr>
              <a:t>    Khối lượng </a:t>
            </a:r>
            <a:r>
              <a:rPr lang="vi-VN" sz="2000" dirty="0" err="1">
                <a:effectLst/>
                <a:latin typeface="+mj-lt"/>
              </a:rPr>
              <a:t>mol</a:t>
            </a:r>
            <a:r>
              <a:rPr lang="vi-VN" sz="2000" dirty="0">
                <a:effectLst/>
                <a:latin typeface="+mj-lt"/>
              </a:rPr>
              <a:t> phân tử khí </a:t>
            </a:r>
            <a:r>
              <a:rPr lang="vi-VN" sz="2000" dirty="0" err="1">
                <a:effectLst/>
                <a:latin typeface="+mj-lt"/>
              </a:rPr>
              <a:t>carbon</a:t>
            </a:r>
            <a:r>
              <a:rPr lang="vi-VN" sz="2000" dirty="0">
                <a:effectLst/>
                <a:latin typeface="+mj-lt"/>
              </a:rPr>
              <a:t> </a:t>
            </a:r>
            <a:r>
              <a:rPr lang="vi-VN" sz="2000" dirty="0" err="1">
                <a:effectLst/>
                <a:latin typeface="+mj-lt"/>
              </a:rPr>
              <a:t>dioxide</a:t>
            </a:r>
            <a:r>
              <a:rPr lang="vi-VN" sz="2000" dirty="0">
                <a:effectLst/>
                <a:latin typeface="+mj-lt"/>
              </a:rPr>
              <a:t> là: 12 + 16 × 2 = 44 (</a:t>
            </a:r>
            <a:r>
              <a:rPr lang="vi-VN" sz="2000" dirty="0" err="1">
                <a:effectLst/>
                <a:latin typeface="+mj-lt"/>
              </a:rPr>
              <a:t>gam</a:t>
            </a:r>
            <a:r>
              <a:rPr lang="vi-VN" sz="2000" dirty="0">
                <a:effectLst/>
                <a:latin typeface="+mj-lt"/>
              </a:rPr>
              <a:t>/ </a:t>
            </a:r>
            <a:r>
              <a:rPr lang="vi-VN" sz="2000" dirty="0" err="1">
                <a:effectLst/>
                <a:latin typeface="+mj-lt"/>
              </a:rPr>
              <a:t>mol</a:t>
            </a:r>
            <a:r>
              <a:rPr lang="vi-VN" sz="2000" dirty="0">
                <a:effectLst/>
                <a:latin typeface="+mj-lt"/>
              </a:rPr>
              <a:t>).</a:t>
            </a:r>
          </a:p>
          <a:p>
            <a:pPr indent="254000">
              <a:lnSpc>
                <a:spcPct val="120000"/>
              </a:lnSpc>
              <a:spcAft>
                <a:spcPts val="600"/>
              </a:spcAft>
            </a:pPr>
            <a:r>
              <a:rPr lang="vi-VN" sz="2000" dirty="0">
                <a:effectLst/>
                <a:latin typeface="+mj-lt"/>
              </a:rPr>
              <a:t> </a:t>
            </a:r>
            <a:endParaRPr lang="vi-VN" sz="2000" dirty="0">
              <a:effectLst/>
              <a:latin typeface="+mj-lt"/>
              <a:ea typeface="Segoe UI" panose="020B0502040204020203" pitchFamily="34" charset="0"/>
              <a:cs typeface="Times New Roman" panose="02020603050405020304" pitchFamily="18" charset="0"/>
            </a:endParaRPr>
          </a:p>
        </p:txBody>
      </p:sp>
    </p:spTree>
    <p:extLst>
      <p:ext uri="{BB962C8B-B14F-4D97-AF65-F5344CB8AC3E}">
        <p14:creationId xmlns:p14="http://schemas.microsoft.com/office/powerpoint/2010/main" val="836913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 name="Tiêu đề 2">
            <a:extLst>
              <a:ext uri="{FF2B5EF4-FFF2-40B4-BE49-F238E27FC236}">
                <a16:creationId xmlns:a16="http://schemas.microsoft.com/office/drawing/2014/main" xmlns="" id="{9DFB2C9E-4811-A797-6716-E197A0830EA8}"/>
              </a:ext>
            </a:extLst>
          </p:cNvPr>
          <p:cNvSpPr>
            <a:spLocks noGrp="1"/>
          </p:cNvSpPr>
          <p:nvPr>
            <p:ph type="title"/>
          </p:nvPr>
        </p:nvSpPr>
        <p:spPr>
          <a:xfrm>
            <a:off x="447289" y="307414"/>
            <a:ext cx="8398278" cy="545400"/>
          </a:xfrm>
        </p:spPr>
        <p:txBody>
          <a:bodyPr/>
          <a:lstStyle/>
          <a:p>
            <a:r>
              <a:rPr lang="vi-VN" sz="2800" dirty="0"/>
              <a:t>III. CHUYỂN ĐỔI GIỮA SỐ MOL CHẤT VÀ KHỐI LƯỢNG</a:t>
            </a:r>
          </a:p>
        </p:txBody>
      </p:sp>
      <p:sp>
        <p:nvSpPr>
          <p:cNvPr id="5" name="Hộp Văn bản 4">
            <a:extLst>
              <a:ext uri="{FF2B5EF4-FFF2-40B4-BE49-F238E27FC236}">
                <a16:creationId xmlns:a16="http://schemas.microsoft.com/office/drawing/2014/main" xmlns="" id="{D7EAAEE4-96DC-75F3-825A-6BECEC3011A4}"/>
              </a:ext>
            </a:extLst>
          </p:cNvPr>
          <p:cNvSpPr txBox="1"/>
          <p:nvPr/>
        </p:nvSpPr>
        <p:spPr>
          <a:xfrm>
            <a:off x="259945" y="690561"/>
            <a:ext cx="8739962" cy="1200329"/>
          </a:xfrm>
          <a:prstGeom prst="rect">
            <a:avLst/>
          </a:prstGeom>
          <a:noFill/>
        </p:spPr>
        <p:txBody>
          <a:bodyPr wrap="square">
            <a:spAutoFit/>
          </a:bodyPr>
          <a:lstStyle/>
          <a:p>
            <a:r>
              <a:rPr lang="vi-VN" sz="2400" b="1" dirty="0">
                <a:latin typeface="+mj-lt"/>
              </a:rPr>
              <a:t>Ví dụ:</a:t>
            </a:r>
          </a:p>
          <a:p>
            <a:r>
              <a:rPr lang="vi-VN" sz="2400" dirty="0">
                <a:latin typeface="+mj-lt"/>
              </a:rPr>
              <a:t>Đốt cháy hoàn toàn 6 </a:t>
            </a:r>
            <a:r>
              <a:rPr lang="vi-VN" sz="2400" dirty="0" err="1">
                <a:latin typeface="+mj-lt"/>
              </a:rPr>
              <a:t>gam</a:t>
            </a:r>
            <a:r>
              <a:rPr lang="vi-VN" sz="2400" dirty="0">
                <a:latin typeface="+mj-lt"/>
              </a:rPr>
              <a:t> </a:t>
            </a:r>
            <a:r>
              <a:rPr lang="vi-VN" sz="2400" dirty="0" err="1">
                <a:latin typeface="+mj-lt"/>
              </a:rPr>
              <a:t>carbon</a:t>
            </a:r>
            <a:r>
              <a:rPr lang="vi-VN" sz="2400" dirty="0">
                <a:latin typeface="+mj-lt"/>
              </a:rPr>
              <a:t> trong khi </a:t>
            </a:r>
            <a:r>
              <a:rPr lang="vi-VN" sz="2400" dirty="0" err="1">
                <a:latin typeface="+mj-lt"/>
              </a:rPr>
              <a:t>oxygen</a:t>
            </a:r>
            <a:r>
              <a:rPr lang="vi-VN" sz="2400" dirty="0">
                <a:latin typeface="+mj-lt"/>
              </a:rPr>
              <a:t>. Tính số </a:t>
            </a:r>
            <a:r>
              <a:rPr lang="vi-VN" sz="2400" dirty="0" err="1">
                <a:latin typeface="+mj-lt"/>
              </a:rPr>
              <a:t>mol</a:t>
            </a:r>
            <a:r>
              <a:rPr lang="vi-VN" sz="2400" dirty="0">
                <a:latin typeface="+mj-lt"/>
              </a:rPr>
              <a:t> </a:t>
            </a:r>
            <a:r>
              <a:rPr lang="vi-VN" sz="2400" dirty="0" err="1">
                <a:latin typeface="+mj-lt"/>
              </a:rPr>
              <a:t>carbon</a:t>
            </a:r>
            <a:r>
              <a:rPr lang="vi-VN" sz="2400" dirty="0">
                <a:latin typeface="+mj-lt"/>
              </a:rPr>
              <a:t> đã bị đốt cháy, biết khối lượng </a:t>
            </a:r>
            <a:r>
              <a:rPr lang="vi-VN" sz="2400" dirty="0" err="1">
                <a:latin typeface="+mj-lt"/>
              </a:rPr>
              <a:t>mol</a:t>
            </a:r>
            <a:r>
              <a:rPr lang="vi-VN" sz="2400" dirty="0">
                <a:latin typeface="+mj-lt"/>
              </a:rPr>
              <a:t> của </a:t>
            </a:r>
            <a:r>
              <a:rPr lang="vi-VN" sz="2400" dirty="0" err="1">
                <a:latin typeface="+mj-lt"/>
              </a:rPr>
              <a:t>carbon</a:t>
            </a:r>
            <a:r>
              <a:rPr lang="vi-VN" sz="2400" dirty="0">
                <a:latin typeface="+mj-lt"/>
              </a:rPr>
              <a:t> là 12 </a:t>
            </a:r>
            <a:r>
              <a:rPr lang="vi-VN" sz="2400" dirty="0" err="1">
                <a:latin typeface="+mj-lt"/>
              </a:rPr>
              <a:t>gam</a:t>
            </a:r>
            <a:r>
              <a:rPr lang="vi-VN" sz="2400" dirty="0">
                <a:latin typeface="+mj-lt"/>
              </a:rPr>
              <a:t>/</a:t>
            </a:r>
            <a:r>
              <a:rPr lang="vi-VN" sz="2400" dirty="0" err="1">
                <a:latin typeface="+mj-lt"/>
              </a:rPr>
              <a:t>mol</a:t>
            </a:r>
            <a:r>
              <a:rPr lang="vi-VN" sz="2400" dirty="0">
                <a:latin typeface="+mj-lt"/>
              </a:rPr>
              <a:t>. </a:t>
            </a:r>
          </a:p>
        </p:txBody>
      </p:sp>
      <p:sp>
        <p:nvSpPr>
          <p:cNvPr id="7" name="Hộp Văn bản 6">
            <a:extLst>
              <a:ext uri="{FF2B5EF4-FFF2-40B4-BE49-F238E27FC236}">
                <a16:creationId xmlns:a16="http://schemas.microsoft.com/office/drawing/2014/main" xmlns="" id="{7D0CD208-2AA9-95E6-3265-ECC76147E65D}"/>
              </a:ext>
            </a:extLst>
          </p:cNvPr>
          <p:cNvSpPr txBox="1"/>
          <p:nvPr/>
        </p:nvSpPr>
        <p:spPr>
          <a:xfrm>
            <a:off x="276447" y="2450049"/>
            <a:ext cx="3687278" cy="830997"/>
          </a:xfrm>
          <a:prstGeom prst="rect">
            <a:avLst/>
          </a:prstGeom>
          <a:noFill/>
        </p:spPr>
        <p:txBody>
          <a:bodyPr wrap="square">
            <a:spAutoFit/>
          </a:bodyPr>
          <a:lstStyle/>
          <a:p>
            <a:r>
              <a:rPr lang="vi-VN" sz="2400" dirty="0">
                <a:latin typeface="+mj-lt"/>
              </a:rPr>
              <a:t>1 </a:t>
            </a:r>
            <a:r>
              <a:rPr lang="vi-VN" sz="2400" dirty="0" err="1">
                <a:latin typeface="+mj-lt"/>
              </a:rPr>
              <a:t>mol</a:t>
            </a:r>
            <a:r>
              <a:rPr lang="vi-VN" sz="2400" dirty="0">
                <a:latin typeface="+mj-lt"/>
              </a:rPr>
              <a:t> </a:t>
            </a:r>
            <a:r>
              <a:rPr lang="vi-VN" sz="2400" dirty="0" err="1">
                <a:latin typeface="+mj-lt"/>
              </a:rPr>
              <a:t>carbon</a:t>
            </a:r>
            <a:r>
              <a:rPr lang="vi-VN" sz="2400" dirty="0">
                <a:latin typeface="+mj-lt"/>
              </a:rPr>
              <a:t> nặng 12 </a:t>
            </a:r>
            <a:r>
              <a:rPr lang="vi-VN" sz="2400" dirty="0" err="1">
                <a:latin typeface="+mj-lt"/>
              </a:rPr>
              <a:t>gam</a:t>
            </a:r>
            <a:r>
              <a:rPr lang="vi-VN" sz="2400" dirty="0">
                <a:latin typeface="+mj-lt"/>
              </a:rPr>
              <a:t> </a:t>
            </a:r>
          </a:p>
          <a:p>
            <a:r>
              <a:rPr lang="vi-VN" sz="2400" dirty="0">
                <a:latin typeface="+mj-lt"/>
              </a:rPr>
              <a:t>n </a:t>
            </a:r>
            <a:r>
              <a:rPr lang="vi-VN" sz="2400" dirty="0" err="1">
                <a:latin typeface="+mj-lt"/>
              </a:rPr>
              <a:t>mol</a:t>
            </a:r>
            <a:r>
              <a:rPr lang="vi-VN" sz="2400" dirty="0">
                <a:latin typeface="+mj-lt"/>
              </a:rPr>
              <a:t> </a:t>
            </a:r>
            <a:r>
              <a:rPr lang="vi-VN" sz="2400" dirty="0" err="1">
                <a:latin typeface="+mj-lt"/>
              </a:rPr>
              <a:t>carbon</a:t>
            </a:r>
            <a:r>
              <a:rPr lang="vi-VN" sz="2400" dirty="0">
                <a:latin typeface="+mj-lt"/>
              </a:rPr>
              <a:t> nặng 6 </a:t>
            </a:r>
            <a:r>
              <a:rPr lang="vi-VN" sz="2400" dirty="0" err="1">
                <a:latin typeface="+mj-lt"/>
              </a:rPr>
              <a:t>gam</a:t>
            </a:r>
            <a:r>
              <a:rPr lang="vi-VN" sz="2400" dirty="0">
                <a:latin typeface="+mj-lt"/>
              </a:rPr>
              <a:t>.</a:t>
            </a:r>
          </a:p>
        </p:txBody>
      </p:sp>
      <p:sp>
        <p:nvSpPr>
          <p:cNvPr id="8" name="Hộp Văn bản 7">
            <a:extLst>
              <a:ext uri="{FF2B5EF4-FFF2-40B4-BE49-F238E27FC236}">
                <a16:creationId xmlns:a16="http://schemas.microsoft.com/office/drawing/2014/main" xmlns="" id="{E675A80A-4916-F27E-739F-B9BBA5715B2D}"/>
              </a:ext>
            </a:extLst>
          </p:cNvPr>
          <p:cNvSpPr txBox="1"/>
          <p:nvPr/>
        </p:nvSpPr>
        <p:spPr>
          <a:xfrm>
            <a:off x="428847" y="1942921"/>
            <a:ext cx="3687278" cy="461665"/>
          </a:xfrm>
          <a:prstGeom prst="rect">
            <a:avLst/>
          </a:prstGeom>
          <a:noFill/>
        </p:spPr>
        <p:txBody>
          <a:bodyPr wrap="square">
            <a:spAutoFit/>
          </a:bodyPr>
          <a:lstStyle/>
          <a:p>
            <a:r>
              <a:rPr lang="vi-VN" sz="2400" b="1" dirty="0">
                <a:latin typeface="+mj-lt"/>
              </a:rPr>
              <a:t>Hướng dẫn:</a:t>
            </a:r>
          </a:p>
        </p:txBody>
      </p:sp>
      <p:sp>
        <p:nvSpPr>
          <p:cNvPr id="10" name="Hộp Văn bản 9">
            <a:extLst>
              <a:ext uri="{FF2B5EF4-FFF2-40B4-BE49-F238E27FC236}">
                <a16:creationId xmlns:a16="http://schemas.microsoft.com/office/drawing/2014/main" xmlns="" id="{09FAC44A-0164-DA80-0D21-C24AEF24E9CC}"/>
              </a:ext>
            </a:extLst>
          </p:cNvPr>
          <p:cNvSpPr txBox="1"/>
          <p:nvPr/>
        </p:nvSpPr>
        <p:spPr>
          <a:xfrm>
            <a:off x="2272486" y="1942920"/>
            <a:ext cx="5796792" cy="461665"/>
          </a:xfrm>
          <a:prstGeom prst="rect">
            <a:avLst/>
          </a:prstGeom>
          <a:noFill/>
        </p:spPr>
        <p:txBody>
          <a:bodyPr wrap="square">
            <a:spAutoFit/>
          </a:bodyPr>
          <a:lstStyle/>
          <a:p>
            <a:r>
              <a:rPr lang="vi-VN" sz="2400" dirty="0">
                <a:latin typeface="+mj-lt"/>
              </a:rPr>
              <a:t>Gọi số </a:t>
            </a:r>
            <a:r>
              <a:rPr lang="vi-VN" sz="2400" dirty="0" err="1">
                <a:latin typeface="+mj-lt"/>
              </a:rPr>
              <a:t>mol</a:t>
            </a:r>
            <a:r>
              <a:rPr lang="vi-VN" sz="2400" dirty="0">
                <a:latin typeface="+mj-lt"/>
              </a:rPr>
              <a:t> </a:t>
            </a:r>
            <a:r>
              <a:rPr lang="vi-VN" sz="2400" dirty="0" err="1">
                <a:latin typeface="+mj-lt"/>
              </a:rPr>
              <a:t>carbon</a:t>
            </a:r>
            <a:r>
              <a:rPr lang="vi-VN" sz="2400" dirty="0">
                <a:latin typeface="+mj-lt"/>
              </a:rPr>
              <a:t> cần tìm là n </a:t>
            </a:r>
            <a:r>
              <a:rPr lang="vi-VN" sz="2400" dirty="0" err="1">
                <a:latin typeface="+mj-lt"/>
              </a:rPr>
              <a:t>mol</a:t>
            </a:r>
            <a:endParaRPr lang="vi-VN" sz="2400" dirty="0">
              <a:latin typeface="+mj-lt"/>
            </a:endParaRPr>
          </a:p>
        </p:txBody>
      </p:sp>
      <p:sp>
        <p:nvSpPr>
          <p:cNvPr id="11" name="Ngoặc móc Phải 10">
            <a:extLst>
              <a:ext uri="{FF2B5EF4-FFF2-40B4-BE49-F238E27FC236}">
                <a16:creationId xmlns:a16="http://schemas.microsoft.com/office/drawing/2014/main" xmlns="" id="{8702A41C-9B6A-7385-26AE-D434D2564EDD}"/>
              </a:ext>
            </a:extLst>
          </p:cNvPr>
          <p:cNvSpPr/>
          <p:nvPr/>
        </p:nvSpPr>
        <p:spPr>
          <a:xfrm>
            <a:off x="3775046" y="2546266"/>
            <a:ext cx="341079" cy="756929"/>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p>
        </p:txBody>
      </p:sp>
      <mc:AlternateContent xmlns:mc="http://schemas.openxmlformats.org/markup-compatibility/2006" xmlns:a14="http://schemas.microsoft.com/office/drawing/2010/main">
        <mc:Choice Requires="a14">
          <p:sp>
            <p:nvSpPr>
              <p:cNvPr id="16" name="Hộp Văn bản 15">
                <a:extLst>
                  <a:ext uri="{FF2B5EF4-FFF2-40B4-BE49-F238E27FC236}">
                    <a16:creationId xmlns:a16="http://schemas.microsoft.com/office/drawing/2014/main" xmlns="" id="{D6F08EFB-10BE-92F4-F37E-789D3DC7E62A}"/>
                  </a:ext>
                </a:extLst>
              </p:cNvPr>
              <p:cNvSpPr txBox="1"/>
              <p:nvPr/>
            </p:nvSpPr>
            <p:spPr>
              <a:xfrm>
                <a:off x="4262057" y="2558219"/>
                <a:ext cx="2407191" cy="614655"/>
              </a:xfrm>
              <a:prstGeom prst="rect">
                <a:avLst/>
              </a:prstGeom>
              <a:noFill/>
            </p:spPr>
            <p:txBody>
              <a:bodyPr wrap="square">
                <a:spAutoFit/>
              </a:bodyPr>
              <a:lstStyle/>
              <a:p>
                <a:r>
                  <a:rPr lang="vi-VN" sz="2400" dirty="0">
                    <a:latin typeface="+mj-lt"/>
                  </a:rPr>
                  <a:t> </a:t>
                </a:r>
                <a:r>
                  <a:rPr lang="vi-VN" sz="2400" dirty="0" err="1">
                    <a:latin typeface="+mj-lt"/>
                  </a:rPr>
                  <a:t>n</a:t>
                </a:r>
                <a:r>
                  <a:rPr lang="vi-VN" sz="2400" baseline="-25000" dirty="0" err="1">
                    <a:latin typeface="+mj-lt"/>
                  </a:rPr>
                  <a:t>C</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a:rPr>
                        </m:ctrlPr>
                      </m:fPr>
                      <m:num>
                        <m:r>
                          <a:rPr lang="vi-VN" sz="2400" b="0" i="1" smtClean="0">
                            <a:latin typeface="Cambria Math" panose="02040503050406030204" pitchFamily="18" charset="0"/>
                          </a:rPr>
                          <m:t>6</m:t>
                        </m:r>
                      </m:num>
                      <m:den>
                        <m:r>
                          <a:rPr lang="vi-VN" sz="2400" b="0" i="1" smtClean="0">
                            <a:latin typeface="Cambria Math" panose="02040503050406030204" pitchFamily="18" charset="0"/>
                          </a:rPr>
                          <m:t>12</m:t>
                        </m:r>
                      </m:den>
                    </m:f>
                  </m:oMath>
                </a14:m>
                <a:r>
                  <a:rPr lang="vi-VN" sz="2400" dirty="0">
                    <a:latin typeface="+mj-lt"/>
                  </a:rPr>
                  <a:t> = 0,5 </a:t>
                </a:r>
                <a:r>
                  <a:rPr lang="vi-VN" sz="2400" dirty="0" err="1">
                    <a:latin typeface="+mj-lt"/>
                  </a:rPr>
                  <a:t>mol</a:t>
                </a:r>
                <a:endParaRPr lang="vi-VN" sz="2400" dirty="0">
                  <a:latin typeface="+mj-lt"/>
                </a:endParaRPr>
              </a:p>
            </p:txBody>
          </p:sp>
        </mc:Choice>
        <mc:Fallback xmlns="">
          <p:sp>
            <p:nvSpPr>
              <p:cNvPr id="16" name="Hộp Văn bản 15">
                <a:extLst>
                  <a:ext uri="{FF2B5EF4-FFF2-40B4-BE49-F238E27FC236}">
                    <a16:creationId xmlns:a16="http://schemas.microsoft.com/office/drawing/2014/main" id="{D6F08EFB-10BE-92F4-F37E-789D3DC7E62A}"/>
                  </a:ext>
                </a:extLst>
              </p:cNvPr>
              <p:cNvSpPr txBox="1">
                <a:spLocks noRot="1" noChangeAspect="1" noMove="1" noResize="1" noEditPoints="1" noAdjustHandles="1" noChangeArrowheads="1" noChangeShapeType="1" noTextEdit="1"/>
              </p:cNvSpPr>
              <p:nvPr/>
            </p:nvSpPr>
            <p:spPr>
              <a:xfrm>
                <a:off x="4262057" y="2558219"/>
                <a:ext cx="2407191" cy="614655"/>
              </a:xfrm>
              <a:prstGeom prst="rect">
                <a:avLst/>
              </a:prstGeom>
              <a:blipFill>
                <a:blip r:embed="rId3"/>
                <a:stretch>
                  <a:fillRect l="-759" r="-1266" b="-10000"/>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7" name="Hộp Văn bản 16">
                <a:extLst>
                  <a:ext uri="{FF2B5EF4-FFF2-40B4-BE49-F238E27FC236}">
                    <a16:creationId xmlns:a16="http://schemas.microsoft.com/office/drawing/2014/main" xmlns="" id="{017E5E64-87B8-B383-3871-31B5E5E5C63B}"/>
                  </a:ext>
                </a:extLst>
              </p:cNvPr>
              <p:cNvSpPr txBox="1"/>
              <p:nvPr/>
            </p:nvSpPr>
            <p:spPr>
              <a:xfrm>
                <a:off x="447289" y="3917045"/>
                <a:ext cx="1896233" cy="584584"/>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a:rPr>
                        </m:ctrlPr>
                      </m:fPr>
                      <m:num>
                        <m:r>
                          <a:rPr lang="vi-VN" sz="2400" b="0" i="1" smtClean="0">
                            <a:latin typeface="Cambria Math" panose="02040503050406030204" pitchFamily="18" charset="0"/>
                          </a:rPr>
                          <m:t>𝑚</m:t>
                        </m:r>
                      </m:num>
                      <m:den>
                        <m:r>
                          <a:rPr lang="vi-VN" sz="2400" b="0" i="1" smtClean="0">
                            <a:latin typeface="Cambria Math" panose="02040503050406030204" pitchFamily="18" charset="0"/>
                          </a:rPr>
                          <m:t>𝑀</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17" name="Hộp Văn bản 16">
                <a:extLst>
                  <a:ext uri="{FF2B5EF4-FFF2-40B4-BE49-F238E27FC236}">
                    <a16:creationId xmlns:a16="http://schemas.microsoft.com/office/drawing/2014/main" id="{017E5E64-87B8-B383-3871-31B5E5E5C63B}"/>
                  </a:ext>
                </a:extLst>
              </p:cNvPr>
              <p:cNvSpPr txBox="1">
                <a:spLocks noRot="1" noChangeAspect="1" noMove="1" noResize="1" noEditPoints="1" noAdjustHandles="1" noChangeArrowheads="1" noChangeShapeType="1" noTextEdit="1"/>
              </p:cNvSpPr>
              <p:nvPr/>
            </p:nvSpPr>
            <p:spPr>
              <a:xfrm>
                <a:off x="447289" y="3917045"/>
                <a:ext cx="1896233" cy="584584"/>
              </a:xfrm>
              <a:prstGeom prst="rect">
                <a:avLst/>
              </a:prstGeom>
              <a:blipFill>
                <a:blip r:embed="rId4"/>
                <a:stretch>
                  <a:fillRect l="-639" b="-9278"/>
                </a:stretch>
              </a:blipFill>
              <a:ln>
                <a:solidFill>
                  <a:srgbClr val="000000"/>
                </a:solidFill>
              </a:ln>
            </p:spPr>
            <p:txBody>
              <a:bodyPr/>
              <a:lstStyle/>
              <a:p>
                <a:r>
                  <a:rPr lang="vi-VN">
                    <a:noFill/>
                  </a:rPr>
                  <a:t> </a:t>
                </a:r>
              </a:p>
            </p:txBody>
          </p:sp>
        </mc:Fallback>
      </mc:AlternateContent>
      <p:sp>
        <p:nvSpPr>
          <p:cNvPr id="19" name="Hộp Văn bản 18">
            <a:extLst>
              <a:ext uri="{FF2B5EF4-FFF2-40B4-BE49-F238E27FC236}">
                <a16:creationId xmlns:a16="http://schemas.microsoft.com/office/drawing/2014/main" xmlns="" id="{E40BA6D8-84EF-5370-A773-FAE4372EF8AA}"/>
              </a:ext>
            </a:extLst>
          </p:cNvPr>
          <p:cNvSpPr txBox="1"/>
          <p:nvPr/>
        </p:nvSpPr>
        <p:spPr>
          <a:xfrm>
            <a:off x="-83014" y="3411177"/>
            <a:ext cx="9227014" cy="462755"/>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mol</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chất, M là khối lượng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mol</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chất và m là khối lượng chất.</a:t>
            </a:r>
            <a:endParaRPr lang="vi-VN" sz="2200" dirty="0">
              <a:effectLst/>
              <a:highlight>
                <a:srgbClr val="FFFF00"/>
              </a:highlight>
              <a:latin typeface="Segoe UI" panose="020B0502040204020203" pitchFamily="34" charset="0"/>
              <a:ea typeface="Segoe UI" panose="020B0502040204020203" pitchFamily="34" charset="0"/>
            </a:endParaRPr>
          </a:p>
        </p:txBody>
      </p:sp>
      <mc:AlternateContent xmlns:mc="http://schemas.openxmlformats.org/markup-compatibility/2006" xmlns:a14="http://schemas.microsoft.com/office/drawing/2010/main">
        <mc:Choice Requires="a14">
          <p:sp>
            <p:nvSpPr>
              <p:cNvPr id="3" name="Hộp Văn bản 2">
                <a:extLst>
                  <a:ext uri="{FF2B5EF4-FFF2-40B4-BE49-F238E27FC236}">
                    <a16:creationId xmlns:a16="http://schemas.microsoft.com/office/drawing/2014/main" xmlns="" id="{CE75A18E-8C66-F0A0-DCB9-F3E90C352807}"/>
                  </a:ext>
                </a:extLst>
              </p:cNvPr>
              <p:cNvSpPr txBox="1"/>
              <p:nvPr/>
            </p:nvSpPr>
            <p:spPr>
              <a:xfrm>
                <a:off x="5626406" y="4004063"/>
                <a:ext cx="2348147" cy="504177"/>
              </a:xfrm>
              <a:prstGeom prst="rect">
                <a:avLst/>
              </a:prstGeom>
              <a:noFill/>
              <a:ln>
                <a:solidFill>
                  <a:srgbClr val="000000"/>
                </a:solidFill>
              </a:ln>
            </p:spPr>
            <p:txBody>
              <a:bodyPr wrap="square">
                <a:spAutoFit/>
              </a:bodyPr>
              <a:lstStyle/>
              <a:p>
                <a:r>
                  <a:rPr lang="vi-VN" sz="2400" dirty="0">
                    <a:latin typeface="+mj-lt"/>
                  </a:rPr>
                  <a:t> M</a:t>
                </a:r>
                <a:r>
                  <a:rPr lang="vi-VN" sz="2400" baseline="-25000" dirty="0">
                    <a:latin typeface="+mj-lt"/>
                  </a:rPr>
                  <a:t> </a:t>
                </a:r>
                <a:r>
                  <a:rPr lang="vi-VN" sz="2400" dirty="0">
                    <a:latin typeface="+mj-lt"/>
                  </a:rPr>
                  <a:t>= </a:t>
                </a:r>
                <a14:m>
                  <m:oMath xmlns:m="http://schemas.openxmlformats.org/officeDocument/2006/math">
                    <m:f>
                      <m:fPr>
                        <m:ctrlPr>
                          <a:rPr lang="vi-VN" sz="2000" i="1" smtClean="0">
                            <a:latin typeface="Cambria Math"/>
                          </a:rPr>
                        </m:ctrlPr>
                      </m:fPr>
                      <m:num>
                        <m:r>
                          <a:rPr lang="vi-VN" sz="2000" b="0" i="1" smtClean="0">
                            <a:latin typeface="Cambria Math" panose="02040503050406030204" pitchFamily="18" charset="0"/>
                          </a:rPr>
                          <m:t>𝑚</m:t>
                        </m:r>
                      </m:num>
                      <m:den>
                        <m:r>
                          <a:rPr lang="vi-VN" sz="2000" b="0" i="1" smtClean="0">
                            <a:latin typeface="Cambria Math" panose="02040503050406030204" pitchFamily="18" charset="0"/>
                          </a:rPr>
                          <m:t>𝑛</m:t>
                        </m:r>
                      </m:den>
                    </m:f>
                    <m:r>
                      <a:rPr lang="vi-VN" sz="2000" b="0" i="1" smtClean="0">
                        <a:latin typeface="Cambria Math" panose="02040503050406030204" pitchFamily="18" charset="0"/>
                      </a:rPr>
                      <m:t>(</m:t>
                    </m:r>
                    <m:r>
                      <a:rPr lang="vi-VN" sz="2000" b="0" i="1" smtClean="0">
                        <a:latin typeface="Cambria Math" panose="02040503050406030204" pitchFamily="18" charset="0"/>
                      </a:rPr>
                      <m:t>𝑔𝑎𝑚</m:t>
                    </m:r>
                    <m:r>
                      <a:rPr lang="vi-VN" sz="2000" b="0" i="1" smtClean="0">
                        <a:latin typeface="Cambria Math" panose="02040503050406030204" pitchFamily="18" charset="0"/>
                      </a:rPr>
                      <m:t>/</m:t>
                    </m:r>
                    <m:r>
                      <a:rPr lang="vi-VN" sz="2000" b="0" i="1" smtClean="0">
                        <a:latin typeface="Cambria Math" panose="02040503050406030204" pitchFamily="18" charset="0"/>
                      </a:rPr>
                      <m:t>𝑚𝑜𝑙</m:t>
                    </m:r>
                    <m:r>
                      <a:rPr lang="vi-VN" sz="2000" b="0" i="1" smtClean="0">
                        <a:latin typeface="Cambria Math" panose="02040503050406030204" pitchFamily="18" charset="0"/>
                      </a:rPr>
                      <m:t>)</m:t>
                    </m:r>
                  </m:oMath>
                </a14:m>
                <a:endParaRPr lang="vi-VN" sz="2000" dirty="0">
                  <a:latin typeface="+mj-lt"/>
                </a:endParaRPr>
              </a:p>
            </p:txBody>
          </p:sp>
        </mc:Choice>
        <mc:Fallback xmlns="">
          <p:sp>
            <p:nvSpPr>
              <p:cNvPr id="3" name="Hộp Văn bản 2">
                <a:extLst>
                  <a:ext uri="{FF2B5EF4-FFF2-40B4-BE49-F238E27FC236}">
                    <a16:creationId xmlns:a16="http://schemas.microsoft.com/office/drawing/2014/main" id="{CE75A18E-8C66-F0A0-DCB9-F3E90C352807}"/>
                  </a:ext>
                </a:extLst>
              </p:cNvPr>
              <p:cNvSpPr txBox="1">
                <a:spLocks noRot="1" noChangeAspect="1" noMove="1" noResize="1" noEditPoints="1" noAdjustHandles="1" noChangeArrowheads="1" noChangeShapeType="1" noTextEdit="1"/>
              </p:cNvSpPr>
              <p:nvPr/>
            </p:nvSpPr>
            <p:spPr>
              <a:xfrm>
                <a:off x="5626406" y="4004063"/>
                <a:ext cx="2348147" cy="504177"/>
              </a:xfrm>
              <a:prstGeom prst="rect">
                <a:avLst/>
              </a:prstGeom>
              <a:blipFill>
                <a:blip r:embed="rId5"/>
                <a:stretch>
                  <a:fillRect l="-775" t="-10588" r="-258" b="-14118"/>
                </a:stretch>
              </a:blipFill>
              <a:ln>
                <a:solidFill>
                  <a:srgbClr val="000000"/>
                </a:solid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4" name="Hộp Văn bản 3">
                <a:extLst>
                  <a:ext uri="{FF2B5EF4-FFF2-40B4-BE49-F238E27FC236}">
                    <a16:creationId xmlns:a16="http://schemas.microsoft.com/office/drawing/2014/main" xmlns="" id="{EE48D091-9147-8DC3-0FAB-B7D6F97B988C}"/>
                  </a:ext>
                </a:extLst>
              </p:cNvPr>
              <p:cNvSpPr txBox="1"/>
              <p:nvPr/>
            </p:nvSpPr>
            <p:spPr>
              <a:xfrm>
                <a:off x="2822735" y="3981914"/>
                <a:ext cx="2348147" cy="461665"/>
              </a:xfrm>
              <a:prstGeom prst="rect">
                <a:avLst/>
              </a:prstGeom>
              <a:noFill/>
              <a:ln>
                <a:solidFill>
                  <a:srgbClr val="000000"/>
                </a:solidFill>
              </a:ln>
            </p:spPr>
            <p:txBody>
              <a:bodyPr wrap="square">
                <a:spAutoFit/>
              </a:bodyPr>
              <a:lstStyle/>
              <a:p>
                <a:r>
                  <a:rPr lang="vi-VN" sz="2400" dirty="0">
                    <a:latin typeface="+mj-lt"/>
                  </a:rPr>
                  <a:t> m = </a:t>
                </a:r>
                <a:r>
                  <a:rPr lang="vi-VN" sz="2400" dirty="0" err="1">
                    <a:latin typeface="+mj-lt"/>
                  </a:rPr>
                  <a:t>n.M</a:t>
                </a:r>
                <a14:m>
                  <m:oMath xmlns:m="http://schemas.openxmlformats.org/officeDocument/2006/math">
                    <m:r>
                      <a:rPr lang="vi-VN" sz="2400" b="0" i="0" smtClean="0">
                        <a:latin typeface="Cambria Math" panose="02040503050406030204" pitchFamily="18" charset="0"/>
                      </a:rPr>
                      <m:t> </m:t>
                    </m:r>
                    <m:r>
                      <a:rPr lang="vi-VN" sz="2400" b="0" i="1" smtClean="0">
                        <a:latin typeface="Cambria Math" panose="02040503050406030204" pitchFamily="18" charset="0"/>
                      </a:rPr>
                      <m:t>(</m:t>
                    </m:r>
                    <m:r>
                      <a:rPr lang="vi-VN" sz="2400" b="0" i="1" smtClean="0">
                        <a:latin typeface="Cambria Math" panose="02040503050406030204" pitchFamily="18" charset="0"/>
                      </a:rPr>
                      <m:t>𝑔𝑎𝑚</m:t>
                    </m:r>
                    <m:r>
                      <a:rPr lang="vi-VN" sz="2400" b="0" i="1" smtClean="0">
                        <a:latin typeface="Cambria Math" panose="02040503050406030204" pitchFamily="18" charset="0"/>
                      </a:rPr>
                      <m:t>)</m:t>
                    </m:r>
                  </m:oMath>
                </a14:m>
                <a:endParaRPr lang="vi-VN" sz="2400" dirty="0">
                  <a:latin typeface="+mj-lt"/>
                </a:endParaRPr>
              </a:p>
            </p:txBody>
          </p:sp>
        </mc:Choice>
        <mc:Fallback xmlns="">
          <p:sp>
            <p:nvSpPr>
              <p:cNvPr id="4" name="Hộp Văn bản 3">
                <a:extLst>
                  <a:ext uri="{FF2B5EF4-FFF2-40B4-BE49-F238E27FC236}">
                    <a16:creationId xmlns:a16="http://schemas.microsoft.com/office/drawing/2014/main" id="{EE48D091-9147-8DC3-0FAB-B7D6F97B988C}"/>
                  </a:ext>
                </a:extLst>
              </p:cNvPr>
              <p:cNvSpPr txBox="1">
                <a:spLocks noRot="1" noChangeAspect="1" noMove="1" noResize="1" noEditPoints="1" noAdjustHandles="1" noChangeArrowheads="1" noChangeShapeType="1" noTextEdit="1"/>
              </p:cNvSpPr>
              <p:nvPr/>
            </p:nvSpPr>
            <p:spPr>
              <a:xfrm>
                <a:off x="2822735" y="3981914"/>
                <a:ext cx="2348147" cy="461665"/>
              </a:xfrm>
              <a:prstGeom prst="rect">
                <a:avLst/>
              </a:prstGeom>
              <a:blipFill>
                <a:blip r:embed="rId6"/>
                <a:stretch>
                  <a:fillRect l="-517" t="-8974" b="-26923"/>
                </a:stretch>
              </a:blipFill>
              <a:ln>
                <a:solidFill>
                  <a:srgbClr val="000000"/>
                </a:solidFill>
              </a:ln>
            </p:spPr>
            <p:txBody>
              <a:bodyPr/>
              <a:lstStyle/>
              <a:p>
                <a:r>
                  <a:rPr lang="vi-VN">
                    <a:noFill/>
                  </a:rPr>
                  <a:t> </a:t>
                </a:r>
              </a:p>
            </p:txBody>
          </p:sp>
        </mc:Fallback>
      </mc:AlternateContent>
      <p:sp>
        <p:nvSpPr>
          <p:cNvPr id="6" name="Mũi tên: Phải 5">
            <a:extLst>
              <a:ext uri="{FF2B5EF4-FFF2-40B4-BE49-F238E27FC236}">
                <a16:creationId xmlns:a16="http://schemas.microsoft.com/office/drawing/2014/main" xmlns="" id="{F7D7688C-32E5-9A23-8D59-B9A0779B1FF9}"/>
              </a:ext>
            </a:extLst>
          </p:cNvPr>
          <p:cNvSpPr/>
          <p:nvPr/>
        </p:nvSpPr>
        <p:spPr>
          <a:xfrm>
            <a:off x="2411427" y="4112235"/>
            <a:ext cx="387619" cy="14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9" name="Mũi tên: Phải 8">
            <a:extLst>
              <a:ext uri="{FF2B5EF4-FFF2-40B4-BE49-F238E27FC236}">
                <a16:creationId xmlns:a16="http://schemas.microsoft.com/office/drawing/2014/main" xmlns="" id="{BF63C430-8F0B-F816-46AF-E09431103ECD}"/>
              </a:ext>
            </a:extLst>
          </p:cNvPr>
          <p:cNvSpPr/>
          <p:nvPr/>
        </p:nvSpPr>
        <p:spPr>
          <a:xfrm>
            <a:off x="5204834" y="4184193"/>
            <a:ext cx="387619" cy="14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15238316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8" grpId="0"/>
      <p:bldP spid="10" grpId="0"/>
      <p:bldP spid="11" grpId="0" animBg="1"/>
      <p:bldP spid="16" grpId="0"/>
      <p:bldP spid="17" grpId="0" animBg="1"/>
      <p:bldP spid="19" grpId="0"/>
      <p:bldP spid="3" grpId="0" animBg="1"/>
      <p:bldP spid="4" grpId="0" animBg="1"/>
      <p:bldP spid="6" grpId="0" animBg="1"/>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937279" y="532662"/>
            <a:ext cx="6013779" cy="601925"/>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mc:AlternateContent xmlns:mc="http://schemas.openxmlformats.org/markup-compatibility/2006" xmlns:a14="http://schemas.microsoft.com/office/drawing/2010/main">
        <mc:Choice Requires="a14">
          <p:sp>
            <p:nvSpPr>
              <p:cNvPr id="2" name="Hộp Văn bản 1">
                <a:extLst>
                  <a:ext uri="{FF2B5EF4-FFF2-40B4-BE49-F238E27FC236}">
                    <a16:creationId xmlns:a16="http://schemas.microsoft.com/office/drawing/2014/main" xmlns="" id="{FCC3A884-F794-B56E-2A9B-F0A6E5CA550A}"/>
                  </a:ext>
                </a:extLst>
              </p:cNvPr>
              <p:cNvSpPr txBox="1"/>
              <p:nvPr/>
            </p:nvSpPr>
            <p:spPr>
              <a:xfrm>
                <a:off x="6144996" y="2018154"/>
                <a:ext cx="1896233" cy="584584"/>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a:rPr>
                        </m:ctrlPr>
                      </m:fPr>
                      <m:num>
                        <m:r>
                          <a:rPr lang="vi-VN" sz="2400" b="0" i="1" smtClean="0">
                            <a:latin typeface="Cambria Math" panose="02040503050406030204" pitchFamily="18" charset="0"/>
                          </a:rPr>
                          <m:t>𝑚</m:t>
                        </m:r>
                      </m:num>
                      <m:den>
                        <m:r>
                          <a:rPr lang="vi-VN" sz="2400" b="0" i="1" smtClean="0">
                            <a:latin typeface="Cambria Math" panose="02040503050406030204" pitchFamily="18" charset="0"/>
                          </a:rPr>
                          <m:t>𝑀</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2" name="Hộp Văn bản 1">
                <a:extLst>
                  <a:ext uri="{FF2B5EF4-FFF2-40B4-BE49-F238E27FC236}">
                    <a16:creationId xmlns:a16="http://schemas.microsoft.com/office/drawing/2014/main" id="{FCC3A884-F794-B56E-2A9B-F0A6E5CA550A}"/>
                  </a:ext>
                </a:extLst>
              </p:cNvPr>
              <p:cNvSpPr txBox="1">
                <a:spLocks noRot="1" noChangeAspect="1" noMove="1" noResize="1" noEditPoints="1" noAdjustHandles="1" noChangeArrowheads="1" noChangeShapeType="1" noTextEdit="1"/>
              </p:cNvSpPr>
              <p:nvPr/>
            </p:nvSpPr>
            <p:spPr>
              <a:xfrm>
                <a:off x="6144996" y="2018154"/>
                <a:ext cx="1896233" cy="584584"/>
              </a:xfrm>
              <a:prstGeom prst="rect">
                <a:avLst/>
              </a:prstGeom>
              <a:blipFill>
                <a:blip r:embed="rId4"/>
                <a:stretch>
                  <a:fillRect l="-4473" b="-8163"/>
                </a:stretch>
              </a:blipFill>
              <a:ln>
                <a:solidFill>
                  <a:srgbClr val="000000"/>
                </a:solidFill>
              </a:ln>
            </p:spPr>
            <p:txBody>
              <a:bodyPr/>
              <a:lstStyle/>
              <a:p>
                <a:r>
                  <a:rPr lang="vi-VN">
                    <a:noFill/>
                  </a:rPr>
                  <a:t> </a:t>
                </a:r>
              </a:p>
            </p:txBody>
          </p:sp>
        </mc:Fallback>
      </mc:AlternateContent>
      <p:sp>
        <p:nvSpPr>
          <p:cNvPr id="4" name="Hộp Văn bản 3">
            <a:extLst>
              <a:ext uri="{FF2B5EF4-FFF2-40B4-BE49-F238E27FC236}">
                <a16:creationId xmlns:a16="http://schemas.microsoft.com/office/drawing/2014/main" xmlns="" id="{466973E5-4A0F-9E32-F636-563E73EE97DA}"/>
              </a:ext>
            </a:extLst>
          </p:cNvPr>
          <p:cNvSpPr txBox="1"/>
          <p:nvPr/>
        </p:nvSpPr>
        <p:spPr>
          <a:xfrm>
            <a:off x="1702147" y="1127455"/>
            <a:ext cx="6504574" cy="869020"/>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latin typeface="Times New Roman" panose="02020603050405020304" pitchFamily="18" charset="0"/>
                <a:ea typeface="Segoe UI" panose="020B0502040204020203" pitchFamily="34" charset="0"/>
              </a:rPr>
              <a:t>mol</a:t>
            </a:r>
            <a:r>
              <a:rPr lang="vi-VN" sz="2200" dirty="0">
                <a:solidFill>
                  <a:srgbClr val="000000"/>
                </a:solidFill>
                <a:effectLst/>
                <a:latin typeface="Times New Roman" panose="02020603050405020304" pitchFamily="18" charset="0"/>
                <a:ea typeface="Segoe UI" panose="020B0502040204020203" pitchFamily="34" charset="0"/>
              </a:rPr>
              <a:t> chất, M là khối lượng </a:t>
            </a:r>
            <a:r>
              <a:rPr lang="vi-VN" sz="2200" dirty="0" err="1">
                <a:solidFill>
                  <a:srgbClr val="000000"/>
                </a:solidFill>
                <a:effectLst/>
                <a:latin typeface="Times New Roman" panose="02020603050405020304" pitchFamily="18" charset="0"/>
                <a:ea typeface="Segoe UI" panose="020B0502040204020203" pitchFamily="34" charset="0"/>
              </a:rPr>
              <a:t>mol</a:t>
            </a:r>
            <a:r>
              <a:rPr lang="vi-VN" sz="2200" dirty="0">
                <a:solidFill>
                  <a:srgbClr val="000000"/>
                </a:solidFill>
                <a:effectLst/>
                <a:latin typeface="Times New Roman" panose="02020603050405020304" pitchFamily="18" charset="0"/>
                <a:ea typeface="Segoe UI" panose="020B0502040204020203" pitchFamily="34" charset="0"/>
              </a:rPr>
              <a:t> chất và m là khối lượng chất.</a:t>
            </a:r>
            <a:endParaRPr lang="vi-VN" sz="2200" dirty="0">
              <a:effectLst/>
              <a:latin typeface="Segoe UI" panose="020B0502040204020203" pitchFamily="34" charset="0"/>
              <a:ea typeface="Segoe UI" panose="020B0502040204020203" pitchFamily="34" charset="0"/>
            </a:endParaRPr>
          </a:p>
        </p:txBody>
      </p:sp>
      <mc:AlternateContent xmlns:mc="http://schemas.openxmlformats.org/markup-compatibility/2006" xmlns:a14="http://schemas.microsoft.com/office/drawing/2010/main">
        <mc:Choice Requires="a14">
          <p:sp>
            <p:nvSpPr>
              <p:cNvPr id="5" name="Hộp Văn bản 4">
                <a:extLst>
                  <a:ext uri="{FF2B5EF4-FFF2-40B4-BE49-F238E27FC236}">
                    <a16:creationId xmlns:a16="http://schemas.microsoft.com/office/drawing/2014/main" xmlns="" id="{1A05EF4F-BDDD-340A-CD38-DC453378950B}"/>
                  </a:ext>
                </a:extLst>
              </p:cNvPr>
              <p:cNvSpPr txBox="1"/>
              <p:nvPr/>
            </p:nvSpPr>
            <p:spPr>
              <a:xfrm>
                <a:off x="6207159" y="3708491"/>
                <a:ext cx="2348147" cy="504177"/>
              </a:xfrm>
              <a:prstGeom prst="rect">
                <a:avLst/>
              </a:prstGeom>
              <a:noFill/>
              <a:ln>
                <a:solidFill>
                  <a:srgbClr val="000000"/>
                </a:solidFill>
              </a:ln>
            </p:spPr>
            <p:txBody>
              <a:bodyPr wrap="square">
                <a:spAutoFit/>
              </a:bodyPr>
              <a:lstStyle/>
              <a:p>
                <a:r>
                  <a:rPr lang="vi-VN" sz="2400" dirty="0">
                    <a:latin typeface="+mj-lt"/>
                  </a:rPr>
                  <a:t> M</a:t>
                </a:r>
                <a:r>
                  <a:rPr lang="vi-VN" sz="2400" baseline="-25000" dirty="0">
                    <a:latin typeface="+mj-lt"/>
                  </a:rPr>
                  <a:t> </a:t>
                </a:r>
                <a:r>
                  <a:rPr lang="vi-VN" sz="2400" dirty="0">
                    <a:latin typeface="+mj-lt"/>
                  </a:rPr>
                  <a:t>= </a:t>
                </a:r>
                <a14:m>
                  <m:oMath xmlns:m="http://schemas.openxmlformats.org/officeDocument/2006/math">
                    <m:f>
                      <m:fPr>
                        <m:ctrlPr>
                          <a:rPr lang="vi-VN" sz="2000" i="1" smtClean="0">
                            <a:latin typeface="Cambria Math"/>
                          </a:rPr>
                        </m:ctrlPr>
                      </m:fPr>
                      <m:num>
                        <m:r>
                          <a:rPr lang="vi-VN" sz="2000" b="0" i="1" smtClean="0">
                            <a:latin typeface="Cambria Math" panose="02040503050406030204" pitchFamily="18" charset="0"/>
                          </a:rPr>
                          <m:t>𝑚</m:t>
                        </m:r>
                      </m:num>
                      <m:den>
                        <m:r>
                          <a:rPr lang="vi-VN" sz="2000" b="0" i="1" smtClean="0">
                            <a:latin typeface="Cambria Math" panose="02040503050406030204" pitchFamily="18" charset="0"/>
                          </a:rPr>
                          <m:t>𝑛</m:t>
                        </m:r>
                      </m:den>
                    </m:f>
                    <m:r>
                      <a:rPr lang="vi-VN" sz="2000" b="0" i="1" smtClean="0">
                        <a:latin typeface="Cambria Math" panose="02040503050406030204" pitchFamily="18" charset="0"/>
                      </a:rPr>
                      <m:t>(</m:t>
                    </m:r>
                    <m:r>
                      <a:rPr lang="vi-VN" sz="2000" b="0" i="1" smtClean="0">
                        <a:latin typeface="Cambria Math" panose="02040503050406030204" pitchFamily="18" charset="0"/>
                      </a:rPr>
                      <m:t>𝑔𝑎𝑚</m:t>
                    </m:r>
                    <m:r>
                      <a:rPr lang="vi-VN" sz="2000" b="0" i="1" smtClean="0">
                        <a:latin typeface="Cambria Math" panose="02040503050406030204" pitchFamily="18" charset="0"/>
                      </a:rPr>
                      <m:t>/</m:t>
                    </m:r>
                    <m:r>
                      <a:rPr lang="vi-VN" sz="2000" b="0" i="1" smtClean="0">
                        <a:latin typeface="Cambria Math" panose="02040503050406030204" pitchFamily="18" charset="0"/>
                      </a:rPr>
                      <m:t>𝑚𝑜𝑙</m:t>
                    </m:r>
                    <m:r>
                      <a:rPr lang="vi-VN" sz="2000" b="0" i="1" smtClean="0">
                        <a:latin typeface="Cambria Math" panose="02040503050406030204" pitchFamily="18" charset="0"/>
                      </a:rPr>
                      <m:t>)</m:t>
                    </m:r>
                  </m:oMath>
                </a14:m>
                <a:endParaRPr lang="vi-VN" sz="2000" dirty="0">
                  <a:latin typeface="+mj-lt"/>
                </a:endParaRPr>
              </a:p>
            </p:txBody>
          </p:sp>
        </mc:Choice>
        <mc:Fallback xmlns="">
          <p:sp>
            <p:nvSpPr>
              <p:cNvPr id="5" name="Hộp Văn bản 4">
                <a:extLst>
                  <a:ext uri="{FF2B5EF4-FFF2-40B4-BE49-F238E27FC236}">
                    <a16:creationId xmlns:a16="http://schemas.microsoft.com/office/drawing/2014/main" id="{1A05EF4F-BDDD-340A-CD38-DC453378950B}"/>
                  </a:ext>
                </a:extLst>
              </p:cNvPr>
              <p:cNvSpPr txBox="1">
                <a:spLocks noRot="1" noChangeAspect="1" noMove="1" noResize="1" noEditPoints="1" noAdjustHandles="1" noChangeArrowheads="1" noChangeShapeType="1" noTextEdit="1"/>
              </p:cNvSpPr>
              <p:nvPr/>
            </p:nvSpPr>
            <p:spPr>
              <a:xfrm>
                <a:off x="6207159" y="3708491"/>
                <a:ext cx="2348147" cy="504177"/>
              </a:xfrm>
              <a:prstGeom prst="rect">
                <a:avLst/>
              </a:prstGeom>
              <a:blipFill>
                <a:blip r:embed="rId5"/>
                <a:stretch>
                  <a:fillRect l="-3618" t="-10588" r="-258" b="-14118"/>
                </a:stretch>
              </a:blipFill>
              <a:ln>
                <a:solidFill>
                  <a:srgbClr val="000000"/>
                </a:solid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xmlns="" id="{CB28FA9B-D17B-BFDC-78D0-ABD047A9DEA7}"/>
                  </a:ext>
                </a:extLst>
              </p:cNvPr>
              <p:cNvSpPr txBox="1"/>
              <p:nvPr/>
            </p:nvSpPr>
            <p:spPr>
              <a:xfrm>
                <a:off x="6144996" y="2896568"/>
                <a:ext cx="2348147" cy="461665"/>
              </a:xfrm>
              <a:prstGeom prst="rect">
                <a:avLst/>
              </a:prstGeom>
              <a:noFill/>
              <a:ln>
                <a:solidFill>
                  <a:srgbClr val="000000"/>
                </a:solidFill>
              </a:ln>
            </p:spPr>
            <p:txBody>
              <a:bodyPr wrap="square">
                <a:spAutoFit/>
              </a:bodyPr>
              <a:lstStyle/>
              <a:p>
                <a:r>
                  <a:rPr lang="vi-VN" sz="2400" dirty="0">
                    <a:latin typeface="+mj-lt"/>
                  </a:rPr>
                  <a:t> m = </a:t>
                </a:r>
                <a:r>
                  <a:rPr lang="vi-VN" sz="2400" dirty="0" err="1">
                    <a:latin typeface="+mj-lt"/>
                  </a:rPr>
                  <a:t>n.M</a:t>
                </a:r>
                <a14:m>
                  <m:oMath xmlns:m="http://schemas.openxmlformats.org/officeDocument/2006/math">
                    <m:r>
                      <a:rPr lang="vi-VN" sz="2400" b="0" i="0" smtClean="0">
                        <a:latin typeface="Cambria Math" panose="02040503050406030204" pitchFamily="18" charset="0"/>
                      </a:rPr>
                      <m:t> </m:t>
                    </m:r>
                    <m:r>
                      <a:rPr lang="vi-VN" sz="2400" b="0" i="1" smtClean="0">
                        <a:latin typeface="Cambria Math" panose="02040503050406030204" pitchFamily="18" charset="0"/>
                      </a:rPr>
                      <m:t>(</m:t>
                    </m:r>
                    <m:r>
                      <a:rPr lang="vi-VN" sz="2400" b="0" i="1" smtClean="0">
                        <a:latin typeface="Cambria Math" panose="02040503050406030204" pitchFamily="18" charset="0"/>
                      </a:rPr>
                      <m:t>𝑔𝑎𝑚</m:t>
                    </m:r>
                    <m:r>
                      <a:rPr lang="vi-VN" sz="2400" b="0" i="1" smtClean="0">
                        <a:latin typeface="Cambria Math" panose="02040503050406030204" pitchFamily="18" charset="0"/>
                      </a:rPr>
                      <m:t>)</m:t>
                    </m:r>
                  </m:oMath>
                </a14:m>
                <a:endParaRPr lang="vi-VN" sz="2400" dirty="0">
                  <a:latin typeface="+mj-lt"/>
                </a:endParaRPr>
              </a:p>
            </p:txBody>
          </p:sp>
        </mc:Choice>
        <mc:Fallback xmlns="">
          <p:sp>
            <p:nvSpPr>
              <p:cNvPr id="8" name="Hộp Văn bản 7">
                <a:extLst>
                  <a:ext uri="{FF2B5EF4-FFF2-40B4-BE49-F238E27FC236}">
                    <a16:creationId xmlns:a16="http://schemas.microsoft.com/office/drawing/2014/main" id="{CB28FA9B-D17B-BFDC-78D0-ABD047A9DEA7}"/>
                  </a:ext>
                </a:extLst>
              </p:cNvPr>
              <p:cNvSpPr txBox="1">
                <a:spLocks noRot="1" noChangeAspect="1" noMove="1" noResize="1" noEditPoints="1" noAdjustHandles="1" noChangeArrowheads="1" noChangeShapeType="1" noTextEdit="1"/>
              </p:cNvSpPr>
              <p:nvPr/>
            </p:nvSpPr>
            <p:spPr>
              <a:xfrm>
                <a:off x="6144996" y="2896568"/>
                <a:ext cx="2348147" cy="461665"/>
              </a:xfrm>
              <a:prstGeom prst="rect">
                <a:avLst/>
              </a:prstGeom>
              <a:blipFill>
                <a:blip r:embed="rId6"/>
                <a:stretch>
                  <a:fillRect l="-3618" t="-8974" b="-26923"/>
                </a:stretch>
              </a:blipFill>
              <a:ln>
                <a:solidFill>
                  <a:srgbClr val="000000"/>
                </a:solidFill>
              </a:ln>
            </p:spPr>
            <p:txBody>
              <a:bodyPr/>
              <a:lstStyle/>
              <a:p>
                <a:r>
                  <a:rPr lang="vi-VN">
                    <a:noFill/>
                  </a:rPr>
                  <a:t> </a:t>
                </a:r>
              </a:p>
            </p:txBody>
          </p:sp>
        </mc:Fallback>
      </mc:AlternateContent>
      <p:grpSp>
        <p:nvGrpSpPr>
          <p:cNvPr id="11" name="Group 32">
            <a:extLst>
              <a:ext uri="{FF2B5EF4-FFF2-40B4-BE49-F238E27FC236}">
                <a16:creationId xmlns:a16="http://schemas.microsoft.com/office/drawing/2014/main" xmlns="" id="{D01BC582-0AA1-56EF-E1AF-771D91BE8C92}"/>
              </a:ext>
            </a:extLst>
          </p:cNvPr>
          <p:cNvGrpSpPr/>
          <p:nvPr/>
        </p:nvGrpSpPr>
        <p:grpSpPr>
          <a:xfrm>
            <a:off x="1455399" y="1168646"/>
            <a:ext cx="597308" cy="564966"/>
            <a:chOff x="1846089" y="2648401"/>
            <a:chExt cx="878022" cy="830481"/>
          </a:xfrm>
        </p:grpSpPr>
        <p:grpSp>
          <p:nvGrpSpPr>
            <p:cNvPr id="12" name="Google Shape;8151;p36">
              <a:extLst>
                <a:ext uri="{FF2B5EF4-FFF2-40B4-BE49-F238E27FC236}">
                  <a16:creationId xmlns:a16="http://schemas.microsoft.com/office/drawing/2014/main" xmlns=""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xmlns=""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53;p36">
                <a:extLst>
                  <a:ext uri="{FF2B5EF4-FFF2-40B4-BE49-F238E27FC236}">
                    <a16:creationId xmlns:a16="http://schemas.microsoft.com/office/drawing/2014/main" xmlns=""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xmlns=""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xmlns=""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xmlns=""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34" name="Group 32">
            <a:extLst>
              <a:ext uri="{FF2B5EF4-FFF2-40B4-BE49-F238E27FC236}">
                <a16:creationId xmlns:a16="http://schemas.microsoft.com/office/drawing/2014/main" xmlns="" id="{1E425386-9757-EA8D-749F-9212F2C07D9D}"/>
              </a:ext>
            </a:extLst>
          </p:cNvPr>
          <p:cNvGrpSpPr/>
          <p:nvPr/>
        </p:nvGrpSpPr>
        <p:grpSpPr>
          <a:xfrm>
            <a:off x="1760278" y="2135689"/>
            <a:ext cx="597308" cy="564966"/>
            <a:chOff x="1846089" y="2648401"/>
            <a:chExt cx="878022" cy="830481"/>
          </a:xfrm>
        </p:grpSpPr>
        <p:grpSp>
          <p:nvGrpSpPr>
            <p:cNvPr id="35" name="Google Shape;8151;p36">
              <a:extLst>
                <a:ext uri="{FF2B5EF4-FFF2-40B4-BE49-F238E27FC236}">
                  <a16:creationId xmlns:a16="http://schemas.microsoft.com/office/drawing/2014/main" xmlns="" id="{D2D911D8-399E-7C00-D532-C551AF2F002F}"/>
                </a:ext>
              </a:extLst>
            </p:cNvPr>
            <p:cNvGrpSpPr/>
            <p:nvPr/>
          </p:nvGrpSpPr>
          <p:grpSpPr>
            <a:xfrm>
              <a:off x="1846089" y="2648401"/>
              <a:ext cx="878022" cy="830481"/>
              <a:chOff x="1121526" y="1341074"/>
              <a:chExt cx="3065806" cy="2648383"/>
            </a:xfrm>
          </p:grpSpPr>
          <p:sp>
            <p:nvSpPr>
              <p:cNvPr id="39" name="Google Shape;8152;p36">
                <a:extLst>
                  <a:ext uri="{FF2B5EF4-FFF2-40B4-BE49-F238E27FC236}">
                    <a16:creationId xmlns:a16="http://schemas.microsoft.com/office/drawing/2014/main" xmlns="" id="{16AE6AF4-FADF-9E44-FB53-30709226234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153;p36">
                <a:extLst>
                  <a:ext uri="{FF2B5EF4-FFF2-40B4-BE49-F238E27FC236}">
                    <a16:creationId xmlns:a16="http://schemas.microsoft.com/office/drawing/2014/main" xmlns="" id="{8CB06FF4-6C70-B5E5-D1F3-D6C7622AD3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8924;p44">
              <a:extLst>
                <a:ext uri="{FF2B5EF4-FFF2-40B4-BE49-F238E27FC236}">
                  <a16:creationId xmlns:a16="http://schemas.microsoft.com/office/drawing/2014/main" xmlns="" id="{0199DA88-AEED-28DD-8B2C-914C3B30536A}"/>
                </a:ext>
              </a:extLst>
            </p:cNvPr>
            <p:cNvGrpSpPr/>
            <p:nvPr/>
          </p:nvGrpSpPr>
          <p:grpSpPr>
            <a:xfrm>
              <a:off x="2055500" y="2858549"/>
              <a:ext cx="338616" cy="337690"/>
              <a:chOff x="3269875" y="3210400"/>
              <a:chExt cx="484500" cy="483175"/>
            </a:xfrm>
            <a:solidFill>
              <a:srgbClr val="C43300"/>
            </a:solidFill>
          </p:grpSpPr>
          <p:sp>
            <p:nvSpPr>
              <p:cNvPr id="37" name="Google Shape;8925;p44">
                <a:extLst>
                  <a:ext uri="{FF2B5EF4-FFF2-40B4-BE49-F238E27FC236}">
                    <a16:creationId xmlns:a16="http://schemas.microsoft.com/office/drawing/2014/main" xmlns="" id="{8A1A67DB-F53B-3C07-F9B6-FF8A03C7820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 name="Google Shape;8926;p44">
                <a:extLst>
                  <a:ext uri="{FF2B5EF4-FFF2-40B4-BE49-F238E27FC236}">
                    <a16:creationId xmlns:a16="http://schemas.microsoft.com/office/drawing/2014/main" xmlns="" id="{935572F3-D95F-F676-96AD-E296F3D96184}"/>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xmlns="" id="{5490CCB0-7612-4F62-8758-B57EFEE3D656}"/>
              </a:ext>
            </a:extLst>
          </p:cNvPr>
          <p:cNvGrpSpPr/>
          <p:nvPr/>
        </p:nvGrpSpPr>
        <p:grpSpPr>
          <a:xfrm>
            <a:off x="1776035" y="2881485"/>
            <a:ext cx="597308" cy="564966"/>
            <a:chOff x="1846089" y="2648401"/>
            <a:chExt cx="878022" cy="830481"/>
          </a:xfrm>
        </p:grpSpPr>
        <p:grpSp>
          <p:nvGrpSpPr>
            <p:cNvPr id="49" name="Google Shape;8151;p36">
              <a:extLst>
                <a:ext uri="{FF2B5EF4-FFF2-40B4-BE49-F238E27FC236}">
                  <a16:creationId xmlns:a16="http://schemas.microsoft.com/office/drawing/2014/main" xmlns=""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xmlns=""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xmlns=""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8924;p44">
              <a:extLst>
                <a:ext uri="{FF2B5EF4-FFF2-40B4-BE49-F238E27FC236}">
                  <a16:creationId xmlns:a16="http://schemas.microsoft.com/office/drawing/2014/main" xmlns=""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xmlns=""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xmlns=""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55" name="Group 32">
            <a:extLst>
              <a:ext uri="{FF2B5EF4-FFF2-40B4-BE49-F238E27FC236}">
                <a16:creationId xmlns:a16="http://schemas.microsoft.com/office/drawing/2014/main" xmlns="" id="{363D6BE6-9E70-DD2B-F22E-A4D4F6055424}"/>
              </a:ext>
            </a:extLst>
          </p:cNvPr>
          <p:cNvGrpSpPr/>
          <p:nvPr/>
        </p:nvGrpSpPr>
        <p:grpSpPr>
          <a:xfrm>
            <a:off x="1813033" y="3635604"/>
            <a:ext cx="597308" cy="564966"/>
            <a:chOff x="1846089" y="2648401"/>
            <a:chExt cx="878022" cy="830481"/>
          </a:xfrm>
        </p:grpSpPr>
        <p:grpSp>
          <p:nvGrpSpPr>
            <p:cNvPr id="56" name="Google Shape;8151;p36">
              <a:extLst>
                <a:ext uri="{FF2B5EF4-FFF2-40B4-BE49-F238E27FC236}">
                  <a16:creationId xmlns:a16="http://schemas.microsoft.com/office/drawing/2014/main" xmlns="" id="{3CA96FAF-C8C0-CA5A-7E28-541B371DC6E0}"/>
                </a:ext>
              </a:extLst>
            </p:cNvPr>
            <p:cNvGrpSpPr/>
            <p:nvPr/>
          </p:nvGrpSpPr>
          <p:grpSpPr>
            <a:xfrm>
              <a:off x="1846089" y="2648401"/>
              <a:ext cx="878022" cy="830481"/>
              <a:chOff x="1121526" y="1341074"/>
              <a:chExt cx="3065806" cy="2648383"/>
            </a:xfrm>
          </p:grpSpPr>
          <p:sp>
            <p:nvSpPr>
              <p:cNvPr id="60" name="Google Shape;8152;p36">
                <a:extLst>
                  <a:ext uri="{FF2B5EF4-FFF2-40B4-BE49-F238E27FC236}">
                    <a16:creationId xmlns:a16="http://schemas.microsoft.com/office/drawing/2014/main" xmlns="" id="{22DF63E7-C6B8-3BB4-4689-A2D0E1A1DAC9}"/>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153;p36">
                <a:extLst>
                  <a:ext uri="{FF2B5EF4-FFF2-40B4-BE49-F238E27FC236}">
                    <a16:creationId xmlns:a16="http://schemas.microsoft.com/office/drawing/2014/main" xmlns="" id="{D8009BFB-DBD4-F963-7F01-F26D0A72F4D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8924;p44">
              <a:extLst>
                <a:ext uri="{FF2B5EF4-FFF2-40B4-BE49-F238E27FC236}">
                  <a16:creationId xmlns:a16="http://schemas.microsoft.com/office/drawing/2014/main" xmlns="" id="{64DEEDC2-8B41-64BB-B79F-A120B257C35F}"/>
                </a:ext>
              </a:extLst>
            </p:cNvPr>
            <p:cNvGrpSpPr/>
            <p:nvPr/>
          </p:nvGrpSpPr>
          <p:grpSpPr>
            <a:xfrm>
              <a:off x="2055500" y="2858549"/>
              <a:ext cx="338616" cy="337690"/>
              <a:chOff x="3269875" y="3210400"/>
              <a:chExt cx="484500" cy="483175"/>
            </a:xfrm>
            <a:solidFill>
              <a:srgbClr val="C43300"/>
            </a:solidFill>
          </p:grpSpPr>
          <p:sp>
            <p:nvSpPr>
              <p:cNvPr id="58" name="Google Shape;8925;p44">
                <a:extLst>
                  <a:ext uri="{FF2B5EF4-FFF2-40B4-BE49-F238E27FC236}">
                    <a16:creationId xmlns:a16="http://schemas.microsoft.com/office/drawing/2014/main" xmlns="" id="{33EBC321-9940-B0B1-C017-7542BB07A39E}"/>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 name="Google Shape;8926;p44">
                <a:extLst>
                  <a:ext uri="{FF2B5EF4-FFF2-40B4-BE49-F238E27FC236}">
                    <a16:creationId xmlns:a16="http://schemas.microsoft.com/office/drawing/2014/main" xmlns="" id="{637D62B5-BA3A-6C48-D1B4-AB340B4107D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63" name="Hộp Văn bản 62">
            <a:extLst>
              <a:ext uri="{FF2B5EF4-FFF2-40B4-BE49-F238E27FC236}">
                <a16:creationId xmlns:a16="http://schemas.microsoft.com/office/drawing/2014/main" xmlns="" id="{B7D9FF8C-BC40-7FDD-8B56-4BA60D971C40}"/>
              </a:ext>
            </a:extLst>
          </p:cNvPr>
          <p:cNvSpPr txBox="1"/>
          <p:nvPr/>
        </p:nvSpPr>
        <p:spPr>
          <a:xfrm>
            <a:off x="2261076" y="2126454"/>
            <a:ext cx="3100126" cy="430887"/>
          </a:xfrm>
          <a:prstGeom prst="rect">
            <a:avLst/>
          </a:prstGeom>
          <a:noFill/>
        </p:spPr>
        <p:txBody>
          <a:bodyPr wrap="square">
            <a:spAutoFit/>
          </a:bodyPr>
          <a:lstStyle/>
          <a:p>
            <a:r>
              <a:rPr lang="vi-VN" sz="2200" b="1" dirty="0">
                <a:effectLst/>
                <a:latin typeface="Times New Roman" panose="02020603050405020304" pitchFamily="18" charset="0"/>
                <a:ea typeface="Calibri" panose="020F0502020204030204" pitchFamily="34" charset="0"/>
                <a:cs typeface="Calibri" panose="020F0502020204030204" pitchFamily="34" charset="0"/>
              </a:rPr>
              <a:t>Công thức tính số </a:t>
            </a:r>
            <a:r>
              <a:rPr lang="vi-VN" sz="2200" b="1"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200" b="1" dirty="0">
                <a:effectLst/>
                <a:latin typeface="Times New Roman" panose="02020603050405020304" pitchFamily="18" charset="0"/>
                <a:ea typeface="Calibri" panose="020F0502020204030204" pitchFamily="34" charset="0"/>
                <a:cs typeface="Calibri" panose="020F0502020204030204" pitchFamily="34" charset="0"/>
              </a:rPr>
              <a:t>:</a:t>
            </a:r>
            <a:endParaRPr lang="vi-VN" sz="2200" b="1" dirty="0"/>
          </a:p>
        </p:txBody>
      </p:sp>
      <p:sp>
        <p:nvSpPr>
          <p:cNvPr id="68" name="Hộp Văn bản 67">
            <a:extLst>
              <a:ext uri="{FF2B5EF4-FFF2-40B4-BE49-F238E27FC236}">
                <a16:creationId xmlns:a16="http://schemas.microsoft.com/office/drawing/2014/main" xmlns="" id="{8326C95C-B41C-0E73-6A7D-DEFCFAC79C92}"/>
              </a:ext>
            </a:extLst>
          </p:cNvPr>
          <p:cNvSpPr txBox="1"/>
          <p:nvPr/>
        </p:nvSpPr>
        <p:spPr>
          <a:xfrm>
            <a:off x="2229796" y="2914515"/>
            <a:ext cx="3481158" cy="436786"/>
          </a:xfrm>
          <a:prstGeom prst="rect">
            <a:avLst/>
          </a:prstGeom>
          <a:noFill/>
        </p:spPr>
        <p:txBody>
          <a:bodyPr wrap="square">
            <a:spAutoFit/>
          </a:bodyPr>
          <a:lstStyle/>
          <a:p>
            <a:pPr lvl="0">
              <a:lnSpc>
                <a:spcPct val="107000"/>
              </a:lnSpc>
              <a:spcAft>
                <a:spcPts val="800"/>
              </a:spcAft>
              <a:tabLst>
                <a:tab pos="2186940" algn="ctr"/>
              </a:tabLst>
            </a:pP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Công thức tính khối lượng:</a:t>
            </a:r>
            <a:endParaRPr lang="vi-VN" sz="22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9" name="Hộp Văn bản 68">
            <a:extLst>
              <a:ext uri="{FF2B5EF4-FFF2-40B4-BE49-F238E27FC236}">
                <a16:creationId xmlns:a16="http://schemas.microsoft.com/office/drawing/2014/main" xmlns="" id="{8A0B5A87-0785-EDF0-ACA2-1BA8016949AB}"/>
              </a:ext>
            </a:extLst>
          </p:cNvPr>
          <p:cNvSpPr txBox="1"/>
          <p:nvPr/>
        </p:nvSpPr>
        <p:spPr>
          <a:xfrm>
            <a:off x="2229796" y="3672872"/>
            <a:ext cx="4057716" cy="436786"/>
          </a:xfrm>
          <a:prstGeom prst="rect">
            <a:avLst/>
          </a:prstGeom>
          <a:noFill/>
        </p:spPr>
        <p:txBody>
          <a:bodyPr wrap="square">
            <a:spAutoFit/>
          </a:bodyPr>
          <a:lstStyle/>
          <a:p>
            <a:pPr lvl="0">
              <a:lnSpc>
                <a:spcPct val="107000"/>
              </a:lnSpc>
              <a:spcAft>
                <a:spcPts val="800"/>
              </a:spcAft>
              <a:tabLst>
                <a:tab pos="2186940" algn="ctr"/>
              </a:tabLst>
            </a:pP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Công thức tính khối lượng </a:t>
            </a:r>
            <a:r>
              <a:rPr lang="vi-VN" sz="2200" b="1" dirty="0" err="1">
                <a:effectLst/>
                <a:latin typeface="Times New Roman" panose="02020603050405020304" pitchFamily="18" charset="0"/>
                <a:ea typeface="Times New Roman" panose="02020603050405020304" pitchFamily="18" charset="0"/>
                <a:cs typeface="Calibri" panose="020F0502020204030204" pitchFamily="34" charset="0"/>
              </a:rPr>
              <a:t>mol</a:t>
            </a: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a:t>
            </a:r>
            <a:endParaRPr lang="vi-VN" sz="22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0" name="Tiêu đề 2">
            <a:extLst>
              <a:ext uri="{FF2B5EF4-FFF2-40B4-BE49-F238E27FC236}">
                <a16:creationId xmlns:a16="http://schemas.microsoft.com/office/drawing/2014/main" xmlns="" id="{20E7EE5E-8174-41B2-74F8-297C299CEF03}"/>
              </a:ext>
            </a:extLst>
          </p:cNvPr>
          <p:cNvSpPr txBox="1">
            <a:spLocks/>
          </p:cNvSpPr>
          <p:nvPr/>
        </p:nvSpPr>
        <p:spPr>
          <a:xfrm>
            <a:off x="761647" y="573937"/>
            <a:ext cx="6237963"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III. CHUYỂN ĐỔI GIỮA SỐ MOL CHẤT VÀ KHỐI LƯỢNG</a:t>
            </a:r>
          </a:p>
        </p:txBody>
      </p:sp>
    </p:spTree>
    <p:extLst>
      <p:ext uri="{BB962C8B-B14F-4D97-AF65-F5344CB8AC3E}">
        <p14:creationId xmlns:p14="http://schemas.microsoft.com/office/powerpoint/2010/main" val="21059684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8" grpId="0" animBg="1"/>
      <p:bldP spid="7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Bảng 4">
            <a:extLst>
              <a:ext uri="{FF2B5EF4-FFF2-40B4-BE49-F238E27FC236}">
                <a16:creationId xmlns:a16="http://schemas.microsoft.com/office/drawing/2014/main" xmlns="" id="{B02D48F1-9297-965F-81D7-EBDC41BD85A2}"/>
              </a:ext>
            </a:extLst>
          </p:cNvPr>
          <p:cNvGraphicFramePr>
            <a:graphicFrameLocks noGrp="1"/>
          </p:cNvGraphicFramePr>
          <p:nvPr>
            <p:extLst>
              <p:ext uri="{D42A27DB-BD31-4B8C-83A1-F6EECF244321}">
                <p14:modId xmlns:p14="http://schemas.microsoft.com/office/powerpoint/2010/main" val="4120550090"/>
              </p:ext>
            </p:extLst>
          </p:nvPr>
        </p:nvGraphicFramePr>
        <p:xfrm>
          <a:off x="0" y="782633"/>
          <a:ext cx="9144000" cy="4275399"/>
        </p:xfrm>
        <a:graphic>
          <a:graphicData uri="http://schemas.openxmlformats.org/drawingml/2006/table">
            <a:tbl>
              <a:tblPr firstRow="1" firstCol="1" bandRow="1">
                <a:tableStyleId>{775DCB02-9BB8-47FD-8907-85C794F793BA}</a:tableStyleId>
              </a:tblPr>
              <a:tblGrid>
                <a:gridCol w="1238491">
                  <a:extLst>
                    <a:ext uri="{9D8B030D-6E8A-4147-A177-3AD203B41FA5}">
                      <a16:colId xmlns:a16="http://schemas.microsoft.com/office/drawing/2014/main" xmlns="" val="4030326262"/>
                    </a:ext>
                  </a:extLst>
                </a:gridCol>
                <a:gridCol w="1122744">
                  <a:extLst>
                    <a:ext uri="{9D8B030D-6E8A-4147-A177-3AD203B41FA5}">
                      <a16:colId xmlns:a16="http://schemas.microsoft.com/office/drawing/2014/main" xmlns="" val="2321505516"/>
                    </a:ext>
                  </a:extLst>
                </a:gridCol>
                <a:gridCol w="2095018">
                  <a:extLst>
                    <a:ext uri="{9D8B030D-6E8A-4147-A177-3AD203B41FA5}">
                      <a16:colId xmlns:a16="http://schemas.microsoft.com/office/drawing/2014/main" xmlns="" val="726998101"/>
                    </a:ext>
                  </a:extLst>
                </a:gridCol>
                <a:gridCol w="1701786">
                  <a:extLst>
                    <a:ext uri="{9D8B030D-6E8A-4147-A177-3AD203B41FA5}">
                      <a16:colId xmlns:a16="http://schemas.microsoft.com/office/drawing/2014/main" xmlns="" val="2939264902"/>
                    </a:ext>
                  </a:extLst>
                </a:gridCol>
                <a:gridCol w="2985961">
                  <a:extLst>
                    <a:ext uri="{9D8B030D-6E8A-4147-A177-3AD203B41FA5}">
                      <a16:colId xmlns:a16="http://schemas.microsoft.com/office/drawing/2014/main" xmlns="" val="3677270472"/>
                    </a:ext>
                  </a:extLst>
                </a:gridCol>
              </a:tblGrid>
              <a:tr h="701577">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Chất</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Số</a:t>
                      </a:r>
                      <a:r>
                        <a:rPr lang="en-US" sz="1800" b="1" dirty="0">
                          <a:solidFill>
                            <a:schemeClr val="accent2"/>
                          </a:solidFill>
                          <a:effectLst/>
                          <a:latin typeface="Times New Roman" panose="02020603050405020304" pitchFamily="18" charset="0"/>
                          <a:cs typeface="Times New Roman" panose="02020603050405020304" pitchFamily="18" charset="0"/>
                        </a:rPr>
                        <a:t> mol (n)</a:t>
                      </a:r>
                      <a:endParaRPr lang="vi-VN" sz="1800" b="1" dirty="0">
                        <a:solidFill>
                          <a:schemeClr val="accent2"/>
                        </a:solidFill>
                        <a:effectLst/>
                        <a:latin typeface="Times New Roman" panose="02020603050405020304" pitchFamily="18" charset="0"/>
                        <a:cs typeface="Times New Roman" panose="02020603050405020304" pitchFamily="18" charset="0"/>
                      </a:endParaRPr>
                    </a:p>
                    <a:p>
                      <a:pPr marL="30480" marR="30480" algn="ctr">
                        <a:lnSpc>
                          <a:spcPct val="115000"/>
                        </a:lnSpc>
                        <a:spcBef>
                          <a:spcPts val="200"/>
                        </a:spcBef>
                        <a:spcAft>
                          <a:spcPts val="200"/>
                        </a:spcAft>
                      </a:pPr>
                      <a:r>
                        <a:rPr lang="en-US" sz="1800" b="1" dirty="0">
                          <a:solidFill>
                            <a:schemeClr val="accent2"/>
                          </a:solidFill>
                          <a:effectLst/>
                          <a:latin typeface="Times New Roman" panose="02020603050405020304" pitchFamily="18" charset="0"/>
                          <a:cs typeface="Times New Roman" panose="02020603050405020304" pitchFamily="18" charset="0"/>
                        </a:rPr>
                        <a:t>(mol)</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Khối</a:t>
                      </a:r>
                      <a:r>
                        <a:rPr lang="en-US" sz="1800" b="1" dirty="0">
                          <a:solidFill>
                            <a:schemeClr val="accent2"/>
                          </a:solidFill>
                          <a:effectLst/>
                          <a:latin typeface="Times New Roman" panose="02020603050405020304" pitchFamily="18" charset="0"/>
                          <a:cs typeface="Times New Roman" panose="02020603050405020304" pitchFamily="18" charset="0"/>
                        </a:rPr>
                        <a:t> </a:t>
                      </a:r>
                      <a:r>
                        <a:rPr lang="en-US" sz="1800" b="1" dirty="0" err="1">
                          <a:solidFill>
                            <a:schemeClr val="accent2"/>
                          </a:solidFill>
                          <a:effectLst/>
                          <a:latin typeface="Times New Roman" panose="02020603050405020304" pitchFamily="18" charset="0"/>
                          <a:cs typeface="Times New Roman" panose="02020603050405020304" pitchFamily="18" charset="0"/>
                        </a:rPr>
                        <a:t>lượng</a:t>
                      </a:r>
                      <a:r>
                        <a:rPr lang="en-US" sz="1800" b="1" dirty="0">
                          <a:solidFill>
                            <a:schemeClr val="accent2"/>
                          </a:solidFill>
                          <a:effectLst/>
                          <a:latin typeface="Times New Roman" panose="02020603050405020304" pitchFamily="18" charset="0"/>
                          <a:cs typeface="Times New Roman" panose="02020603050405020304" pitchFamily="18" charset="0"/>
                        </a:rPr>
                        <a:t> mol (M)</a:t>
                      </a:r>
                      <a:endParaRPr lang="vi-VN" sz="1800" b="1" dirty="0">
                        <a:solidFill>
                          <a:schemeClr val="accent2"/>
                        </a:solidFill>
                        <a:effectLst/>
                        <a:latin typeface="Times New Roman" panose="02020603050405020304" pitchFamily="18" charset="0"/>
                        <a:cs typeface="Times New Roman" panose="02020603050405020304" pitchFamily="18" charset="0"/>
                      </a:endParaRPr>
                    </a:p>
                    <a:p>
                      <a:pPr marL="30480" marR="30480" algn="ctr">
                        <a:lnSpc>
                          <a:spcPct val="115000"/>
                        </a:lnSpc>
                        <a:spcBef>
                          <a:spcPts val="200"/>
                        </a:spcBef>
                        <a:spcAft>
                          <a:spcPts val="200"/>
                        </a:spcAft>
                      </a:pPr>
                      <a:r>
                        <a:rPr lang="en-US" sz="1800" b="1" dirty="0">
                          <a:solidFill>
                            <a:schemeClr val="accent2"/>
                          </a:solidFill>
                          <a:effectLst/>
                          <a:latin typeface="Times New Roman" panose="02020603050405020304" pitchFamily="18" charset="0"/>
                          <a:cs typeface="Times New Roman" panose="02020603050405020304" pitchFamily="18" charset="0"/>
                        </a:rPr>
                        <a:t>(g/mol)</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Khối</a:t>
                      </a:r>
                      <a:r>
                        <a:rPr lang="en-US" sz="1800" b="1" dirty="0">
                          <a:solidFill>
                            <a:schemeClr val="accent2"/>
                          </a:solidFill>
                          <a:effectLst/>
                          <a:latin typeface="Times New Roman" panose="02020603050405020304" pitchFamily="18" charset="0"/>
                          <a:cs typeface="Times New Roman" panose="02020603050405020304" pitchFamily="18" charset="0"/>
                        </a:rPr>
                        <a:t> </a:t>
                      </a:r>
                      <a:r>
                        <a:rPr lang="en-US" sz="1800" b="1" dirty="0" err="1">
                          <a:solidFill>
                            <a:schemeClr val="accent2"/>
                          </a:solidFill>
                          <a:effectLst/>
                          <a:latin typeface="Times New Roman" panose="02020603050405020304" pitchFamily="18" charset="0"/>
                          <a:cs typeface="Times New Roman" panose="02020603050405020304" pitchFamily="18" charset="0"/>
                        </a:rPr>
                        <a:t>lượng</a:t>
                      </a:r>
                      <a:r>
                        <a:rPr lang="en-US" sz="1800" b="1" dirty="0">
                          <a:solidFill>
                            <a:schemeClr val="accent2"/>
                          </a:solidFill>
                          <a:effectLst/>
                          <a:latin typeface="Times New Roman" panose="02020603050405020304" pitchFamily="18" charset="0"/>
                          <a:cs typeface="Times New Roman" panose="02020603050405020304" pitchFamily="18" charset="0"/>
                        </a:rPr>
                        <a:t> (m)</a:t>
                      </a:r>
                      <a:endParaRPr lang="vi-VN" sz="1800" b="1" dirty="0">
                        <a:solidFill>
                          <a:schemeClr val="accent2"/>
                        </a:solidFill>
                        <a:effectLst/>
                        <a:latin typeface="Times New Roman" panose="02020603050405020304" pitchFamily="18" charset="0"/>
                        <a:cs typeface="Times New Roman" panose="02020603050405020304" pitchFamily="18" charset="0"/>
                      </a:endParaRPr>
                    </a:p>
                    <a:p>
                      <a:pPr marL="30480" marR="30480" algn="ctr">
                        <a:lnSpc>
                          <a:spcPct val="115000"/>
                        </a:lnSpc>
                        <a:spcBef>
                          <a:spcPts val="200"/>
                        </a:spcBef>
                        <a:spcAft>
                          <a:spcPts val="200"/>
                        </a:spcAft>
                      </a:pPr>
                      <a:r>
                        <a:rPr lang="en-US" sz="1800" b="1" dirty="0">
                          <a:solidFill>
                            <a:schemeClr val="accent2"/>
                          </a:solidFill>
                          <a:effectLst/>
                          <a:latin typeface="Times New Roman" panose="02020603050405020304" pitchFamily="18" charset="0"/>
                          <a:cs typeface="Times New Roman" panose="02020603050405020304" pitchFamily="18" charset="0"/>
                        </a:rPr>
                        <a:t>(gam)</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b="1" dirty="0" err="1">
                          <a:solidFill>
                            <a:schemeClr val="accent2"/>
                          </a:solidFill>
                          <a:effectLst/>
                          <a:latin typeface="Times New Roman" panose="02020603050405020304" pitchFamily="18" charset="0"/>
                          <a:cs typeface="Times New Roman" panose="02020603050405020304" pitchFamily="18" charset="0"/>
                        </a:rPr>
                        <a:t>Cách</a:t>
                      </a:r>
                      <a:r>
                        <a:rPr lang="en-US" sz="1800" b="1" dirty="0">
                          <a:solidFill>
                            <a:schemeClr val="accent2"/>
                          </a:solidFill>
                          <a:effectLst/>
                          <a:latin typeface="Times New Roman" panose="02020603050405020304" pitchFamily="18" charset="0"/>
                          <a:cs typeface="Times New Roman" panose="02020603050405020304" pitchFamily="18" charset="0"/>
                        </a:rPr>
                        <a:t> </a:t>
                      </a:r>
                      <a:r>
                        <a:rPr lang="en-US" sz="1800" b="1" dirty="0" err="1">
                          <a:solidFill>
                            <a:schemeClr val="accent2"/>
                          </a:solidFill>
                          <a:effectLst/>
                          <a:latin typeface="Times New Roman" panose="02020603050405020304" pitchFamily="18" charset="0"/>
                          <a:cs typeface="Times New Roman" panose="02020603050405020304" pitchFamily="18" charset="0"/>
                        </a:rPr>
                        <a:t>tính</a:t>
                      </a:r>
                      <a:endParaRPr lang="vi-VN" sz="1800" b="1"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1875630896"/>
                  </a:ext>
                </a:extLst>
              </a:tr>
              <a:tr h="306866">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Nhôm</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0,2</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27</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5,4</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err="1">
                          <a:solidFill>
                            <a:schemeClr val="accent2"/>
                          </a:solidFill>
                          <a:effectLst/>
                          <a:latin typeface="Times New Roman" panose="02020603050405020304" pitchFamily="18" charset="0"/>
                          <a:cs typeface="Times New Roman" panose="02020603050405020304" pitchFamily="18" charset="0"/>
                        </a:rPr>
                        <a:t>m</a:t>
                      </a:r>
                      <a:r>
                        <a:rPr lang="en-US" sz="1800" baseline="-25000" dirty="0" err="1">
                          <a:solidFill>
                            <a:schemeClr val="accent2"/>
                          </a:solidFill>
                          <a:effectLst/>
                          <a:latin typeface="Times New Roman" panose="02020603050405020304" pitchFamily="18" charset="0"/>
                          <a:cs typeface="Times New Roman" panose="02020603050405020304" pitchFamily="18" charset="0"/>
                        </a:rPr>
                        <a:t>Al</a:t>
                      </a:r>
                      <a:r>
                        <a:rPr lang="en-US" sz="1800" dirty="0">
                          <a:solidFill>
                            <a:schemeClr val="accent2"/>
                          </a:solidFill>
                          <a:effectLst/>
                          <a:latin typeface="Times New Roman" panose="02020603050405020304" pitchFamily="18" charset="0"/>
                          <a:cs typeface="Times New Roman" panose="02020603050405020304" pitchFamily="18" charset="0"/>
                        </a:rPr>
                        <a:t> = 0,2 × 27 = 5,4 (gam)</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1916787495"/>
                  </a:ext>
                </a:extLst>
              </a:tr>
              <a:tr h="657378">
                <a:tc>
                  <a:txBody>
                    <a:bodyPr/>
                    <a:lstStyle/>
                    <a:p>
                      <a:pPr marL="30480" marR="30480" algn="just">
                        <a:lnSpc>
                          <a:spcPct val="115000"/>
                        </a:lnSpc>
                        <a:spcBef>
                          <a:spcPts val="200"/>
                        </a:spcBef>
                        <a:spcAft>
                          <a:spcPts val="200"/>
                        </a:spcAft>
                      </a:pPr>
                      <a:r>
                        <a:rPr lang="en-US" sz="1800" dirty="0" err="1">
                          <a:solidFill>
                            <a:schemeClr val="accent2"/>
                          </a:solidFill>
                          <a:effectLst/>
                          <a:latin typeface="Times New Roman" panose="02020603050405020304" pitchFamily="18" charset="0"/>
                          <a:cs typeface="Times New Roman" panose="02020603050405020304" pitchFamily="18" charset="0"/>
                        </a:rPr>
                        <a:t>Nước</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2</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2409758005"/>
                  </a:ext>
                </a:extLst>
              </a:tr>
              <a:tr h="604101">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Khí oxygen</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16</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532606454"/>
                  </a:ext>
                </a:extLst>
              </a:tr>
              <a:tr h="615284">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Khí nitơ</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28</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418193940"/>
                  </a:ext>
                </a:extLst>
              </a:tr>
              <a:tr h="708419">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Sodium</a:t>
                      </a:r>
                      <a:endParaRPr lang="vi-VN" sz="1800">
                        <a:solidFill>
                          <a:schemeClr val="accent2"/>
                        </a:solidFill>
                        <a:effectLst/>
                        <a:latin typeface="Times New Roman" panose="02020603050405020304" pitchFamily="18" charset="0"/>
                        <a:cs typeface="Times New Roman" panose="02020603050405020304" pitchFamily="18" charset="0"/>
                      </a:endParaRPr>
                    </a:p>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chloride</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0,4</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2464341081"/>
                  </a:ext>
                </a:extLst>
              </a:tr>
              <a:tr h="673172">
                <a:tc>
                  <a:txBody>
                    <a:bodyPr/>
                    <a:lstStyle/>
                    <a:p>
                      <a:pPr marL="30480" marR="30480" algn="just">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Magnesium</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a:solidFill>
                            <a:schemeClr val="accent2"/>
                          </a:solidFill>
                          <a:effectLst/>
                          <a:latin typeface="Times New Roman" panose="02020603050405020304" pitchFamily="18" charset="0"/>
                          <a:cs typeface="Times New Roman" panose="02020603050405020304" pitchFamily="18" charset="0"/>
                        </a:rPr>
                        <a:t>?</a:t>
                      </a:r>
                      <a:endParaRPr lang="vi-VN" sz="180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12</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en-US" sz="1800" dirty="0">
                          <a:solidFill>
                            <a:schemeClr val="accent2"/>
                          </a:solidFill>
                          <a:effectLst/>
                          <a:latin typeface="Times New Roman" panose="02020603050405020304" pitchFamily="18" charset="0"/>
                          <a:cs typeface="Times New Roman" panose="02020603050405020304" pitchFamily="18" charset="0"/>
                        </a:rPr>
                        <a:t>?</a:t>
                      </a:r>
                      <a:endParaRPr lang="vi-VN" sz="1800" dirty="0">
                        <a:solidFill>
                          <a:schemeClr val="accent2"/>
                        </a:solidFill>
                        <a:effectLst/>
                        <a:latin typeface="Times New Roman" panose="02020603050405020304" pitchFamily="18" charset="0"/>
                        <a:ea typeface="Tahoma" panose="020B060403050404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68023206"/>
                  </a:ext>
                </a:extLst>
              </a:tr>
            </a:tbl>
          </a:graphicData>
        </a:graphic>
      </p:graphicFrame>
      <p:sp>
        <p:nvSpPr>
          <p:cNvPr id="7" name="Hộp Văn bản 6">
            <a:extLst>
              <a:ext uri="{FF2B5EF4-FFF2-40B4-BE49-F238E27FC236}">
                <a16:creationId xmlns:a16="http://schemas.microsoft.com/office/drawing/2014/main" xmlns="" id="{ADE995ED-C6E3-D630-93FA-1FF0546DB34D}"/>
              </a:ext>
            </a:extLst>
          </p:cNvPr>
          <p:cNvSpPr txBox="1"/>
          <p:nvPr/>
        </p:nvSpPr>
        <p:spPr>
          <a:xfrm>
            <a:off x="817296" y="0"/>
            <a:ext cx="7509408" cy="875304"/>
          </a:xfrm>
          <a:prstGeom prst="rect">
            <a:avLst/>
          </a:prstGeom>
          <a:noFill/>
        </p:spPr>
        <p:txBody>
          <a:bodyPr wrap="square">
            <a:spAutoFit/>
          </a:bodyPr>
          <a:lstStyle/>
          <a:p>
            <a:pPr indent="254000" algn="ctr">
              <a:lnSpc>
                <a:spcPct val="120000"/>
              </a:lnSpc>
              <a:spcAft>
                <a:spcPts val="600"/>
              </a:spcAft>
            </a:pPr>
            <a:r>
              <a:rPr lang="vi-VN" sz="2000" b="1" dirty="0">
                <a:solidFill>
                  <a:srgbClr val="000000"/>
                </a:solidFill>
                <a:effectLst/>
                <a:latin typeface="Times New Roman" panose="02020603050405020304" pitchFamily="18" charset="0"/>
                <a:ea typeface="Segoe UI" panose="020B0502040204020203" pitchFamily="34" charset="0"/>
              </a:rPr>
              <a:t>PHIẾU HỌC TẬP SỐ 2</a:t>
            </a:r>
            <a:endParaRPr lang="vi-VN" sz="2000" dirty="0">
              <a:effectLst/>
              <a:latin typeface="Segoe UI" panose="020B0502040204020203" pitchFamily="34" charset="0"/>
              <a:ea typeface="Segoe UI" panose="020B0502040204020203" pitchFamily="34" charset="0"/>
            </a:endParaRPr>
          </a:p>
          <a:p>
            <a:pPr indent="254000">
              <a:lnSpc>
                <a:spcPct val="120000"/>
              </a:lnSpc>
              <a:spcAft>
                <a:spcPts val="600"/>
              </a:spcAft>
            </a:pPr>
            <a:r>
              <a:rPr lang="vi-VN" sz="2000" dirty="0">
                <a:solidFill>
                  <a:srgbClr val="000000"/>
                </a:solidFill>
                <a:effectLst/>
                <a:latin typeface="Times New Roman" panose="02020603050405020304" pitchFamily="18" charset="0"/>
                <a:ea typeface="Segoe UI" panose="020B0502040204020203" pitchFamily="34" charset="0"/>
              </a:rPr>
              <a:t>Hoàn thành những thông tin còn thiếu trong bảng sau:</a:t>
            </a:r>
            <a:endParaRPr lang="vi-VN" sz="2000" dirty="0">
              <a:effectLst/>
              <a:latin typeface="Segoe UI" panose="020B0502040204020203" pitchFamily="34" charset="0"/>
              <a:ea typeface="Segoe UI" panose="020B0502040204020203" pitchFamily="34" charset="0"/>
            </a:endParaRPr>
          </a:p>
        </p:txBody>
      </p:sp>
      <p:sp>
        <p:nvSpPr>
          <p:cNvPr id="22" name="Hộp Văn bản 21">
            <a:extLst>
              <a:ext uri="{FF2B5EF4-FFF2-40B4-BE49-F238E27FC236}">
                <a16:creationId xmlns:a16="http://schemas.microsoft.com/office/drawing/2014/main" xmlns="" id="{0D560A40-E63D-153E-FDFD-5352A48A894B}"/>
              </a:ext>
            </a:extLst>
          </p:cNvPr>
          <p:cNvSpPr txBox="1"/>
          <p:nvPr/>
        </p:nvSpPr>
        <p:spPr>
          <a:xfrm>
            <a:off x="5843004" y="2040632"/>
            <a:ext cx="3250544" cy="38504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FFFF00"/>
                </a:highlight>
                <a:latin typeface="Times New Roman" panose="02020603050405020304" pitchFamily="18" charset="0"/>
                <a:cs typeface="Times New Roman" panose="02020603050405020304" pitchFamily="18" charset="0"/>
              </a:rPr>
              <a:t>H2O</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2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18</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36</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(gam)</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3" name="Hộp Văn bản 22">
            <a:extLst>
              <a:ext uri="{FF2B5EF4-FFF2-40B4-BE49-F238E27FC236}">
                <a16:creationId xmlns:a16="http://schemas.microsoft.com/office/drawing/2014/main" xmlns="" id="{C883FAFB-341E-CF45-25D6-095CE131AE3E}"/>
              </a:ext>
            </a:extLst>
          </p:cNvPr>
          <p:cNvSpPr txBox="1"/>
          <p:nvPr/>
        </p:nvSpPr>
        <p:spPr>
          <a:xfrm>
            <a:off x="5805636" y="1743757"/>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00FF00"/>
                </a:highlight>
                <a:latin typeface="Times New Roman" panose="02020603050405020304" pitchFamily="18" charset="0"/>
                <a:cs typeface="Times New Roman" panose="02020603050405020304" pitchFamily="18" charset="0"/>
              </a:rPr>
              <a:t>H2O</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2+ 16 = 18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4" name="Hộp Văn bản 23">
            <a:extLst>
              <a:ext uri="{FF2B5EF4-FFF2-40B4-BE49-F238E27FC236}">
                <a16:creationId xmlns:a16="http://schemas.microsoft.com/office/drawing/2014/main" xmlns="" id="{204CCEAE-A207-CDC1-472F-20B9BAE76532}"/>
              </a:ext>
            </a:extLst>
          </p:cNvPr>
          <p:cNvSpPr txBox="1"/>
          <p:nvPr/>
        </p:nvSpPr>
        <p:spPr>
          <a:xfrm>
            <a:off x="5037292" y="1751828"/>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36</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5" name="Hộp Văn bản 24">
            <a:extLst>
              <a:ext uri="{FF2B5EF4-FFF2-40B4-BE49-F238E27FC236}">
                <a16:creationId xmlns:a16="http://schemas.microsoft.com/office/drawing/2014/main" xmlns="" id="{B93E3CCD-E101-CFCA-FDCE-7F4E6225B6F0}"/>
              </a:ext>
            </a:extLst>
          </p:cNvPr>
          <p:cNvSpPr txBox="1"/>
          <p:nvPr/>
        </p:nvSpPr>
        <p:spPr>
          <a:xfrm>
            <a:off x="3061487" y="1768833"/>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ea typeface="Tahoma" panose="020B0604030504040204" pitchFamily="34" charset="0"/>
                <a:cs typeface="Times New Roman" panose="02020603050405020304" pitchFamily="18" charset="0"/>
              </a:rPr>
              <a:t>18</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6" name="Hộp Văn bản 25">
            <a:extLst>
              <a:ext uri="{FF2B5EF4-FFF2-40B4-BE49-F238E27FC236}">
                <a16:creationId xmlns:a16="http://schemas.microsoft.com/office/drawing/2014/main" xmlns="" id="{AD6395A7-D822-2978-1443-613A890E728E}"/>
              </a:ext>
            </a:extLst>
          </p:cNvPr>
          <p:cNvSpPr txBox="1"/>
          <p:nvPr/>
        </p:nvSpPr>
        <p:spPr>
          <a:xfrm>
            <a:off x="5691001" y="2391199"/>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00FF00"/>
                </a:highlight>
                <a:latin typeface="Times New Roman" panose="02020603050405020304" pitchFamily="18" charset="0"/>
                <a:cs typeface="Times New Roman" panose="02020603050405020304" pitchFamily="18" charset="0"/>
              </a:rPr>
              <a:t>O2</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16.2 = 32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Hộp Văn bản 26">
            <a:extLst>
              <a:ext uri="{FF2B5EF4-FFF2-40B4-BE49-F238E27FC236}">
                <a16:creationId xmlns:a16="http://schemas.microsoft.com/office/drawing/2014/main" xmlns="" id="{D676BCF7-C006-08C9-A8C7-B1A3A7B79C15}"/>
              </a:ext>
            </a:extLst>
          </p:cNvPr>
          <p:cNvSpPr txBox="1"/>
          <p:nvPr/>
        </p:nvSpPr>
        <p:spPr>
          <a:xfrm>
            <a:off x="3061487" y="2375925"/>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32</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3" name="Hộp Văn bản 2">
            <a:extLst>
              <a:ext uri="{FF2B5EF4-FFF2-40B4-BE49-F238E27FC236}">
                <a16:creationId xmlns:a16="http://schemas.microsoft.com/office/drawing/2014/main" xmlns="" id="{505AFE9A-4B8B-E73D-2CE3-ED31C03FE60C}"/>
              </a:ext>
            </a:extLst>
          </p:cNvPr>
          <p:cNvSpPr txBox="1"/>
          <p:nvPr/>
        </p:nvSpPr>
        <p:spPr>
          <a:xfrm>
            <a:off x="5898044" y="2685750"/>
            <a:ext cx="291388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n</a:t>
            </a:r>
            <a:r>
              <a:rPr lang="en-US" sz="1800" baseline="-25000" dirty="0">
                <a:solidFill>
                  <a:schemeClr val="accent2"/>
                </a:solidFill>
                <a:highlight>
                  <a:srgbClr val="FFFF00"/>
                </a:highlight>
                <a:latin typeface="Times New Roman" panose="02020603050405020304" pitchFamily="18" charset="0"/>
                <a:cs typeface="Times New Roman" panose="02020603050405020304" pitchFamily="18" charset="0"/>
              </a:rPr>
              <a:t>O2</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16/</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3</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2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0,5</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(mol)</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4" name="Hộp Văn bản 3">
            <a:extLst>
              <a:ext uri="{FF2B5EF4-FFF2-40B4-BE49-F238E27FC236}">
                <a16:creationId xmlns:a16="http://schemas.microsoft.com/office/drawing/2014/main" xmlns="" id="{D33406F8-2A37-AE78-A49E-69FF071AC646}"/>
              </a:ext>
            </a:extLst>
          </p:cNvPr>
          <p:cNvSpPr txBox="1"/>
          <p:nvPr/>
        </p:nvSpPr>
        <p:spPr>
          <a:xfrm>
            <a:off x="1441731" y="2393940"/>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rPr>
              <a:t>0,5</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6" name="Hộp Văn bản 5">
            <a:extLst>
              <a:ext uri="{FF2B5EF4-FFF2-40B4-BE49-F238E27FC236}">
                <a16:creationId xmlns:a16="http://schemas.microsoft.com/office/drawing/2014/main" xmlns="" id="{7A641E70-3373-132C-EE70-68F9450DACC3}"/>
              </a:ext>
            </a:extLst>
          </p:cNvPr>
          <p:cNvSpPr txBox="1"/>
          <p:nvPr/>
        </p:nvSpPr>
        <p:spPr>
          <a:xfrm>
            <a:off x="5691001" y="2989733"/>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a:solidFill>
                  <a:schemeClr val="accent2"/>
                </a:solidFill>
                <a:highlight>
                  <a:srgbClr val="00FF00"/>
                </a:highlight>
                <a:latin typeface="Times New Roman" panose="02020603050405020304" pitchFamily="18" charset="0"/>
                <a:cs typeface="Times New Roman" panose="02020603050405020304" pitchFamily="18" charset="0"/>
              </a:rPr>
              <a:t>N2</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14.2 = 28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8" name="Hộp Văn bản 7">
            <a:extLst>
              <a:ext uri="{FF2B5EF4-FFF2-40B4-BE49-F238E27FC236}">
                <a16:creationId xmlns:a16="http://schemas.microsoft.com/office/drawing/2014/main" xmlns="" id="{9B4FDD81-948D-613D-A34F-A70B87BAD772}"/>
              </a:ext>
            </a:extLst>
          </p:cNvPr>
          <p:cNvSpPr txBox="1"/>
          <p:nvPr/>
        </p:nvSpPr>
        <p:spPr>
          <a:xfrm>
            <a:off x="3061486" y="2990032"/>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ea typeface="Tahoma" panose="020B0604030504040204" pitchFamily="34" charset="0"/>
                <a:cs typeface="Times New Roman" panose="02020603050405020304" pitchFamily="18" charset="0"/>
              </a:rPr>
              <a:t>28</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9" name="Hộp Văn bản 8">
            <a:extLst>
              <a:ext uri="{FF2B5EF4-FFF2-40B4-BE49-F238E27FC236}">
                <a16:creationId xmlns:a16="http://schemas.microsoft.com/office/drawing/2014/main" xmlns="" id="{E20D1A24-FAF3-E6D9-0288-78670720537A}"/>
              </a:ext>
            </a:extLst>
          </p:cNvPr>
          <p:cNvSpPr txBox="1"/>
          <p:nvPr/>
        </p:nvSpPr>
        <p:spPr>
          <a:xfrm>
            <a:off x="5820496" y="3284284"/>
            <a:ext cx="291388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n</a:t>
            </a:r>
            <a:r>
              <a:rPr lang="en-US" sz="1800" baseline="-25000" dirty="0">
                <a:solidFill>
                  <a:schemeClr val="accent2"/>
                </a:solidFill>
                <a:highlight>
                  <a:srgbClr val="FFFF00"/>
                </a:highlight>
                <a:latin typeface="Times New Roman" panose="02020603050405020304" pitchFamily="18" charset="0"/>
                <a:cs typeface="Times New Roman" panose="02020603050405020304" pitchFamily="18" charset="0"/>
              </a:rPr>
              <a:t>N2</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28/28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1 </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(mol)</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 name="Hộp Văn bản 9">
            <a:extLst>
              <a:ext uri="{FF2B5EF4-FFF2-40B4-BE49-F238E27FC236}">
                <a16:creationId xmlns:a16="http://schemas.microsoft.com/office/drawing/2014/main" xmlns="" id="{A291FB80-F17E-97A6-DF29-B9BB6032F879}"/>
              </a:ext>
            </a:extLst>
          </p:cNvPr>
          <p:cNvSpPr txBox="1"/>
          <p:nvPr/>
        </p:nvSpPr>
        <p:spPr>
          <a:xfrm>
            <a:off x="1441731" y="2990032"/>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 1</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1" name="Hộp Văn bản 10">
            <a:extLst>
              <a:ext uri="{FF2B5EF4-FFF2-40B4-BE49-F238E27FC236}">
                <a16:creationId xmlns:a16="http://schemas.microsoft.com/office/drawing/2014/main" xmlns="" id="{140D99C9-AC4B-EF73-72AB-C6664A2FAACD}"/>
              </a:ext>
            </a:extLst>
          </p:cNvPr>
          <p:cNvSpPr txBox="1"/>
          <p:nvPr/>
        </p:nvSpPr>
        <p:spPr>
          <a:xfrm>
            <a:off x="5910832" y="3638007"/>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err="1">
                <a:solidFill>
                  <a:schemeClr val="accent2"/>
                </a:solidFill>
                <a:highlight>
                  <a:srgbClr val="00FF00"/>
                </a:highlight>
                <a:latin typeface="Times New Roman" panose="02020603050405020304" pitchFamily="18" charset="0"/>
                <a:cs typeface="Times New Roman" panose="02020603050405020304" pitchFamily="18" charset="0"/>
              </a:rPr>
              <a:t>NaCl</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=23+35,5=</a:t>
            </a: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5</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8,5(gam/mol)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2" name="Hộp Văn bản 11">
            <a:extLst>
              <a:ext uri="{FF2B5EF4-FFF2-40B4-BE49-F238E27FC236}">
                <a16:creationId xmlns:a16="http://schemas.microsoft.com/office/drawing/2014/main" xmlns="" id="{4BCADEB3-B5D8-D3D0-E910-0874185BB3D7}"/>
              </a:ext>
            </a:extLst>
          </p:cNvPr>
          <p:cNvSpPr txBox="1"/>
          <p:nvPr/>
        </p:nvSpPr>
        <p:spPr>
          <a:xfrm>
            <a:off x="3094670" y="3634678"/>
            <a:ext cx="75497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00FF00"/>
                </a:highlight>
                <a:latin typeface="Times New Roman" panose="02020603050405020304" pitchFamily="18" charset="0"/>
                <a:ea typeface="Tahoma" panose="020B0604030504040204" pitchFamily="34" charset="0"/>
                <a:cs typeface="Times New Roman" panose="02020603050405020304" pitchFamily="18" charset="0"/>
              </a:rPr>
              <a:t>58,5</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3" name="Hộp Văn bản 12">
            <a:extLst>
              <a:ext uri="{FF2B5EF4-FFF2-40B4-BE49-F238E27FC236}">
                <a16:creationId xmlns:a16="http://schemas.microsoft.com/office/drawing/2014/main" xmlns="" id="{534501FD-A74D-3478-B413-689CC0BE2EA5}"/>
              </a:ext>
            </a:extLst>
          </p:cNvPr>
          <p:cNvSpPr txBox="1"/>
          <p:nvPr/>
        </p:nvSpPr>
        <p:spPr>
          <a:xfrm>
            <a:off x="6066208" y="3958152"/>
            <a:ext cx="3250544" cy="38504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effectLst/>
                <a:highlight>
                  <a:srgbClr val="FFFF00"/>
                </a:highlight>
                <a:latin typeface="Times New Roman" panose="02020603050405020304" pitchFamily="18" charset="0"/>
                <a:cs typeface="Times New Roman" panose="02020603050405020304" pitchFamily="18" charset="0"/>
              </a:rPr>
              <a:t>m</a:t>
            </a:r>
            <a:r>
              <a:rPr lang="en-US" sz="1800" baseline="-25000" dirty="0" err="1">
                <a:solidFill>
                  <a:schemeClr val="accent2"/>
                </a:solidFill>
                <a:highlight>
                  <a:srgbClr val="FFFF00"/>
                </a:highlight>
                <a:latin typeface="Times New Roman" panose="02020603050405020304" pitchFamily="18" charset="0"/>
                <a:cs typeface="Times New Roman" panose="02020603050405020304" pitchFamily="18" charset="0"/>
              </a:rPr>
              <a:t>NaCl</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0,4</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×58,5= 2</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3,4</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(gam)</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2" name="Hộp Văn bản 1">
            <a:extLst>
              <a:ext uri="{FF2B5EF4-FFF2-40B4-BE49-F238E27FC236}">
                <a16:creationId xmlns:a16="http://schemas.microsoft.com/office/drawing/2014/main" xmlns="" id="{E7171A1B-F4D5-A668-A8C3-8969454504BC}"/>
              </a:ext>
            </a:extLst>
          </p:cNvPr>
          <p:cNvSpPr txBox="1"/>
          <p:nvPr/>
        </p:nvSpPr>
        <p:spPr>
          <a:xfrm>
            <a:off x="4862104" y="3611604"/>
            <a:ext cx="75497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23,4</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4" name="Hộp Văn bản 13">
            <a:extLst>
              <a:ext uri="{FF2B5EF4-FFF2-40B4-BE49-F238E27FC236}">
                <a16:creationId xmlns:a16="http://schemas.microsoft.com/office/drawing/2014/main" xmlns="" id="{D7CDA40B-7A4A-BA86-51A8-FE5602758960}"/>
              </a:ext>
            </a:extLst>
          </p:cNvPr>
          <p:cNvSpPr txBox="1"/>
          <p:nvPr/>
        </p:nvSpPr>
        <p:spPr>
          <a:xfrm>
            <a:off x="5432057" y="4335006"/>
            <a:ext cx="3697510"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highlight>
                  <a:srgbClr val="00FF00"/>
                </a:highlight>
                <a:latin typeface="Times New Roman" panose="02020603050405020304" pitchFamily="18" charset="0"/>
                <a:cs typeface="Times New Roman" panose="02020603050405020304" pitchFamily="18" charset="0"/>
              </a:rPr>
              <a:t>M</a:t>
            </a:r>
            <a:r>
              <a:rPr lang="en-US" sz="1800" baseline="-25000" dirty="0" err="1">
                <a:solidFill>
                  <a:schemeClr val="accent2"/>
                </a:solidFill>
                <a:highlight>
                  <a:srgbClr val="00FF00"/>
                </a:highlight>
                <a:latin typeface="Times New Roman" panose="02020603050405020304" pitchFamily="18" charset="0"/>
                <a:cs typeface="Times New Roman" panose="02020603050405020304" pitchFamily="18" charset="0"/>
              </a:rPr>
              <a:t>Mg</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 </a:t>
            </a:r>
            <a:r>
              <a:rPr lang="en-US" sz="1800" dirty="0">
                <a:solidFill>
                  <a:schemeClr val="accent2"/>
                </a:solidFill>
                <a:highlight>
                  <a:srgbClr val="00FF00"/>
                </a:highlight>
                <a:latin typeface="Times New Roman" panose="02020603050405020304" pitchFamily="18" charset="0"/>
                <a:cs typeface="Times New Roman" panose="02020603050405020304" pitchFamily="18" charset="0"/>
              </a:rPr>
              <a:t>24</a:t>
            </a: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 (gam/mol)</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5" name="Hộp Văn bản 14">
            <a:extLst>
              <a:ext uri="{FF2B5EF4-FFF2-40B4-BE49-F238E27FC236}">
                <a16:creationId xmlns:a16="http://schemas.microsoft.com/office/drawing/2014/main" xmlns="" id="{2B3294F5-E3CC-DB67-6B15-9631BEAF38EE}"/>
              </a:ext>
            </a:extLst>
          </p:cNvPr>
          <p:cNvSpPr txBox="1"/>
          <p:nvPr/>
        </p:nvSpPr>
        <p:spPr>
          <a:xfrm>
            <a:off x="5978964" y="4651640"/>
            <a:ext cx="291388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err="1">
                <a:solidFill>
                  <a:schemeClr val="accent2"/>
                </a:solidFill>
                <a:highlight>
                  <a:srgbClr val="FFFF00"/>
                </a:highlight>
                <a:latin typeface="Times New Roman" panose="02020603050405020304" pitchFamily="18" charset="0"/>
                <a:cs typeface="Times New Roman" panose="02020603050405020304" pitchFamily="18" charset="0"/>
              </a:rPr>
              <a:t>n</a:t>
            </a:r>
            <a:r>
              <a:rPr lang="en-US" sz="1800" baseline="-25000" dirty="0" err="1">
                <a:solidFill>
                  <a:schemeClr val="accent2"/>
                </a:solidFill>
                <a:highlight>
                  <a:srgbClr val="FFFF00"/>
                </a:highlight>
                <a:latin typeface="Times New Roman" panose="02020603050405020304" pitchFamily="18" charset="0"/>
                <a:cs typeface="Times New Roman" panose="02020603050405020304" pitchFamily="18" charset="0"/>
              </a:rPr>
              <a:t>Mg</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 = 12/24 = </a:t>
            </a:r>
            <a:r>
              <a:rPr lang="en-US" sz="1800" dirty="0">
                <a:solidFill>
                  <a:schemeClr val="accent2"/>
                </a:solidFill>
                <a:highlight>
                  <a:srgbClr val="FFFF00"/>
                </a:highlight>
                <a:latin typeface="Times New Roman" panose="02020603050405020304" pitchFamily="18" charset="0"/>
                <a:cs typeface="Times New Roman" panose="02020603050405020304" pitchFamily="18" charset="0"/>
              </a:rPr>
              <a:t>0,5 </a:t>
            </a:r>
            <a:r>
              <a:rPr lang="en-US" sz="1800" dirty="0">
                <a:solidFill>
                  <a:schemeClr val="accent2"/>
                </a:solidFill>
                <a:effectLst/>
                <a:highlight>
                  <a:srgbClr val="FFFF00"/>
                </a:highlight>
                <a:latin typeface="Times New Roman" panose="02020603050405020304" pitchFamily="18" charset="0"/>
                <a:cs typeface="Times New Roman" panose="02020603050405020304" pitchFamily="18" charset="0"/>
              </a:rPr>
              <a:t>(mol)</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6" name="Hộp Văn bản 15">
            <a:extLst>
              <a:ext uri="{FF2B5EF4-FFF2-40B4-BE49-F238E27FC236}">
                <a16:creationId xmlns:a16="http://schemas.microsoft.com/office/drawing/2014/main" xmlns="" id="{16617114-2635-9169-79E2-4403B428FCD6}"/>
              </a:ext>
            </a:extLst>
          </p:cNvPr>
          <p:cNvSpPr txBox="1"/>
          <p:nvPr/>
        </p:nvSpPr>
        <p:spPr>
          <a:xfrm>
            <a:off x="3149824" y="4324161"/>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00FF00"/>
                </a:highlight>
                <a:latin typeface="Times New Roman" panose="02020603050405020304" pitchFamily="18" charset="0"/>
                <a:cs typeface="Times New Roman" panose="02020603050405020304" pitchFamily="18" charset="0"/>
              </a:rPr>
              <a:t>24</a:t>
            </a:r>
            <a:endParaRPr lang="vi-VN" sz="1800" dirty="0">
              <a:solidFill>
                <a:schemeClr val="accent2"/>
              </a:solidFill>
              <a:effectLst/>
              <a:highlight>
                <a:srgbClr val="00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7" name="Hộp Văn bản 16">
            <a:extLst>
              <a:ext uri="{FF2B5EF4-FFF2-40B4-BE49-F238E27FC236}">
                <a16:creationId xmlns:a16="http://schemas.microsoft.com/office/drawing/2014/main" xmlns="" id="{22B5BFD8-023D-D0E2-7379-77C12ED9D3C0}"/>
              </a:ext>
            </a:extLst>
          </p:cNvPr>
          <p:cNvSpPr txBox="1"/>
          <p:nvPr/>
        </p:nvSpPr>
        <p:spPr>
          <a:xfrm>
            <a:off x="1455216" y="4343641"/>
            <a:ext cx="644666" cy="385362"/>
          </a:xfrm>
          <a:prstGeom prst="rect">
            <a:avLst/>
          </a:prstGeom>
          <a:noFill/>
        </p:spPr>
        <p:txBody>
          <a:bodyPr wrap="square">
            <a:spAutoFit/>
          </a:bodyPr>
          <a:lstStyle/>
          <a:p>
            <a:pPr marL="30480" marR="30480" algn="ctr">
              <a:lnSpc>
                <a:spcPct val="115000"/>
              </a:lnSpc>
              <a:spcBef>
                <a:spcPts val="200"/>
              </a:spcBef>
              <a:spcAft>
                <a:spcPts val="200"/>
              </a:spcAft>
            </a:pPr>
            <a:r>
              <a:rPr lang="en-US"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rPr>
              <a:t>0,5</a:t>
            </a:r>
            <a:endParaRPr lang="vi-VN" sz="18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4123957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5"/>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P spid="3" grpId="0"/>
      <p:bldP spid="4" grpId="0"/>
      <p:bldP spid="6" grpId="0"/>
      <p:bldP spid="8" grpId="0"/>
      <p:bldP spid="9" grpId="0"/>
      <p:bldP spid="10" grpId="0"/>
      <p:bldP spid="11" grpId="0"/>
      <p:bldP spid="12" grpId="0"/>
      <p:bldP spid="13" grpId="0"/>
      <p:bldP spid="2" grpId="0"/>
      <p:bldP spid="14" grpId="0"/>
      <p:bldP spid="15" grpId="0"/>
      <p:bldP spid="16" grpId="0"/>
      <p:bldP spid="1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1066212" y="2454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1284997" y="461576"/>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001447" y="3339385"/>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054745" y="-664959"/>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xmlns="" id="{D4FA2D62-D918-AE27-CBF4-EB9589AD05B0}"/>
              </a:ext>
            </a:extLst>
          </p:cNvPr>
          <p:cNvSpPr>
            <a:spLocks noGrp="1"/>
          </p:cNvSpPr>
          <p:nvPr>
            <p:ph type="title"/>
          </p:nvPr>
        </p:nvSpPr>
        <p:spPr>
          <a:xfrm>
            <a:off x="1284997" y="393085"/>
            <a:ext cx="6574006" cy="545400"/>
          </a:xfrm>
        </p:spPr>
        <p:txBody>
          <a:bodyPr/>
          <a:lstStyle/>
          <a:p>
            <a:r>
              <a:rPr lang="vi-VN" sz="2800" dirty="0">
                <a:latin typeface="+mj-lt"/>
              </a:rPr>
              <a:t>IV. KHÁI NIỆM THỂ TÍCH MOL CỦA CHẤT KHÍ</a:t>
            </a:r>
          </a:p>
        </p:txBody>
      </p:sp>
      <p:sp>
        <p:nvSpPr>
          <p:cNvPr id="10" name="Hộp Văn bản 9">
            <a:extLst>
              <a:ext uri="{FF2B5EF4-FFF2-40B4-BE49-F238E27FC236}">
                <a16:creationId xmlns:a16="http://schemas.microsoft.com/office/drawing/2014/main" xmlns="" id="{8ACE524A-28AF-CD7B-A2AC-2D490717A5A1}"/>
              </a:ext>
            </a:extLst>
          </p:cNvPr>
          <p:cNvSpPr txBox="1"/>
          <p:nvPr/>
        </p:nvSpPr>
        <p:spPr>
          <a:xfrm>
            <a:off x="4237703" y="1461254"/>
            <a:ext cx="3549445" cy="2034083"/>
          </a:xfrm>
          <a:prstGeom prst="rect">
            <a:avLst/>
          </a:prstGeom>
          <a:noFill/>
        </p:spPr>
        <p:txBody>
          <a:bodyPr wrap="square">
            <a:spAutoFit/>
          </a:bodyPr>
          <a:lstStyle/>
          <a:p>
            <a:pPr indent="254000" algn="just">
              <a:lnSpc>
                <a:spcPct val="115000"/>
              </a:lnSpc>
              <a:spcAft>
                <a:spcPts val="600"/>
              </a:spcAft>
            </a:pPr>
            <a:r>
              <a:rPr lang="vi-VN" sz="2800" dirty="0">
                <a:solidFill>
                  <a:srgbClr val="000000"/>
                </a:solidFill>
                <a:effectLst/>
                <a:latin typeface="Times New Roman" panose="02020603050405020304" pitchFamily="18" charset="0"/>
                <a:ea typeface="Segoe UI" panose="020B0502040204020203" pitchFamily="34" charset="0"/>
              </a:rPr>
              <a:t>Thể tích </a:t>
            </a:r>
            <a:r>
              <a:rPr lang="vi-VN" sz="2800" dirty="0" err="1">
                <a:solidFill>
                  <a:srgbClr val="000000"/>
                </a:solidFill>
                <a:effectLst/>
                <a:latin typeface="Times New Roman" panose="02020603050405020304" pitchFamily="18" charset="0"/>
                <a:ea typeface="Segoe UI" panose="020B0502040204020203" pitchFamily="34" charset="0"/>
              </a:rPr>
              <a:t>mol</a:t>
            </a:r>
            <a:r>
              <a:rPr lang="vi-VN" sz="2800" dirty="0">
                <a:solidFill>
                  <a:srgbClr val="000000"/>
                </a:solidFill>
                <a:effectLst/>
                <a:latin typeface="Times New Roman" panose="02020603050405020304" pitchFamily="18" charset="0"/>
                <a:ea typeface="Segoe UI" panose="020B0502040204020203" pitchFamily="34" charset="0"/>
              </a:rPr>
              <a:t> của chất khí là thể tích chiếm bởi 1 </a:t>
            </a:r>
            <a:r>
              <a:rPr lang="vi-VN" sz="2800" dirty="0" err="1">
                <a:solidFill>
                  <a:srgbClr val="000000"/>
                </a:solidFill>
                <a:effectLst/>
                <a:latin typeface="Times New Roman" panose="02020603050405020304" pitchFamily="18" charset="0"/>
                <a:ea typeface="Segoe UI" panose="020B0502040204020203" pitchFamily="34" charset="0"/>
              </a:rPr>
              <a:t>mol</a:t>
            </a:r>
            <a:r>
              <a:rPr lang="vi-VN" sz="2800" dirty="0">
                <a:solidFill>
                  <a:srgbClr val="000000"/>
                </a:solidFill>
                <a:effectLst/>
                <a:latin typeface="Times New Roman" panose="02020603050405020304" pitchFamily="18" charset="0"/>
                <a:ea typeface="Segoe UI" panose="020B0502040204020203" pitchFamily="34" charset="0"/>
              </a:rPr>
              <a:t> (N) phân tử của chất khí đó.</a:t>
            </a:r>
            <a:endParaRPr lang="vi-VN" sz="2800" dirty="0">
              <a:effectLst/>
              <a:latin typeface="Segoe UI" panose="020B0502040204020203" pitchFamily="34" charset="0"/>
              <a:ea typeface="Segoe UI" panose="020B0502040204020203" pitchFamily="34" charset="0"/>
            </a:endParaRPr>
          </a:p>
        </p:txBody>
      </p:sp>
      <p:pic>
        <p:nvPicPr>
          <p:cNvPr id="11" name="Picture 183" descr="KHTN 8 (Cánh Diều) Bài 4: Mol và tỉ khối của chất khí | Khoa học tự nhiên 8 (ảnh 3)">
            <a:extLst>
              <a:ext uri="{FF2B5EF4-FFF2-40B4-BE49-F238E27FC236}">
                <a16:creationId xmlns:a16="http://schemas.microsoft.com/office/drawing/2014/main" xmlns="" id="{1F95ACFE-661D-CF60-E3AE-C3CB7CC17EF3}"/>
              </a:ext>
            </a:extLst>
          </p:cNvPr>
          <p:cNvPicPr>
            <a:picLocks noChangeAspect="1"/>
          </p:cNvPicPr>
          <p:nvPr/>
        </p:nvPicPr>
        <p:blipFill rotWithShape="1">
          <a:blip r:embed="rId5">
            <a:extLst>
              <a:ext uri="{28A0092B-C50C-407E-A947-70E740481C1C}">
                <a14:useLocalDpi xmlns:a14="http://schemas.microsoft.com/office/drawing/2010/main" val="0"/>
              </a:ext>
            </a:extLst>
          </a:blip>
          <a:srcRect l="65855" t="4784" r="7430" b="17533"/>
          <a:stretch/>
        </p:blipFill>
        <p:spPr bwMode="auto">
          <a:xfrm>
            <a:off x="1097899" y="1213463"/>
            <a:ext cx="2733996" cy="3267458"/>
          </a:xfrm>
          <a:prstGeom prst="rect">
            <a:avLst/>
          </a:prstGeom>
          <a:noFill/>
          <a:ln>
            <a:noFill/>
          </a:ln>
        </p:spPr>
      </p:pic>
    </p:spTree>
    <p:extLst>
      <p:ext uri="{BB962C8B-B14F-4D97-AF65-F5344CB8AC3E}">
        <p14:creationId xmlns:p14="http://schemas.microsoft.com/office/powerpoint/2010/main" val="38923929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35958" y="32001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05661" y="52272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001447" y="3339385"/>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054745" y="-664959"/>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xmlns="" id="{D4FA2D62-D918-AE27-CBF4-EB9589AD05B0}"/>
              </a:ext>
            </a:extLst>
          </p:cNvPr>
          <p:cNvSpPr>
            <a:spLocks noGrp="1"/>
          </p:cNvSpPr>
          <p:nvPr>
            <p:ph type="title"/>
          </p:nvPr>
        </p:nvSpPr>
        <p:spPr>
          <a:xfrm>
            <a:off x="177360" y="415605"/>
            <a:ext cx="8146030" cy="545400"/>
          </a:xfrm>
        </p:spPr>
        <p:txBody>
          <a:bodyPr/>
          <a:lstStyle/>
          <a:p>
            <a:r>
              <a:rPr lang="vi-VN" sz="2500" dirty="0">
                <a:latin typeface="+mj-lt"/>
              </a:rPr>
              <a:t>IV. KHÁI NIỆM THỂ TÍCH MOL CỦA CHẤT KHÍ</a:t>
            </a:r>
          </a:p>
        </p:txBody>
      </p:sp>
      <p:pic>
        <p:nvPicPr>
          <p:cNvPr id="2" name="Picture 183" descr="KHTN 8 (Cánh Diều) Bài 4: Mol và tỉ khối của chất khí | Khoa học tự nhiên 8 (ảnh 3)">
            <a:extLst>
              <a:ext uri="{FF2B5EF4-FFF2-40B4-BE49-F238E27FC236}">
                <a16:creationId xmlns:a16="http://schemas.microsoft.com/office/drawing/2014/main" xmlns="" id="{2047CE2C-9AEF-7432-0EF1-8EFF9834E79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831500" y="905399"/>
            <a:ext cx="6098039" cy="2506278"/>
          </a:xfrm>
          <a:prstGeom prst="rect">
            <a:avLst/>
          </a:prstGeom>
          <a:noFill/>
          <a:ln>
            <a:noFill/>
          </a:ln>
        </p:spPr>
      </p:pic>
      <p:sp>
        <p:nvSpPr>
          <p:cNvPr id="5" name="Hộp Văn bản 4">
            <a:extLst>
              <a:ext uri="{FF2B5EF4-FFF2-40B4-BE49-F238E27FC236}">
                <a16:creationId xmlns:a16="http://schemas.microsoft.com/office/drawing/2014/main" xmlns="" id="{1813A1A7-1301-D73A-C47E-307F288F4396}"/>
              </a:ext>
            </a:extLst>
          </p:cNvPr>
          <p:cNvSpPr txBox="1"/>
          <p:nvPr/>
        </p:nvSpPr>
        <p:spPr>
          <a:xfrm>
            <a:off x="947241" y="3500497"/>
            <a:ext cx="7113608" cy="907749"/>
          </a:xfrm>
          <a:prstGeom prst="rect">
            <a:avLst/>
          </a:prstGeom>
          <a:solidFill>
            <a:schemeClr val="bg1">
              <a:lumMod val="50000"/>
            </a:schemeClr>
          </a:solidFill>
        </p:spPr>
        <p:txBody>
          <a:bodyPr wrap="square">
            <a:spAutoFit/>
          </a:bodyPr>
          <a:lstStyle/>
          <a:p>
            <a:pPr>
              <a:lnSpc>
                <a:spcPct val="115000"/>
              </a:lnSpc>
              <a:spcBef>
                <a:spcPts val="200"/>
              </a:spcBef>
              <a:spcAft>
                <a:spcPts val="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4.4,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bar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25 </a:t>
            </a:r>
            <a:r>
              <a:rPr lang="en-US" sz="2400" baseline="30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Hộp Văn bản 6">
            <a:extLst>
              <a:ext uri="{FF2B5EF4-FFF2-40B4-BE49-F238E27FC236}">
                <a16:creationId xmlns:a16="http://schemas.microsoft.com/office/drawing/2014/main" xmlns="" id="{4A1BF05D-CFF2-413C-3254-DFDCF33A212F}"/>
              </a:ext>
            </a:extLst>
          </p:cNvPr>
          <p:cNvSpPr txBox="1"/>
          <p:nvPr/>
        </p:nvSpPr>
        <p:spPr>
          <a:xfrm>
            <a:off x="905661" y="3481315"/>
            <a:ext cx="7257062" cy="1332481"/>
          </a:xfrm>
          <a:prstGeom prst="rect">
            <a:avLst/>
          </a:prstGeom>
          <a:solidFill>
            <a:srgbClr val="FFFF00"/>
          </a:solidFill>
        </p:spPr>
        <p:txBody>
          <a:bodyPr wrap="square">
            <a:spAutoFit/>
          </a:bodyPr>
          <a:lstStyle/>
          <a:p>
            <a:pPr marL="30480" marR="30480" algn="just">
              <a:lnSpc>
                <a:spcPct val="115000"/>
              </a:lnSpc>
              <a:spcBef>
                <a:spcPts val="200"/>
              </a:spcBef>
              <a:spcAft>
                <a:spcPts val="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bar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25 </a:t>
            </a:r>
            <a:r>
              <a:rPr lang="en-US" sz="2400" baseline="30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24,79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415260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1084423" y="595053"/>
            <a:ext cx="5051059"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xmlns=""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xmlns=""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xmlns=""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xmlns=""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xmlns=""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xmlns=""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 name="Group 32">
            <a:extLst>
              <a:ext uri="{FF2B5EF4-FFF2-40B4-BE49-F238E27FC236}">
                <a16:creationId xmlns:a16="http://schemas.microsoft.com/office/drawing/2014/main" xmlns="" id="{D01BC582-0AA1-56EF-E1AF-771D91BE8C92}"/>
              </a:ext>
            </a:extLst>
          </p:cNvPr>
          <p:cNvGrpSpPr/>
          <p:nvPr/>
        </p:nvGrpSpPr>
        <p:grpSpPr>
          <a:xfrm>
            <a:off x="1455399" y="1168646"/>
            <a:ext cx="597308" cy="564966"/>
            <a:chOff x="1846089" y="2648401"/>
            <a:chExt cx="878022" cy="830481"/>
          </a:xfrm>
        </p:grpSpPr>
        <p:grpSp>
          <p:nvGrpSpPr>
            <p:cNvPr id="12" name="Google Shape;8151;p36">
              <a:extLst>
                <a:ext uri="{FF2B5EF4-FFF2-40B4-BE49-F238E27FC236}">
                  <a16:creationId xmlns:a16="http://schemas.microsoft.com/office/drawing/2014/main" xmlns=""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xmlns=""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53;p36">
                <a:extLst>
                  <a:ext uri="{FF2B5EF4-FFF2-40B4-BE49-F238E27FC236}">
                    <a16:creationId xmlns:a16="http://schemas.microsoft.com/office/drawing/2014/main" xmlns=""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xmlns=""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xmlns=""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xmlns=""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55" name="Group 32">
            <a:extLst>
              <a:ext uri="{FF2B5EF4-FFF2-40B4-BE49-F238E27FC236}">
                <a16:creationId xmlns:a16="http://schemas.microsoft.com/office/drawing/2014/main" xmlns="" id="{363D6BE6-9E70-DD2B-F22E-A4D4F6055424}"/>
              </a:ext>
            </a:extLst>
          </p:cNvPr>
          <p:cNvGrpSpPr/>
          <p:nvPr/>
        </p:nvGrpSpPr>
        <p:grpSpPr>
          <a:xfrm>
            <a:off x="1769264" y="2324922"/>
            <a:ext cx="597308" cy="564966"/>
            <a:chOff x="1846089" y="2648401"/>
            <a:chExt cx="878022" cy="830481"/>
          </a:xfrm>
        </p:grpSpPr>
        <p:grpSp>
          <p:nvGrpSpPr>
            <p:cNvPr id="56" name="Google Shape;8151;p36">
              <a:extLst>
                <a:ext uri="{FF2B5EF4-FFF2-40B4-BE49-F238E27FC236}">
                  <a16:creationId xmlns:a16="http://schemas.microsoft.com/office/drawing/2014/main" xmlns="" id="{3CA96FAF-C8C0-CA5A-7E28-541B371DC6E0}"/>
                </a:ext>
              </a:extLst>
            </p:cNvPr>
            <p:cNvGrpSpPr/>
            <p:nvPr/>
          </p:nvGrpSpPr>
          <p:grpSpPr>
            <a:xfrm>
              <a:off x="1846089" y="2648401"/>
              <a:ext cx="878022" cy="830481"/>
              <a:chOff x="1121526" y="1341074"/>
              <a:chExt cx="3065806" cy="2648383"/>
            </a:xfrm>
          </p:grpSpPr>
          <p:sp>
            <p:nvSpPr>
              <p:cNvPr id="60" name="Google Shape;8152;p36">
                <a:extLst>
                  <a:ext uri="{FF2B5EF4-FFF2-40B4-BE49-F238E27FC236}">
                    <a16:creationId xmlns:a16="http://schemas.microsoft.com/office/drawing/2014/main" xmlns="" id="{22DF63E7-C6B8-3BB4-4689-A2D0E1A1DAC9}"/>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153;p36">
                <a:extLst>
                  <a:ext uri="{FF2B5EF4-FFF2-40B4-BE49-F238E27FC236}">
                    <a16:creationId xmlns:a16="http://schemas.microsoft.com/office/drawing/2014/main" xmlns="" id="{D8009BFB-DBD4-F963-7F01-F26D0A72F4D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8924;p44">
              <a:extLst>
                <a:ext uri="{FF2B5EF4-FFF2-40B4-BE49-F238E27FC236}">
                  <a16:creationId xmlns:a16="http://schemas.microsoft.com/office/drawing/2014/main" xmlns="" id="{64DEEDC2-8B41-64BB-B79F-A120B257C35F}"/>
                </a:ext>
              </a:extLst>
            </p:cNvPr>
            <p:cNvGrpSpPr/>
            <p:nvPr/>
          </p:nvGrpSpPr>
          <p:grpSpPr>
            <a:xfrm>
              <a:off x="2055500" y="2858549"/>
              <a:ext cx="338616" cy="337690"/>
              <a:chOff x="3269875" y="3210400"/>
              <a:chExt cx="484500" cy="483175"/>
            </a:xfrm>
            <a:solidFill>
              <a:srgbClr val="C43300"/>
            </a:solidFill>
          </p:grpSpPr>
          <p:sp>
            <p:nvSpPr>
              <p:cNvPr id="58" name="Google Shape;8925;p44">
                <a:extLst>
                  <a:ext uri="{FF2B5EF4-FFF2-40B4-BE49-F238E27FC236}">
                    <a16:creationId xmlns:a16="http://schemas.microsoft.com/office/drawing/2014/main" xmlns="" id="{33EBC321-9940-B0B1-C017-7542BB07A39E}"/>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 name="Google Shape;8926;p44">
                <a:extLst>
                  <a:ext uri="{FF2B5EF4-FFF2-40B4-BE49-F238E27FC236}">
                    <a16:creationId xmlns:a16="http://schemas.microsoft.com/office/drawing/2014/main" xmlns="" id="{637D62B5-BA3A-6C48-D1B4-AB340B4107D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6" name="Hộp Văn bản 5">
            <a:extLst>
              <a:ext uri="{FF2B5EF4-FFF2-40B4-BE49-F238E27FC236}">
                <a16:creationId xmlns:a16="http://schemas.microsoft.com/office/drawing/2014/main" xmlns="" id="{F507E4DF-B7B9-0F13-9FA4-5AE7803CF766}"/>
              </a:ext>
            </a:extLst>
          </p:cNvPr>
          <p:cNvSpPr txBox="1"/>
          <p:nvPr/>
        </p:nvSpPr>
        <p:spPr>
          <a:xfrm>
            <a:off x="2024528" y="1154216"/>
            <a:ext cx="5978930" cy="907749"/>
          </a:xfrm>
          <a:prstGeom prst="rect">
            <a:avLst/>
          </a:prstGeom>
          <a:noFill/>
        </p:spPr>
        <p:txBody>
          <a:bodyPr wrap="square">
            <a:spAutoFit/>
          </a:bodyPr>
          <a:lstStyle/>
          <a:p>
            <a:pPr indent="254000" algn="just">
              <a:lnSpc>
                <a:spcPct val="115000"/>
              </a:lnSpc>
              <a:spcAft>
                <a:spcPts val="600"/>
              </a:spcAft>
            </a:pPr>
            <a:r>
              <a:rPr lang="vi-VN" sz="2400" dirty="0">
                <a:solidFill>
                  <a:srgbClr val="000000"/>
                </a:solidFill>
                <a:effectLst/>
                <a:latin typeface="+mj-lt"/>
                <a:ea typeface="Segoe UI" panose="020B0502040204020203" pitchFamily="34" charset="0"/>
              </a:rPr>
              <a:t>Thể tích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của chất khí là thể tích chiếm bởi 1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(N) phân tử của chất khí đó</a:t>
            </a:r>
            <a:r>
              <a:rPr lang="vi-VN" sz="2400" dirty="0">
                <a:latin typeface="+mj-lt"/>
                <a:ea typeface="Segoe UI" panose="020B0502040204020203" pitchFamily="34" charset="0"/>
              </a:rPr>
              <a:t>.</a:t>
            </a:r>
            <a:endParaRPr lang="vi-VN" sz="2400" dirty="0">
              <a:effectLst/>
              <a:latin typeface="+mj-lt"/>
              <a:ea typeface="Segoe UI" panose="020B0502040204020203" pitchFamily="34" charset="0"/>
            </a:endParaRPr>
          </a:p>
        </p:txBody>
      </p:sp>
      <p:sp>
        <p:nvSpPr>
          <p:cNvPr id="7" name="Hộp Văn bản 6">
            <a:extLst>
              <a:ext uri="{FF2B5EF4-FFF2-40B4-BE49-F238E27FC236}">
                <a16:creationId xmlns:a16="http://schemas.microsoft.com/office/drawing/2014/main" xmlns="" id="{4768BA46-7D31-4E63-E287-A2EEA08DFF6C}"/>
              </a:ext>
            </a:extLst>
          </p:cNvPr>
          <p:cNvSpPr txBox="1"/>
          <p:nvPr/>
        </p:nvSpPr>
        <p:spPr>
          <a:xfrm>
            <a:off x="2404311" y="2332524"/>
            <a:ext cx="6215034" cy="1200329"/>
          </a:xfrm>
          <a:prstGeom prst="rect">
            <a:avLst/>
          </a:prstGeom>
          <a:noFill/>
        </p:spPr>
        <p:txBody>
          <a:bodyPr wrap="square">
            <a:spAutoFit/>
          </a:bodyPr>
          <a:lstStyle/>
          <a:p>
            <a:r>
              <a:rPr lang="vi-VN" sz="2400" dirty="0">
                <a:solidFill>
                  <a:srgbClr val="000000"/>
                </a:solidFill>
                <a:effectLst/>
                <a:latin typeface="+mj-lt"/>
                <a:ea typeface="Segoe UI" panose="020B0502040204020203" pitchFamily="34" charset="0"/>
              </a:rPr>
              <a:t>Ở </a:t>
            </a:r>
            <a:r>
              <a:rPr lang="vi-VN" sz="2400" dirty="0" err="1">
                <a:solidFill>
                  <a:srgbClr val="000000"/>
                </a:solidFill>
                <a:effectLst/>
                <a:latin typeface="+mj-lt"/>
                <a:ea typeface="Segoe UI" panose="020B0502040204020203" pitchFamily="34" charset="0"/>
              </a:rPr>
              <a:t>đkc</a:t>
            </a:r>
            <a:r>
              <a:rPr lang="vi-VN" sz="2400" dirty="0">
                <a:solidFill>
                  <a:srgbClr val="000000"/>
                </a:solidFill>
                <a:effectLst/>
                <a:latin typeface="+mj-lt"/>
                <a:ea typeface="Segoe UI" panose="020B0502040204020203" pitchFamily="34" charset="0"/>
              </a:rPr>
              <a:t> ( áp suất 1 </a:t>
            </a:r>
            <a:r>
              <a:rPr lang="vi-VN" sz="2400" dirty="0" err="1">
                <a:solidFill>
                  <a:srgbClr val="000000"/>
                </a:solidFill>
                <a:effectLst/>
                <a:latin typeface="+mj-lt"/>
                <a:ea typeface="Segoe UI" panose="020B0502040204020203" pitchFamily="34" charset="0"/>
              </a:rPr>
              <a:t>bar</a:t>
            </a:r>
            <a:r>
              <a:rPr lang="vi-VN" sz="2400" dirty="0">
                <a:solidFill>
                  <a:srgbClr val="000000"/>
                </a:solidFill>
                <a:effectLst/>
                <a:latin typeface="+mj-lt"/>
                <a:ea typeface="Segoe UI" panose="020B0502040204020203" pitchFamily="34" charset="0"/>
              </a:rPr>
              <a:t> và nhiệt độ 25</a:t>
            </a:r>
            <a:r>
              <a:rPr lang="vi-VN" sz="2400" baseline="30000" dirty="0">
                <a:solidFill>
                  <a:srgbClr val="000000"/>
                </a:solidFill>
                <a:effectLst/>
                <a:latin typeface="+mj-lt"/>
                <a:ea typeface="Segoe UI" panose="020B0502040204020203" pitchFamily="34" charset="0"/>
              </a:rPr>
              <a:t>0</a:t>
            </a:r>
            <a:r>
              <a:rPr lang="vi-VN" sz="2400" dirty="0">
                <a:solidFill>
                  <a:srgbClr val="000000"/>
                </a:solidFill>
                <a:effectLst/>
                <a:latin typeface="+mj-lt"/>
                <a:ea typeface="Segoe UI" panose="020B0502040204020203" pitchFamily="34" charset="0"/>
              </a:rPr>
              <a:t>C) những chất khí khác nhau luôn có thể tích </a:t>
            </a:r>
            <a:r>
              <a:rPr lang="vi-VN" sz="2400" dirty="0" err="1">
                <a:solidFill>
                  <a:srgbClr val="000000"/>
                </a:solidFill>
                <a:effectLst/>
                <a:latin typeface="+mj-lt"/>
                <a:ea typeface="Segoe UI" panose="020B0502040204020203" pitchFamily="34" charset="0"/>
              </a:rPr>
              <a:t>mol</a:t>
            </a:r>
            <a:r>
              <a:rPr lang="vi-VN" sz="2400" dirty="0">
                <a:solidFill>
                  <a:srgbClr val="000000"/>
                </a:solidFill>
                <a:effectLst/>
                <a:latin typeface="+mj-lt"/>
                <a:ea typeface="Segoe UI" panose="020B0502040204020203" pitchFamily="34" charset="0"/>
              </a:rPr>
              <a:t> bằng nhau là 24,79 lít.</a:t>
            </a:r>
            <a:endParaRPr lang="vi-VN" sz="2400" dirty="0">
              <a:latin typeface="+mj-lt"/>
            </a:endParaRPr>
          </a:p>
        </p:txBody>
      </p:sp>
      <p:sp>
        <p:nvSpPr>
          <p:cNvPr id="9" name="Tiêu đề 2">
            <a:extLst>
              <a:ext uri="{FF2B5EF4-FFF2-40B4-BE49-F238E27FC236}">
                <a16:creationId xmlns:a16="http://schemas.microsoft.com/office/drawing/2014/main" xmlns="" id="{EA184470-039E-06A9-CA32-02BBCEB42B5E}"/>
              </a:ext>
            </a:extLst>
          </p:cNvPr>
          <p:cNvSpPr txBox="1">
            <a:spLocks/>
          </p:cNvSpPr>
          <p:nvPr/>
        </p:nvSpPr>
        <p:spPr>
          <a:xfrm>
            <a:off x="524655" y="576884"/>
            <a:ext cx="6082550"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IV. KHÁI NIỆM THỂ TÍCH MOL CỦA CHẤT KHÍ</a:t>
            </a:r>
          </a:p>
        </p:txBody>
      </p:sp>
    </p:spTree>
    <p:extLst>
      <p:ext uri="{BB962C8B-B14F-4D97-AF65-F5344CB8AC3E}">
        <p14:creationId xmlns:p14="http://schemas.microsoft.com/office/powerpoint/2010/main" val="12490610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 name="Tiêu đề 2">
            <a:extLst>
              <a:ext uri="{FF2B5EF4-FFF2-40B4-BE49-F238E27FC236}">
                <a16:creationId xmlns:a16="http://schemas.microsoft.com/office/drawing/2014/main" xmlns="" id="{9DFB2C9E-4811-A797-6716-E197A0830EA8}"/>
              </a:ext>
            </a:extLst>
          </p:cNvPr>
          <p:cNvSpPr>
            <a:spLocks noGrp="1"/>
          </p:cNvSpPr>
          <p:nvPr>
            <p:ph type="title"/>
          </p:nvPr>
        </p:nvSpPr>
        <p:spPr>
          <a:xfrm>
            <a:off x="-303196" y="495210"/>
            <a:ext cx="8701474" cy="545400"/>
          </a:xfrm>
        </p:spPr>
        <p:txBody>
          <a:bodyPr/>
          <a:lstStyle/>
          <a:p>
            <a:r>
              <a:rPr lang="vi-VN" sz="2400" dirty="0"/>
              <a:t>V. CHUYỂN ĐỔI GIỮA LƯỢNG CHẤT VÀ THỂ TÍCH CHẤT KHÍ</a:t>
            </a:r>
          </a:p>
        </p:txBody>
      </p:sp>
      <mc:AlternateContent xmlns:mc="http://schemas.openxmlformats.org/markup-compatibility/2006" xmlns:a14="http://schemas.microsoft.com/office/drawing/2010/main">
        <mc:Choice Requires="a14">
          <p:sp>
            <p:nvSpPr>
              <p:cNvPr id="17" name="Hộp Văn bản 16">
                <a:extLst>
                  <a:ext uri="{FF2B5EF4-FFF2-40B4-BE49-F238E27FC236}">
                    <a16:creationId xmlns:a16="http://schemas.microsoft.com/office/drawing/2014/main" xmlns="" id="{017E5E64-87B8-B383-3871-31B5E5E5C63B}"/>
                  </a:ext>
                </a:extLst>
              </p:cNvPr>
              <p:cNvSpPr txBox="1"/>
              <p:nvPr/>
            </p:nvSpPr>
            <p:spPr>
              <a:xfrm>
                <a:off x="4393590" y="3936880"/>
                <a:ext cx="2103406" cy="652551"/>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a:rPr>
                        </m:ctrlPr>
                      </m:fPr>
                      <m:num>
                        <m:r>
                          <a:rPr lang="vi-VN" sz="2400" b="0" i="1" smtClean="0">
                            <a:latin typeface="Cambria Math" panose="02040503050406030204" pitchFamily="18" charset="0"/>
                          </a:rPr>
                          <m:t>𝑉</m:t>
                        </m:r>
                        <m:r>
                          <a:rPr lang="vi-VN" sz="2400" b="0" i="1" baseline="-25000" smtClean="0">
                            <a:latin typeface="Cambria Math" panose="02040503050406030204" pitchFamily="18" charset="0"/>
                          </a:rPr>
                          <m:t>𝑘h</m:t>
                        </m:r>
                        <m:r>
                          <a:rPr lang="vi-VN" sz="2400" b="0" i="1" baseline="-25000" smtClean="0">
                            <a:latin typeface="Cambria Math" panose="02040503050406030204" pitchFamily="18" charset="0"/>
                          </a:rPr>
                          <m:t>í</m:t>
                        </m:r>
                      </m:num>
                      <m:den>
                        <m:r>
                          <a:rPr lang="vi-VN" sz="2400" b="0" i="1" smtClean="0">
                            <a:latin typeface="Cambria Math" panose="02040503050406030204" pitchFamily="18" charset="0"/>
                          </a:rPr>
                          <m:t>24,79</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17" name="Hộp Văn bản 16">
                <a:extLst>
                  <a:ext uri="{FF2B5EF4-FFF2-40B4-BE49-F238E27FC236}">
                    <a16:creationId xmlns:a16="http://schemas.microsoft.com/office/drawing/2014/main" id="{017E5E64-87B8-B383-3871-31B5E5E5C63B}"/>
                  </a:ext>
                </a:extLst>
              </p:cNvPr>
              <p:cNvSpPr txBox="1">
                <a:spLocks noRot="1" noChangeAspect="1" noMove="1" noResize="1" noEditPoints="1" noAdjustHandles="1" noChangeArrowheads="1" noChangeShapeType="1" noTextEdit="1"/>
              </p:cNvSpPr>
              <p:nvPr/>
            </p:nvSpPr>
            <p:spPr>
              <a:xfrm>
                <a:off x="4393590" y="3936880"/>
                <a:ext cx="2103406" cy="652551"/>
              </a:xfrm>
              <a:prstGeom prst="rect">
                <a:avLst/>
              </a:prstGeom>
              <a:blipFill>
                <a:blip r:embed="rId3"/>
                <a:stretch>
                  <a:fillRect l="-4323" b="-1835"/>
                </a:stretch>
              </a:blipFill>
              <a:ln>
                <a:solidFill>
                  <a:srgbClr val="000000"/>
                </a:solidFill>
              </a:ln>
            </p:spPr>
            <p:txBody>
              <a:bodyPr/>
              <a:lstStyle/>
              <a:p>
                <a:r>
                  <a:rPr lang="vi-VN">
                    <a:noFill/>
                  </a:rPr>
                  <a:t> </a:t>
                </a:r>
              </a:p>
            </p:txBody>
          </p:sp>
        </mc:Fallback>
      </mc:AlternateContent>
      <p:sp>
        <p:nvSpPr>
          <p:cNvPr id="19" name="Hộp Văn bản 18">
            <a:extLst>
              <a:ext uri="{FF2B5EF4-FFF2-40B4-BE49-F238E27FC236}">
                <a16:creationId xmlns:a16="http://schemas.microsoft.com/office/drawing/2014/main" xmlns="" id="{E40BA6D8-84EF-5370-A773-FAE4372EF8AA}"/>
              </a:ext>
            </a:extLst>
          </p:cNvPr>
          <p:cNvSpPr txBox="1"/>
          <p:nvPr/>
        </p:nvSpPr>
        <p:spPr>
          <a:xfrm>
            <a:off x="-83014" y="3411177"/>
            <a:ext cx="9227014" cy="462755"/>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mol</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chất, </a:t>
            </a:r>
            <a:r>
              <a:rPr lang="vi-VN" sz="2200" dirty="0" err="1">
                <a:solidFill>
                  <a:srgbClr val="000000"/>
                </a:solidFill>
                <a:effectLst/>
                <a:highlight>
                  <a:srgbClr val="FFFF00"/>
                </a:highlight>
                <a:latin typeface="Times New Roman" panose="02020603050405020304" pitchFamily="18" charset="0"/>
                <a:ea typeface="Segoe UI" panose="020B0502040204020203" pitchFamily="34" charset="0"/>
              </a:rPr>
              <a:t>V</a:t>
            </a:r>
            <a:r>
              <a:rPr lang="vi-VN" sz="2200" baseline="-25000" dirty="0" err="1">
                <a:solidFill>
                  <a:srgbClr val="000000"/>
                </a:solidFill>
                <a:effectLst/>
                <a:highlight>
                  <a:srgbClr val="FFFF00"/>
                </a:highlight>
                <a:latin typeface="Times New Roman" panose="02020603050405020304" pitchFamily="18" charset="0"/>
                <a:ea typeface="Segoe UI" panose="020B0502040204020203" pitchFamily="34" charset="0"/>
              </a:rPr>
              <a:t>khí</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 là </a:t>
            </a:r>
            <a:r>
              <a:rPr lang="vi-VN" sz="2200" dirty="0">
                <a:highlight>
                  <a:srgbClr val="FFFF00"/>
                </a:highlight>
                <a:latin typeface="Times New Roman" panose="02020603050405020304" pitchFamily="18" charset="0"/>
                <a:ea typeface="Segoe UI" panose="020B0502040204020203" pitchFamily="34" charset="0"/>
              </a:rPr>
              <a:t>thể tích </a:t>
            </a:r>
            <a:r>
              <a:rPr lang="vi-VN" sz="2200" dirty="0">
                <a:solidFill>
                  <a:srgbClr val="000000"/>
                </a:solidFill>
                <a:effectLst/>
                <a:highlight>
                  <a:srgbClr val="FFFF00"/>
                </a:highlight>
                <a:latin typeface="Times New Roman" panose="02020603050405020304" pitchFamily="18" charset="0"/>
                <a:ea typeface="Segoe UI" panose="020B0502040204020203" pitchFamily="34" charset="0"/>
              </a:rPr>
              <a:t>chất khí.</a:t>
            </a:r>
            <a:endParaRPr lang="vi-VN" sz="2200" dirty="0">
              <a:effectLst/>
              <a:highlight>
                <a:srgbClr val="FFFF00"/>
              </a:highlight>
              <a:latin typeface="Segoe UI" panose="020B0502040204020203" pitchFamily="34" charset="0"/>
              <a:ea typeface="Segoe UI" panose="020B0502040204020203" pitchFamily="34" charset="0"/>
            </a:endParaRPr>
          </a:p>
        </p:txBody>
      </p:sp>
      <p:sp>
        <p:nvSpPr>
          <p:cNvPr id="3" name="Hộp Văn bản 2">
            <a:extLst>
              <a:ext uri="{FF2B5EF4-FFF2-40B4-BE49-F238E27FC236}">
                <a16:creationId xmlns:a16="http://schemas.microsoft.com/office/drawing/2014/main" xmlns="" id="{CE75A18E-8C66-F0A0-DCB9-F3E90C352807}"/>
              </a:ext>
            </a:extLst>
          </p:cNvPr>
          <p:cNvSpPr txBox="1"/>
          <p:nvPr/>
        </p:nvSpPr>
        <p:spPr>
          <a:xfrm>
            <a:off x="915331" y="3958036"/>
            <a:ext cx="2542746" cy="461665"/>
          </a:xfrm>
          <a:prstGeom prst="rect">
            <a:avLst/>
          </a:prstGeom>
          <a:noFill/>
          <a:ln>
            <a:solidFill>
              <a:srgbClr val="000000"/>
            </a:solidFill>
          </a:ln>
        </p:spPr>
        <p:txBody>
          <a:bodyPr wrap="square">
            <a:spAutoFit/>
          </a:bodyPr>
          <a:lstStyle/>
          <a:p>
            <a:r>
              <a:rPr lang="vi-VN" sz="2400" dirty="0" err="1">
                <a:latin typeface="Times New Roman" panose="02020603050405020304" pitchFamily="18" charset="0"/>
                <a:ea typeface="Segoe UI" panose="020B0502040204020203" pitchFamily="34" charset="0"/>
              </a:rPr>
              <a:t>V</a:t>
            </a:r>
            <a:r>
              <a:rPr lang="vi-VN" sz="2400" baseline="-25000" dirty="0" err="1">
                <a:latin typeface="Times New Roman" panose="02020603050405020304" pitchFamily="18" charset="0"/>
                <a:ea typeface="Segoe UI" panose="020B0502040204020203" pitchFamily="34" charset="0"/>
              </a:rPr>
              <a:t>khí</a:t>
            </a:r>
            <a:r>
              <a:rPr lang="vi-VN" sz="2400" baseline="-25000" dirty="0">
                <a:latin typeface="Times New Roman" panose="02020603050405020304" pitchFamily="18" charset="0"/>
                <a:ea typeface="Segoe UI" panose="020B0502040204020203" pitchFamily="34" charset="0"/>
              </a:rPr>
              <a:t> </a:t>
            </a:r>
            <a:r>
              <a:rPr lang="vi-VN" sz="2400" dirty="0">
                <a:latin typeface="+mj-lt"/>
              </a:rPr>
              <a:t>= n. 24,79 (lít)</a:t>
            </a:r>
            <a:endParaRPr lang="vi-VN" sz="2000" dirty="0">
              <a:latin typeface="+mj-lt"/>
            </a:endParaRPr>
          </a:p>
        </p:txBody>
      </p:sp>
      <p:sp>
        <p:nvSpPr>
          <p:cNvPr id="6" name="Mũi tên: Phải 5">
            <a:extLst>
              <a:ext uri="{FF2B5EF4-FFF2-40B4-BE49-F238E27FC236}">
                <a16:creationId xmlns:a16="http://schemas.microsoft.com/office/drawing/2014/main" xmlns="" id="{F7D7688C-32E5-9A23-8D59-B9A0779B1FF9}"/>
              </a:ext>
            </a:extLst>
          </p:cNvPr>
          <p:cNvSpPr/>
          <p:nvPr/>
        </p:nvSpPr>
        <p:spPr>
          <a:xfrm>
            <a:off x="3827375" y="4057675"/>
            <a:ext cx="302897" cy="12536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3" name="Hộp Văn bản 12">
            <a:extLst>
              <a:ext uri="{FF2B5EF4-FFF2-40B4-BE49-F238E27FC236}">
                <a16:creationId xmlns:a16="http://schemas.microsoft.com/office/drawing/2014/main" xmlns="" id="{80ABFDA2-0007-A237-8C03-20587B3F2B29}"/>
              </a:ext>
            </a:extLst>
          </p:cNvPr>
          <p:cNvSpPr txBox="1"/>
          <p:nvPr/>
        </p:nvSpPr>
        <p:spPr>
          <a:xfrm>
            <a:off x="906715" y="2893188"/>
            <a:ext cx="4866966"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rPr>
              <a:t>n</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a:t>
            </a:r>
            <a:r>
              <a:rPr lang="vi-VN" sz="2400" baseline="-25000" dirty="0">
                <a:latin typeface="Times New Roman" panose="02020603050405020304" pitchFamily="18" charset="0"/>
                <a:ea typeface="Calibri" panose="020F0502020204030204" pitchFamily="34" charset="0"/>
                <a:cs typeface="Calibri" panose="020F0502020204030204" pitchFamily="34" charset="0"/>
              </a:rPr>
              <a:t> </a:t>
            </a:r>
            <a:r>
              <a:rPr lang="vi-VN" sz="2400" dirty="0">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 ?  lít</a:t>
            </a:r>
            <a:endParaRPr lang="vi-VN" sz="2400" dirty="0">
              <a:effectLst/>
              <a:latin typeface="Calibri" panose="020F0502020204030204" pitchFamily="34" charset="0"/>
              <a:ea typeface="Calibri" panose="020F0502020204030204" pitchFamily="34" charset="0"/>
            </a:endParaRPr>
          </a:p>
        </p:txBody>
      </p:sp>
      <p:sp>
        <p:nvSpPr>
          <p:cNvPr id="15" name="Hộp Văn bản 14">
            <a:extLst>
              <a:ext uri="{FF2B5EF4-FFF2-40B4-BE49-F238E27FC236}">
                <a16:creationId xmlns:a16="http://schemas.microsoft.com/office/drawing/2014/main" xmlns="" id="{398A40F1-3230-2B1C-0A5C-8A700E933A6B}"/>
              </a:ext>
            </a:extLst>
          </p:cNvPr>
          <p:cNvSpPr txBox="1"/>
          <p:nvPr/>
        </p:nvSpPr>
        <p:spPr>
          <a:xfrm>
            <a:off x="915331" y="1543127"/>
            <a:ext cx="1496095" cy="461665"/>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cs typeface="Calibri" panose="020F0502020204030204" pitchFamily="34" charset="0"/>
              </a:rPr>
              <a:t>1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400" dirty="0"/>
          </a:p>
        </p:txBody>
      </p:sp>
      <p:sp>
        <p:nvSpPr>
          <p:cNvPr id="20" name="Hộp Văn bản 19">
            <a:extLst>
              <a:ext uri="{FF2B5EF4-FFF2-40B4-BE49-F238E27FC236}">
                <a16:creationId xmlns:a16="http://schemas.microsoft.com/office/drawing/2014/main" xmlns="" id="{18B04045-EF35-3C77-F8B2-DA80860CA7ED}"/>
              </a:ext>
            </a:extLst>
          </p:cNvPr>
          <p:cNvSpPr txBox="1"/>
          <p:nvPr/>
        </p:nvSpPr>
        <p:spPr>
          <a:xfrm>
            <a:off x="2422178" y="1541082"/>
            <a:ext cx="4719482"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   </a:t>
            </a:r>
            <a:r>
              <a:rPr lang="vi-VN" sz="2400" baseline="-25000" dirty="0">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 24,79 lít</a:t>
            </a:r>
            <a:endParaRPr lang="vi-VN" sz="2400" dirty="0">
              <a:effectLst/>
              <a:latin typeface="Calibri" panose="020F0502020204030204" pitchFamily="34" charset="0"/>
              <a:ea typeface="Calibri" panose="020F0502020204030204" pitchFamily="34" charset="0"/>
            </a:endParaRPr>
          </a:p>
        </p:txBody>
      </p:sp>
      <p:sp>
        <p:nvSpPr>
          <p:cNvPr id="25" name="Hộp Văn bản 24">
            <a:extLst>
              <a:ext uri="{FF2B5EF4-FFF2-40B4-BE49-F238E27FC236}">
                <a16:creationId xmlns:a16="http://schemas.microsoft.com/office/drawing/2014/main" xmlns="" id="{756AA267-7757-40B2-A476-31E8311CB88E}"/>
              </a:ext>
            </a:extLst>
          </p:cNvPr>
          <p:cNvSpPr txBox="1"/>
          <p:nvPr/>
        </p:nvSpPr>
        <p:spPr>
          <a:xfrm>
            <a:off x="899612" y="1991231"/>
            <a:ext cx="1440462" cy="461665"/>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cs typeface="Calibri" panose="020F0502020204030204" pitchFamily="34" charset="0"/>
              </a:rPr>
              <a:t>2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400" dirty="0"/>
          </a:p>
        </p:txBody>
      </p:sp>
      <p:sp>
        <p:nvSpPr>
          <p:cNvPr id="27" name="Hộp Văn bản 26">
            <a:extLst>
              <a:ext uri="{FF2B5EF4-FFF2-40B4-BE49-F238E27FC236}">
                <a16:creationId xmlns:a16="http://schemas.microsoft.com/office/drawing/2014/main" xmlns="" id="{CC04D806-5BB2-69CE-6090-2506F19416F4}"/>
              </a:ext>
            </a:extLst>
          </p:cNvPr>
          <p:cNvSpPr txBox="1"/>
          <p:nvPr/>
        </p:nvSpPr>
        <p:spPr>
          <a:xfrm>
            <a:off x="2405217" y="2041209"/>
            <a:ext cx="4866966"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    </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=2.24,79 = 49,58 lít</a:t>
            </a:r>
            <a:endParaRPr lang="vi-VN" sz="2400" dirty="0">
              <a:effectLst/>
              <a:latin typeface="Calibri" panose="020F0502020204030204" pitchFamily="34" charset="0"/>
              <a:ea typeface="Calibri" panose="020F0502020204030204" pitchFamily="34" charset="0"/>
            </a:endParaRPr>
          </a:p>
        </p:txBody>
      </p:sp>
      <p:sp>
        <p:nvSpPr>
          <p:cNvPr id="29" name="Hộp Văn bản 28">
            <a:extLst>
              <a:ext uri="{FF2B5EF4-FFF2-40B4-BE49-F238E27FC236}">
                <a16:creationId xmlns:a16="http://schemas.microsoft.com/office/drawing/2014/main" xmlns="" id="{15108D5D-73D9-E80F-BECF-728CA1DA3A74}"/>
              </a:ext>
            </a:extLst>
          </p:cNvPr>
          <p:cNvSpPr txBox="1"/>
          <p:nvPr/>
        </p:nvSpPr>
        <p:spPr>
          <a:xfrm>
            <a:off x="905875" y="2453766"/>
            <a:ext cx="1522692" cy="461665"/>
          </a:xfrm>
          <a:prstGeom prst="rect">
            <a:avLst/>
          </a:prstGeom>
          <a:noFill/>
        </p:spPr>
        <p:txBody>
          <a:bodyPr wrap="square">
            <a:spAutoFit/>
          </a:bodyPr>
          <a:lstStyle/>
          <a:p>
            <a:r>
              <a:rPr lang="vi-VN" sz="2400" dirty="0">
                <a:effectLst/>
                <a:latin typeface="Times New Roman" panose="02020603050405020304" pitchFamily="18" charset="0"/>
                <a:ea typeface="Calibri" panose="020F0502020204030204" pitchFamily="34" charset="0"/>
                <a:cs typeface="Calibri" panose="020F0502020204030204" pitchFamily="34" charset="0"/>
              </a:rPr>
              <a:t>3 </a:t>
            </a:r>
            <a:r>
              <a:rPr lang="vi-VN" sz="2400"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400" dirty="0">
                <a:effectLst/>
                <a:latin typeface="Times New Roman" panose="02020603050405020304" pitchFamily="18" charset="0"/>
                <a:ea typeface="Calibri" panose="020F0502020204030204" pitchFamily="34" charset="0"/>
                <a:cs typeface="Calibri" panose="020F0502020204030204" pitchFamily="34" charset="0"/>
              </a:rPr>
              <a:t> H</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2</a:t>
            </a:r>
            <a:r>
              <a:rPr lang="vi-VN" sz="2400" dirty="0">
                <a:effectLst/>
                <a:latin typeface="Times New Roman" panose="02020603050405020304" pitchFamily="18" charset="0"/>
                <a:ea typeface="Calibri" panose="020F0502020204030204" pitchFamily="34" charset="0"/>
                <a:cs typeface="Calibri" panose="020F0502020204030204" pitchFamily="34" charset="0"/>
              </a:rPr>
              <a:t> </a:t>
            </a:r>
            <a:endParaRPr lang="vi-VN" sz="2400" dirty="0"/>
          </a:p>
        </p:txBody>
      </p:sp>
      <p:sp>
        <p:nvSpPr>
          <p:cNvPr id="31" name="Hộp Văn bản 30">
            <a:extLst>
              <a:ext uri="{FF2B5EF4-FFF2-40B4-BE49-F238E27FC236}">
                <a16:creationId xmlns:a16="http://schemas.microsoft.com/office/drawing/2014/main" xmlns="" id="{5F12496F-EC69-781C-5C55-F9195B1667DF}"/>
              </a:ext>
            </a:extLst>
          </p:cNvPr>
          <p:cNvSpPr txBox="1"/>
          <p:nvPr/>
        </p:nvSpPr>
        <p:spPr>
          <a:xfrm>
            <a:off x="2411427" y="2451911"/>
            <a:ext cx="4866966" cy="489749"/>
          </a:xfrm>
          <a:prstGeom prst="rect">
            <a:avLst/>
          </a:prstGeom>
          <a:noFill/>
        </p:spPr>
        <p:txBody>
          <a:bodyPr wrap="square">
            <a:spAutoFit/>
          </a:bodyPr>
          <a:lstStyle/>
          <a:p>
            <a:pPr>
              <a:lnSpc>
                <a:spcPct val="115000"/>
              </a:lnSpc>
            </a:pPr>
            <a:r>
              <a:rPr lang="vi-VN" sz="2400" dirty="0">
                <a:effectLst/>
                <a:latin typeface="Times New Roman" panose="02020603050405020304" pitchFamily="18" charset="0"/>
                <a:ea typeface="Calibri" panose="020F0502020204030204" pitchFamily="34" charset="0"/>
                <a:sym typeface="Wingdings" panose="05000000000000000000" pitchFamily="2" charset="2"/>
              </a:rPr>
              <a:t></a:t>
            </a:r>
            <a:r>
              <a:rPr lang="vi-VN" sz="2400" dirty="0">
                <a:effectLst/>
                <a:latin typeface="Times New Roman" panose="02020603050405020304" pitchFamily="18" charset="0"/>
                <a:ea typeface="Calibri" panose="020F0502020204030204" pitchFamily="34" charset="0"/>
                <a:cs typeface="Calibri" panose="020F0502020204030204" pitchFamily="34" charset="0"/>
              </a:rPr>
              <a:t> V</a:t>
            </a:r>
            <a:r>
              <a:rPr lang="vi-VN" sz="2400" baseline="-25000" dirty="0">
                <a:latin typeface="Times New Roman" panose="02020603050405020304" pitchFamily="18" charset="0"/>
                <a:ea typeface="Calibri" panose="020F0502020204030204" pitchFamily="34" charset="0"/>
                <a:cs typeface="Calibri" panose="020F0502020204030204" pitchFamily="34" charset="0"/>
              </a:rPr>
              <a:t> </a:t>
            </a:r>
            <a:r>
              <a:rPr lang="vi-VN" sz="2400" dirty="0">
                <a:latin typeface="Times New Roman" panose="02020603050405020304" pitchFamily="18" charset="0"/>
                <a:ea typeface="Calibri" panose="020F0502020204030204" pitchFamily="34" charset="0"/>
                <a:cs typeface="Calibri" panose="020F0502020204030204" pitchFamily="34" charset="0"/>
              </a:rPr>
              <a:t>  </a:t>
            </a:r>
            <a:r>
              <a:rPr lang="vi-VN" sz="2400" baseline="-25000" dirty="0">
                <a:effectLst/>
                <a:latin typeface="Times New Roman" panose="02020603050405020304" pitchFamily="18" charset="0"/>
                <a:ea typeface="Calibri" panose="020F0502020204030204" pitchFamily="34" charset="0"/>
                <a:cs typeface="Calibri" panose="020F0502020204030204" pitchFamily="34" charset="0"/>
              </a:rPr>
              <a:t>  </a:t>
            </a:r>
            <a:r>
              <a:rPr lang="vi-VN" sz="2400" dirty="0">
                <a:effectLst/>
                <a:latin typeface="Times New Roman" panose="02020603050405020304" pitchFamily="18" charset="0"/>
                <a:ea typeface="Calibri" panose="020F0502020204030204" pitchFamily="34" charset="0"/>
                <a:cs typeface="Calibri" panose="020F0502020204030204" pitchFamily="34" charset="0"/>
              </a:rPr>
              <a:t>= 3.24,79 = 74,37 lít</a:t>
            </a:r>
            <a:endParaRPr lang="vi-VN" sz="2400" dirty="0">
              <a:effectLst/>
              <a:latin typeface="Calibri" panose="020F0502020204030204" pitchFamily="34" charset="0"/>
              <a:ea typeface="Calibri" panose="020F0502020204030204" pitchFamily="34" charset="0"/>
            </a:endParaRPr>
          </a:p>
        </p:txBody>
      </p:sp>
      <p:sp>
        <p:nvSpPr>
          <p:cNvPr id="33" name="Hộp Văn bản 32">
            <a:extLst>
              <a:ext uri="{FF2B5EF4-FFF2-40B4-BE49-F238E27FC236}">
                <a16:creationId xmlns:a16="http://schemas.microsoft.com/office/drawing/2014/main" xmlns="" id="{F81903C3-B09F-6E70-0DEA-EE6E02F44CC1}"/>
              </a:ext>
            </a:extLst>
          </p:cNvPr>
          <p:cNvSpPr txBox="1"/>
          <p:nvPr/>
        </p:nvSpPr>
        <p:spPr>
          <a:xfrm>
            <a:off x="174857" y="1044567"/>
            <a:ext cx="7891113" cy="461665"/>
          </a:xfrm>
          <a:prstGeom prst="rect">
            <a:avLst/>
          </a:prstGeom>
          <a:noFill/>
        </p:spPr>
        <p:txBody>
          <a:bodyPr wrap="square">
            <a:spAutoFit/>
          </a:bodyPr>
          <a:lstStyle/>
          <a:p>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suất</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1 bar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 25 </a:t>
            </a:r>
            <a:r>
              <a:rPr lang="en-US" sz="2400" baseline="300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o</a:t>
            </a:r>
            <a:r>
              <a:rPr lang="en-US" sz="2400" dirty="0" err="1">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a:solidFill>
                  <a:srgbClr val="000000"/>
                </a:solidFill>
                <a:effectLst/>
                <a:highlight>
                  <a:srgbClr val="FFF4E0"/>
                </a:highligh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highlight>
                <a:srgbClr val="FFF4E0"/>
              </a:highlight>
            </a:endParaRPr>
          </a:p>
        </p:txBody>
      </p:sp>
      <mc:AlternateContent xmlns:mc="http://schemas.openxmlformats.org/markup-compatibility/2006" xmlns:a14="http://schemas.microsoft.com/office/drawing/2010/main">
        <mc:Choice Requires="a14">
          <p:sp>
            <p:nvSpPr>
              <p:cNvPr id="5" name="Hộp Văn bản 4">
                <a:extLst>
                  <a:ext uri="{FF2B5EF4-FFF2-40B4-BE49-F238E27FC236}">
                    <a16:creationId xmlns:a16="http://schemas.microsoft.com/office/drawing/2014/main" xmlns="" id="{E08CEEC1-A927-42F5-29FF-8F47C6D44CFC}"/>
                  </a:ext>
                </a:extLst>
              </p:cNvPr>
              <p:cNvSpPr txBox="1"/>
              <p:nvPr/>
            </p:nvSpPr>
            <p:spPr>
              <a:xfrm>
                <a:off x="2932181" y="1796358"/>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5" name="Hộp Văn bản 4">
                <a:extLst>
                  <a:ext uri="{FF2B5EF4-FFF2-40B4-BE49-F238E27FC236}">
                    <a16:creationId xmlns:a16="http://schemas.microsoft.com/office/drawing/2014/main" id="{E08CEEC1-A927-42F5-29FF-8F47C6D44CFC}"/>
                  </a:ext>
                </a:extLst>
              </p:cNvPr>
              <p:cNvSpPr txBox="1">
                <a:spLocks noRot="1" noChangeAspect="1" noMove="1" noResize="1" noEditPoints="1" noAdjustHandles="1" noChangeArrowheads="1" noChangeShapeType="1" noTextEdit="1"/>
              </p:cNvSpPr>
              <p:nvPr/>
            </p:nvSpPr>
            <p:spPr>
              <a:xfrm>
                <a:off x="2932181" y="1796358"/>
                <a:ext cx="483547" cy="215444"/>
              </a:xfrm>
              <a:prstGeom prst="rect">
                <a:avLst/>
              </a:prstGeom>
              <a:blipFill>
                <a:blip r:embed="rId4"/>
                <a:stretch>
                  <a:fillRect b="-17143"/>
                </a:stretch>
              </a:blipFill>
              <a:ln>
                <a:no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7" name="Hộp Văn bản 6">
                <a:extLst>
                  <a:ext uri="{FF2B5EF4-FFF2-40B4-BE49-F238E27FC236}">
                    <a16:creationId xmlns:a16="http://schemas.microsoft.com/office/drawing/2014/main" xmlns="" id="{488D81F1-96B4-C8C4-A62A-0EABCC2A1795}"/>
                  </a:ext>
                </a:extLst>
              </p:cNvPr>
              <p:cNvSpPr txBox="1"/>
              <p:nvPr/>
            </p:nvSpPr>
            <p:spPr>
              <a:xfrm>
                <a:off x="2946822" y="2309420"/>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7" name="Hộp Văn bản 6">
                <a:extLst>
                  <a:ext uri="{FF2B5EF4-FFF2-40B4-BE49-F238E27FC236}">
                    <a16:creationId xmlns:a16="http://schemas.microsoft.com/office/drawing/2014/main" id="{488D81F1-96B4-C8C4-A62A-0EABCC2A1795}"/>
                  </a:ext>
                </a:extLst>
              </p:cNvPr>
              <p:cNvSpPr txBox="1">
                <a:spLocks noRot="1" noChangeAspect="1" noMove="1" noResize="1" noEditPoints="1" noAdjustHandles="1" noChangeArrowheads="1" noChangeShapeType="1" noTextEdit="1"/>
              </p:cNvSpPr>
              <p:nvPr/>
            </p:nvSpPr>
            <p:spPr>
              <a:xfrm>
                <a:off x="2946822" y="2309420"/>
                <a:ext cx="483547" cy="215444"/>
              </a:xfrm>
              <a:prstGeom prst="rect">
                <a:avLst/>
              </a:prstGeom>
              <a:blipFill>
                <a:blip r:embed="rId5"/>
                <a:stretch>
                  <a:fillRect b="-17143"/>
                </a:stretch>
              </a:blipFill>
              <a:ln>
                <a:no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xmlns="" id="{727B85AC-B9E6-D318-827F-5E3348700F44}"/>
                  </a:ext>
                </a:extLst>
              </p:cNvPr>
              <p:cNvSpPr txBox="1"/>
              <p:nvPr/>
            </p:nvSpPr>
            <p:spPr>
              <a:xfrm>
                <a:off x="2931970" y="2687375"/>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8" name="Hộp Văn bản 7">
                <a:extLst>
                  <a:ext uri="{FF2B5EF4-FFF2-40B4-BE49-F238E27FC236}">
                    <a16:creationId xmlns:a16="http://schemas.microsoft.com/office/drawing/2014/main" id="{727B85AC-B9E6-D318-827F-5E3348700F44}"/>
                  </a:ext>
                </a:extLst>
              </p:cNvPr>
              <p:cNvSpPr txBox="1">
                <a:spLocks noRot="1" noChangeAspect="1" noMove="1" noResize="1" noEditPoints="1" noAdjustHandles="1" noChangeArrowheads="1" noChangeShapeType="1" noTextEdit="1"/>
              </p:cNvSpPr>
              <p:nvPr/>
            </p:nvSpPr>
            <p:spPr>
              <a:xfrm>
                <a:off x="2931970" y="2687375"/>
                <a:ext cx="483547" cy="215444"/>
              </a:xfrm>
              <a:prstGeom prst="rect">
                <a:avLst/>
              </a:prstGeom>
              <a:blipFill>
                <a:blip r:embed="rId4"/>
                <a:stretch>
                  <a:fillRect b="-17143"/>
                </a:stretch>
              </a:blipFill>
              <a:ln>
                <a:noFill/>
              </a:ln>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9" name="Hộp Văn bản 8">
                <a:extLst>
                  <a:ext uri="{FF2B5EF4-FFF2-40B4-BE49-F238E27FC236}">
                    <a16:creationId xmlns:a16="http://schemas.microsoft.com/office/drawing/2014/main" xmlns="" id="{E1A2CD4F-2ABC-A055-11C5-444D6AA8150D}"/>
                  </a:ext>
                </a:extLst>
              </p:cNvPr>
              <p:cNvSpPr txBox="1"/>
              <p:nvPr/>
            </p:nvSpPr>
            <p:spPr>
              <a:xfrm>
                <a:off x="2959735" y="3138062"/>
                <a:ext cx="483547" cy="215444"/>
              </a:xfrm>
              <a:prstGeom prst="rect">
                <a:avLst/>
              </a:prstGeom>
              <a:noFill/>
              <a:ln>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vi-VN" i="1" smtClean="0">
                              <a:latin typeface="Cambria Math"/>
                            </a:rPr>
                          </m:ctrlPr>
                        </m:sSubPr>
                        <m:e>
                          <m:r>
                            <a:rPr lang="vi-VN" b="0" i="1" smtClean="0">
                              <a:latin typeface="Cambria Math" panose="02040503050406030204" pitchFamily="18" charset="0"/>
                            </a:rPr>
                            <m:t>𝐻</m:t>
                          </m:r>
                        </m:e>
                        <m:sub>
                          <m:r>
                            <a:rPr lang="vi-VN" b="0" i="1" smtClean="0">
                              <a:latin typeface="Cambria Math" panose="02040503050406030204" pitchFamily="18" charset="0"/>
                            </a:rPr>
                            <m:t>2</m:t>
                          </m:r>
                        </m:sub>
                      </m:sSub>
                    </m:oMath>
                  </m:oMathPara>
                </a14:m>
                <a:endParaRPr lang="vi-VN" dirty="0"/>
              </a:p>
            </p:txBody>
          </p:sp>
        </mc:Choice>
        <mc:Fallback xmlns="">
          <p:sp>
            <p:nvSpPr>
              <p:cNvPr id="9" name="Hộp Văn bản 8">
                <a:extLst>
                  <a:ext uri="{FF2B5EF4-FFF2-40B4-BE49-F238E27FC236}">
                    <a16:creationId xmlns:a16="http://schemas.microsoft.com/office/drawing/2014/main" id="{E1A2CD4F-2ABC-A055-11C5-444D6AA8150D}"/>
                  </a:ext>
                </a:extLst>
              </p:cNvPr>
              <p:cNvSpPr txBox="1">
                <a:spLocks noRot="1" noChangeAspect="1" noMove="1" noResize="1" noEditPoints="1" noAdjustHandles="1" noChangeArrowheads="1" noChangeShapeType="1" noTextEdit="1"/>
              </p:cNvSpPr>
              <p:nvPr/>
            </p:nvSpPr>
            <p:spPr>
              <a:xfrm>
                <a:off x="2959735" y="3138062"/>
                <a:ext cx="483547" cy="215444"/>
              </a:xfrm>
              <a:prstGeom prst="rect">
                <a:avLst/>
              </a:prstGeom>
              <a:blipFill>
                <a:blip r:embed="rId4"/>
                <a:stretch>
                  <a:fillRect b="-17143"/>
                </a:stretch>
              </a:blipFill>
              <a:ln>
                <a:noFill/>
              </a:ln>
            </p:spPr>
            <p:txBody>
              <a:bodyPr/>
              <a:lstStyle/>
              <a:p>
                <a:r>
                  <a:rPr lang="vi-VN">
                    <a:noFill/>
                  </a:rPr>
                  <a:t> </a:t>
                </a:r>
              </a:p>
            </p:txBody>
          </p:sp>
        </mc:Fallback>
      </mc:AlternateContent>
    </p:spTree>
    <p:extLst>
      <p:ext uri="{BB962C8B-B14F-4D97-AF65-F5344CB8AC3E}">
        <p14:creationId xmlns:p14="http://schemas.microsoft.com/office/powerpoint/2010/main" val="11106911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7"/>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1"/>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3"/>
                                        </p:tgtEl>
                                        <p:attrNameLst>
                                          <p:attrName>style.visibility</p:attrName>
                                        </p:attrNameLst>
                                      </p:cBhvr>
                                      <p:to>
                                        <p:strVal val="visible"/>
                                      </p:to>
                                    </p:set>
                                  </p:childTnLst>
                                </p:cTn>
                              </p:par>
                            </p:childTnLst>
                          </p:cTn>
                        </p:par>
                        <p:par>
                          <p:cTn id="48" fill="hold">
                            <p:stCondLst>
                              <p:cond delay="0"/>
                            </p:stCondLst>
                            <p:childTnLst>
                              <p:par>
                                <p:cTn id="49" presetID="1" presetClass="entr" presetSubtype="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9" grpId="0"/>
      <p:bldP spid="3" grpId="0" animBg="1"/>
      <p:bldP spid="6" grpId="0" animBg="1"/>
      <p:bldP spid="13" grpId="0"/>
      <p:bldP spid="15" grpId="0"/>
      <p:bldP spid="20" grpId="0"/>
      <p:bldP spid="25" grpId="0"/>
      <p:bldP spid="27" grpId="0"/>
      <p:bldP spid="29" grpId="0"/>
      <p:bldP spid="31" grpId="0"/>
      <p:bldP spid="33" grpId="0"/>
      <p:bldP spid="5" grpId="0"/>
      <p:bldP spid="7" grpId="0"/>
      <p:bldP spid="8" grpId="0"/>
      <p:bldP spid="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1084424" y="595053"/>
            <a:ext cx="6255052"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xmlns=""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xmlns=""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xmlns=""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xmlns=""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xmlns=""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xmlns=""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 name="Hộp Văn bản 3">
            <a:extLst>
              <a:ext uri="{FF2B5EF4-FFF2-40B4-BE49-F238E27FC236}">
                <a16:creationId xmlns:a16="http://schemas.microsoft.com/office/drawing/2014/main" xmlns="" id="{466973E5-4A0F-9E32-F636-563E73EE97DA}"/>
              </a:ext>
            </a:extLst>
          </p:cNvPr>
          <p:cNvSpPr txBox="1"/>
          <p:nvPr/>
        </p:nvSpPr>
        <p:spPr>
          <a:xfrm>
            <a:off x="1702147" y="1127455"/>
            <a:ext cx="6504574" cy="462755"/>
          </a:xfrm>
          <a:prstGeom prst="rect">
            <a:avLst/>
          </a:prstGeom>
          <a:noFill/>
        </p:spPr>
        <p:txBody>
          <a:bodyPr wrap="square">
            <a:spAutoFit/>
          </a:bodyPr>
          <a:lstStyle/>
          <a:p>
            <a:pPr indent="254000">
              <a:lnSpc>
                <a:spcPct val="120000"/>
              </a:lnSpc>
              <a:spcAft>
                <a:spcPts val="600"/>
              </a:spcAft>
              <a:tabLst>
                <a:tab pos="254000" algn="l"/>
              </a:tabLst>
            </a:pPr>
            <a:r>
              <a:rPr lang="vi-VN" sz="2200" dirty="0">
                <a:solidFill>
                  <a:srgbClr val="000000"/>
                </a:solidFill>
                <a:effectLst/>
                <a:latin typeface="Times New Roman" panose="02020603050405020304" pitchFamily="18" charset="0"/>
                <a:ea typeface="Segoe UI" panose="020B0502040204020203" pitchFamily="34" charset="0"/>
              </a:rPr>
              <a:t>Nếu đặt n là số </a:t>
            </a:r>
            <a:r>
              <a:rPr lang="vi-VN" sz="2200" dirty="0" err="1">
                <a:solidFill>
                  <a:srgbClr val="000000"/>
                </a:solidFill>
                <a:effectLst/>
                <a:latin typeface="Times New Roman" panose="02020603050405020304" pitchFamily="18" charset="0"/>
                <a:ea typeface="Segoe UI" panose="020B0502040204020203" pitchFamily="34" charset="0"/>
              </a:rPr>
              <a:t>mol</a:t>
            </a:r>
            <a:r>
              <a:rPr lang="vi-VN" sz="2200" dirty="0">
                <a:solidFill>
                  <a:srgbClr val="000000"/>
                </a:solidFill>
                <a:effectLst/>
                <a:latin typeface="Times New Roman" panose="02020603050405020304" pitchFamily="18" charset="0"/>
                <a:ea typeface="Segoe UI" panose="020B0502040204020203" pitchFamily="34" charset="0"/>
              </a:rPr>
              <a:t> chất, </a:t>
            </a:r>
            <a:r>
              <a:rPr lang="vi-VN" sz="2200" dirty="0" err="1">
                <a:solidFill>
                  <a:srgbClr val="000000"/>
                </a:solidFill>
                <a:effectLst/>
                <a:latin typeface="Times New Roman" panose="02020603050405020304" pitchFamily="18" charset="0"/>
                <a:ea typeface="Segoe UI" panose="020B0502040204020203" pitchFamily="34" charset="0"/>
              </a:rPr>
              <a:t>V</a:t>
            </a:r>
            <a:r>
              <a:rPr lang="vi-VN" sz="2200" baseline="-25000" dirty="0" err="1">
                <a:solidFill>
                  <a:srgbClr val="000000"/>
                </a:solidFill>
                <a:effectLst/>
                <a:latin typeface="Times New Roman" panose="02020603050405020304" pitchFamily="18" charset="0"/>
                <a:ea typeface="Segoe UI" panose="020B0502040204020203" pitchFamily="34" charset="0"/>
              </a:rPr>
              <a:t>khí</a:t>
            </a:r>
            <a:r>
              <a:rPr lang="vi-VN" sz="2200" dirty="0">
                <a:solidFill>
                  <a:srgbClr val="000000"/>
                </a:solidFill>
                <a:effectLst/>
                <a:latin typeface="Times New Roman" panose="02020603050405020304" pitchFamily="18" charset="0"/>
                <a:ea typeface="Segoe UI" panose="020B0502040204020203" pitchFamily="34" charset="0"/>
              </a:rPr>
              <a:t> là </a:t>
            </a:r>
            <a:r>
              <a:rPr lang="vi-VN" sz="2200" dirty="0">
                <a:latin typeface="Times New Roman" panose="02020603050405020304" pitchFamily="18" charset="0"/>
                <a:ea typeface="Segoe UI" panose="020B0502040204020203" pitchFamily="34" charset="0"/>
              </a:rPr>
              <a:t>thể tích</a:t>
            </a:r>
            <a:r>
              <a:rPr lang="vi-VN" sz="2200" dirty="0">
                <a:solidFill>
                  <a:srgbClr val="000000"/>
                </a:solidFill>
                <a:effectLst/>
                <a:latin typeface="Times New Roman" panose="02020603050405020304" pitchFamily="18" charset="0"/>
                <a:ea typeface="Segoe UI" panose="020B0502040204020203" pitchFamily="34" charset="0"/>
              </a:rPr>
              <a:t> chất khí.</a:t>
            </a:r>
            <a:endParaRPr lang="vi-VN" sz="2200" dirty="0">
              <a:effectLst/>
              <a:latin typeface="Segoe UI" panose="020B0502040204020203" pitchFamily="34" charset="0"/>
              <a:ea typeface="Segoe UI" panose="020B0502040204020203" pitchFamily="34" charset="0"/>
            </a:endParaRPr>
          </a:p>
        </p:txBody>
      </p:sp>
      <p:grpSp>
        <p:nvGrpSpPr>
          <p:cNvPr id="11" name="Group 32">
            <a:extLst>
              <a:ext uri="{FF2B5EF4-FFF2-40B4-BE49-F238E27FC236}">
                <a16:creationId xmlns:a16="http://schemas.microsoft.com/office/drawing/2014/main" xmlns="" id="{D01BC582-0AA1-56EF-E1AF-771D91BE8C92}"/>
              </a:ext>
            </a:extLst>
          </p:cNvPr>
          <p:cNvGrpSpPr/>
          <p:nvPr/>
        </p:nvGrpSpPr>
        <p:grpSpPr>
          <a:xfrm>
            <a:off x="1455399" y="1168646"/>
            <a:ext cx="597308" cy="564966"/>
            <a:chOff x="1846089" y="2648401"/>
            <a:chExt cx="878022" cy="830481"/>
          </a:xfrm>
        </p:grpSpPr>
        <p:grpSp>
          <p:nvGrpSpPr>
            <p:cNvPr id="12" name="Google Shape;8151;p36">
              <a:extLst>
                <a:ext uri="{FF2B5EF4-FFF2-40B4-BE49-F238E27FC236}">
                  <a16:creationId xmlns:a16="http://schemas.microsoft.com/office/drawing/2014/main" xmlns=""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xmlns=""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53;p36">
                <a:extLst>
                  <a:ext uri="{FF2B5EF4-FFF2-40B4-BE49-F238E27FC236}">
                    <a16:creationId xmlns:a16="http://schemas.microsoft.com/office/drawing/2014/main" xmlns=""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xmlns=""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xmlns=""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xmlns=""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34" name="Group 32">
            <a:extLst>
              <a:ext uri="{FF2B5EF4-FFF2-40B4-BE49-F238E27FC236}">
                <a16:creationId xmlns:a16="http://schemas.microsoft.com/office/drawing/2014/main" xmlns="" id="{1E425386-9757-EA8D-749F-9212F2C07D9D}"/>
              </a:ext>
            </a:extLst>
          </p:cNvPr>
          <p:cNvGrpSpPr/>
          <p:nvPr/>
        </p:nvGrpSpPr>
        <p:grpSpPr>
          <a:xfrm>
            <a:off x="1760278" y="2135689"/>
            <a:ext cx="597308" cy="564966"/>
            <a:chOff x="1846089" y="2648401"/>
            <a:chExt cx="878022" cy="830481"/>
          </a:xfrm>
        </p:grpSpPr>
        <p:grpSp>
          <p:nvGrpSpPr>
            <p:cNvPr id="35" name="Google Shape;8151;p36">
              <a:extLst>
                <a:ext uri="{FF2B5EF4-FFF2-40B4-BE49-F238E27FC236}">
                  <a16:creationId xmlns:a16="http://schemas.microsoft.com/office/drawing/2014/main" xmlns="" id="{D2D911D8-399E-7C00-D532-C551AF2F002F}"/>
                </a:ext>
              </a:extLst>
            </p:cNvPr>
            <p:cNvGrpSpPr/>
            <p:nvPr/>
          </p:nvGrpSpPr>
          <p:grpSpPr>
            <a:xfrm>
              <a:off x="1846089" y="2648401"/>
              <a:ext cx="878022" cy="830481"/>
              <a:chOff x="1121526" y="1341074"/>
              <a:chExt cx="3065806" cy="2648383"/>
            </a:xfrm>
          </p:grpSpPr>
          <p:sp>
            <p:nvSpPr>
              <p:cNvPr id="39" name="Google Shape;8152;p36">
                <a:extLst>
                  <a:ext uri="{FF2B5EF4-FFF2-40B4-BE49-F238E27FC236}">
                    <a16:creationId xmlns:a16="http://schemas.microsoft.com/office/drawing/2014/main" xmlns="" id="{16AE6AF4-FADF-9E44-FB53-30709226234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153;p36">
                <a:extLst>
                  <a:ext uri="{FF2B5EF4-FFF2-40B4-BE49-F238E27FC236}">
                    <a16:creationId xmlns:a16="http://schemas.microsoft.com/office/drawing/2014/main" xmlns="" id="{8CB06FF4-6C70-B5E5-D1F3-D6C7622AD3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8924;p44">
              <a:extLst>
                <a:ext uri="{FF2B5EF4-FFF2-40B4-BE49-F238E27FC236}">
                  <a16:creationId xmlns:a16="http://schemas.microsoft.com/office/drawing/2014/main" xmlns="" id="{0199DA88-AEED-28DD-8B2C-914C3B30536A}"/>
                </a:ext>
              </a:extLst>
            </p:cNvPr>
            <p:cNvGrpSpPr/>
            <p:nvPr/>
          </p:nvGrpSpPr>
          <p:grpSpPr>
            <a:xfrm>
              <a:off x="2055500" y="2858549"/>
              <a:ext cx="338616" cy="337690"/>
              <a:chOff x="3269875" y="3210400"/>
              <a:chExt cx="484500" cy="483175"/>
            </a:xfrm>
            <a:solidFill>
              <a:srgbClr val="C43300"/>
            </a:solidFill>
          </p:grpSpPr>
          <p:sp>
            <p:nvSpPr>
              <p:cNvPr id="37" name="Google Shape;8925;p44">
                <a:extLst>
                  <a:ext uri="{FF2B5EF4-FFF2-40B4-BE49-F238E27FC236}">
                    <a16:creationId xmlns:a16="http://schemas.microsoft.com/office/drawing/2014/main" xmlns="" id="{8A1A67DB-F53B-3C07-F9B6-FF8A03C7820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 name="Google Shape;8926;p44">
                <a:extLst>
                  <a:ext uri="{FF2B5EF4-FFF2-40B4-BE49-F238E27FC236}">
                    <a16:creationId xmlns:a16="http://schemas.microsoft.com/office/drawing/2014/main" xmlns="" id="{935572F3-D95F-F676-96AD-E296F3D96184}"/>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xmlns="" id="{5490CCB0-7612-4F62-8758-B57EFEE3D656}"/>
              </a:ext>
            </a:extLst>
          </p:cNvPr>
          <p:cNvGrpSpPr/>
          <p:nvPr/>
        </p:nvGrpSpPr>
        <p:grpSpPr>
          <a:xfrm>
            <a:off x="1776035" y="2881485"/>
            <a:ext cx="597308" cy="564966"/>
            <a:chOff x="1846089" y="2648401"/>
            <a:chExt cx="878022" cy="830481"/>
          </a:xfrm>
        </p:grpSpPr>
        <p:grpSp>
          <p:nvGrpSpPr>
            <p:cNvPr id="49" name="Google Shape;8151;p36">
              <a:extLst>
                <a:ext uri="{FF2B5EF4-FFF2-40B4-BE49-F238E27FC236}">
                  <a16:creationId xmlns:a16="http://schemas.microsoft.com/office/drawing/2014/main" xmlns=""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xmlns=""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xmlns=""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8924;p44">
              <a:extLst>
                <a:ext uri="{FF2B5EF4-FFF2-40B4-BE49-F238E27FC236}">
                  <a16:creationId xmlns:a16="http://schemas.microsoft.com/office/drawing/2014/main" xmlns=""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xmlns=""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xmlns=""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63" name="Hộp Văn bản 62">
            <a:extLst>
              <a:ext uri="{FF2B5EF4-FFF2-40B4-BE49-F238E27FC236}">
                <a16:creationId xmlns:a16="http://schemas.microsoft.com/office/drawing/2014/main" xmlns="" id="{B7D9FF8C-BC40-7FDD-8B56-4BA60D971C40}"/>
              </a:ext>
            </a:extLst>
          </p:cNvPr>
          <p:cNvSpPr txBox="1"/>
          <p:nvPr/>
        </p:nvSpPr>
        <p:spPr>
          <a:xfrm>
            <a:off x="2261076" y="2126454"/>
            <a:ext cx="3100126" cy="430887"/>
          </a:xfrm>
          <a:prstGeom prst="rect">
            <a:avLst/>
          </a:prstGeom>
          <a:noFill/>
        </p:spPr>
        <p:txBody>
          <a:bodyPr wrap="square">
            <a:spAutoFit/>
          </a:bodyPr>
          <a:lstStyle/>
          <a:p>
            <a:r>
              <a:rPr lang="vi-VN" sz="2200" b="1" dirty="0">
                <a:effectLst/>
                <a:latin typeface="Times New Roman" panose="02020603050405020304" pitchFamily="18" charset="0"/>
                <a:ea typeface="Calibri" panose="020F0502020204030204" pitchFamily="34" charset="0"/>
                <a:cs typeface="Calibri" panose="020F0502020204030204" pitchFamily="34" charset="0"/>
              </a:rPr>
              <a:t>Công thức tính số </a:t>
            </a:r>
            <a:r>
              <a:rPr lang="vi-VN" sz="2200" b="1" dirty="0" err="1">
                <a:effectLst/>
                <a:latin typeface="Times New Roman" panose="02020603050405020304" pitchFamily="18" charset="0"/>
                <a:ea typeface="Calibri" panose="020F0502020204030204" pitchFamily="34" charset="0"/>
                <a:cs typeface="Calibri" panose="020F0502020204030204" pitchFamily="34" charset="0"/>
              </a:rPr>
              <a:t>mol</a:t>
            </a:r>
            <a:r>
              <a:rPr lang="vi-VN" sz="2200" b="1" dirty="0">
                <a:effectLst/>
                <a:latin typeface="Times New Roman" panose="02020603050405020304" pitchFamily="18" charset="0"/>
                <a:ea typeface="Calibri" panose="020F0502020204030204" pitchFamily="34" charset="0"/>
                <a:cs typeface="Calibri" panose="020F0502020204030204" pitchFamily="34" charset="0"/>
              </a:rPr>
              <a:t>:</a:t>
            </a:r>
            <a:endParaRPr lang="vi-VN" sz="2200" b="1" dirty="0"/>
          </a:p>
        </p:txBody>
      </p:sp>
      <p:sp>
        <p:nvSpPr>
          <p:cNvPr id="68" name="Hộp Văn bản 67">
            <a:extLst>
              <a:ext uri="{FF2B5EF4-FFF2-40B4-BE49-F238E27FC236}">
                <a16:creationId xmlns:a16="http://schemas.microsoft.com/office/drawing/2014/main" xmlns="" id="{8326C95C-B41C-0E73-6A7D-DEFCFAC79C92}"/>
              </a:ext>
            </a:extLst>
          </p:cNvPr>
          <p:cNvSpPr txBox="1"/>
          <p:nvPr/>
        </p:nvSpPr>
        <p:spPr>
          <a:xfrm>
            <a:off x="2229795" y="2914515"/>
            <a:ext cx="3554987" cy="436786"/>
          </a:xfrm>
          <a:prstGeom prst="rect">
            <a:avLst/>
          </a:prstGeom>
          <a:noFill/>
        </p:spPr>
        <p:txBody>
          <a:bodyPr wrap="square">
            <a:spAutoFit/>
          </a:bodyPr>
          <a:lstStyle/>
          <a:p>
            <a:pPr lvl="0">
              <a:lnSpc>
                <a:spcPct val="107000"/>
              </a:lnSpc>
              <a:spcAft>
                <a:spcPts val="800"/>
              </a:spcAft>
              <a:tabLst>
                <a:tab pos="2186940" algn="ctr"/>
              </a:tabLst>
            </a:pPr>
            <a:r>
              <a:rPr lang="vi-VN" sz="2200" b="1" dirty="0">
                <a:effectLst/>
                <a:latin typeface="Times New Roman" panose="02020603050405020304" pitchFamily="18" charset="0"/>
                <a:ea typeface="Times New Roman" panose="02020603050405020304" pitchFamily="18" charset="0"/>
                <a:cs typeface="Calibri" panose="020F0502020204030204" pitchFamily="34" charset="0"/>
              </a:rPr>
              <a:t>Công thức tính thể tích khí:</a:t>
            </a:r>
            <a:endParaRPr lang="vi-VN" sz="22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Hộp Văn bản 6">
            <a:extLst>
              <a:ext uri="{FF2B5EF4-FFF2-40B4-BE49-F238E27FC236}">
                <a16:creationId xmlns:a16="http://schemas.microsoft.com/office/drawing/2014/main" xmlns="" id="{6F61AF17-6344-8C60-AC32-4AC198F269CB}"/>
              </a:ext>
            </a:extLst>
          </p:cNvPr>
          <p:cNvSpPr txBox="1"/>
          <p:nvPr/>
        </p:nvSpPr>
        <p:spPr>
          <a:xfrm>
            <a:off x="5489184" y="2105006"/>
            <a:ext cx="2542746" cy="461665"/>
          </a:xfrm>
          <a:prstGeom prst="rect">
            <a:avLst/>
          </a:prstGeom>
          <a:noFill/>
          <a:ln>
            <a:solidFill>
              <a:srgbClr val="000000"/>
            </a:solidFill>
          </a:ln>
        </p:spPr>
        <p:txBody>
          <a:bodyPr wrap="square">
            <a:spAutoFit/>
          </a:bodyPr>
          <a:lstStyle/>
          <a:p>
            <a:r>
              <a:rPr lang="vi-VN" sz="2400" dirty="0" err="1">
                <a:latin typeface="Times New Roman" panose="02020603050405020304" pitchFamily="18" charset="0"/>
                <a:ea typeface="Segoe UI" panose="020B0502040204020203" pitchFamily="34" charset="0"/>
              </a:rPr>
              <a:t>V</a:t>
            </a:r>
            <a:r>
              <a:rPr lang="vi-VN" sz="2400" baseline="-25000" dirty="0" err="1">
                <a:latin typeface="Times New Roman" panose="02020603050405020304" pitchFamily="18" charset="0"/>
                <a:ea typeface="Segoe UI" panose="020B0502040204020203" pitchFamily="34" charset="0"/>
              </a:rPr>
              <a:t>khí</a:t>
            </a:r>
            <a:r>
              <a:rPr lang="vi-VN" sz="2400" baseline="-25000" dirty="0">
                <a:latin typeface="Times New Roman" panose="02020603050405020304" pitchFamily="18" charset="0"/>
                <a:ea typeface="Segoe UI" panose="020B0502040204020203" pitchFamily="34" charset="0"/>
              </a:rPr>
              <a:t> </a:t>
            </a:r>
            <a:r>
              <a:rPr lang="vi-VN" sz="2400" dirty="0">
                <a:latin typeface="+mj-lt"/>
              </a:rPr>
              <a:t>= n. 24,79 (</a:t>
            </a:r>
            <a:r>
              <a:rPr lang="vi-VN" sz="2400" dirty="0" err="1">
                <a:latin typeface="+mj-lt"/>
              </a:rPr>
              <a:t>lit</a:t>
            </a:r>
            <a:r>
              <a:rPr lang="vi-VN" sz="2400" dirty="0">
                <a:latin typeface="+mj-lt"/>
              </a:rPr>
              <a:t>)</a:t>
            </a:r>
            <a:endParaRPr lang="vi-VN" sz="2000" dirty="0">
              <a:latin typeface="+mj-lt"/>
            </a:endParaRPr>
          </a:p>
        </p:txBody>
      </p:sp>
      <mc:AlternateContent xmlns:mc="http://schemas.openxmlformats.org/markup-compatibility/2006" xmlns:a14="http://schemas.microsoft.com/office/drawing/2010/main">
        <mc:Choice Requires="a14">
          <p:sp>
            <p:nvSpPr>
              <p:cNvPr id="9" name="Hộp Văn bản 8">
                <a:extLst>
                  <a:ext uri="{FF2B5EF4-FFF2-40B4-BE49-F238E27FC236}">
                    <a16:creationId xmlns:a16="http://schemas.microsoft.com/office/drawing/2014/main" xmlns="" id="{C4EA9F80-E096-34AC-E2BB-D553F43F86DA}"/>
                  </a:ext>
                </a:extLst>
              </p:cNvPr>
              <p:cNvSpPr txBox="1"/>
              <p:nvPr/>
            </p:nvSpPr>
            <p:spPr>
              <a:xfrm>
                <a:off x="5862502" y="2786297"/>
                <a:ext cx="2103406" cy="652551"/>
              </a:xfrm>
              <a:prstGeom prst="rect">
                <a:avLst/>
              </a:prstGeom>
              <a:noFill/>
              <a:ln>
                <a:solidFill>
                  <a:srgbClr val="000000"/>
                </a:solidFill>
              </a:ln>
            </p:spPr>
            <p:txBody>
              <a:bodyPr wrap="square">
                <a:spAutoFit/>
              </a:bodyPr>
              <a:lstStyle/>
              <a:p>
                <a:r>
                  <a:rPr lang="vi-VN" sz="2400" dirty="0">
                    <a:latin typeface="+mj-lt"/>
                  </a:rPr>
                  <a:t> n</a:t>
                </a:r>
                <a:r>
                  <a:rPr lang="vi-VN" sz="2400" baseline="-25000" dirty="0">
                    <a:latin typeface="+mj-lt"/>
                  </a:rPr>
                  <a:t> </a:t>
                </a:r>
                <a:r>
                  <a:rPr lang="vi-VN" sz="2400" dirty="0">
                    <a:latin typeface="+mj-lt"/>
                  </a:rPr>
                  <a:t>= </a:t>
                </a:r>
                <a14:m>
                  <m:oMath xmlns:m="http://schemas.openxmlformats.org/officeDocument/2006/math">
                    <m:f>
                      <m:fPr>
                        <m:ctrlPr>
                          <a:rPr lang="vi-VN" sz="2400" i="1" smtClean="0">
                            <a:latin typeface="Cambria Math"/>
                          </a:rPr>
                        </m:ctrlPr>
                      </m:fPr>
                      <m:num>
                        <m:r>
                          <a:rPr lang="vi-VN" sz="2400" b="0" i="1" smtClean="0">
                            <a:latin typeface="Cambria Math" panose="02040503050406030204" pitchFamily="18" charset="0"/>
                          </a:rPr>
                          <m:t>𝑉</m:t>
                        </m:r>
                        <m:r>
                          <a:rPr lang="vi-VN" sz="2400" b="0" i="1" baseline="-25000" smtClean="0">
                            <a:latin typeface="Cambria Math" panose="02040503050406030204" pitchFamily="18" charset="0"/>
                          </a:rPr>
                          <m:t>𝑘h</m:t>
                        </m:r>
                        <m:r>
                          <a:rPr lang="vi-VN" sz="2400" b="0" i="1" baseline="-25000" smtClean="0">
                            <a:latin typeface="Cambria Math" panose="02040503050406030204" pitchFamily="18" charset="0"/>
                          </a:rPr>
                          <m:t>í</m:t>
                        </m:r>
                      </m:num>
                      <m:den>
                        <m:r>
                          <a:rPr lang="vi-VN" sz="2400" b="0" i="1" smtClean="0">
                            <a:latin typeface="Cambria Math" panose="02040503050406030204" pitchFamily="18" charset="0"/>
                          </a:rPr>
                          <m:t>24,79</m:t>
                        </m:r>
                      </m:den>
                    </m:f>
                    <m:r>
                      <a:rPr lang="vi-VN" sz="2400" b="0" i="1" smtClean="0">
                        <a:latin typeface="Cambria Math" panose="02040503050406030204" pitchFamily="18" charset="0"/>
                      </a:rPr>
                      <m:t>(</m:t>
                    </m:r>
                    <m:r>
                      <a:rPr lang="vi-VN" sz="2400" b="0" i="1" smtClean="0">
                        <a:latin typeface="Cambria Math" panose="02040503050406030204" pitchFamily="18" charset="0"/>
                      </a:rPr>
                      <m:t>𝑚𝑜𝑙</m:t>
                    </m:r>
                    <m:r>
                      <a:rPr lang="vi-VN" sz="2400" b="0" i="1" smtClean="0">
                        <a:latin typeface="Cambria Math" panose="02040503050406030204" pitchFamily="18" charset="0"/>
                      </a:rPr>
                      <m:t>)</m:t>
                    </m:r>
                  </m:oMath>
                </a14:m>
                <a:endParaRPr lang="vi-VN" sz="2400" dirty="0">
                  <a:latin typeface="+mj-lt"/>
                </a:endParaRPr>
              </a:p>
            </p:txBody>
          </p:sp>
        </mc:Choice>
        <mc:Fallback xmlns="">
          <p:sp>
            <p:nvSpPr>
              <p:cNvPr id="9" name="Hộp Văn bản 8">
                <a:extLst>
                  <a:ext uri="{FF2B5EF4-FFF2-40B4-BE49-F238E27FC236}">
                    <a16:creationId xmlns:a16="http://schemas.microsoft.com/office/drawing/2014/main" id="{C4EA9F80-E096-34AC-E2BB-D553F43F86DA}"/>
                  </a:ext>
                </a:extLst>
              </p:cNvPr>
              <p:cNvSpPr txBox="1">
                <a:spLocks noRot="1" noChangeAspect="1" noMove="1" noResize="1" noEditPoints="1" noAdjustHandles="1" noChangeArrowheads="1" noChangeShapeType="1" noTextEdit="1"/>
              </p:cNvSpPr>
              <p:nvPr/>
            </p:nvSpPr>
            <p:spPr>
              <a:xfrm>
                <a:off x="5862502" y="2786297"/>
                <a:ext cx="2103406" cy="652551"/>
              </a:xfrm>
              <a:prstGeom prst="rect">
                <a:avLst/>
              </a:prstGeom>
              <a:blipFill>
                <a:blip r:embed="rId4"/>
                <a:stretch>
                  <a:fillRect l="-4323" b="-1835"/>
                </a:stretch>
              </a:blipFill>
              <a:ln>
                <a:solidFill>
                  <a:srgbClr val="000000"/>
                </a:solidFill>
              </a:ln>
            </p:spPr>
            <p:txBody>
              <a:bodyPr/>
              <a:lstStyle/>
              <a:p>
                <a:r>
                  <a:rPr lang="vi-VN">
                    <a:noFill/>
                  </a:rPr>
                  <a:t> </a:t>
                </a:r>
              </a:p>
            </p:txBody>
          </p:sp>
        </mc:Fallback>
      </mc:AlternateContent>
      <p:sp>
        <p:nvSpPr>
          <p:cNvPr id="10" name="Tiêu đề 2">
            <a:extLst>
              <a:ext uri="{FF2B5EF4-FFF2-40B4-BE49-F238E27FC236}">
                <a16:creationId xmlns:a16="http://schemas.microsoft.com/office/drawing/2014/main" xmlns="" id="{A615C9BC-9271-07B4-CA22-06655D178280}"/>
              </a:ext>
            </a:extLst>
          </p:cNvPr>
          <p:cNvSpPr txBox="1">
            <a:spLocks/>
          </p:cNvSpPr>
          <p:nvPr/>
        </p:nvSpPr>
        <p:spPr>
          <a:xfrm>
            <a:off x="-82129" y="623593"/>
            <a:ext cx="8701474"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V. CHUYỂN ĐỔI GIỮA LƯỢNG CHẤT VÀ THỂ TÍCH CHẤT KHÍ</a:t>
            </a:r>
          </a:p>
        </p:txBody>
      </p:sp>
    </p:spTree>
    <p:extLst>
      <p:ext uri="{BB962C8B-B14F-4D97-AF65-F5344CB8AC3E}">
        <p14:creationId xmlns:p14="http://schemas.microsoft.com/office/powerpoint/2010/main" val="16351933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1">
            <a:extLst>
              <a:ext uri="{FF2B5EF4-FFF2-40B4-BE49-F238E27FC236}">
                <a16:creationId xmlns:a16="http://schemas.microsoft.com/office/drawing/2014/main" xmlns="" id="{16CC56FA-5651-3ACC-B562-BF43870D3BD9}"/>
              </a:ext>
            </a:extLst>
          </p:cNvPr>
          <p:cNvGrpSpPr/>
          <p:nvPr/>
        </p:nvGrpSpPr>
        <p:grpSpPr>
          <a:xfrm>
            <a:off x="101867" y="1093325"/>
            <a:ext cx="1814093" cy="1895311"/>
            <a:chOff x="2173432" y="131085"/>
            <a:chExt cx="3667628" cy="3831831"/>
          </a:xfrm>
        </p:grpSpPr>
        <p:sp>
          <p:nvSpPr>
            <p:cNvPr id="5" name="Freeform: Shape 4">
              <a:extLst>
                <a:ext uri="{FF2B5EF4-FFF2-40B4-BE49-F238E27FC236}">
                  <a16:creationId xmlns:a16="http://schemas.microsoft.com/office/drawing/2014/main" xmlns="" id="{38C1B0DC-E417-CBF0-2D18-2D122C4A972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xmlns="" id="{FA628EC4-D6DB-13A0-98F0-F468AE00737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xmlns="" id="{B05DB71B-50F7-0B8F-DDD2-027A75D63E0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xmlns="" id="{65EDE15A-0F09-FC26-B3D4-645A8C046C0D}"/>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xmlns="" id="{39C6CD17-FB5D-2291-CF7D-1EAD12BBD18C}"/>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xmlns="" id="{39D2F71E-BC82-5B25-C525-E05E1AD106D5}"/>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xmlns="" id="{310D115F-6289-9F73-9E2F-D661A0D2408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xmlns="" id="{8E2686CA-CFFF-4156-B632-43BCB040BBE8}"/>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xmlns="" id="{F17EA459-6A5E-8020-788E-9A94ED895C37}"/>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xmlns="" id="{AF328E4D-144D-0F0C-8B4F-F31F53812D2C}"/>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xmlns="" id="{3EB68DD0-2031-D54C-99A9-E9E3D8545A55}"/>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xmlns="" id="{5D6811B9-A29F-8C90-AEDB-60E91505132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8A62715D-A1F4-5D43-87D6-617AB0DB949E}"/>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DD5B242B-A938-1268-0AD2-F100676CD46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FEA8AA05-2B60-5C44-5D11-7F5E45D10BC0}"/>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167D070E-0F17-58EE-7E8E-BF0E2F95E1CD}"/>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FC86040E-E8CE-F3F3-D79F-4A08AABA4FF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E014B669-4AAB-16AB-8AA5-7114E96B3229}"/>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C05A38FA-C99F-8A7B-447C-8DDDAE855F07}"/>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B601AC95-2029-D011-CC2D-B781D2F1F508}"/>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89375859-F828-E055-643B-9699C1DECBDA}"/>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C921272B-C894-97DE-D160-97716A45E8B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915B0CC3-320D-B0EB-9F2B-5AF52F524D14}"/>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6F467F00-BD0A-FF17-B423-B6B56D95EBE5}"/>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CC9F4E64-5752-1A79-07B4-5E9F062C5C6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6498BA0C-61F7-F25B-7AB9-825782DF84D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D5CC5BA5-6636-A981-521B-3DDC100BFAE5}"/>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44CDFA6D-E380-46F4-815E-253A66ECEFF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399BADC6-1715-0F6A-F825-41647DD5EFF1}"/>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A3E2479E-282E-40B5-32AC-9A117454895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3CC1DF98-5D86-4B79-B53E-E5738927A1E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5CB5F9B0-A090-3452-168B-FE16C3F56136}"/>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34B0F9F8-BF9B-D2F1-9CC2-80430B16EA5A}"/>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8DFCF48E-23B6-C965-1D46-6E1711068097}"/>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F5449A53-A2BE-9957-00F1-B4C3F5ED0565}"/>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EF820734-DD3E-8148-0914-6C0C66A526B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4CBE3B8B-0A9F-D9D8-4FF6-5E89F9C4661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2621E4E7-FD84-C5BA-C971-C2D440A9E041}"/>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4F2A8701-6626-5DBF-E2DD-5D332FBD68D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D2C74B23-8604-2A31-65C6-FB59185D0646}"/>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736B8C43-36DE-D0B2-85D0-EB6B6CF7F094}"/>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F37B0E99-6EE4-7A04-937F-8F2D66111D60}"/>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9A2F34FB-4BD5-3440-FF23-D37CC91EC5E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81B78467-A490-2FEC-BDE8-37556F27D27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152E98A4-DEC4-D469-7F62-F071AAB6B9FD}"/>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3C483A73-B902-E981-D00F-E9009C0D475C}"/>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E6A4CB33-743D-FC94-B461-D8E12AEE7D04}"/>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49AC3E8A-EDE6-B191-22AC-45F06CC89426}"/>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AD8E7F65-9B92-172E-46C1-248D35868E3D}"/>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816EF30B-FACB-4798-0D0A-9E6273B363F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72216BB6-434C-F416-D2FA-0DA80235AF92}"/>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C1539C3A-7A58-039A-83CB-F9261A792AC7}"/>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CCB65404-19E9-7E5B-86E4-AF569219C71C}"/>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9816854D-9535-D40C-AB88-69BC138EF4C7}"/>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E449B77E-8CF9-3A68-F04B-8BA4EE85C208}"/>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5F52BA35-61EE-AF35-71EB-DAD72864B90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4F70EE15-3F28-50A6-7A2F-FF1645119537}"/>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2921BC19-147A-3CA1-36A3-021704F4231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4508CA54-7296-8363-1FA3-AA2F391BD74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C2DFDA4B-8558-2E08-7D8D-AD534AF407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7FA507A1-03A5-3A88-F1DB-3D105AD7E602}"/>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0EC40A77-40F9-F8F6-247C-528D8761272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5C9E269A-BB82-C3F1-A312-5539EF5949F2}"/>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A8DF8F43-62BE-8B4B-FB5F-265B4220524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59819F36-927C-03CA-EF58-A1AC6F74932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52442810-DED1-AC77-94AC-80420A97BF7C}"/>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A2EEFB20-5861-7D0B-24E1-3708C06ACE0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809FE6DB-733D-6CFC-980C-1FC9C111A694}"/>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78897638-5AD6-E068-1B77-EEA3F823772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A8ABF3EE-6366-AB48-0A90-5107D2AFB3B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A657B002-8089-5762-7E20-14BC68B6D2B6}"/>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BE1E88D4-9656-748F-B3EB-EC51FC26D5F6}"/>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213B5268-6634-19FA-7362-3CF7207D8B8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A1743478-4176-2DE6-CCD8-0F0A61C6B41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42FE9CFE-2258-9F6C-4D4A-3F4A87D6081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FBF9AF50-6E84-BA34-5E15-2D655425DC7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FF111F0E-E175-9C3E-D07F-7BADF93969AD}"/>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9E09E5AC-A179-7DC1-82E5-C42BD20F07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1C22DF73-6281-0FF6-62EE-DCC475C081B8}"/>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0244F529-62D8-A5DD-9E8C-9B80DC0B078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F9838686-18C1-078F-AFCF-D896D7A2213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86AB8DA4-626F-D985-CFEE-D41B811AE8A0}"/>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AA6F9372-B3F8-175D-7D3C-C662E51BE9C9}"/>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FA839FB4-C741-9116-10C3-587422965CC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239F43E8-FC75-3391-9583-63BD52E78DB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BA119744-7085-D9AA-AE07-D89A55F770FA}"/>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5986FCB7-3799-0993-FF86-0A5F5C15AE42}"/>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4E1D3674-6C17-5EFC-F933-CE94C31F6101}"/>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A166EAEC-E74B-D095-C7BC-E318DBEF2F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9C8544AF-079A-77D5-C918-1327CAD9100A}"/>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EEB94DB3-DE04-6D96-5352-F0F16E3E007E}"/>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96" name="Google Shape;8151;p36">
            <a:extLst>
              <a:ext uri="{FF2B5EF4-FFF2-40B4-BE49-F238E27FC236}">
                <a16:creationId xmlns:a16="http://schemas.microsoft.com/office/drawing/2014/main" xmlns="" id="{CE1CAD1B-A4D5-91F5-D4E0-FEA9C742AF90}"/>
              </a:ext>
            </a:extLst>
          </p:cNvPr>
          <p:cNvGrpSpPr/>
          <p:nvPr/>
        </p:nvGrpSpPr>
        <p:grpSpPr>
          <a:xfrm>
            <a:off x="889701" y="154333"/>
            <a:ext cx="878022" cy="830481"/>
            <a:chOff x="1121526" y="1341074"/>
            <a:chExt cx="3065806" cy="2648383"/>
          </a:xfrm>
        </p:grpSpPr>
        <p:sp>
          <p:nvSpPr>
            <p:cNvPr id="97" name="Google Shape;8152;p36">
              <a:extLst>
                <a:ext uri="{FF2B5EF4-FFF2-40B4-BE49-F238E27FC236}">
                  <a16:creationId xmlns:a16="http://schemas.microsoft.com/office/drawing/2014/main" xmlns="" id="{A151CBBF-845A-0188-C06F-0ACCCAF6BAF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3;p36">
              <a:extLst>
                <a:ext uri="{FF2B5EF4-FFF2-40B4-BE49-F238E27FC236}">
                  <a16:creationId xmlns:a16="http://schemas.microsoft.com/office/drawing/2014/main" xmlns="" id="{EF25A14D-96C2-71C1-D1C5-A8622C654D3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924;p44">
            <a:extLst>
              <a:ext uri="{FF2B5EF4-FFF2-40B4-BE49-F238E27FC236}">
                <a16:creationId xmlns:a16="http://schemas.microsoft.com/office/drawing/2014/main" xmlns="" id="{000008E6-0457-0AE6-87B9-4826FA17A926}"/>
              </a:ext>
            </a:extLst>
          </p:cNvPr>
          <p:cNvGrpSpPr/>
          <p:nvPr/>
        </p:nvGrpSpPr>
        <p:grpSpPr>
          <a:xfrm>
            <a:off x="1124658" y="363692"/>
            <a:ext cx="338616" cy="337690"/>
            <a:chOff x="3269875" y="3210400"/>
            <a:chExt cx="484500" cy="483175"/>
          </a:xfrm>
          <a:solidFill>
            <a:srgbClr val="C43300"/>
          </a:solidFill>
        </p:grpSpPr>
        <p:sp>
          <p:nvSpPr>
            <p:cNvPr id="100" name="Google Shape;8925;p44">
              <a:extLst>
                <a:ext uri="{FF2B5EF4-FFF2-40B4-BE49-F238E27FC236}">
                  <a16:creationId xmlns:a16="http://schemas.microsoft.com/office/drawing/2014/main" xmlns="" id="{C21C52F9-59BA-ABA2-42E9-BC93C241959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 name="Google Shape;8926;p44">
              <a:extLst>
                <a:ext uri="{FF2B5EF4-FFF2-40B4-BE49-F238E27FC236}">
                  <a16:creationId xmlns:a16="http://schemas.microsoft.com/office/drawing/2014/main" xmlns="" id="{73C15D72-BF6C-C278-2D40-7C7E98021FC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 name="Rectangle: Rounded Corners 102">
            <a:extLst>
              <a:ext uri="{FF2B5EF4-FFF2-40B4-BE49-F238E27FC236}">
                <a16:creationId xmlns:a16="http://schemas.microsoft.com/office/drawing/2014/main" xmlns="" id="{4D05D8D2-92B9-D59B-F8E6-8FC3E57D909A}"/>
              </a:ext>
            </a:extLst>
          </p:cNvPr>
          <p:cNvSpPr/>
          <p:nvPr/>
        </p:nvSpPr>
        <p:spPr>
          <a:xfrm>
            <a:off x="1927064" y="285194"/>
            <a:ext cx="1172635"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aphicFrame>
        <p:nvGraphicFramePr>
          <p:cNvPr id="2" name="Bảng 1">
            <a:extLst>
              <a:ext uri="{FF2B5EF4-FFF2-40B4-BE49-F238E27FC236}">
                <a16:creationId xmlns:a16="http://schemas.microsoft.com/office/drawing/2014/main" xmlns="" id="{3C1AC754-BDF3-FBE1-06BC-AA097BDEDBE6}"/>
              </a:ext>
            </a:extLst>
          </p:cNvPr>
          <p:cNvGraphicFramePr>
            <a:graphicFrameLocks noGrp="1"/>
          </p:cNvGraphicFramePr>
          <p:nvPr>
            <p:extLst>
              <p:ext uri="{D42A27DB-BD31-4B8C-83A1-F6EECF244321}">
                <p14:modId xmlns:p14="http://schemas.microsoft.com/office/powerpoint/2010/main" val="1591632018"/>
              </p:ext>
            </p:extLst>
          </p:nvPr>
        </p:nvGraphicFramePr>
        <p:xfrm>
          <a:off x="2027405" y="1161944"/>
          <a:ext cx="6277559" cy="3254892"/>
        </p:xfrm>
        <a:graphic>
          <a:graphicData uri="http://schemas.openxmlformats.org/drawingml/2006/table">
            <a:tbl>
              <a:tblPr firstRow="1" firstCol="1" bandRow="1">
                <a:tableStyleId>{775DCB02-9BB8-47FD-8907-85C794F793BA}</a:tableStyleId>
              </a:tblPr>
              <a:tblGrid>
                <a:gridCol w="1254485">
                  <a:extLst>
                    <a:ext uri="{9D8B030D-6E8A-4147-A177-3AD203B41FA5}">
                      <a16:colId xmlns:a16="http://schemas.microsoft.com/office/drawing/2014/main" xmlns="" val="1293186683"/>
                    </a:ext>
                  </a:extLst>
                </a:gridCol>
                <a:gridCol w="1254485">
                  <a:extLst>
                    <a:ext uri="{9D8B030D-6E8A-4147-A177-3AD203B41FA5}">
                      <a16:colId xmlns:a16="http://schemas.microsoft.com/office/drawing/2014/main" xmlns="" val="3541813480"/>
                    </a:ext>
                  </a:extLst>
                </a:gridCol>
                <a:gridCol w="1254485">
                  <a:extLst>
                    <a:ext uri="{9D8B030D-6E8A-4147-A177-3AD203B41FA5}">
                      <a16:colId xmlns:a16="http://schemas.microsoft.com/office/drawing/2014/main" xmlns="" val="2604065400"/>
                    </a:ext>
                  </a:extLst>
                </a:gridCol>
                <a:gridCol w="1257052">
                  <a:extLst>
                    <a:ext uri="{9D8B030D-6E8A-4147-A177-3AD203B41FA5}">
                      <a16:colId xmlns:a16="http://schemas.microsoft.com/office/drawing/2014/main" xmlns="" val="2611364287"/>
                    </a:ext>
                  </a:extLst>
                </a:gridCol>
                <a:gridCol w="1257052">
                  <a:extLst>
                    <a:ext uri="{9D8B030D-6E8A-4147-A177-3AD203B41FA5}">
                      <a16:colId xmlns:a16="http://schemas.microsoft.com/office/drawing/2014/main" xmlns="" val="3865075897"/>
                    </a:ext>
                  </a:extLst>
                </a:gridCol>
              </a:tblGrid>
              <a:tr h="536338">
                <a:tc rowSpan="2">
                  <a:txBody>
                    <a:bodyPr/>
                    <a:lstStyle/>
                    <a:p>
                      <a:pPr marL="30480" marR="30480" algn="ctr">
                        <a:lnSpc>
                          <a:spcPct val="115000"/>
                        </a:lnSpc>
                        <a:spcBef>
                          <a:spcPts val="200"/>
                        </a:spcBef>
                        <a:spcAft>
                          <a:spcPts val="200"/>
                        </a:spcAft>
                      </a:pPr>
                      <a:r>
                        <a:rPr lang="vi-VN" sz="2400" dirty="0">
                          <a:solidFill>
                            <a:srgbClr val="000000"/>
                          </a:solidFill>
                          <a:effectLst/>
                          <a:latin typeface="+mj-lt"/>
                        </a:rPr>
                        <a:t>Chất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gridSpan="4">
                  <a:txBody>
                    <a:bodyPr/>
                    <a:lstStyle/>
                    <a:p>
                      <a:pPr marL="30480" marR="30480" algn="ctr">
                        <a:lnSpc>
                          <a:spcPct val="115000"/>
                        </a:lnSpc>
                        <a:spcBef>
                          <a:spcPts val="200"/>
                        </a:spcBef>
                        <a:spcAft>
                          <a:spcPts val="200"/>
                        </a:spcAft>
                      </a:pPr>
                      <a:r>
                        <a:rPr lang="vi-VN" sz="2400" dirty="0">
                          <a:solidFill>
                            <a:srgbClr val="000000"/>
                          </a:solidFill>
                          <a:effectLst/>
                          <a:latin typeface="+mj-lt"/>
                        </a:rPr>
                        <a:t>Các đại lượng (đơn vị)</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hMerge="1">
                  <a:txBody>
                    <a:bodyPr/>
                    <a:lstStyle/>
                    <a:p>
                      <a:endParaRPr lang="vi-VN"/>
                    </a:p>
                  </a:txBody>
                  <a:tcPr/>
                </a:tc>
                <a:tc hMerge="1">
                  <a:txBody>
                    <a:bodyPr/>
                    <a:lstStyle/>
                    <a:p>
                      <a:endParaRPr lang="vi-VN"/>
                    </a:p>
                  </a:txBody>
                  <a:tcPr/>
                </a:tc>
                <a:tc hMerge="1">
                  <a:txBody>
                    <a:bodyPr/>
                    <a:lstStyle/>
                    <a:p>
                      <a:endParaRPr lang="vi-VN"/>
                    </a:p>
                  </a:txBody>
                  <a:tcPr/>
                </a:tc>
                <a:extLst>
                  <a:ext uri="{0D108BD9-81ED-4DB2-BD59-A6C34878D82A}">
                    <a16:rowId xmlns:a16="http://schemas.microsoft.com/office/drawing/2014/main" xmlns="" val="2332473868"/>
                  </a:ext>
                </a:extLst>
              </a:tr>
              <a:tr h="1109540">
                <a:tc vMerge="1">
                  <a:txBody>
                    <a:bodyPr/>
                    <a:lstStyle/>
                    <a:p>
                      <a:endParaRPr lang="vi-VN"/>
                    </a:p>
                  </a:txBody>
                  <a:tcPr/>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n (</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V (l) (</a:t>
                      </a:r>
                      <a:r>
                        <a:rPr lang="vi-VN" sz="2400" dirty="0" err="1">
                          <a:solidFill>
                            <a:srgbClr val="000000"/>
                          </a:solidFill>
                          <a:effectLst/>
                          <a:latin typeface="+mj-lt"/>
                        </a:rPr>
                        <a:t>đkc</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116389714"/>
                  </a:ext>
                </a:extLst>
              </a:tr>
              <a:tr h="536338">
                <a:tc>
                  <a:txBody>
                    <a:bodyPr/>
                    <a:lstStyle/>
                    <a:p>
                      <a:pPr marL="30480" marR="30480" algn="ctr">
                        <a:lnSpc>
                          <a:spcPct val="115000"/>
                        </a:lnSpc>
                        <a:spcBef>
                          <a:spcPts val="200"/>
                        </a:spcBef>
                        <a:spcAft>
                          <a:spcPts val="200"/>
                        </a:spcAft>
                      </a:pPr>
                      <a:r>
                        <a:rPr lang="vi-VN" sz="2400" dirty="0">
                          <a:solidFill>
                            <a:srgbClr val="000000"/>
                          </a:solidFill>
                          <a:effectLst/>
                          <a:latin typeface="+mj-lt"/>
                        </a:rPr>
                        <a:t>CO</a:t>
                      </a:r>
                      <a:r>
                        <a:rPr lang="vi-VN" sz="2400" baseline="-25000" dirty="0">
                          <a:solidFill>
                            <a:srgbClr val="000000"/>
                          </a:solidFill>
                          <a:effectLst/>
                          <a:latin typeface="+mj-lt"/>
                        </a:rPr>
                        <a:t>2</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17,6</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1040065540"/>
                  </a:ext>
                </a:extLst>
              </a:tr>
              <a:tr h="536338">
                <a:tc>
                  <a:txBody>
                    <a:bodyPr/>
                    <a:lstStyle/>
                    <a:p>
                      <a:pPr marL="30480" marR="30480" algn="ctr">
                        <a:lnSpc>
                          <a:spcPct val="115000"/>
                        </a:lnSpc>
                        <a:spcBef>
                          <a:spcPts val="200"/>
                        </a:spcBef>
                        <a:spcAft>
                          <a:spcPts val="200"/>
                        </a:spcAft>
                      </a:pPr>
                      <a:r>
                        <a:rPr lang="vi-VN" sz="2400">
                          <a:solidFill>
                            <a:srgbClr val="000000"/>
                          </a:solidFill>
                          <a:effectLst/>
                          <a:latin typeface="+mj-lt"/>
                        </a:rPr>
                        <a:t>N</a:t>
                      </a:r>
                      <a:r>
                        <a:rPr lang="vi-VN" sz="2400" baseline="-25000">
                          <a:solidFill>
                            <a:srgbClr val="000000"/>
                          </a:solidFill>
                          <a:effectLst/>
                          <a:latin typeface="+mj-lt"/>
                        </a:rPr>
                        <a:t>2</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4,958</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699358946"/>
                  </a:ext>
                </a:extLst>
              </a:tr>
              <a:tr h="536338">
                <a:tc>
                  <a:txBody>
                    <a:bodyPr/>
                    <a:lstStyle/>
                    <a:p>
                      <a:pPr marL="30480" marR="30480" algn="ctr">
                        <a:lnSpc>
                          <a:spcPct val="115000"/>
                        </a:lnSpc>
                        <a:spcBef>
                          <a:spcPts val="200"/>
                        </a:spcBef>
                        <a:spcAft>
                          <a:spcPts val="200"/>
                        </a:spcAft>
                      </a:pPr>
                      <a:r>
                        <a:rPr lang="vi-VN" sz="2400">
                          <a:solidFill>
                            <a:srgbClr val="000000"/>
                          </a:solidFill>
                          <a:effectLst/>
                          <a:latin typeface="+mj-lt"/>
                        </a:rPr>
                        <a:t>H</a:t>
                      </a:r>
                      <a:r>
                        <a:rPr lang="vi-VN" sz="2400" baseline="-25000">
                          <a:solidFill>
                            <a:srgbClr val="000000"/>
                          </a:solidFill>
                          <a:effectLst/>
                          <a:latin typeface="+mj-lt"/>
                        </a:rPr>
                        <a:t>2</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0,5</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779837981"/>
                  </a:ext>
                </a:extLst>
              </a:tr>
            </a:tbl>
          </a:graphicData>
        </a:graphic>
      </p:graphicFrame>
      <p:sp>
        <p:nvSpPr>
          <p:cNvPr id="3" name="Rectangle 1">
            <a:extLst>
              <a:ext uri="{FF2B5EF4-FFF2-40B4-BE49-F238E27FC236}">
                <a16:creationId xmlns:a16="http://schemas.microsoft.com/office/drawing/2014/main" xmlns="" id="{4EB3FDC9-BB16-8F71-1F6E-C335F6BAC9A2}"/>
              </a:ext>
            </a:extLst>
          </p:cNvPr>
          <p:cNvSpPr>
            <a:spLocks noChangeArrowheads="1"/>
          </p:cNvSpPr>
          <p:nvPr/>
        </p:nvSpPr>
        <p:spPr bwMode="auto">
          <a:xfrm>
            <a:off x="3073248" y="165508"/>
            <a:ext cx="486347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173413"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3173413"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3173413"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3173413"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3173413"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3173413"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3173413"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3173413"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3173413"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173413" algn="l"/>
              </a:tabLst>
            </a:pPr>
            <a:r>
              <a:rPr kumimoji="0" lang="vi-VN" altLang="vi-VN" sz="2400" b="0" i="0" u="none" strike="noStrike" cap="none" normalizeH="0" baseline="0" dirty="0">
                <a:ln>
                  <a:noFill/>
                </a:ln>
                <a:solidFill>
                  <a:srgbClr val="000000"/>
                </a:solidFill>
                <a:effectLst/>
                <a:latin typeface="+mj-lt"/>
                <a:ea typeface="Times New Roman" panose="02020603050405020304" pitchFamily="18" charset="0"/>
              </a:rPr>
              <a:t>Hoàn thành những thông tin còn thiếu trong bảng sau:</a:t>
            </a:r>
            <a:endParaRPr kumimoji="0" lang="vi-VN" altLang="vi-VN" sz="2400" b="0" i="0" u="none" strike="noStrike" cap="none" normalizeH="0" baseline="0" dirty="0">
              <a:ln>
                <a:noFill/>
              </a:ln>
              <a:solidFill>
                <a:schemeClr val="tx1"/>
              </a:solidFill>
              <a:effectLst/>
              <a:latin typeface="+mj-lt"/>
            </a:endParaRPr>
          </a:p>
          <a:p>
            <a:pPr marL="0" marR="0" lvl="0" indent="0" algn="l" defTabSz="914400" rtl="0" eaLnBrk="0" fontAlgn="base" latinLnBrk="0" hangingPunct="0">
              <a:lnSpc>
                <a:spcPct val="100000"/>
              </a:lnSpc>
              <a:spcBef>
                <a:spcPct val="0"/>
              </a:spcBef>
              <a:spcAft>
                <a:spcPct val="0"/>
              </a:spcAft>
              <a:buClrTx/>
              <a:buSzTx/>
              <a:buFontTx/>
              <a:buNone/>
              <a:tabLst>
                <a:tab pos="3173413" algn="l"/>
              </a:tabLst>
            </a:pPr>
            <a:endParaRPr kumimoji="0" lang="vi-VN" altLang="vi-VN" sz="2400" b="0" i="0" u="none" strike="noStrike" cap="none" normalizeH="0" baseline="0" dirty="0">
              <a:ln>
                <a:noFill/>
              </a:ln>
              <a:solidFill>
                <a:schemeClr val="tx1"/>
              </a:solidFill>
              <a:effectLst/>
              <a:latin typeface="+mj-lt"/>
            </a:endParaRPr>
          </a:p>
        </p:txBody>
      </p:sp>
    </p:spTree>
    <p:extLst>
      <p:ext uri="{BB962C8B-B14F-4D97-AF65-F5344CB8AC3E}">
        <p14:creationId xmlns:p14="http://schemas.microsoft.com/office/powerpoint/2010/main" val="1741268925"/>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7958" name="Google Shape;7958;p35"/>
          <p:cNvGrpSpPr/>
          <p:nvPr/>
        </p:nvGrpSpPr>
        <p:grpSpPr>
          <a:xfrm>
            <a:off x="-2214488" y="303734"/>
            <a:ext cx="5510292" cy="5411252"/>
            <a:chOff x="-808211" y="-207656"/>
            <a:chExt cx="5510292" cy="5411252"/>
          </a:xfrm>
        </p:grpSpPr>
        <p:sp>
          <p:nvSpPr>
            <p:cNvPr id="7959" name="Google Shape;7959;p35"/>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808211" y="-207656"/>
              <a:ext cx="2661233" cy="1899261"/>
              <a:chOff x="-1136987" y="-301140"/>
              <a:chExt cx="3524812" cy="2515578"/>
            </a:xfrm>
          </p:grpSpPr>
          <p:sp>
            <p:nvSpPr>
              <p:cNvPr id="7963" name="Google Shape;7963;p35"/>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5"/>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2" name="Picture 4" descr="Mặt trời dễ thương png | PNGEgg">
            <a:extLst>
              <a:ext uri="{FF2B5EF4-FFF2-40B4-BE49-F238E27FC236}">
                <a16:creationId xmlns:a16="http://schemas.microsoft.com/office/drawing/2014/main" xmlns="" id="{088303CD-CE66-FBE2-64E2-F10008D6448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30406" y="-60691"/>
            <a:ext cx="1777150" cy="1295380"/>
          </a:xfrm>
          <a:prstGeom prst="rect">
            <a:avLst/>
          </a:prstGeom>
          <a:noFill/>
          <a:extLst>
            <a:ext uri="{909E8E84-426E-40DD-AFC4-6F175D3DCCD1}">
              <a14:hiddenFill xmlns:a14="http://schemas.microsoft.com/office/drawing/2010/main">
                <a:solidFill>
                  <a:srgbClr val="FFFFFF"/>
                </a:solidFill>
              </a14:hiddenFill>
            </a:ext>
          </a:extLst>
        </p:spPr>
      </p:pic>
      <p:grpSp>
        <p:nvGrpSpPr>
          <p:cNvPr id="199" name="Google Shape;7917;p34">
            <a:extLst>
              <a:ext uri="{FF2B5EF4-FFF2-40B4-BE49-F238E27FC236}">
                <a16:creationId xmlns:a16="http://schemas.microsoft.com/office/drawing/2014/main" xmlns="" id="{E2BFA058-22BC-BE35-9C8B-065FB7801D56}"/>
              </a:ext>
            </a:extLst>
          </p:cNvPr>
          <p:cNvGrpSpPr/>
          <p:nvPr/>
        </p:nvGrpSpPr>
        <p:grpSpPr>
          <a:xfrm>
            <a:off x="3441106" y="5397557"/>
            <a:ext cx="1879226" cy="1777450"/>
            <a:chOff x="1121526" y="1341074"/>
            <a:chExt cx="3065806" cy="2648383"/>
          </a:xfrm>
        </p:grpSpPr>
        <p:sp>
          <p:nvSpPr>
            <p:cNvPr id="200" name="Google Shape;7918;p34">
              <a:extLst>
                <a:ext uri="{FF2B5EF4-FFF2-40B4-BE49-F238E27FC236}">
                  <a16:creationId xmlns:a16="http://schemas.microsoft.com/office/drawing/2014/main" xmlns="" id="{BA4F0699-7976-FE3D-3656-0138611256B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19;p34">
              <a:extLst>
                <a:ext uri="{FF2B5EF4-FFF2-40B4-BE49-F238E27FC236}">
                  <a16:creationId xmlns:a16="http://schemas.microsoft.com/office/drawing/2014/main" xmlns="" id="{C3DB15E7-299E-E7CB-8081-B20F1C0BBC6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7926;p34">
            <a:extLst>
              <a:ext uri="{FF2B5EF4-FFF2-40B4-BE49-F238E27FC236}">
                <a16:creationId xmlns:a16="http://schemas.microsoft.com/office/drawing/2014/main" xmlns="" id="{EB2E7AD1-C6AE-E848-7F1A-26A112F96D00}"/>
              </a:ext>
            </a:extLst>
          </p:cNvPr>
          <p:cNvGrpSpPr/>
          <p:nvPr/>
        </p:nvGrpSpPr>
        <p:grpSpPr>
          <a:xfrm>
            <a:off x="9781041" y="1584050"/>
            <a:ext cx="1879226" cy="1777450"/>
            <a:chOff x="1121526" y="1341074"/>
            <a:chExt cx="3065806" cy="2648383"/>
          </a:xfrm>
        </p:grpSpPr>
        <p:sp>
          <p:nvSpPr>
            <p:cNvPr id="210" name="Google Shape;7927;p34">
              <a:extLst>
                <a:ext uri="{FF2B5EF4-FFF2-40B4-BE49-F238E27FC236}">
                  <a16:creationId xmlns:a16="http://schemas.microsoft.com/office/drawing/2014/main" xmlns="" id="{141FE4D1-55C0-A799-FBA2-EBFBCB0F8BC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928;p34">
              <a:extLst>
                <a:ext uri="{FF2B5EF4-FFF2-40B4-BE49-F238E27FC236}">
                  <a16:creationId xmlns:a16="http://schemas.microsoft.com/office/drawing/2014/main" xmlns="" id="{0AF2C197-1801-0C1C-2541-7EE608786CE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9551;p56">
            <a:extLst>
              <a:ext uri="{FF2B5EF4-FFF2-40B4-BE49-F238E27FC236}">
                <a16:creationId xmlns:a16="http://schemas.microsoft.com/office/drawing/2014/main" xmlns="" id="{FB911767-7717-5CBA-2B9F-640BC617DD61}"/>
              </a:ext>
            </a:extLst>
          </p:cNvPr>
          <p:cNvGrpSpPr/>
          <p:nvPr/>
        </p:nvGrpSpPr>
        <p:grpSpPr>
          <a:xfrm>
            <a:off x="10289466" y="2088636"/>
            <a:ext cx="763225" cy="711860"/>
            <a:chOff x="-21299475" y="2798025"/>
            <a:chExt cx="307200" cy="286525"/>
          </a:xfrm>
        </p:grpSpPr>
        <p:sp>
          <p:nvSpPr>
            <p:cNvPr id="216" name="Google Shape;9552;p56">
              <a:extLst>
                <a:ext uri="{FF2B5EF4-FFF2-40B4-BE49-F238E27FC236}">
                  <a16:creationId xmlns:a16="http://schemas.microsoft.com/office/drawing/2014/main" xmlns="" id="{1E1888CC-E883-AAA5-6EEA-4DC111E64579}"/>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553;p56">
              <a:extLst>
                <a:ext uri="{FF2B5EF4-FFF2-40B4-BE49-F238E27FC236}">
                  <a16:creationId xmlns:a16="http://schemas.microsoft.com/office/drawing/2014/main" xmlns="" id="{672BE1BA-6211-78A1-12D6-8523B3FF8BD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554;p56">
              <a:extLst>
                <a:ext uri="{FF2B5EF4-FFF2-40B4-BE49-F238E27FC236}">
                  <a16:creationId xmlns:a16="http://schemas.microsoft.com/office/drawing/2014/main" xmlns="" id="{A533403C-E42C-E192-0070-7BDB1BF84D1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555;p56">
              <a:extLst>
                <a:ext uri="{FF2B5EF4-FFF2-40B4-BE49-F238E27FC236}">
                  <a16:creationId xmlns:a16="http://schemas.microsoft.com/office/drawing/2014/main" xmlns="" id="{B5A78DD7-BA9C-0076-FC0C-C922AB8783EC}"/>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556;p56">
              <a:extLst>
                <a:ext uri="{FF2B5EF4-FFF2-40B4-BE49-F238E27FC236}">
                  <a16:creationId xmlns:a16="http://schemas.microsoft.com/office/drawing/2014/main" xmlns="" id="{EF23A4C2-DBF1-398D-FE0B-D0C4D2524558}"/>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557;p56">
              <a:extLst>
                <a:ext uri="{FF2B5EF4-FFF2-40B4-BE49-F238E27FC236}">
                  <a16:creationId xmlns:a16="http://schemas.microsoft.com/office/drawing/2014/main" xmlns="" id="{B2D24444-F2A7-DCF8-ED95-0988133934E7}"/>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558;p56">
              <a:extLst>
                <a:ext uri="{FF2B5EF4-FFF2-40B4-BE49-F238E27FC236}">
                  <a16:creationId xmlns:a16="http://schemas.microsoft.com/office/drawing/2014/main" xmlns="" id="{4A9DF67D-D4D0-5F91-3782-EE9DCB4FFDE0}"/>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559;p56">
              <a:extLst>
                <a:ext uri="{FF2B5EF4-FFF2-40B4-BE49-F238E27FC236}">
                  <a16:creationId xmlns:a16="http://schemas.microsoft.com/office/drawing/2014/main" xmlns="" id="{532E0A48-0A30-CD09-6D5B-70E47563372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560;p56">
              <a:extLst>
                <a:ext uri="{FF2B5EF4-FFF2-40B4-BE49-F238E27FC236}">
                  <a16:creationId xmlns:a16="http://schemas.microsoft.com/office/drawing/2014/main" xmlns="" id="{0310A361-1D64-2E73-6299-A98D71C1A44F}"/>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561;p56">
              <a:extLst>
                <a:ext uri="{FF2B5EF4-FFF2-40B4-BE49-F238E27FC236}">
                  <a16:creationId xmlns:a16="http://schemas.microsoft.com/office/drawing/2014/main" xmlns="" id="{313D3013-2984-095F-813E-B8C6F81FA206}"/>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562;p56">
              <a:extLst>
                <a:ext uri="{FF2B5EF4-FFF2-40B4-BE49-F238E27FC236}">
                  <a16:creationId xmlns:a16="http://schemas.microsoft.com/office/drawing/2014/main" xmlns="" id="{EA62165A-BA97-9B47-C545-E1C2A988BD81}"/>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563;p56">
              <a:extLst>
                <a:ext uri="{FF2B5EF4-FFF2-40B4-BE49-F238E27FC236}">
                  <a16:creationId xmlns:a16="http://schemas.microsoft.com/office/drawing/2014/main" xmlns="" id="{DE787861-C50E-F335-E491-0BB0B72250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9583;p56">
            <a:extLst>
              <a:ext uri="{FF2B5EF4-FFF2-40B4-BE49-F238E27FC236}">
                <a16:creationId xmlns:a16="http://schemas.microsoft.com/office/drawing/2014/main" xmlns="" id="{4A5692CD-AE1C-C79F-9A60-12D8E5E98114}"/>
              </a:ext>
            </a:extLst>
          </p:cNvPr>
          <p:cNvSpPr/>
          <p:nvPr/>
        </p:nvSpPr>
        <p:spPr>
          <a:xfrm>
            <a:off x="3920872" y="58831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Hộp Văn bản 5">
            <a:extLst>
              <a:ext uri="{FF2B5EF4-FFF2-40B4-BE49-F238E27FC236}">
                <a16:creationId xmlns:a16="http://schemas.microsoft.com/office/drawing/2014/main" xmlns="" id="{53151E92-F1C7-0CC9-AF6E-FDB8E7CF1B18}"/>
              </a:ext>
            </a:extLst>
          </p:cNvPr>
          <p:cNvSpPr txBox="1"/>
          <p:nvPr/>
        </p:nvSpPr>
        <p:spPr>
          <a:xfrm>
            <a:off x="2940462" y="399462"/>
            <a:ext cx="5509971" cy="4700197"/>
          </a:xfrm>
          <a:prstGeom prst="rect">
            <a:avLst/>
          </a:prstGeom>
          <a:noFill/>
        </p:spPr>
        <p:txBody>
          <a:bodyPr wrap="square">
            <a:spAutoFit/>
          </a:bodyPr>
          <a:lstStyle/>
          <a:p>
            <a:pPr indent="254000" algn="just">
              <a:lnSpc>
                <a:spcPct val="120000"/>
              </a:lnSpc>
              <a:spcAft>
                <a:spcPts val="600"/>
              </a:spcAft>
            </a:pPr>
            <a:r>
              <a:rPr lang="vi-VN" sz="2800" dirty="0">
                <a:solidFill>
                  <a:srgbClr val="002060"/>
                </a:solidFill>
                <a:effectLst/>
                <a:latin typeface="Times New Roman" panose="02020603050405020304" pitchFamily="18" charset="0"/>
                <a:ea typeface="Times New Roman" panose="02020603050405020304" pitchFamily="18" charset="0"/>
              </a:rPr>
              <a:t>-  Với những vật thể có kích thước và khối lượng đáng kể như viên gạch, quả táo, …, người ta dễ dàng xác định số lượng, khối lượng và thể tích của chúng bằng cách đếm, cân, đo, … Nhưng với những hạt có kích thước vô cùng nhỏ bé như </a:t>
            </a:r>
            <a:r>
              <a:rPr lang="vi-VN" sz="2800" b="1" dirty="0">
                <a:solidFill>
                  <a:srgbClr val="002060"/>
                </a:solidFill>
                <a:effectLst/>
                <a:latin typeface="Times New Roman" panose="02020603050405020304" pitchFamily="18" charset="0"/>
                <a:ea typeface="Times New Roman" panose="02020603050405020304" pitchFamily="18" charset="0"/>
              </a:rPr>
              <a:t>nguyên tử, phân tử</a:t>
            </a:r>
            <a:r>
              <a:rPr lang="vi-VN" sz="2800" dirty="0">
                <a:solidFill>
                  <a:srgbClr val="002060"/>
                </a:solidFill>
                <a:effectLst/>
                <a:latin typeface="Times New Roman" panose="02020603050405020304" pitchFamily="18" charset="0"/>
                <a:ea typeface="Times New Roman" panose="02020603050405020304" pitchFamily="18" charset="0"/>
              </a:rPr>
              <a:t> rất khó có thể cân và đếm được chúng.</a:t>
            </a:r>
            <a:endParaRPr lang="vi-VN" sz="2800" dirty="0">
              <a:solidFill>
                <a:srgbClr val="002060"/>
              </a:solidFill>
              <a:effectLst/>
              <a:latin typeface="Segoe UI" panose="020B0502040204020203" pitchFamily="34" charset="0"/>
              <a:ea typeface="Segoe UI" panose="020B0502040204020203" pitchFamily="34" charset="0"/>
            </a:endParaRPr>
          </a:p>
        </p:txBody>
      </p:sp>
    </p:spTree>
  </p:cSld>
  <p:clrMapOvr>
    <a:masterClrMapping/>
  </p:clrMapOvr>
  <p:transition spd="slow">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1">
            <a:extLst>
              <a:ext uri="{FF2B5EF4-FFF2-40B4-BE49-F238E27FC236}">
                <a16:creationId xmlns:a16="http://schemas.microsoft.com/office/drawing/2014/main" xmlns="" id="{16CC56FA-5651-3ACC-B562-BF43870D3BD9}"/>
              </a:ext>
            </a:extLst>
          </p:cNvPr>
          <p:cNvGrpSpPr/>
          <p:nvPr/>
        </p:nvGrpSpPr>
        <p:grpSpPr>
          <a:xfrm>
            <a:off x="101867" y="1093325"/>
            <a:ext cx="1814093" cy="1895311"/>
            <a:chOff x="2173432" y="131085"/>
            <a:chExt cx="3667628" cy="3831831"/>
          </a:xfrm>
        </p:grpSpPr>
        <p:sp>
          <p:nvSpPr>
            <p:cNvPr id="5" name="Freeform: Shape 4">
              <a:extLst>
                <a:ext uri="{FF2B5EF4-FFF2-40B4-BE49-F238E27FC236}">
                  <a16:creationId xmlns:a16="http://schemas.microsoft.com/office/drawing/2014/main" xmlns="" id="{38C1B0DC-E417-CBF0-2D18-2D122C4A972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xmlns="" id="{FA628EC4-D6DB-13A0-98F0-F468AE00737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xmlns="" id="{B05DB71B-50F7-0B8F-DDD2-027A75D63E0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xmlns="" id="{65EDE15A-0F09-FC26-B3D4-645A8C046C0D}"/>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xmlns="" id="{39C6CD17-FB5D-2291-CF7D-1EAD12BBD18C}"/>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xmlns="" id="{39D2F71E-BC82-5B25-C525-E05E1AD106D5}"/>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xmlns="" id="{310D115F-6289-9F73-9E2F-D661A0D2408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xmlns="" id="{8E2686CA-CFFF-4156-B632-43BCB040BBE8}"/>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xmlns="" id="{F17EA459-6A5E-8020-788E-9A94ED895C37}"/>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xmlns="" id="{AF328E4D-144D-0F0C-8B4F-F31F53812D2C}"/>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xmlns="" id="{3EB68DD0-2031-D54C-99A9-E9E3D8545A55}"/>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xmlns="" id="{5D6811B9-A29F-8C90-AEDB-60E91505132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8A62715D-A1F4-5D43-87D6-617AB0DB949E}"/>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DD5B242B-A938-1268-0AD2-F100676CD46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FEA8AA05-2B60-5C44-5D11-7F5E45D10BC0}"/>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167D070E-0F17-58EE-7E8E-BF0E2F95E1CD}"/>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FC86040E-E8CE-F3F3-D79F-4A08AABA4FF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E014B669-4AAB-16AB-8AA5-7114E96B3229}"/>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C05A38FA-C99F-8A7B-447C-8DDDAE855F07}"/>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B601AC95-2029-D011-CC2D-B781D2F1F508}"/>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89375859-F828-E055-643B-9699C1DECBDA}"/>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C921272B-C894-97DE-D160-97716A45E8B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915B0CC3-320D-B0EB-9F2B-5AF52F524D14}"/>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6F467F00-BD0A-FF17-B423-B6B56D95EBE5}"/>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CC9F4E64-5752-1A79-07B4-5E9F062C5C6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6498BA0C-61F7-F25B-7AB9-825782DF84D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D5CC5BA5-6636-A981-521B-3DDC100BFAE5}"/>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44CDFA6D-E380-46F4-815E-253A66ECEFF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399BADC6-1715-0F6A-F825-41647DD5EFF1}"/>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A3E2479E-282E-40B5-32AC-9A117454895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3CC1DF98-5D86-4B79-B53E-E5738927A1E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5CB5F9B0-A090-3452-168B-FE16C3F56136}"/>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34B0F9F8-BF9B-D2F1-9CC2-80430B16EA5A}"/>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8DFCF48E-23B6-C965-1D46-6E1711068097}"/>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F5449A53-A2BE-9957-00F1-B4C3F5ED0565}"/>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EF820734-DD3E-8148-0914-6C0C66A526B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4CBE3B8B-0A9F-D9D8-4FF6-5E89F9C4661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2621E4E7-FD84-C5BA-C971-C2D440A9E041}"/>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4F2A8701-6626-5DBF-E2DD-5D332FBD68D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D2C74B23-8604-2A31-65C6-FB59185D0646}"/>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736B8C43-36DE-D0B2-85D0-EB6B6CF7F094}"/>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F37B0E99-6EE4-7A04-937F-8F2D66111D60}"/>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9A2F34FB-4BD5-3440-FF23-D37CC91EC5E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81B78467-A490-2FEC-BDE8-37556F27D27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152E98A4-DEC4-D469-7F62-F071AAB6B9FD}"/>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3C483A73-B902-E981-D00F-E9009C0D475C}"/>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E6A4CB33-743D-FC94-B461-D8E12AEE7D04}"/>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49AC3E8A-EDE6-B191-22AC-45F06CC89426}"/>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AD8E7F65-9B92-172E-46C1-248D35868E3D}"/>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816EF30B-FACB-4798-0D0A-9E6273B363F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72216BB6-434C-F416-D2FA-0DA80235AF92}"/>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C1539C3A-7A58-039A-83CB-F9261A792AC7}"/>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CCB65404-19E9-7E5B-86E4-AF569219C71C}"/>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9816854D-9535-D40C-AB88-69BC138EF4C7}"/>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E449B77E-8CF9-3A68-F04B-8BA4EE85C208}"/>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5F52BA35-61EE-AF35-71EB-DAD72864B90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4F70EE15-3F28-50A6-7A2F-FF1645119537}"/>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2921BC19-147A-3CA1-36A3-021704F4231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4508CA54-7296-8363-1FA3-AA2F391BD74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C2DFDA4B-8558-2E08-7D8D-AD534AF407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7FA507A1-03A5-3A88-F1DB-3D105AD7E602}"/>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0EC40A77-40F9-F8F6-247C-528D8761272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5C9E269A-BB82-C3F1-A312-5539EF5949F2}"/>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A8DF8F43-62BE-8B4B-FB5F-265B4220524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59819F36-927C-03CA-EF58-A1AC6F74932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52442810-DED1-AC77-94AC-80420A97BF7C}"/>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A2EEFB20-5861-7D0B-24E1-3708C06ACE0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809FE6DB-733D-6CFC-980C-1FC9C111A694}"/>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78897638-5AD6-E068-1B77-EEA3F823772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A8ABF3EE-6366-AB48-0A90-5107D2AFB3B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A657B002-8089-5762-7E20-14BC68B6D2B6}"/>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BE1E88D4-9656-748F-B3EB-EC51FC26D5F6}"/>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213B5268-6634-19FA-7362-3CF7207D8B8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A1743478-4176-2DE6-CCD8-0F0A61C6B41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42FE9CFE-2258-9F6C-4D4A-3F4A87D6081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FBF9AF50-6E84-BA34-5E15-2D655425DC7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FF111F0E-E175-9C3E-D07F-7BADF93969AD}"/>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9E09E5AC-A179-7DC1-82E5-C42BD20F07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1C22DF73-6281-0FF6-62EE-DCC475C081B8}"/>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0244F529-62D8-A5DD-9E8C-9B80DC0B078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F9838686-18C1-078F-AFCF-D896D7A2213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86AB8DA4-626F-D985-CFEE-D41B811AE8A0}"/>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AA6F9372-B3F8-175D-7D3C-C662E51BE9C9}"/>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FA839FB4-C741-9116-10C3-587422965CC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239F43E8-FC75-3391-9583-63BD52E78DB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BA119744-7085-D9AA-AE07-D89A55F770FA}"/>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5986FCB7-3799-0993-FF86-0A5F5C15AE42}"/>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4E1D3674-6C17-5EFC-F933-CE94C31F6101}"/>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A166EAEC-E74B-D095-C7BC-E318DBEF2F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9C8544AF-079A-77D5-C918-1327CAD9100A}"/>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EEB94DB3-DE04-6D96-5352-F0F16E3E007E}"/>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96" name="Google Shape;8151;p36">
            <a:extLst>
              <a:ext uri="{FF2B5EF4-FFF2-40B4-BE49-F238E27FC236}">
                <a16:creationId xmlns:a16="http://schemas.microsoft.com/office/drawing/2014/main" xmlns="" id="{CE1CAD1B-A4D5-91F5-D4E0-FEA9C742AF90}"/>
              </a:ext>
            </a:extLst>
          </p:cNvPr>
          <p:cNvGrpSpPr/>
          <p:nvPr/>
        </p:nvGrpSpPr>
        <p:grpSpPr>
          <a:xfrm>
            <a:off x="889701" y="154333"/>
            <a:ext cx="878022" cy="830481"/>
            <a:chOff x="1121526" y="1341074"/>
            <a:chExt cx="3065806" cy="2648383"/>
          </a:xfrm>
        </p:grpSpPr>
        <p:sp>
          <p:nvSpPr>
            <p:cNvPr id="97" name="Google Shape;8152;p36">
              <a:extLst>
                <a:ext uri="{FF2B5EF4-FFF2-40B4-BE49-F238E27FC236}">
                  <a16:creationId xmlns:a16="http://schemas.microsoft.com/office/drawing/2014/main" xmlns="" id="{A151CBBF-845A-0188-C06F-0ACCCAF6BAF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3;p36">
              <a:extLst>
                <a:ext uri="{FF2B5EF4-FFF2-40B4-BE49-F238E27FC236}">
                  <a16:creationId xmlns:a16="http://schemas.microsoft.com/office/drawing/2014/main" xmlns="" id="{EF25A14D-96C2-71C1-D1C5-A8622C654D3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924;p44">
            <a:extLst>
              <a:ext uri="{FF2B5EF4-FFF2-40B4-BE49-F238E27FC236}">
                <a16:creationId xmlns:a16="http://schemas.microsoft.com/office/drawing/2014/main" xmlns="" id="{000008E6-0457-0AE6-87B9-4826FA17A926}"/>
              </a:ext>
            </a:extLst>
          </p:cNvPr>
          <p:cNvGrpSpPr/>
          <p:nvPr/>
        </p:nvGrpSpPr>
        <p:grpSpPr>
          <a:xfrm>
            <a:off x="1124658" y="363692"/>
            <a:ext cx="338616" cy="337690"/>
            <a:chOff x="3269875" y="3210400"/>
            <a:chExt cx="484500" cy="483175"/>
          </a:xfrm>
          <a:solidFill>
            <a:srgbClr val="C43300"/>
          </a:solidFill>
        </p:grpSpPr>
        <p:sp>
          <p:nvSpPr>
            <p:cNvPr id="100" name="Google Shape;8925;p44">
              <a:extLst>
                <a:ext uri="{FF2B5EF4-FFF2-40B4-BE49-F238E27FC236}">
                  <a16:creationId xmlns:a16="http://schemas.microsoft.com/office/drawing/2014/main" xmlns="" id="{C21C52F9-59BA-ABA2-42E9-BC93C241959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 name="Google Shape;8926;p44">
              <a:extLst>
                <a:ext uri="{FF2B5EF4-FFF2-40B4-BE49-F238E27FC236}">
                  <a16:creationId xmlns:a16="http://schemas.microsoft.com/office/drawing/2014/main" xmlns="" id="{73C15D72-BF6C-C278-2D40-7C7E98021FC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 name="Rectangle: Rounded Corners 102">
            <a:extLst>
              <a:ext uri="{FF2B5EF4-FFF2-40B4-BE49-F238E27FC236}">
                <a16:creationId xmlns:a16="http://schemas.microsoft.com/office/drawing/2014/main" xmlns="" id="{4D05D8D2-92B9-D59B-F8E6-8FC3E57D909A}"/>
              </a:ext>
            </a:extLst>
          </p:cNvPr>
          <p:cNvSpPr/>
          <p:nvPr/>
        </p:nvSpPr>
        <p:spPr>
          <a:xfrm>
            <a:off x="1927064" y="285194"/>
            <a:ext cx="1172635"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aphicFrame>
        <p:nvGraphicFramePr>
          <p:cNvPr id="2" name="Bảng 1">
            <a:extLst>
              <a:ext uri="{FF2B5EF4-FFF2-40B4-BE49-F238E27FC236}">
                <a16:creationId xmlns:a16="http://schemas.microsoft.com/office/drawing/2014/main" xmlns="" id="{3C1AC754-BDF3-FBE1-06BC-AA097BDEDBE6}"/>
              </a:ext>
            </a:extLst>
          </p:cNvPr>
          <p:cNvGraphicFramePr>
            <a:graphicFrameLocks noGrp="1"/>
          </p:cNvGraphicFramePr>
          <p:nvPr>
            <p:extLst>
              <p:ext uri="{D42A27DB-BD31-4B8C-83A1-F6EECF244321}">
                <p14:modId xmlns:p14="http://schemas.microsoft.com/office/powerpoint/2010/main" val="1027428988"/>
              </p:ext>
            </p:extLst>
          </p:nvPr>
        </p:nvGraphicFramePr>
        <p:xfrm>
          <a:off x="2027405" y="1161944"/>
          <a:ext cx="6277559" cy="3254892"/>
        </p:xfrm>
        <a:graphic>
          <a:graphicData uri="http://schemas.openxmlformats.org/drawingml/2006/table">
            <a:tbl>
              <a:tblPr firstRow="1" firstCol="1" bandRow="1">
                <a:tableStyleId>{775DCB02-9BB8-47FD-8907-85C794F793BA}</a:tableStyleId>
              </a:tblPr>
              <a:tblGrid>
                <a:gridCol w="1254485">
                  <a:extLst>
                    <a:ext uri="{9D8B030D-6E8A-4147-A177-3AD203B41FA5}">
                      <a16:colId xmlns:a16="http://schemas.microsoft.com/office/drawing/2014/main" xmlns="" val="1293186683"/>
                    </a:ext>
                  </a:extLst>
                </a:gridCol>
                <a:gridCol w="1254485">
                  <a:extLst>
                    <a:ext uri="{9D8B030D-6E8A-4147-A177-3AD203B41FA5}">
                      <a16:colId xmlns:a16="http://schemas.microsoft.com/office/drawing/2014/main" xmlns="" val="3541813480"/>
                    </a:ext>
                  </a:extLst>
                </a:gridCol>
                <a:gridCol w="1254485">
                  <a:extLst>
                    <a:ext uri="{9D8B030D-6E8A-4147-A177-3AD203B41FA5}">
                      <a16:colId xmlns:a16="http://schemas.microsoft.com/office/drawing/2014/main" xmlns="" val="2604065400"/>
                    </a:ext>
                  </a:extLst>
                </a:gridCol>
                <a:gridCol w="1257052">
                  <a:extLst>
                    <a:ext uri="{9D8B030D-6E8A-4147-A177-3AD203B41FA5}">
                      <a16:colId xmlns:a16="http://schemas.microsoft.com/office/drawing/2014/main" xmlns="" val="2611364287"/>
                    </a:ext>
                  </a:extLst>
                </a:gridCol>
                <a:gridCol w="1257052">
                  <a:extLst>
                    <a:ext uri="{9D8B030D-6E8A-4147-A177-3AD203B41FA5}">
                      <a16:colId xmlns:a16="http://schemas.microsoft.com/office/drawing/2014/main" xmlns="" val="3865075897"/>
                    </a:ext>
                  </a:extLst>
                </a:gridCol>
              </a:tblGrid>
              <a:tr h="536338">
                <a:tc rowSpan="2">
                  <a:txBody>
                    <a:bodyPr/>
                    <a:lstStyle/>
                    <a:p>
                      <a:pPr marL="30480" marR="30480" algn="ctr">
                        <a:lnSpc>
                          <a:spcPct val="115000"/>
                        </a:lnSpc>
                        <a:spcBef>
                          <a:spcPts val="200"/>
                        </a:spcBef>
                        <a:spcAft>
                          <a:spcPts val="200"/>
                        </a:spcAft>
                      </a:pPr>
                      <a:r>
                        <a:rPr lang="vi-VN" sz="2400" dirty="0">
                          <a:solidFill>
                            <a:srgbClr val="000000"/>
                          </a:solidFill>
                          <a:effectLst/>
                          <a:latin typeface="+mj-lt"/>
                        </a:rPr>
                        <a:t>Chất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gridSpan="4">
                  <a:txBody>
                    <a:bodyPr/>
                    <a:lstStyle/>
                    <a:p>
                      <a:pPr marL="30480" marR="30480" algn="ctr">
                        <a:lnSpc>
                          <a:spcPct val="115000"/>
                        </a:lnSpc>
                        <a:spcBef>
                          <a:spcPts val="200"/>
                        </a:spcBef>
                        <a:spcAft>
                          <a:spcPts val="200"/>
                        </a:spcAft>
                      </a:pPr>
                      <a:r>
                        <a:rPr lang="vi-VN" sz="2400" dirty="0">
                          <a:solidFill>
                            <a:srgbClr val="000000"/>
                          </a:solidFill>
                          <a:effectLst/>
                          <a:latin typeface="+mj-lt"/>
                        </a:rPr>
                        <a:t>Các đại lượng (đơn vị)</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hMerge="1">
                  <a:txBody>
                    <a:bodyPr/>
                    <a:lstStyle/>
                    <a:p>
                      <a:endParaRPr lang="vi-VN"/>
                    </a:p>
                  </a:txBody>
                  <a:tcPr/>
                </a:tc>
                <a:tc hMerge="1">
                  <a:txBody>
                    <a:bodyPr/>
                    <a:lstStyle/>
                    <a:p>
                      <a:endParaRPr lang="vi-VN"/>
                    </a:p>
                  </a:txBody>
                  <a:tcPr/>
                </a:tc>
                <a:tc hMerge="1">
                  <a:txBody>
                    <a:bodyPr/>
                    <a:lstStyle/>
                    <a:p>
                      <a:endParaRPr lang="vi-VN"/>
                    </a:p>
                  </a:txBody>
                  <a:tcPr/>
                </a:tc>
                <a:extLst>
                  <a:ext uri="{0D108BD9-81ED-4DB2-BD59-A6C34878D82A}">
                    <a16:rowId xmlns:a16="http://schemas.microsoft.com/office/drawing/2014/main" xmlns="" val="2332473868"/>
                  </a:ext>
                </a:extLst>
              </a:tr>
              <a:tr h="1109540">
                <a:tc vMerge="1">
                  <a:txBody>
                    <a:bodyPr/>
                    <a:lstStyle/>
                    <a:p>
                      <a:endParaRPr lang="vi-VN"/>
                    </a:p>
                  </a:txBody>
                  <a:tcPr/>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n (</a:t>
                      </a:r>
                      <a:r>
                        <a:rPr lang="vi-VN" sz="2400" dirty="0" err="1">
                          <a:solidFill>
                            <a:srgbClr val="000000"/>
                          </a:solidFill>
                          <a:effectLst/>
                          <a:latin typeface="+mj-lt"/>
                        </a:rPr>
                        <a:t>mol</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m (g)</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V (l) (</a:t>
                      </a:r>
                      <a:r>
                        <a:rPr lang="vi-VN" sz="2400" dirty="0" err="1">
                          <a:solidFill>
                            <a:srgbClr val="000000"/>
                          </a:solidFill>
                          <a:effectLst/>
                          <a:latin typeface="+mj-lt"/>
                        </a:rPr>
                        <a:t>đkc</a:t>
                      </a: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116389714"/>
                  </a:ext>
                </a:extLst>
              </a:tr>
              <a:tr h="536338">
                <a:tc>
                  <a:txBody>
                    <a:bodyPr/>
                    <a:lstStyle/>
                    <a:p>
                      <a:pPr marL="30480" marR="30480" algn="ctr">
                        <a:lnSpc>
                          <a:spcPct val="115000"/>
                        </a:lnSpc>
                        <a:spcBef>
                          <a:spcPts val="200"/>
                        </a:spcBef>
                        <a:spcAft>
                          <a:spcPts val="200"/>
                        </a:spcAft>
                      </a:pPr>
                      <a:r>
                        <a:rPr lang="vi-VN" sz="2400" dirty="0">
                          <a:solidFill>
                            <a:srgbClr val="000000"/>
                          </a:solidFill>
                          <a:effectLst/>
                          <a:latin typeface="+mj-lt"/>
                        </a:rPr>
                        <a:t>CO</a:t>
                      </a:r>
                      <a:r>
                        <a:rPr lang="vi-VN" sz="2400" baseline="-25000" dirty="0">
                          <a:solidFill>
                            <a:srgbClr val="000000"/>
                          </a:solidFill>
                          <a:effectLst/>
                          <a:latin typeface="+mj-lt"/>
                        </a:rPr>
                        <a:t>2</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17,6</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1040065540"/>
                  </a:ext>
                </a:extLst>
              </a:tr>
              <a:tr h="536338">
                <a:tc>
                  <a:txBody>
                    <a:bodyPr/>
                    <a:lstStyle/>
                    <a:p>
                      <a:pPr marL="30480" marR="30480" algn="ctr">
                        <a:lnSpc>
                          <a:spcPct val="115000"/>
                        </a:lnSpc>
                        <a:spcBef>
                          <a:spcPts val="200"/>
                        </a:spcBef>
                        <a:spcAft>
                          <a:spcPts val="200"/>
                        </a:spcAft>
                      </a:pPr>
                      <a:r>
                        <a:rPr lang="vi-VN" sz="2400" dirty="0">
                          <a:solidFill>
                            <a:srgbClr val="000000"/>
                          </a:solidFill>
                          <a:effectLst/>
                          <a:latin typeface="+mj-lt"/>
                        </a:rPr>
                        <a:t>N</a:t>
                      </a:r>
                      <a:r>
                        <a:rPr lang="vi-VN" sz="2400" baseline="-25000" dirty="0">
                          <a:solidFill>
                            <a:srgbClr val="000000"/>
                          </a:solidFill>
                          <a:effectLst/>
                          <a:latin typeface="+mj-lt"/>
                        </a:rPr>
                        <a:t>2</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a:solidFill>
                            <a:srgbClr val="000000"/>
                          </a:solidFill>
                          <a:effectLst/>
                          <a:latin typeface="+mj-lt"/>
                        </a:rPr>
                        <a:t>?</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4,958</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699358946"/>
                  </a:ext>
                </a:extLst>
              </a:tr>
              <a:tr h="536338">
                <a:tc>
                  <a:txBody>
                    <a:bodyPr/>
                    <a:lstStyle/>
                    <a:p>
                      <a:pPr marL="30480" marR="30480" algn="ctr">
                        <a:lnSpc>
                          <a:spcPct val="115000"/>
                        </a:lnSpc>
                        <a:spcBef>
                          <a:spcPts val="200"/>
                        </a:spcBef>
                        <a:spcAft>
                          <a:spcPts val="200"/>
                        </a:spcAft>
                      </a:pPr>
                      <a:r>
                        <a:rPr lang="vi-VN" sz="2400">
                          <a:solidFill>
                            <a:srgbClr val="000000"/>
                          </a:solidFill>
                          <a:effectLst/>
                          <a:latin typeface="+mj-lt"/>
                        </a:rPr>
                        <a:t>H</a:t>
                      </a:r>
                      <a:r>
                        <a:rPr lang="vi-VN" sz="2400" baseline="-25000">
                          <a:solidFill>
                            <a:srgbClr val="000000"/>
                          </a:solidFill>
                          <a:effectLst/>
                          <a:latin typeface="+mj-lt"/>
                        </a:rPr>
                        <a:t>2</a:t>
                      </a:r>
                      <a:endParaRPr lang="vi-VN" sz="240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0,5</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tc>
                  <a:txBody>
                    <a:bodyPr/>
                    <a:lstStyle/>
                    <a:p>
                      <a:pPr marL="30480" marR="30480" algn="ctr">
                        <a:lnSpc>
                          <a:spcPct val="115000"/>
                        </a:lnSpc>
                        <a:spcBef>
                          <a:spcPts val="200"/>
                        </a:spcBef>
                        <a:spcAft>
                          <a:spcPts val="200"/>
                        </a:spcAft>
                      </a:pPr>
                      <a:r>
                        <a:rPr lang="vi-VN" sz="2400" dirty="0">
                          <a:solidFill>
                            <a:srgbClr val="000000"/>
                          </a:solidFill>
                          <a:effectLst/>
                          <a:latin typeface="+mj-lt"/>
                        </a:rPr>
                        <a:t>?</a:t>
                      </a:r>
                      <a:endParaRPr lang="vi-VN" sz="2400" dirty="0">
                        <a:solidFill>
                          <a:srgbClr val="000000"/>
                        </a:solidFill>
                        <a:effectLst/>
                        <a:latin typeface="+mj-lt"/>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779837981"/>
                  </a:ext>
                </a:extLst>
              </a:tr>
            </a:tbl>
          </a:graphicData>
        </a:graphic>
      </p:graphicFrame>
      <p:sp>
        <p:nvSpPr>
          <p:cNvPr id="3" name="Rectangle 1">
            <a:extLst>
              <a:ext uri="{FF2B5EF4-FFF2-40B4-BE49-F238E27FC236}">
                <a16:creationId xmlns:a16="http://schemas.microsoft.com/office/drawing/2014/main" xmlns="" id="{4EB3FDC9-BB16-8F71-1F6E-C335F6BAC9A2}"/>
              </a:ext>
            </a:extLst>
          </p:cNvPr>
          <p:cNvSpPr>
            <a:spLocks noChangeArrowheads="1"/>
          </p:cNvSpPr>
          <p:nvPr/>
        </p:nvSpPr>
        <p:spPr bwMode="auto">
          <a:xfrm>
            <a:off x="3073248" y="165508"/>
            <a:ext cx="486347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173413"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3173413"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3173413"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3173413"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3173413"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3173413"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3173413"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3173413"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3173413"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173413" algn="l"/>
              </a:tabLst>
            </a:pPr>
            <a:r>
              <a:rPr kumimoji="0" lang="vi-VN" altLang="vi-VN" sz="2400" b="0" i="0" u="none" strike="noStrike" cap="none" normalizeH="0" baseline="0" dirty="0">
                <a:ln>
                  <a:noFill/>
                </a:ln>
                <a:solidFill>
                  <a:srgbClr val="000000"/>
                </a:solidFill>
                <a:effectLst/>
                <a:latin typeface="+mj-lt"/>
                <a:ea typeface="Times New Roman" panose="02020603050405020304" pitchFamily="18" charset="0"/>
              </a:rPr>
              <a:t>Hoàn thành những thông tin còn thiếu trong bảng sau:</a:t>
            </a:r>
            <a:endParaRPr kumimoji="0" lang="vi-VN" altLang="vi-VN" sz="2400" b="0" i="0" u="none" strike="noStrike" cap="none" normalizeH="0" baseline="0" dirty="0">
              <a:ln>
                <a:noFill/>
              </a:ln>
              <a:solidFill>
                <a:schemeClr val="tx1"/>
              </a:solidFill>
              <a:effectLst/>
              <a:latin typeface="+mj-lt"/>
            </a:endParaRPr>
          </a:p>
          <a:p>
            <a:pPr marL="0" marR="0" lvl="0" indent="0" algn="l" defTabSz="914400" rtl="0" eaLnBrk="0" fontAlgn="base" latinLnBrk="0" hangingPunct="0">
              <a:lnSpc>
                <a:spcPct val="100000"/>
              </a:lnSpc>
              <a:spcBef>
                <a:spcPct val="0"/>
              </a:spcBef>
              <a:spcAft>
                <a:spcPct val="0"/>
              </a:spcAft>
              <a:buClrTx/>
              <a:buSzTx/>
              <a:buFontTx/>
              <a:buNone/>
              <a:tabLst>
                <a:tab pos="3173413" algn="l"/>
              </a:tabLst>
            </a:pPr>
            <a:endParaRPr kumimoji="0" lang="vi-VN" altLang="vi-VN" sz="2400" b="0" i="0" u="none" strike="noStrike" cap="none" normalizeH="0" baseline="0" dirty="0">
              <a:ln>
                <a:noFill/>
              </a:ln>
              <a:solidFill>
                <a:schemeClr val="tx1"/>
              </a:solidFill>
              <a:effectLst/>
              <a:latin typeface="+mj-lt"/>
            </a:endParaRPr>
          </a:p>
        </p:txBody>
      </p:sp>
      <p:sp>
        <p:nvSpPr>
          <p:cNvPr id="102" name="Hộp Văn bản 101">
            <a:extLst>
              <a:ext uri="{FF2B5EF4-FFF2-40B4-BE49-F238E27FC236}">
                <a16:creationId xmlns:a16="http://schemas.microsoft.com/office/drawing/2014/main" xmlns="" id="{5BE35BF0-1466-E35D-6EA0-7FB5C7D762F8}"/>
              </a:ext>
            </a:extLst>
          </p:cNvPr>
          <p:cNvSpPr txBox="1"/>
          <p:nvPr/>
        </p:nvSpPr>
        <p:spPr>
          <a:xfrm>
            <a:off x="3547325" y="2775913"/>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44</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4" name="Hộp Văn bản 103">
            <a:extLst>
              <a:ext uri="{FF2B5EF4-FFF2-40B4-BE49-F238E27FC236}">
                <a16:creationId xmlns:a16="http://schemas.microsoft.com/office/drawing/2014/main" xmlns="" id="{FEECC6C8-897C-A15E-C2BC-D83C29F361D8}"/>
              </a:ext>
            </a:extLst>
          </p:cNvPr>
          <p:cNvSpPr txBox="1"/>
          <p:nvPr/>
        </p:nvSpPr>
        <p:spPr>
          <a:xfrm>
            <a:off x="4829103" y="2775731"/>
            <a:ext cx="644666"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0,4</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5" name="Hộp Văn bản 104">
            <a:extLst>
              <a:ext uri="{FF2B5EF4-FFF2-40B4-BE49-F238E27FC236}">
                <a16:creationId xmlns:a16="http://schemas.microsoft.com/office/drawing/2014/main" xmlns="" id="{1EED0E76-530A-D6C5-E0D7-9FCB5EFBB515}"/>
              </a:ext>
            </a:extLst>
          </p:cNvPr>
          <p:cNvSpPr txBox="1"/>
          <p:nvPr/>
        </p:nvSpPr>
        <p:spPr>
          <a:xfrm>
            <a:off x="7306190" y="2764010"/>
            <a:ext cx="998773"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9,916</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6" name="Hộp Văn bản 105">
            <a:extLst>
              <a:ext uri="{FF2B5EF4-FFF2-40B4-BE49-F238E27FC236}">
                <a16:creationId xmlns:a16="http://schemas.microsoft.com/office/drawing/2014/main" xmlns="" id="{88509481-DDC3-502F-D53C-4196FDDA65E0}"/>
              </a:ext>
            </a:extLst>
          </p:cNvPr>
          <p:cNvSpPr txBox="1"/>
          <p:nvPr/>
        </p:nvSpPr>
        <p:spPr>
          <a:xfrm>
            <a:off x="3547325" y="3305752"/>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28</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7" name="Hộp Văn bản 106">
            <a:extLst>
              <a:ext uri="{FF2B5EF4-FFF2-40B4-BE49-F238E27FC236}">
                <a16:creationId xmlns:a16="http://schemas.microsoft.com/office/drawing/2014/main" xmlns="" id="{4EAB1EF3-8BEF-ED92-D641-BA682819E9D5}"/>
              </a:ext>
            </a:extLst>
          </p:cNvPr>
          <p:cNvSpPr txBox="1"/>
          <p:nvPr/>
        </p:nvSpPr>
        <p:spPr>
          <a:xfrm>
            <a:off x="4824479" y="3294647"/>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0,2</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8" name="Hộp Văn bản 107">
            <a:extLst>
              <a:ext uri="{FF2B5EF4-FFF2-40B4-BE49-F238E27FC236}">
                <a16:creationId xmlns:a16="http://schemas.microsoft.com/office/drawing/2014/main" xmlns="" id="{AC4DB8B8-C0B2-8B61-69B4-FC65564418C9}"/>
              </a:ext>
            </a:extLst>
          </p:cNvPr>
          <p:cNvSpPr txBox="1"/>
          <p:nvPr/>
        </p:nvSpPr>
        <p:spPr>
          <a:xfrm>
            <a:off x="6101633" y="3305752"/>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rPr>
              <a:t>5,6</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09" name="Hộp Văn bản 108">
            <a:extLst>
              <a:ext uri="{FF2B5EF4-FFF2-40B4-BE49-F238E27FC236}">
                <a16:creationId xmlns:a16="http://schemas.microsoft.com/office/drawing/2014/main" xmlns="" id="{D3811B30-12A1-A8B1-0033-D24B1FE3190A}"/>
              </a:ext>
            </a:extLst>
          </p:cNvPr>
          <p:cNvSpPr txBox="1"/>
          <p:nvPr/>
        </p:nvSpPr>
        <p:spPr>
          <a:xfrm>
            <a:off x="3547325" y="3835591"/>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 2</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10" name="Hộp Văn bản 109">
            <a:extLst>
              <a:ext uri="{FF2B5EF4-FFF2-40B4-BE49-F238E27FC236}">
                <a16:creationId xmlns:a16="http://schemas.microsoft.com/office/drawing/2014/main" xmlns="" id="{BE6CAA59-3AB2-4016-384B-31699680FEE9}"/>
              </a:ext>
            </a:extLst>
          </p:cNvPr>
          <p:cNvSpPr txBox="1"/>
          <p:nvPr/>
        </p:nvSpPr>
        <p:spPr>
          <a:xfrm>
            <a:off x="6101633" y="3861294"/>
            <a:ext cx="649290"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 1 </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
        <p:nvSpPr>
          <p:cNvPr id="111" name="Hộp Văn bản 110">
            <a:extLst>
              <a:ext uri="{FF2B5EF4-FFF2-40B4-BE49-F238E27FC236}">
                <a16:creationId xmlns:a16="http://schemas.microsoft.com/office/drawing/2014/main" xmlns="" id="{D8F0D283-67E0-C118-43DE-E6A17EF8FD7B}"/>
              </a:ext>
            </a:extLst>
          </p:cNvPr>
          <p:cNvSpPr txBox="1"/>
          <p:nvPr/>
        </p:nvSpPr>
        <p:spPr>
          <a:xfrm>
            <a:off x="7306189" y="3861294"/>
            <a:ext cx="1110219" cy="483017"/>
          </a:xfrm>
          <a:prstGeom prst="rect">
            <a:avLst/>
          </a:prstGeom>
          <a:noFill/>
        </p:spPr>
        <p:txBody>
          <a:bodyPr wrap="square">
            <a:spAutoFit/>
          </a:bodyPr>
          <a:lstStyle/>
          <a:p>
            <a:pPr marL="30480" marR="30480" algn="ctr">
              <a:lnSpc>
                <a:spcPct val="115000"/>
              </a:lnSpc>
              <a:spcBef>
                <a:spcPts val="200"/>
              </a:spcBef>
              <a:spcAft>
                <a:spcPts val="200"/>
              </a:spcAft>
            </a:pPr>
            <a:r>
              <a:rPr lang="en-US" sz="2400" dirty="0">
                <a:solidFill>
                  <a:schemeClr val="accent2"/>
                </a:solidFill>
                <a:highlight>
                  <a:srgbClr val="FFFF00"/>
                </a:highlight>
                <a:latin typeface="Times New Roman" panose="02020603050405020304" pitchFamily="18" charset="0"/>
                <a:ea typeface="Tahoma" panose="020B0604030504040204" pitchFamily="34" charset="0"/>
                <a:cs typeface="Times New Roman" panose="02020603050405020304" pitchFamily="18" charset="0"/>
              </a:rPr>
              <a:t>12,395</a:t>
            </a:r>
            <a:endParaRPr lang="vi-VN" sz="2400" dirty="0">
              <a:solidFill>
                <a:schemeClr val="accent2"/>
              </a:solidFill>
              <a:effectLst/>
              <a:highlight>
                <a:srgbClr val="FFFF00"/>
              </a:highlight>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9203498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P spid="104" grpId="0"/>
      <p:bldP spid="105" grpId="0"/>
      <p:bldP spid="106" grpId="0"/>
      <p:bldP spid="107" grpId="0"/>
      <p:bldP spid="108" grpId="0"/>
      <p:bldP spid="109" grpId="0"/>
      <p:bldP spid="110" grpId="0"/>
      <p:bldP spid="11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197;p39">
            <a:extLst>
              <a:ext uri="{FF2B5EF4-FFF2-40B4-BE49-F238E27FC236}">
                <a16:creationId xmlns:a16="http://schemas.microsoft.com/office/drawing/2014/main" xmlns=""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xmlns=""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xmlns=""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xmlns=""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xmlns=""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xmlns=""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xmlns=""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xmlns=""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xmlns=""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xmlns=""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xmlns=""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xmlns=""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xmlns=""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xmlns=""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xmlns=""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xmlns=""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xmlns=""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xmlns=""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xmlns=""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xmlns=""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xmlns=""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xmlns=""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xmlns=""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xmlns=""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xmlns=""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xmlns=""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xmlns=""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xmlns=""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xmlns=""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xmlns=""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xmlns=""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xmlns=""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xmlns=""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xmlns=""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xmlns=""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xmlns=""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xmlns=""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xmlns=""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xmlns=""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xmlns=""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xmlns=""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xmlns=""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xmlns=""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xmlns=""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xmlns=""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xmlns=""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xmlns=""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xmlns=""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xmlns=""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xmlns=""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xmlns=""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xmlns=""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xmlns=""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xmlns=""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xmlns=""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xmlns=""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xmlns=""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xmlns=""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xmlns=""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xmlns=""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xmlns=""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xmlns=""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xmlns=""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xmlns=""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xmlns=""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xmlns=""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xmlns=""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xmlns="" id="{28831573-7785-1217-39AA-C0D63D9B56F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xmlns=""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
        <p:nvSpPr>
          <p:cNvPr id="2" name="AutoShape 3">
            <a:extLst>
              <a:ext uri="{FF2B5EF4-FFF2-40B4-BE49-F238E27FC236}">
                <a16:creationId xmlns:a16="http://schemas.microsoft.com/office/drawing/2014/main" xmlns="" id="{1CF51DEB-C939-551F-3A6D-9D947AC9B7E7}"/>
              </a:ext>
            </a:extLst>
          </p:cNvPr>
          <p:cNvSpPr>
            <a:spLocks noChangeArrowheads="1"/>
          </p:cNvSpPr>
          <p:nvPr/>
        </p:nvSpPr>
        <p:spPr bwMode="auto">
          <a:xfrm>
            <a:off x="-173" y="-7636"/>
            <a:ext cx="5274644" cy="2790766"/>
          </a:xfrm>
          <a:prstGeom prst="cloudCallout">
            <a:avLst>
              <a:gd name="adj1" fmla="val 21375"/>
              <a:gd name="adj2" fmla="val 70137"/>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2400" b="1" dirty="0" err="1">
                <a:solidFill>
                  <a:srgbClr val="0000FF"/>
                </a:solidFill>
                <a:cs typeface="Times New Roman" panose="02020603050405020304" pitchFamily="18" charset="0"/>
              </a:rPr>
              <a:t>Tại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sao</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quả</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bóng</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bơm</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hydrogen bay </a:t>
            </a:r>
            <a:r>
              <a:rPr lang="en-US" altLang="vi-VN" sz="2400" b="1" dirty="0" err="1">
                <a:solidFill>
                  <a:srgbClr val="0000FF"/>
                </a:solidFill>
                <a:cs typeface="Times New Roman" panose="02020603050405020304" pitchFamily="18" charset="0"/>
              </a:rPr>
              <a:t>lên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được</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mà</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quả</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bóng</a:t>
            </a:r>
            <a:r>
              <a:rPr lang="en-US" altLang="vi-VN" sz="2400" b="1" dirty="0">
                <a:solidFill>
                  <a:srgbClr val="0000FF"/>
                </a:solidFill>
                <a:cs typeface="Times New Roman" panose="02020603050405020304" pitchFamily="18" charset="0"/>
              </a:rPr>
              <a:t> ta </a:t>
            </a:r>
            <a:r>
              <a:rPr lang="en-US" altLang="vi-VN" sz="2400" b="1" dirty="0" err="1">
                <a:solidFill>
                  <a:srgbClr val="0000FF"/>
                </a:solidFill>
                <a:cs typeface="Times New Roman" panose="02020603050405020304" pitchFamily="18" charset="0"/>
              </a:rPr>
              <a:t>thổi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hơi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thở</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của</a:t>
            </a:r>
            <a:r>
              <a:rPr lang="en-US" altLang="vi-VN" sz="2400" b="1" dirty="0">
                <a:solidFill>
                  <a:srgbClr val="0000FF"/>
                </a:solidFill>
                <a:cs typeface="Times New Roman" panose="02020603050405020304" pitchFamily="18" charset="0"/>
              </a:rPr>
              <a:t> ta </a:t>
            </a:r>
            <a:r>
              <a:rPr lang="en-US" altLang="vi-VN" sz="2400" b="1" dirty="0" err="1">
                <a:solidFill>
                  <a:srgbClr val="0000FF"/>
                </a:solidFill>
                <a:cs typeface="Times New Roman" panose="02020603050405020304" pitchFamily="18" charset="0"/>
              </a:rPr>
              <a:t>vào</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lại</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không</a:t>
            </a:r>
            <a:r>
              <a:rPr lang="en-US" altLang="vi-VN" sz="2400" b="1" dirty="0">
                <a:solidFill>
                  <a:srgbClr val="0000FF"/>
                </a:solidFill>
                <a:cs typeface="Times New Roman" panose="02020603050405020304" pitchFamily="18" charset="0"/>
              </a:rPr>
              <a:t> bay </a:t>
            </a:r>
            <a:r>
              <a:rPr lang="en-US" altLang="vi-VN" sz="2400" b="1" dirty="0" err="1">
                <a:solidFill>
                  <a:srgbClr val="0000FF"/>
                </a:solidFill>
                <a:cs typeface="Times New Roman" panose="02020603050405020304" pitchFamily="18" charset="0"/>
              </a:rPr>
              <a:t>lên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được</a:t>
            </a:r>
            <a:r>
              <a:rPr lang="en-US" altLang="vi-VN" sz="2400" b="1" dirty="0">
                <a:solidFill>
                  <a:srgbClr val="0000FF"/>
                </a:solidFill>
                <a:cs typeface="Times New Roman" panose="02020603050405020304" pitchFamily="18" charset="0"/>
              </a:rPr>
              <a:t>?</a:t>
            </a:r>
          </a:p>
        </p:txBody>
      </p:sp>
      <p:grpSp>
        <p:nvGrpSpPr>
          <p:cNvPr id="3" name="Graphic 11">
            <a:extLst>
              <a:ext uri="{FF2B5EF4-FFF2-40B4-BE49-F238E27FC236}">
                <a16:creationId xmlns:a16="http://schemas.microsoft.com/office/drawing/2014/main" xmlns="" id="{B481B4B1-55D3-7C6E-66AD-909BEC991BCE}"/>
              </a:ext>
            </a:extLst>
          </p:cNvPr>
          <p:cNvGrpSpPr/>
          <p:nvPr/>
        </p:nvGrpSpPr>
        <p:grpSpPr>
          <a:xfrm>
            <a:off x="2637149" y="3277163"/>
            <a:ext cx="1814093" cy="1895311"/>
            <a:chOff x="2173432" y="131085"/>
            <a:chExt cx="3667628" cy="3831831"/>
          </a:xfrm>
        </p:grpSpPr>
        <p:sp>
          <p:nvSpPr>
            <p:cNvPr id="4" name="Freeform: Shape 4">
              <a:extLst>
                <a:ext uri="{FF2B5EF4-FFF2-40B4-BE49-F238E27FC236}">
                  <a16:creationId xmlns:a16="http://schemas.microsoft.com/office/drawing/2014/main" xmlns="" id="{09BEA62D-98B0-D036-E90B-3952D702003B}"/>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4096" name="Freeform: Shape 5">
              <a:extLst>
                <a:ext uri="{FF2B5EF4-FFF2-40B4-BE49-F238E27FC236}">
                  <a16:creationId xmlns:a16="http://schemas.microsoft.com/office/drawing/2014/main" xmlns="" id="{A7B18F90-FE95-BA34-47A0-27975138AFC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dirty="0"/>
            </a:p>
          </p:txBody>
        </p:sp>
        <p:sp>
          <p:nvSpPr>
            <p:cNvPr id="4097" name="Freeform: Shape 6">
              <a:extLst>
                <a:ext uri="{FF2B5EF4-FFF2-40B4-BE49-F238E27FC236}">
                  <a16:creationId xmlns:a16="http://schemas.microsoft.com/office/drawing/2014/main" xmlns="" id="{9B27B2FC-4337-2290-8DF0-5F709D4EAE95}"/>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4099" name="Freeform: Shape 7">
              <a:extLst>
                <a:ext uri="{FF2B5EF4-FFF2-40B4-BE49-F238E27FC236}">
                  <a16:creationId xmlns:a16="http://schemas.microsoft.com/office/drawing/2014/main" xmlns="" id="{6238F1D8-40FB-8C4F-CB93-10AC431346F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4100" name="Freeform: Shape 8">
              <a:extLst>
                <a:ext uri="{FF2B5EF4-FFF2-40B4-BE49-F238E27FC236}">
                  <a16:creationId xmlns:a16="http://schemas.microsoft.com/office/drawing/2014/main" xmlns="" id="{0F61E493-8F38-73DF-F875-4A5E62A1BBF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4101" name="Freeform: Shape 9">
              <a:extLst>
                <a:ext uri="{FF2B5EF4-FFF2-40B4-BE49-F238E27FC236}">
                  <a16:creationId xmlns:a16="http://schemas.microsoft.com/office/drawing/2014/main" xmlns="" id="{420F33AB-778A-9E93-BC19-71ECB5BDBC6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4102" name="Freeform: Shape 10">
              <a:extLst>
                <a:ext uri="{FF2B5EF4-FFF2-40B4-BE49-F238E27FC236}">
                  <a16:creationId xmlns:a16="http://schemas.microsoft.com/office/drawing/2014/main" xmlns="" id="{82054EC4-2357-8018-CA8F-F6EF8A6C6829}"/>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4103" name="Freeform: Shape 11">
              <a:extLst>
                <a:ext uri="{FF2B5EF4-FFF2-40B4-BE49-F238E27FC236}">
                  <a16:creationId xmlns:a16="http://schemas.microsoft.com/office/drawing/2014/main" xmlns="" id="{D95B7E58-B2F5-F4A9-336D-BBB3C2F9DFDD}"/>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4104" name="Freeform: Shape 12">
              <a:extLst>
                <a:ext uri="{FF2B5EF4-FFF2-40B4-BE49-F238E27FC236}">
                  <a16:creationId xmlns:a16="http://schemas.microsoft.com/office/drawing/2014/main" xmlns="" id="{C113B5E7-9C8D-A0F6-6A06-D3E08547BAFC}"/>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4105" name="Freeform: Shape 13">
              <a:extLst>
                <a:ext uri="{FF2B5EF4-FFF2-40B4-BE49-F238E27FC236}">
                  <a16:creationId xmlns:a16="http://schemas.microsoft.com/office/drawing/2014/main" xmlns="" id="{1AF70C26-E73D-BCE1-82CB-024204EFCE55}"/>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4106" name="Freeform: Shape 14">
              <a:extLst>
                <a:ext uri="{FF2B5EF4-FFF2-40B4-BE49-F238E27FC236}">
                  <a16:creationId xmlns:a16="http://schemas.microsoft.com/office/drawing/2014/main" xmlns="" id="{1811D5B2-1E4E-682D-1113-9AA22352DE68}"/>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4107" name="Freeform: Shape 15">
              <a:extLst>
                <a:ext uri="{FF2B5EF4-FFF2-40B4-BE49-F238E27FC236}">
                  <a16:creationId xmlns:a16="http://schemas.microsoft.com/office/drawing/2014/main" xmlns="" id="{BB9980F2-32D4-3EB3-3F00-BFD48C3D80E0}"/>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4108" name="Freeform: Shape 16">
              <a:extLst>
                <a:ext uri="{FF2B5EF4-FFF2-40B4-BE49-F238E27FC236}">
                  <a16:creationId xmlns:a16="http://schemas.microsoft.com/office/drawing/2014/main" xmlns="" id="{F5D0CA51-A847-AA51-9C60-65DD9FA96819}"/>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4109" name="Freeform: Shape 17">
              <a:extLst>
                <a:ext uri="{FF2B5EF4-FFF2-40B4-BE49-F238E27FC236}">
                  <a16:creationId xmlns:a16="http://schemas.microsoft.com/office/drawing/2014/main" xmlns="" id="{4C6FB2FA-DC88-A72F-B9D6-0C597E7EDD4E}"/>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4110" name="Freeform: Shape 18">
              <a:extLst>
                <a:ext uri="{FF2B5EF4-FFF2-40B4-BE49-F238E27FC236}">
                  <a16:creationId xmlns:a16="http://schemas.microsoft.com/office/drawing/2014/main" xmlns="" id="{C9DD2858-6565-94D9-B9CA-5B695F760B2F}"/>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4111" name="Freeform: Shape 19">
              <a:extLst>
                <a:ext uri="{FF2B5EF4-FFF2-40B4-BE49-F238E27FC236}">
                  <a16:creationId xmlns:a16="http://schemas.microsoft.com/office/drawing/2014/main" xmlns="" id="{2DD206F9-9CE4-22E2-EB1B-A6424F30768B}"/>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4112" name="Freeform: Shape 20">
              <a:extLst>
                <a:ext uri="{FF2B5EF4-FFF2-40B4-BE49-F238E27FC236}">
                  <a16:creationId xmlns:a16="http://schemas.microsoft.com/office/drawing/2014/main" xmlns="" id="{D52378FB-192B-5D0F-742C-91886C8D39D9}"/>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4113" name="Freeform: Shape 21">
              <a:extLst>
                <a:ext uri="{FF2B5EF4-FFF2-40B4-BE49-F238E27FC236}">
                  <a16:creationId xmlns:a16="http://schemas.microsoft.com/office/drawing/2014/main" xmlns="" id="{280F7585-78DB-8987-E39A-DF04C0F3B8B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4114" name="Freeform: Shape 22">
              <a:extLst>
                <a:ext uri="{FF2B5EF4-FFF2-40B4-BE49-F238E27FC236}">
                  <a16:creationId xmlns:a16="http://schemas.microsoft.com/office/drawing/2014/main" xmlns="" id="{5F22DF88-FF65-B7F4-2972-02F26DD5D045}"/>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4115" name="Freeform: Shape 23">
              <a:extLst>
                <a:ext uri="{FF2B5EF4-FFF2-40B4-BE49-F238E27FC236}">
                  <a16:creationId xmlns:a16="http://schemas.microsoft.com/office/drawing/2014/main" xmlns="" id="{DAAB1101-4B18-FE3C-38AC-FA03916E85F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4116" name="Freeform: Shape 24">
              <a:extLst>
                <a:ext uri="{FF2B5EF4-FFF2-40B4-BE49-F238E27FC236}">
                  <a16:creationId xmlns:a16="http://schemas.microsoft.com/office/drawing/2014/main" xmlns="" id="{4A1B14A3-0136-FDBB-255B-8AFAED46B195}"/>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4117" name="Freeform: Shape 25">
              <a:extLst>
                <a:ext uri="{FF2B5EF4-FFF2-40B4-BE49-F238E27FC236}">
                  <a16:creationId xmlns:a16="http://schemas.microsoft.com/office/drawing/2014/main" xmlns="" id="{DED67B43-5C27-AA1C-20CF-9EAA5ADFF1F0}"/>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4118" name="Freeform: Shape 26">
              <a:extLst>
                <a:ext uri="{FF2B5EF4-FFF2-40B4-BE49-F238E27FC236}">
                  <a16:creationId xmlns:a16="http://schemas.microsoft.com/office/drawing/2014/main" xmlns="" id="{22A80AFB-2386-1970-2676-14B85EDDB458}"/>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4119" name="Freeform: Shape 27">
              <a:extLst>
                <a:ext uri="{FF2B5EF4-FFF2-40B4-BE49-F238E27FC236}">
                  <a16:creationId xmlns:a16="http://schemas.microsoft.com/office/drawing/2014/main" xmlns="" id="{D354D391-696E-96B1-DD72-E365C42A917B}"/>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120" name="Freeform: Shape 28">
              <a:extLst>
                <a:ext uri="{FF2B5EF4-FFF2-40B4-BE49-F238E27FC236}">
                  <a16:creationId xmlns:a16="http://schemas.microsoft.com/office/drawing/2014/main" xmlns="" id="{92035A85-B680-C62F-86C1-A9C4487880E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21" name="Freeform: Shape 29">
              <a:extLst>
                <a:ext uri="{FF2B5EF4-FFF2-40B4-BE49-F238E27FC236}">
                  <a16:creationId xmlns:a16="http://schemas.microsoft.com/office/drawing/2014/main" xmlns="" id="{9B7D8946-7733-3EA6-4190-D6D8E53AE9B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122" name="Freeform: Shape 30">
              <a:extLst>
                <a:ext uri="{FF2B5EF4-FFF2-40B4-BE49-F238E27FC236}">
                  <a16:creationId xmlns:a16="http://schemas.microsoft.com/office/drawing/2014/main" xmlns="" id="{8387F716-1D9A-92D4-7E74-7067141F43F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123" name="Freeform: Shape 31">
              <a:extLst>
                <a:ext uri="{FF2B5EF4-FFF2-40B4-BE49-F238E27FC236}">
                  <a16:creationId xmlns:a16="http://schemas.microsoft.com/office/drawing/2014/main" xmlns="" id="{FF28FD5C-6A43-D3E7-30E6-A02EE46F690D}"/>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124" name="Freeform: Shape 32">
              <a:extLst>
                <a:ext uri="{FF2B5EF4-FFF2-40B4-BE49-F238E27FC236}">
                  <a16:creationId xmlns:a16="http://schemas.microsoft.com/office/drawing/2014/main" xmlns="" id="{2AA28EB0-D211-1FD3-C2E4-91748B64FC3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dirty="0"/>
            </a:p>
          </p:txBody>
        </p:sp>
        <p:sp>
          <p:nvSpPr>
            <p:cNvPr id="4125" name="Freeform: Shape 33">
              <a:extLst>
                <a:ext uri="{FF2B5EF4-FFF2-40B4-BE49-F238E27FC236}">
                  <a16:creationId xmlns:a16="http://schemas.microsoft.com/office/drawing/2014/main" xmlns="" id="{8438E5E8-7013-CB06-F562-BC302A8880A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126" name="Freeform: Shape 34">
              <a:extLst>
                <a:ext uri="{FF2B5EF4-FFF2-40B4-BE49-F238E27FC236}">
                  <a16:creationId xmlns:a16="http://schemas.microsoft.com/office/drawing/2014/main" xmlns="" id="{9362250B-FCD3-C00B-ECCD-B23ADD57609A}"/>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127" name="Freeform: Shape 35">
              <a:extLst>
                <a:ext uri="{FF2B5EF4-FFF2-40B4-BE49-F238E27FC236}">
                  <a16:creationId xmlns:a16="http://schemas.microsoft.com/office/drawing/2014/main" xmlns="" id="{9009BEC1-8802-83FC-A1CA-BE1C45A5465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128" name="Freeform: Shape 36">
              <a:extLst>
                <a:ext uri="{FF2B5EF4-FFF2-40B4-BE49-F238E27FC236}">
                  <a16:creationId xmlns:a16="http://schemas.microsoft.com/office/drawing/2014/main" xmlns="" id="{22C442EE-82C1-FDAC-732C-255CEBCA1ED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29" name="Freeform: Shape 37">
              <a:extLst>
                <a:ext uri="{FF2B5EF4-FFF2-40B4-BE49-F238E27FC236}">
                  <a16:creationId xmlns:a16="http://schemas.microsoft.com/office/drawing/2014/main" xmlns="" id="{616CA1A1-434B-A21C-E0E3-BB50FCDA90D5}"/>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130" name="Freeform: Shape 38">
              <a:extLst>
                <a:ext uri="{FF2B5EF4-FFF2-40B4-BE49-F238E27FC236}">
                  <a16:creationId xmlns:a16="http://schemas.microsoft.com/office/drawing/2014/main" xmlns="" id="{41CCAA19-0BD7-38D9-3A79-91CA995873DC}"/>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131" name="Freeform: Shape 39">
              <a:extLst>
                <a:ext uri="{FF2B5EF4-FFF2-40B4-BE49-F238E27FC236}">
                  <a16:creationId xmlns:a16="http://schemas.microsoft.com/office/drawing/2014/main" xmlns="" id="{9307F452-E3B8-9E64-CBC8-08A20319F95A}"/>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32" name="Freeform: Shape 40">
              <a:extLst>
                <a:ext uri="{FF2B5EF4-FFF2-40B4-BE49-F238E27FC236}">
                  <a16:creationId xmlns:a16="http://schemas.microsoft.com/office/drawing/2014/main" xmlns="" id="{57BBB495-EF2C-0F04-2E5D-935B4675F40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133" name="Freeform: Shape 41">
              <a:extLst>
                <a:ext uri="{FF2B5EF4-FFF2-40B4-BE49-F238E27FC236}">
                  <a16:creationId xmlns:a16="http://schemas.microsoft.com/office/drawing/2014/main" xmlns="" id="{3A2AE4A1-2384-1E24-F330-C16FDF8ADE3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134" name="Freeform: Shape 42">
              <a:extLst>
                <a:ext uri="{FF2B5EF4-FFF2-40B4-BE49-F238E27FC236}">
                  <a16:creationId xmlns:a16="http://schemas.microsoft.com/office/drawing/2014/main" xmlns="" id="{B951EE13-8750-8D0F-42D3-A876912B84F3}"/>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135" name="Freeform: Shape 43">
              <a:extLst>
                <a:ext uri="{FF2B5EF4-FFF2-40B4-BE49-F238E27FC236}">
                  <a16:creationId xmlns:a16="http://schemas.microsoft.com/office/drawing/2014/main" xmlns="" id="{8E8AF3A1-28F5-A379-73D8-D4767B13937F}"/>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136" name="Freeform: Shape 44">
              <a:extLst>
                <a:ext uri="{FF2B5EF4-FFF2-40B4-BE49-F238E27FC236}">
                  <a16:creationId xmlns:a16="http://schemas.microsoft.com/office/drawing/2014/main" xmlns="" id="{1B0249CF-4528-DDB6-AB8D-1B7E335742BD}"/>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137" name="Freeform: Shape 45">
              <a:extLst>
                <a:ext uri="{FF2B5EF4-FFF2-40B4-BE49-F238E27FC236}">
                  <a16:creationId xmlns:a16="http://schemas.microsoft.com/office/drawing/2014/main" xmlns="" id="{8D6111B5-B247-B8A1-19F8-6DBE38974967}"/>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138" name="Freeform: Shape 46">
              <a:extLst>
                <a:ext uri="{FF2B5EF4-FFF2-40B4-BE49-F238E27FC236}">
                  <a16:creationId xmlns:a16="http://schemas.microsoft.com/office/drawing/2014/main" xmlns="" id="{66300CF1-765E-749D-83FB-76216A306B0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139" name="Freeform: Shape 47">
              <a:extLst>
                <a:ext uri="{FF2B5EF4-FFF2-40B4-BE49-F238E27FC236}">
                  <a16:creationId xmlns:a16="http://schemas.microsoft.com/office/drawing/2014/main" xmlns="" id="{58642F12-41AC-63D1-2C60-64819705DED5}"/>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140" name="Freeform: Shape 48">
              <a:extLst>
                <a:ext uri="{FF2B5EF4-FFF2-40B4-BE49-F238E27FC236}">
                  <a16:creationId xmlns:a16="http://schemas.microsoft.com/office/drawing/2014/main" xmlns="" id="{E6BEC405-28D6-C789-B04C-7084C134299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4141" name="Freeform: Shape 49">
              <a:extLst>
                <a:ext uri="{FF2B5EF4-FFF2-40B4-BE49-F238E27FC236}">
                  <a16:creationId xmlns:a16="http://schemas.microsoft.com/office/drawing/2014/main" xmlns="" id="{EC445398-B4DF-8430-DC0A-D19FD80FF9C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4142" name="Freeform: Shape 50">
              <a:extLst>
                <a:ext uri="{FF2B5EF4-FFF2-40B4-BE49-F238E27FC236}">
                  <a16:creationId xmlns:a16="http://schemas.microsoft.com/office/drawing/2014/main" xmlns="" id="{99A6518B-66E7-09BA-DF58-9871EC1E931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4143" name="Freeform: Shape 51">
              <a:extLst>
                <a:ext uri="{FF2B5EF4-FFF2-40B4-BE49-F238E27FC236}">
                  <a16:creationId xmlns:a16="http://schemas.microsoft.com/office/drawing/2014/main" xmlns="" id="{7668C0FE-1BD2-BAEE-E274-0E554CC888A5}"/>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4144" name="Freeform: Shape 52">
              <a:extLst>
                <a:ext uri="{FF2B5EF4-FFF2-40B4-BE49-F238E27FC236}">
                  <a16:creationId xmlns:a16="http://schemas.microsoft.com/office/drawing/2014/main" xmlns="" id="{3FAE6900-4D73-D514-D02C-53487DD4B0F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4145" name="Freeform: Shape 53">
              <a:extLst>
                <a:ext uri="{FF2B5EF4-FFF2-40B4-BE49-F238E27FC236}">
                  <a16:creationId xmlns:a16="http://schemas.microsoft.com/office/drawing/2014/main" xmlns="" id="{FB776FC2-15E9-DFDB-D057-F67BED94FA5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4146" name="Freeform: Shape 54">
              <a:extLst>
                <a:ext uri="{FF2B5EF4-FFF2-40B4-BE49-F238E27FC236}">
                  <a16:creationId xmlns:a16="http://schemas.microsoft.com/office/drawing/2014/main" xmlns="" id="{A881B6D1-E2A7-AC49-C7DC-CF32A6ABFF63}"/>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147" name="Freeform: Shape 55">
              <a:extLst>
                <a:ext uri="{FF2B5EF4-FFF2-40B4-BE49-F238E27FC236}">
                  <a16:creationId xmlns:a16="http://schemas.microsoft.com/office/drawing/2014/main" xmlns="" id="{ED9A9FAC-3247-43BA-916B-9536373B61C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148" name="Freeform: Shape 56">
              <a:extLst>
                <a:ext uri="{FF2B5EF4-FFF2-40B4-BE49-F238E27FC236}">
                  <a16:creationId xmlns:a16="http://schemas.microsoft.com/office/drawing/2014/main" xmlns="" id="{28DD1DF6-E75D-59F2-EE15-72DADCB93C0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149" name="Freeform: Shape 57">
              <a:extLst>
                <a:ext uri="{FF2B5EF4-FFF2-40B4-BE49-F238E27FC236}">
                  <a16:creationId xmlns:a16="http://schemas.microsoft.com/office/drawing/2014/main" xmlns="" id="{471C3A5C-19FB-DD43-9E64-B8237E29CEA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150" name="Freeform: Shape 58">
              <a:extLst>
                <a:ext uri="{FF2B5EF4-FFF2-40B4-BE49-F238E27FC236}">
                  <a16:creationId xmlns:a16="http://schemas.microsoft.com/office/drawing/2014/main" xmlns="" id="{A9F13E8F-4D5E-9E5A-CC43-33B5E2344F42}"/>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151" name="Freeform: Shape 59">
              <a:extLst>
                <a:ext uri="{FF2B5EF4-FFF2-40B4-BE49-F238E27FC236}">
                  <a16:creationId xmlns:a16="http://schemas.microsoft.com/office/drawing/2014/main" xmlns="" id="{9761079A-E1E3-0398-85CA-A4AB6A9B9A8F}"/>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152" name="Freeform: Shape 60">
              <a:extLst>
                <a:ext uri="{FF2B5EF4-FFF2-40B4-BE49-F238E27FC236}">
                  <a16:creationId xmlns:a16="http://schemas.microsoft.com/office/drawing/2014/main" xmlns="" id="{BD6E77B4-B232-50C6-AC17-6FDEE4113610}"/>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153" name="Freeform: Shape 61">
              <a:extLst>
                <a:ext uri="{FF2B5EF4-FFF2-40B4-BE49-F238E27FC236}">
                  <a16:creationId xmlns:a16="http://schemas.microsoft.com/office/drawing/2014/main" xmlns="" id="{1689004B-AB2D-D747-46BB-EAD7FE1A118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154" name="Freeform: Shape 62">
              <a:extLst>
                <a:ext uri="{FF2B5EF4-FFF2-40B4-BE49-F238E27FC236}">
                  <a16:creationId xmlns:a16="http://schemas.microsoft.com/office/drawing/2014/main" xmlns="" id="{8FD4D2C4-B3F4-31E0-86B4-EA0A5E60944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155" name="Freeform: Shape 63">
              <a:extLst>
                <a:ext uri="{FF2B5EF4-FFF2-40B4-BE49-F238E27FC236}">
                  <a16:creationId xmlns:a16="http://schemas.microsoft.com/office/drawing/2014/main" xmlns="" id="{3C189848-1CB4-B167-A865-FE5E619A19A0}"/>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156" name="Freeform: Shape 64">
              <a:extLst>
                <a:ext uri="{FF2B5EF4-FFF2-40B4-BE49-F238E27FC236}">
                  <a16:creationId xmlns:a16="http://schemas.microsoft.com/office/drawing/2014/main" xmlns="" id="{08109FEB-A7B2-FF68-C59A-228B1A8E4486}"/>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57" name="Freeform: Shape 65">
              <a:extLst>
                <a:ext uri="{FF2B5EF4-FFF2-40B4-BE49-F238E27FC236}">
                  <a16:creationId xmlns:a16="http://schemas.microsoft.com/office/drawing/2014/main" xmlns="" id="{0002C931-5B24-D686-2BCA-1AFB1A8BF9D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58" name="Freeform: Shape 66">
              <a:extLst>
                <a:ext uri="{FF2B5EF4-FFF2-40B4-BE49-F238E27FC236}">
                  <a16:creationId xmlns:a16="http://schemas.microsoft.com/office/drawing/2014/main" xmlns="" id="{DA7CF0CB-B472-D16F-4BCD-A3F310AF77DC}"/>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59" name="Freeform: Shape 67">
              <a:extLst>
                <a:ext uri="{FF2B5EF4-FFF2-40B4-BE49-F238E27FC236}">
                  <a16:creationId xmlns:a16="http://schemas.microsoft.com/office/drawing/2014/main" xmlns="" id="{BA668729-681A-2892-EC0B-378FFC079CA8}"/>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68">
              <a:extLst>
                <a:ext uri="{FF2B5EF4-FFF2-40B4-BE49-F238E27FC236}">
                  <a16:creationId xmlns:a16="http://schemas.microsoft.com/office/drawing/2014/main" xmlns="" id="{D9EB62FA-704C-12C6-1D8F-62427B0C295E}"/>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69">
              <a:extLst>
                <a:ext uri="{FF2B5EF4-FFF2-40B4-BE49-F238E27FC236}">
                  <a16:creationId xmlns:a16="http://schemas.microsoft.com/office/drawing/2014/main" xmlns="" id="{536808D0-3A65-8936-2FBD-B05CB2D4CBD3}"/>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0">
              <a:extLst>
                <a:ext uri="{FF2B5EF4-FFF2-40B4-BE49-F238E27FC236}">
                  <a16:creationId xmlns:a16="http://schemas.microsoft.com/office/drawing/2014/main" xmlns="" id="{DF22C05E-095B-CD2E-B6EF-2144E4AFC87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1">
              <a:extLst>
                <a:ext uri="{FF2B5EF4-FFF2-40B4-BE49-F238E27FC236}">
                  <a16:creationId xmlns:a16="http://schemas.microsoft.com/office/drawing/2014/main" xmlns="" id="{215D87BB-7D5A-3BC8-6CBF-CCB6C577894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2">
              <a:extLst>
                <a:ext uri="{FF2B5EF4-FFF2-40B4-BE49-F238E27FC236}">
                  <a16:creationId xmlns:a16="http://schemas.microsoft.com/office/drawing/2014/main" xmlns="" id="{0008E34D-D18E-99E1-BA5F-0C4AE3D86C19}"/>
                </a:ext>
              </a:extLst>
            </p:cNvPr>
            <p:cNvSpPr/>
            <p:nvPr/>
          </p:nvSpPr>
          <p:spPr>
            <a:xfrm flipV="1">
              <a:off x="3653181" y="3021255"/>
              <a:ext cx="654862" cy="759801"/>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73">
              <a:extLst>
                <a:ext uri="{FF2B5EF4-FFF2-40B4-BE49-F238E27FC236}">
                  <a16:creationId xmlns:a16="http://schemas.microsoft.com/office/drawing/2014/main" xmlns="" id="{79D4165C-A0BD-806D-BF1C-19817C243C8E}"/>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74">
              <a:extLst>
                <a:ext uri="{FF2B5EF4-FFF2-40B4-BE49-F238E27FC236}">
                  <a16:creationId xmlns:a16="http://schemas.microsoft.com/office/drawing/2014/main" xmlns="" id="{216187DB-5851-14DE-9F88-ACD8245F571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75">
              <a:extLst>
                <a:ext uri="{FF2B5EF4-FFF2-40B4-BE49-F238E27FC236}">
                  <a16:creationId xmlns:a16="http://schemas.microsoft.com/office/drawing/2014/main" xmlns="" id="{ADC4B516-9696-9D04-B3FC-87C48E9E366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76">
              <a:extLst>
                <a:ext uri="{FF2B5EF4-FFF2-40B4-BE49-F238E27FC236}">
                  <a16:creationId xmlns:a16="http://schemas.microsoft.com/office/drawing/2014/main" xmlns="" id="{CBD29A32-9914-4E26-1A6B-93779BC1BED3}"/>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77">
              <a:extLst>
                <a:ext uri="{FF2B5EF4-FFF2-40B4-BE49-F238E27FC236}">
                  <a16:creationId xmlns:a16="http://schemas.microsoft.com/office/drawing/2014/main" xmlns="" id="{37466631-9B80-CF47-2BB8-1961CC5247D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78">
              <a:extLst>
                <a:ext uri="{FF2B5EF4-FFF2-40B4-BE49-F238E27FC236}">
                  <a16:creationId xmlns:a16="http://schemas.microsoft.com/office/drawing/2014/main" xmlns="" id="{9C56A231-004C-478E-7714-0622F234626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79">
              <a:extLst>
                <a:ext uri="{FF2B5EF4-FFF2-40B4-BE49-F238E27FC236}">
                  <a16:creationId xmlns:a16="http://schemas.microsoft.com/office/drawing/2014/main" xmlns="" id="{41EFB00A-D8F1-1E55-B23A-DE1C7DACD5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0">
              <a:extLst>
                <a:ext uri="{FF2B5EF4-FFF2-40B4-BE49-F238E27FC236}">
                  <a16:creationId xmlns:a16="http://schemas.microsoft.com/office/drawing/2014/main" xmlns="" id="{05F2C9E8-ACE7-0892-AC35-E52CCB9904D6}"/>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1">
              <a:extLst>
                <a:ext uri="{FF2B5EF4-FFF2-40B4-BE49-F238E27FC236}">
                  <a16:creationId xmlns:a16="http://schemas.microsoft.com/office/drawing/2014/main" xmlns="" id="{6ECE154D-15C9-FA1D-9B11-491E95F088B4}"/>
                </a:ext>
              </a:extLst>
            </p:cNvPr>
            <p:cNvSpPr/>
            <p:nvPr/>
          </p:nvSpPr>
          <p:spPr>
            <a:xfrm flipV="1">
              <a:off x="4595556" y="2435514"/>
              <a:ext cx="919840" cy="1527402"/>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2">
              <a:extLst>
                <a:ext uri="{FF2B5EF4-FFF2-40B4-BE49-F238E27FC236}">
                  <a16:creationId xmlns:a16="http://schemas.microsoft.com/office/drawing/2014/main" xmlns="" id="{983F412D-30D2-D8CD-0364-DE587E1D8A9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83">
              <a:extLst>
                <a:ext uri="{FF2B5EF4-FFF2-40B4-BE49-F238E27FC236}">
                  <a16:creationId xmlns:a16="http://schemas.microsoft.com/office/drawing/2014/main" xmlns="" id="{99B0F632-A673-56D5-7B41-060F544E353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84">
              <a:extLst>
                <a:ext uri="{FF2B5EF4-FFF2-40B4-BE49-F238E27FC236}">
                  <a16:creationId xmlns:a16="http://schemas.microsoft.com/office/drawing/2014/main" xmlns="" id="{492E4907-B726-0B5A-8C19-4535E9ADF682}"/>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85">
              <a:extLst>
                <a:ext uri="{FF2B5EF4-FFF2-40B4-BE49-F238E27FC236}">
                  <a16:creationId xmlns:a16="http://schemas.microsoft.com/office/drawing/2014/main" xmlns="" id="{AE107DB0-0328-3DB5-660A-8C0D669EC41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86">
              <a:extLst>
                <a:ext uri="{FF2B5EF4-FFF2-40B4-BE49-F238E27FC236}">
                  <a16:creationId xmlns:a16="http://schemas.microsoft.com/office/drawing/2014/main" xmlns="" id="{5556C24F-23AE-BD9F-7F7F-DB255E3BCFB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87">
              <a:extLst>
                <a:ext uri="{FF2B5EF4-FFF2-40B4-BE49-F238E27FC236}">
                  <a16:creationId xmlns:a16="http://schemas.microsoft.com/office/drawing/2014/main" xmlns="" id="{49C090FE-D830-61E0-A609-6BEE31B68FE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88">
              <a:extLst>
                <a:ext uri="{FF2B5EF4-FFF2-40B4-BE49-F238E27FC236}">
                  <a16:creationId xmlns:a16="http://schemas.microsoft.com/office/drawing/2014/main" xmlns="" id="{729F429A-31C0-3C97-4AFB-9FB08995646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89">
              <a:extLst>
                <a:ext uri="{FF2B5EF4-FFF2-40B4-BE49-F238E27FC236}">
                  <a16:creationId xmlns:a16="http://schemas.microsoft.com/office/drawing/2014/main" xmlns="" id="{9BB8F0A8-27FE-083D-412A-0C2B08836A92}"/>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0">
              <a:extLst>
                <a:ext uri="{FF2B5EF4-FFF2-40B4-BE49-F238E27FC236}">
                  <a16:creationId xmlns:a16="http://schemas.microsoft.com/office/drawing/2014/main" xmlns="" id="{BFC2653A-22DB-2203-BBEB-12DD84138724}"/>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1">
              <a:extLst>
                <a:ext uri="{FF2B5EF4-FFF2-40B4-BE49-F238E27FC236}">
                  <a16:creationId xmlns:a16="http://schemas.microsoft.com/office/drawing/2014/main" xmlns="" id="{7CA960B4-BBB8-11F3-E375-48A1F009BD4D}"/>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2">
              <a:extLst>
                <a:ext uri="{FF2B5EF4-FFF2-40B4-BE49-F238E27FC236}">
                  <a16:creationId xmlns:a16="http://schemas.microsoft.com/office/drawing/2014/main" xmlns="" id="{97911DC1-7243-8771-7610-F7A69198E8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93">
              <a:extLst>
                <a:ext uri="{FF2B5EF4-FFF2-40B4-BE49-F238E27FC236}">
                  <a16:creationId xmlns:a16="http://schemas.microsoft.com/office/drawing/2014/main" xmlns="" id="{519AE3B0-294E-EE60-C075-3AC4D64B02E2}"/>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94">
              <a:extLst>
                <a:ext uri="{FF2B5EF4-FFF2-40B4-BE49-F238E27FC236}">
                  <a16:creationId xmlns:a16="http://schemas.microsoft.com/office/drawing/2014/main" xmlns="" id="{75EACB27-8226-BC95-333E-9E479F8780D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03" name="Group 4">
            <a:extLst>
              <a:ext uri="{FF2B5EF4-FFF2-40B4-BE49-F238E27FC236}">
                <a16:creationId xmlns:a16="http://schemas.microsoft.com/office/drawing/2014/main" xmlns="" id="{ED1938AD-1902-378F-8245-9B1CEDA50138}"/>
              </a:ext>
            </a:extLst>
          </p:cNvPr>
          <p:cNvGrpSpPr>
            <a:grpSpLocks/>
          </p:cNvGrpSpPr>
          <p:nvPr/>
        </p:nvGrpSpPr>
        <p:grpSpPr bwMode="auto">
          <a:xfrm>
            <a:off x="5436246" y="346961"/>
            <a:ext cx="3251597" cy="4514850"/>
            <a:chOff x="3074" y="420"/>
            <a:chExt cx="2731" cy="3552"/>
          </a:xfrm>
        </p:grpSpPr>
        <p:pic>
          <p:nvPicPr>
            <p:cNvPr id="104" name="Picture 5" descr="ELF">
              <a:extLst>
                <a:ext uri="{FF2B5EF4-FFF2-40B4-BE49-F238E27FC236}">
                  <a16:creationId xmlns:a16="http://schemas.microsoft.com/office/drawing/2014/main" xmlns="" id="{6C27354E-C0AB-E1BC-6C1B-A12C820104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 y="427"/>
              <a:ext cx="2019" cy="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6">
              <a:extLst>
                <a:ext uri="{FF2B5EF4-FFF2-40B4-BE49-F238E27FC236}">
                  <a16:creationId xmlns:a16="http://schemas.microsoft.com/office/drawing/2014/main" xmlns="" id="{7B6834AD-2A30-6911-91D5-0BDABB5E4003}"/>
                </a:ext>
              </a:extLst>
            </p:cNvPr>
            <p:cNvSpPr>
              <a:spLocks/>
            </p:cNvSpPr>
            <p:nvPr/>
          </p:nvSpPr>
          <p:spPr bwMode="auto">
            <a:xfrm>
              <a:off x="3498" y="998"/>
              <a:ext cx="307" cy="1545"/>
            </a:xfrm>
            <a:custGeom>
              <a:avLst/>
              <a:gdLst>
                <a:gd name="T0" fmla="*/ 307 w 776"/>
                <a:gd name="T1" fmla="*/ 1545 h 2384"/>
                <a:gd name="T2" fmla="*/ 41 w 776"/>
                <a:gd name="T3" fmla="*/ 425 h 2384"/>
                <a:gd name="T4" fmla="*/ 60 w 776"/>
                <a:gd name="T5" fmla="*/ 52 h 2384"/>
                <a:gd name="T6" fmla="*/ 60 w 776"/>
                <a:gd name="T7" fmla="*/ 114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6" name="Oval 7">
              <a:extLst>
                <a:ext uri="{FF2B5EF4-FFF2-40B4-BE49-F238E27FC236}">
                  <a16:creationId xmlns:a16="http://schemas.microsoft.com/office/drawing/2014/main" xmlns="" id="{C32DBDBD-9BA1-3E3E-0A73-2EA69B27397D}"/>
                </a:ext>
              </a:extLst>
            </p:cNvPr>
            <p:cNvSpPr>
              <a:spLocks noChangeArrowheads="1"/>
            </p:cNvSpPr>
            <p:nvPr/>
          </p:nvSpPr>
          <p:spPr bwMode="auto">
            <a:xfrm>
              <a:off x="3352" y="420"/>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7" name="Freeform 8">
              <a:extLst>
                <a:ext uri="{FF2B5EF4-FFF2-40B4-BE49-F238E27FC236}">
                  <a16:creationId xmlns:a16="http://schemas.microsoft.com/office/drawing/2014/main" xmlns="" id="{EFA49436-047C-4FEE-E9D4-BD375BB80EDD}"/>
                </a:ext>
              </a:extLst>
            </p:cNvPr>
            <p:cNvSpPr>
              <a:spLocks/>
            </p:cNvSpPr>
            <p:nvPr/>
          </p:nvSpPr>
          <p:spPr bwMode="auto">
            <a:xfrm rot="20539108" flipH="1">
              <a:off x="5349" y="1373"/>
              <a:ext cx="145" cy="1668"/>
            </a:xfrm>
            <a:custGeom>
              <a:avLst/>
              <a:gdLst>
                <a:gd name="T0" fmla="*/ 145 w 776"/>
                <a:gd name="T1" fmla="*/ 1668 h 2384"/>
                <a:gd name="T2" fmla="*/ 19 w 776"/>
                <a:gd name="T3" fmla="*/ 459 h 2384"/>
                <a:gd name="T4" fmla="*/ 28 w 776"/>
                <a:gd name="T5" fmla="*/ 56 h 2384"/>
                <a:gd name="T6" fmla="*/ 28 w 776"/>
                <a:gd name="T7" fmla="*/ 123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8" name="Oval 9">
              <a:extLst>
                <a:ext uri="{FF2B5EF4-FFF2-40B4-BE49-F238E27FC236}">
                  <a16:creationId xmlns:a16="http://schemas.microsoft.com/office/drawing/2014/main" xmlns="" id="{7F1F6EC7-6595-61C7-7CDF-832E5182E911}"/>
                </a:ext>
              </a:extLst>
            </p:cNvPr>
            <p:cNvSpPr>
              <a:spLocks noChangeArrowheads="1"/>
            </p:cNvSpPr>
            <p:nvPr/>
          </p:nvSpPr>
          <p:spPr bwMode="auto">
            <a:xfrm>
              <a:off x="5313" y="2759"/>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9" name="Text Box 10">
              <a:extLst>
                <a:ext uri="{FF2B5EF4-FFF2-40B4-BE49-F238E27FC236}">
                  <a16:creationId xmlns:a16="http://schemas.microsoft.com/office/drawing/2014/main" xmlns="" id="{F104DB96-BFAE-5BB3-51B0-C16F6F083D56}"/>
                </a:ext>
              </a:extLst>
            </p:cNvPr>
            <p:cNvSpPr txBox="1">
              <a:spLocks noChangeArrowheads="1"/>
            </p:cNvSpPr>
            <p:nvPr/>
          </p:nvSpPr>
          <p:spPr bwMode="auto">
            <a:xfrm>
              <a:off x="3074" y="1310"/>
              <a:ext cx="7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H</a:t>
              </a:r>
              <a:r>
                <a:rPr lang="en-US" altLang="vi-VN" sz="1800" b="1" i="1" baseline="-25000">
                  <a:solidFill>
                    <a:srgbClr val="FF0000"/>
                  </a:solidFill>
                </a:rPr>
                <a:t>2</a:t>
              </a:r>
            </a:p>
          </p:txBody>
        </p:sp>
        <p:sp>
          <p:nvSpPr>
            <p:cNvPr id="110" name="Text Box 11">
              <a:extLst>
                <a:ext uri="{FF2B5EF4-FFF2-40B4-BE49-F238E27FC236}">
                  <a16:creationId xmlns:a16="http://schemas.microsoft.com/office/drawing/2014/main" xmlns="" id="{E2E9914D-A592-27D7-B05D-B2633D417FDE}"/>
                </a:ext>
              </a:extLst>
            </p:cNvPr>
            <p:cNvSpPr txBox="1">
              <a:spLocks noChangeArrowheads="1"/>
            </p:cNvSpPr>
            <p:nvPr/>
          </p:nvSpPr>
          <p:spPr bwMode="auto">
            <a:xfrm>
              <a:off x="4977" y="2352"/>
              <a:ext cx="8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CO</a:t>
              </a:r>
              <a:r>
                <a:rPr lang="en-US" altLang="vi-VN" sz="1800" b="1" i="1" baseline="-25000">
                  <a:solidFill>
                    <a:srgbClr val="FF0000"/>
                  </a:solidFill>
                </a:rPr>
                <a:t>2</a:t>
              </a:r>
            </a:p>
          </p:txBody>
        </p:sp>
      </p:grpSp>
    </p:spTree>
    <p:extLst>
      <p:ext uri="{BB962C8B-B14F-4D97-AF65-F5344CB8AC3E}">
        <p14:creationId xmlns:p14="http://schemas.microsoft.com/office/powerpoint/2010/main" val="1043959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197;p39">
            <a:extLst>
              <a:ext uri="{FF2B5EF4-FFF2-40B4-BE49-F238E27FC236}">
                <a16:creationId xmlns:a16="http://schemas.microsoft.com/office/drawing/2014/main" xmlns=""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xmlns=""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xmlns=""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xmlns=""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xmlns=""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xmlns=""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xmlns=""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xmlns=""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xmlns=""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xmlns=""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xmlns=""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xmlns=""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xmlns=""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xmlns=""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xmlns=""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xmlns=""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xmlns=""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xmlns=""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xmlns=""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xmlns=""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xmlns=""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xmlns=""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xmlns=""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xmlns=""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xmlns=""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xmlns=""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xmlns=""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xmlns=""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xmlns=""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xmlns=""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xmlns=""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xmlns=""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xmlns=""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xmlns=""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xmlns=""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xmlns=""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xmlns=""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xmlns=""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xmlns=""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xmlns=""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xmlns=""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xmlns=""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xmlns=""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xmlns=""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xmlns=""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xmlns=""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xmlns=""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xmlns=""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xmlns=""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xmlns=""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xmlns=""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xmlns=""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xmlns=""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xmlns=""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xmlns=""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xmlns=""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xmlns=""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xmlns=""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xmlns=""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xmlns=""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xmlns=""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xmlns=""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xmlns=""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xmlns=""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xmlns=""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xmlns=""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xmlns=""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xmlns="" id="{28831573-7785-1217-39AA-C0D63D9B56F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xmlns=""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
        <p:nvSpPr>
          <p:cNvPr id="2" name="AutoShape 3">
            <a:extLst>
              <a:ext uri="{FF2B5EF4-FFF2-40B4-BE49-F238E27FC236}">
                <a16:creationId xmlns:a16="http://schemas.microsoft.com/office/drawing/2014/main" xmlns="" id="{1CF51DEB-C939-551F-3A6D-9D947AC9B7E7}"/>
              </a:ext>
            </a:extLst>
          </p:cNvPr>
          <p:cNvSpPr>
            <a:spLocks noChangeArrowheads="1"/>
          </p:cNvSpPr>
          <p:nvPr/>
        </p:nvSpPr>
        <p:spPr bwMode="auto">
          <a:xfrm>
            <a:off x="586431" y="650400"/>
            <a:ext cx="4690730" cy="1831795"/>
          </a:xfrm>
          <a:prstGeom prst="cloudCallout">
            <a:avLst>
              <a:gd name="adj1" fmla="val 11862"/>
              <a:gd name="adj2" fmla="val 87708"/>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2400" b="1" dirty="0" err="1">
                <a:solidFill>
                  <a:srgbClr val="0000FF"/>
                </a:solidFill>
                <a:cs typeface="Times New Roman" panose="02020603050405020304" pitchFamily="18" charset="0"/>
              </a:rPr>
              <a:t>Vậy</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CO</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nặng</a:t>
            </a:r>
            <a:r>
              <a:rPr lang="en-US" altLang="vi-VN" sz="2400" b="1" dirty="0">
                <a:solidFill>
                  <a:srgbClr val="0000FF"/>
                </a:solidFill>
                <a:cs typeface="Times New Roman" panose="02020603050405020304" pitchFamily="18" charset="0"/>
              </a:rPr>
              <a:t> hay </a:t>
            </a:r>
            <a:r>
              <a:rPr lang="en-US" altLang="vi-VN" sz="2400" b="1" dirty="0" err="1">
                <a:solidFill>
                  <a:srgbClr val="0000FF"/>
                </a:solidFill>
                <a:cs typeface="Times New Roman" panose="02020603050405020304" pitchFamily="18" charset="0"/>
              </a:rPr>
              <a:t>nhẹ</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hơn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H</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bao </a:t>
            </a:r>
            <a:r>
              <a:rPr lang="en-US" altLang="vi-VN" sz="2400" b="1" dirty="0" err="1">
                <a:solidFill>
                  <a:srgbClr val="0000FF"/>
                </a:solidFill>
                <a:cs typeface="Times New Roman" panose="02020603050405020304" pitchFamily="18" charset="0"/>
              </a:rPr>
              <a:t>nhiêu</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lần</a:t>
            </a:r>
            <a:r>
              <a:rPr lang="en-US" altLang="vi-VN" sz="2400" b="1" dirty="0">
                <a:solidFill>
                  <a:srgbClr val="0000FF"/>
                </a:solidFill>
                <a:cs typeface="Times New Roman" panose="02020603050405020304" pitchFamily="18" charset="0"/>
              </a:rPr>
              <a:t>?</a:t>
            </a:r>
          </a:p>
        </p:txBody>
      </p:sp>
      <p:grpSp>
        <p:nvGrpSpPr>
          <p:cNvPr id="3" name="Graphic 11">
            <a:extLst>
              <a:ext uri="{FF2B5EF4-FFF2-40B4-BE49-F238E27FC236}">
                <a16:creationId xmlns:a16="http://schemas.microsoft.com/office/drawing/2014/main" xmlns="" id="{B481B4B1-55D3-7C6E-66AD-909BEC991BCE}"/>
              </a:ext>
            </a:extLst>
          </p:cNvPr>
          <p:cNvGrpSpPr/>
          <p:nvPr/>
        </p:nvGrpSpPr>
        <p:grpSpPr>
          <a:xfrm>
            <a:off x="2637149" y="3277163"/>
            <a:ext cx="1814093" cy="1895311"/>
            <a:chOff x="2173432" y="131085"/>
            <a:chExt cx="3667628" cy="3831831"/>
          </a:xfrm>
        </p:grpSpPr>
        <p:sp>
          <p:nvSpPr>
            <p:cNvPr id="4" name="Freeform: Shape 4">
              <a:extLst>
                <a:ext uri="{FF2B5EF4-FFF2-40B4-BE49-F238E27FC236}">
                  <a16:creationId xmlns:a16="http://schemas.microsoft.com/office/drawing/2014/main" xmlns="" id="{09BEA62D-98B0-D036-E90B-3952D702003B}"/>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4096" name="Freeform: Shape 5">
              <a:extLst>
                <a:ext uri="{FF2B5EF4-FFF2-40B4-BE49-F238E27FC236}">
                  <a16:creationId xmlns:a16="http://schemas.microsoft.com/office/drawing/2014/main" xmlns="" id="{A7B18F90-FE95-BA34-47A0-27975138AFC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dirty="0"/>
            </a:p>
          </p:txBody>
        </p:sp>
        <p:sp>
          <p:nvSpPr>
            <p:cNvPr id="4097" name="Freeform: Shape 6">
              <a:extLst>
                <a:ext uri="{FF2B5EF4-FFF2-40B4-BE49-F238E27FC236}">
                  <a16:creationId xmlns:a16="http://schemas.microsoft.com/office/drawing/2014/main" xmlns="" id="{9B27B2FC-4337-2290-8DF0-5F709D4EAE95}"/>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4099" name="Freeform: Shape 7">
              <a:extLst>
                <a:ext uri="{FF2B5EF4-FFF2-40B4-BE49-F238E27FC236}">
                  <a16:creationId xmlns:a16="http://schemas.microsoft.com/office/drawing/2014/main" xmlns="" id="{6238F1D8-40FB-8C4F-CB93-10AC431346F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4100" name="Freeform: Shape 8">
              <a:extLst>
                <a:ext uri="{FF2B5EF4-FFF2-40B4-BE49-F238E27FC236}">
                  <a16:creationId xmlns:a16="http://schemas.microsoft.com/office/drawing/2014/main" xmlns="" id="{0F61E493-8F38-73DF-F875-4A5E62A1BBF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4101" name="Freeform: Shape 9">
              <a:extLst>
                <a:ext uri="{FF2B5EF4-FFF2-40B4-BE49-F238E27FC236}">
                  <a16:creationId xmlns:a16="http://schemas.microsoft.com/office/drawing/2014/main" xmlns="" id="{420F33AB-778A-9E93-BC19-71ECB5BDBC6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4102" name="Freeform: Shape 10">
              <a:extLst>
                <a:ext uri="{FF2B5EF4-FFF2-40B4-BE49-F238E27FC236}">
                  <a16:creationId xmlns:a16="http://schemas.microsoft.com/office/drawing/2014/main" xmlns="" id="{82054EC4-2357-8018-CA8F-F6EF8A6C6829}"/>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4103" name="Freeform: Shape 11">
              <a:extLst>
                <a:ext uri="{FF2B5EF4-FFF2-40B4-BE49-F238E27FC236}">
                  <a16:creationId xmlns:a16="http://schemas.microsoft.com/office/drawing/2014/main" xmlns="" id="{D95B7E58-B2F5-F4A9-336D-BBB3C2F9DFDD}"/>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4104" name="Freeform: Shape 12">
              <a:extLst>
                <a:ext uri="{FF2B5EF4-FFF2-40B4-BE49-F238E27FC236}">
                  <a16:creationId xmlns:a16="http://schemas.microsoft.com/office/drawing/2014/main" xmlns="" id="{C113B5E7-9C8D-A0F6-6A06-D3E08547BAFC}"/>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4105" name="Freeform: Shape 13">
              <a:extLst>
                <a:ext uri="{FF2B5EF4-FFF2-40B4-BE49-F238E27FC236}">
                  <a16:creationId xmlns:a16="http://schemas.microsoft.com/office/drawing/2014/main" xmlns="" id="{1AF70C26-E73D-BCE1-82CB-024204EFCE55}"/>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4106" name="Freeform: Shape 14">
              <a:extLst>
                <a:ext uri="{FF2B5EF4-FFF2-40B4-BE49-F238E27FC236}">
                  <a16:creationId xmlns:a16="http://schemas.microsoft.com/office/drawing/2014/main" xmlns="" id="{1811D5B2-1E4E-682D-1113-9AA22352DE68}"/>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4107" name="Freeform: Shape 15">
              <a:extLst>
                <a:ext uri="{FF2B5EF4-FFF2-40B4-BE49-F238E27FC236}">
                  <a16:creationId xmlns:a16="http://schemas.microsoft.com/office/drawing/2014/main" xmlns="" id="{BB9980F2-32D4-3EB3-3F00-BFD48C3D80E0}"/>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4108" name="Freeform: Shape 16">
              <a:extLst>
                <a:ext uri="{FF2B5EF4-FFF2-40B4-BE49-F238E27FC236}">
                  <a16:creationId xmlns:a16="http://schemas.microsoft.com/office/drawing/2014/main" xmlns="" id="{F5D0CA51-A847-AA51-9C60-65DD9FA96819}"/>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4109" name="Freeform: Shape 17">
              <a:extLst>
                <a:ext uri="{FF2B5EF4-FFF2-40B4-BE49-F238E27FC236}">
                  <a16:creationId xmlns:a16="http://schemas.microsoft.com/office/drawing/2014/main" xmlns="" id="{4C6FB2FA-DC88-A72F-B9D6-0C597E7EDD4E}"/>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4110" name="Freeform: Shape 18">
              <a:extLst>
                <a:ext uri="{FF2B5EF4-FFF2-40B4-BE49-F238E27FC236}">
                  <a16:creationId xmlns:a16="http://schemas.microsoft.com/office/drawing/2014/main" xmlns="" id="{C9DD2858-6565-94D9-B9CA-5B695F760B2F}"/>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4111" name="Freeform: Shape 19">
              <a:extLst>
                <a:ext uri="{FF2B5EF4-FFF2-40B4-BE49-F238E27FC236}">
                  <a16:creationId xmlns:a16="http://schemas.microsoft.com/office/drawing/2014/main" xmlns="" id="{2DD206F9-9CE4-22E2-EB1B-A6424F30768B}"/>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4112" name="Freeform: Shape 20">
              <a:extLst>
                <a:ext uri="{FF2B5EF4-FFF2-40B4-BE49-F238E27FC236}">
                  <a16:creationId xmlns:a16="http://schemas.microsoft.com/office/drawing/2014/main" xmlns="" id="{D52378FB-192B-5D0F-742C-91886C8D39D9}"/>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4113" name="Freeform: Shape 21">
              <a:extLst>
                <a:ext uri="{FF2B5EF4-FFF2-40B4-BE49-F238E27FC236}">
                  <a16:creationId xmlns:a16="http://schemas.microsoft.com/office/drawing/2014/main" xmlns="" id="{280F7585-78DB-8987-E39A-DF04C0F3B8B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4114" name="Freeform: Shape 22">
              <a:extLst>
                <a:ext uri="{FF2B5EF4-FFF2-40B4-BE49-F238E27FC236}">
                  <a16:creationId xmlns:a16="http://schemas.microsoft.com/office/drawing/2014/main" xmlns="" id="{5F22DF88-FF65-B7F4-2972-02F26DD5D045}"/>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4115" name="Freeform: Shape 23">
              <a:extLst>
                <a:ext uri="{FF2B5EF4-FFF2-40B4-BE49-F238E27FC236}">
                  <a16:creationId xmlns:a16="http://schemas.microsoft.com/office/drawing/2014/main" xmlns="" id="{DAAB1101-4B18-FE3C-38AC-FA03916E85F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4116" name="Freeform: Shape 24">
              <a:extLst>
                <a:ext uri="{FF2B5EF4-FFF2-40B4-BE49-F238E27FC236}">
                  <a16:creationId xmlns:a16="http://schemas.microsoft.com/office/drawing/2014/main" xmlns="" id="{4A1B14A3-0136-FDBB-255B-8AFAED46B195}"/>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4117" name="Freeform: Shape 25">
              <a:extLst>
                <a:ext uri="{FF2B5EF4-FFF2-40B4-BE49-F238E27FC236}">
                  <a16:creationId xmlns:a16="http://schemas.microsoft.com/office/drawing/2014/main" xmlns="" id="{DED67B43-5C27-AA1C-20CF-9EAA5ADFF1F0}"/>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4118" name="Freeform: Shape 26">
              <a:extLst>
                <a:ext uri="{FF2B5EF4-FFF2-40B4-BE49-F238E27FC236}">
                  <a16:creationId xmlns:a16="http://schemas.microsoft.com/office/drawing/2014/main" xmlns="" id="{22A80AFB-2386-1970-2676-14B85EDDB458}"/>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4119" name="Freeform: Shape 27">
              <a:extLst>
                <a:ext uri="{FF2B5EF4-FFF2-40B4-BE49-F238E27FC236}">
                  <a16:creationId xmlns:a16="http://schemas.microsoft.com/office/drawing/2014/main" xmlns="" id="{D354D391-696E-96B1-DD72-E365C42A917B}"/>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120" name="Freeform: Shape 28">
              <a:extLst>
                <a:ext uri="{FF2B5EF4-FFF2-40B4-BE49-F238E27FC236}">
                  <a16:creationId xmlns:a16="http://schemas.microsoft.com/office/drawing/2014/main" xmlns="" id="{92035A85-B680-C62F-86C1-A9C4487880E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21" name="Freeform: Shape 29">
              <a:extLst>
                <a:ext uri="{FF2B5EF4-FFF2-40B4-BE49-F238E27FC236}">
                  <a16:creationId xmlns:a16="http://schemas.microsoft.com/office/drawing/2014/main" xmlns="" id="{9B7D8946-7733-3EA6-4190-D6D8E53AE9B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122" name="Freeform: Shape 30">
              <a:extLst>
                <a:ext uri="{FF2B5EF4-FFF2-40B4-BE49-F238E27FC236}">
                  <a16:creationId xmlns:a16="http://schemas.microsoft.com/office/drawing/2014/main" xmlns="" id="{8387F716-1D9A-92D4-7E74-7067141F43F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123" name="Freeform: Shape 31">
              <a:extLst>
                <a:ext uri="{FF2B5EF4-FFF2-40B4-BE49-F238E27FC236}">
                  <a16:creationId xmlns:a16="http://schemas.microsoft.com/office/drawing/2014/main" xmlns="" id="{FF28FD5C-6A43-D3E7-30E6-A02EE46F690D}"/>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124" name="Freeform: Shape 32">
              <a:extLst>
                <a:ext uri="{FF2B5EF4-FFF2-40B4-BE49-F238E27FC236}">
                  <a16:creationId xmlns:a16="http://schemas.microsoft.com/office/drawing/2014/main" xmlns="" id="{2AA28EB0-D211-1FD3-C2E4-91748B64FC3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dirty="0"/>
            </a:p>
          </p:txBody>
        </p:sp>
        <p:sp>
          <p:nvSpPr>
            <p:cNvPr id="4125" name="Freeform: Shape 33">
              <a:extLst>
                <a:ext uri="{FF2B5EF4-FFF2-40B4-BE49-F238E27FC236}">
                  <a16:creationId xmlns:a16="http://schemas.microsoft.com/office/drawing/2014/main" xmlns="" id="{8438E5E8-7013-CB06-F562-BC302A8880A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126" name="Freeform: Shape 34">
              <a:extLst>
                <a:ext uri="{FF2B5EF4-FFF2-40B4-BE49-F238E27FC236}">
                  <a16:creationId xmlns:a16="http://schemas.microsoft.com/office/drawing/2014/main" xmlns="" id="{9362250B-FCD3-C00B-ECCD-B23ADD57609A}"/>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127" name="Freeform: Shape 35">
              <a:extLst>
                <a:ext uri="{FF2B5EF4-FFF2-40B4-BE49-F238E27FC236}">
                  <a16:creationId xmlns:a16="http://schemas.microsoft.com/office/drawing/2014/main" xmlns="" id="{9009BEC1-8802-83FC-A1CA-BE1C45A5465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128" name="Freeform: Shape 36">
              <a:extLst>
                <a:ext uri="{FF2B5EF4-FFF2-40B4-BE49-F238E27FC236}">
                  <a16:creationId xmlns:a16="http://schemas.microsoft.com/office/drawing/2014/main" xmlns="" id="{22C442EE-82C1-FDAC-732C-255CEBCA1ED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29" name="Freeform: Shape 37">
              <a:extLst>
                <a:ext uri="{FF2B5EF4-FFF2-40B4-BE49-F238E27FC236}">
                  <a16:creationId xmlns:a16="http://schemas.microsoft.com/office/drawing/2014/main" xmlns="" id="{616CA1A1-434B-A21C-E0E3-BB50FCDA90D5}"/>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130" name="Freeform: Shape 38">
              <a:extLst>
                <a:ext uri="{FF2B5EF4-FFF2-40B4-BE49-F238E27FC236}">
                  <a16:creationId xmlns:a16="http://schemas.microsoft.com/office/drawing/2014/main" xmlns="" id="{41CCAA19-0BD7-38D9-3A79-91CA995873DC}"/>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131" name="Freeform: Shape 39">
              <a:extLst>
                <a:ext uri="{FF2B5EF4-FFF2-40B4-BE49-F238E27FC236}">
                  <a16:creationId xmlns:a16="http://schemas.microsoft.com/office/drawing/2014/main" xmlns="" id="{9307F452-E3B8-9E64-CBC8-08A20319F95A}"/>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32" name="Freeform: Shape 40">
              <a:extLst>
                <a:ext uri="{FF2B5EF4-FFF2-40B4-BE49-F238E27FC236}">
                  <a16:creationId xmlns:a16="http://schemas.microsoft.com/office/drawing/2014/main" xmlns="" id="{57BBB495-EF2C-0F04-2E5D-935B4675F40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133" name="Freeform: Shape 41">
              <a:extLst>
                <a:ext uri="{FF2B5EF4-FFF2-40B4-BE49-F238E27FC236}">
                  <a16:creationId xmlns:a16="http://schemas.microsoft.com/office/drawing/2014/main" xmlns="" id="{3A2AE4A1-2384-1E24-F330-C16FDF8ADE3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134" name="Freeform: Shape 42">
              <a:extLst>
                <a:ext uri="{FF2B5EF4-FFF2-40B4-BE49-F238E27FC236}">
                  <a16:creationId xmlns:a16="http://schemas.microsoft.com/office/drawing/2014/main" xmlns="" id="{B951EE13-8750-8D0F-42D3-A876912B84F3}"/>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135" name="Freeform: Shape 43">
              <a:extLst>
                <a:ext uri="{FF2B5EF4-FFF2-40B4-BE49-F238E27FC236}">
                  <a16:creationId xmlns:a16="http://schemas.microsoft.com/office/drawing/2014/main" xmlns="" id="{8E8AF3A1-28F5-A379-73D8-D4767B13937F}"/>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136" name="Freeform: Shape 44">
              <a:extLst>
                <a:ext uri="{FF2B5EF4-FFF2-40B4-BE49-F238E27FC236}">
                  <a16:creationId xmlns:a16="http://schemas.microsoft.com/office/drawing/2014/main" xmlns="" id="{1B0249CF-4528-DDB6-AB8D-1B7E335742BD}"/>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137" name="Freeform: Shape 45">
              <a:extLst>
                <a:ext uri="{FF2B5EF4-FFF2-40B4-BE49-F238E27FC236}">
                  <a16:creationId xmlns:a16="http://schemas.microsoft.com/office/drawing/2014/main" xmlns="" id="{8D6111B5-B247-B8A1-19F8-6DBE38974967}"/>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138" name="Freeform: Shape 46">
              <a:extLst>
                <a:ext uri="{FF2B5EF4-FFF2-40B4-BE49-F238E27FC236}">
                  <a16:creationId xmlns:a16="http://schemas.microsoft.com/office/drawing/2014/main" xmlns="" id="{66300CF1-765E-749D-83FB-76216A306B0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139" name="Freeform: Shape 47">
              <a:extLst>
                <a:ext uri="{FF2B5EF4-FFF2-40B4-BE49-F238E27FC236}">
                  <a16:creationId xmlns:a16="http://schemas.microsoft.com/office/drawing/2014/main" xmlns="" id="{58642F12-41AC-63D1-2C60-64819705DED5}"/>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140" name="Freeform: Shape 48">
              <a:extLst>
                <a:ext uri="{FF2B5EF4-FFF2-40B4-BE49-F238E27FC236}">
                  <a16:creationId xmlns:a16="http://schemas.microsoft.com/office/drawing/2014/main" xmlns="" id="{E6BEC405-28D6-C789-B04C-7084C134299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4141" name="Freeform: Shape 49">
              <a:extLst>
                <a:ext uri="{FF2B5EF4-FFF2-40B4-BE49-F238E27FC236}">
                  <a16:creationId xmlns:a16="http://schemas.microsoft.com/office/drawing/2014/main" xmlns="" id="{EC445398-B4DF-8430-DC0A-D19FD80FF9C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4142" name="Freeform: Shape 50">
              <a:extLst>
                <a:ext uri="{FF2B5EF4-FFF2-40B4-BE49-F238E27FC236}">
                  <a16:creationId xmlns:a16="http://schemas.microsoft.com/office/drawing/2014/main" xmlns="" id="{99A6518B-66E7-09BA-DF58-9871EC1E931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4143" name="Freeform: Shape 51">
              <a:extLst>
                <a:ext uri="{FF2B5EF4-FFF2-40B4-BE49-F238E27FC236}">
                  <a16:creationId xmlns:a16="http://schemas.microsoft.com/office/drawing/2014/main" xmlns="" id="{7668C0FE-1BD2-BAEE-E274-0E554CC888A5}"/>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4144" name="Freeform: Shape 52">
              <a:extLst>
                <a:ext uri="{FF2B5EF4-FFF2-40B4-BE49-F238E27FC236}">
                  <a16:creationId xmlns:a16="http://schemas.microsoft.com/office/drawing/2014/main" xmlns="" id="{3FAE6900-4D73-D514-D02C-53487DD4B0F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4145" name="Freeform: Shape 53">
              <a:extLst>
                <a:ext uri="{FF2B5EF4-FFF2-40B4-BE49-F238E27FC236}">
                  <a16:creationId xmlns:a16="http://schemas.microsoft.com/office/drawing/2014/main" xmlns="" id="{FB776FC2-15E9-DFDB-D057-F67BED94FA5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4146" name="Freeform: Shape 54">
              <a:extLst>
                <a:ext uri="{FF2B5EF4-FFF2-40B4-BE49-F238E27FC236}">
                  <a16:creationId xmlns:a16="http://schemas.microsoft.com/office/drawing/2014/main" xmlns="" id="{A881B6D1-E2A7-AC49-C7DC-CF32A6ABFF63}"/>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147" name="Freeform: Shape 55">
              <a:extLst>
                <a:ext uri="{FF2B5EF4-FFF2-40B4-BE49-F238E27FC236}">
                  <a16:creationId xmlns:a16="http://schemas.microsoft.com/office/drawing/2014/main" xmlns="" id="{ED9A9FAC-3247-43BA-916B-9536373B61C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148" name="Freeform: Shape 56">
              <a:extLst>
                <a:ext uri="{FF2B5EF4-FFF2-40B4-BE49-F238E27FC236}">
                  <a16:creationId xmlns:a16="http://schemas.microsoft.com/office/drawing/2014/main" xmlns="" id="{28DD1DF6-E75D-59F2-EE15-72DADCB93C0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149" name="Freeform: Shape 57">
              <a:extLst>
                <a:ext uri="{FF2B5EF4-FFF2-40B4-BE49-F238E27FC236}">
                  <a16:creationId xmlns:a16="http://schemas.microsoft.com/office/drawing/2014/main" xmlns="" id="{471C3A5C-19FB-DD43-9E64-B8237E29CEA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150" name="Freeform: Shape 58">
              <a:extLst>
                <a:ext uri="{FF2B5EF4-FFF2-40B4-BE49-F238E27FC236}">
                  <a16:creationId xmlns:a16="http://schemas.microsoft.com/office/drawing/2014/main" xmlns="" id="{A9F13E8F-4D5E-9E5A-CC43-33B5E2344F42}"/>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151" name="Freeform: Shape 59">
              <a:extLst>
                <a:ext uri="{FF2B5EF4-FFF2-40B4-BE49-F238E27FC236}">
                  <a16:creationId xmlns:a16="http://schemas.microsoft.com/office/drawing/2014/main" xmlns="" id="{9761079A-E1E3-0398-85CA-A4AB6A9B9A8F}"/>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152" name="Freeform: Shape 60">
              <a:extLst>
                <a:ext uri="{FF2B5EF4-FFF2-40B4-BE49-F238E27FC236}">
                  <a16:creationId xmlns:a16="http://schemas.microsoft.com/office/drawing/2014/main" xmlns="" id="{BD6E77B4-B232-50C6-AC17-6FDEE4113610}"/>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153" name="Freeform: Shape 61">
              <a:extLst>
                <a:ext uri="{FF2B5EF4-FFF2-40B4-BE49-F238E27FC236}">
                  <a16:creationId xmlns:a16="http://schemas.microsoft.com/office/drawing/2014/main" xmlns="" id="{1689004B-AB2D-D747-46BB-EAD7FE1A118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154" name="Freeform: Shape 62">
              <a:extLst>
                <a:ext uri="{FF2B5EF4-FFF2-40B4-BE49-F238E27FC236}">
                  <a16:creationId xmlns:a16="http://schemas.microsoft.com/office/drawing/2014/main" xmlns="" id="{8FD4D2C4-B3F4-31E0-86B4-EA0A5E60944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155" name="Freeform: Shape 63">
              <a:extLst>
                <a:ext uri="{FF2B5EF4-FFF2-40B4-BE49-F238E27FC236}">
                  <a16:creationId xmlns:a16="http://schemas.microsoft.com/office/drawing/2014/main" xmlns="" id="{3C189848-1CB4-B167-A865-FE5E619A19A0}"/>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156" name="Freeform: Shape 64">
              <a:extLst>
                <a:ext uri="{FF2B5EF4-FFF2-40B4-BE49-F238E27FC236}">
                  <a16:creationId xmlns:a16="http://schemas.microsoft.com/office/drawing/2014/main" xmlns="" id="{08109FEB-A7B2-FF68-C59A-228B1A8E4486}"/>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57" name="Freeform: Shape 65">
              <a:extLst>
                <a:ext uri="{FF2B5EF4-FFF2-40B4-BE49-F238E27FC236}">
                  <a16:creationId xmlns:a16="http://schemas.microsoft.com/office/drawing/2014/main" xmlns="" id="{0002C931-5B24-D686-2BCA-1AFB1A8BF9D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58" name="Freeform: Shape 66">
              <a:extLst>
                <a:ext uri="{FF2B5EF4-FFF2-40B4-BE49-F238E27FC236}">
                  <a16:creationId xmlns:a16="http://schemas.microsoft.com/office/drawing/2014/main" xmlns="" id="{DA7CF0CB-B472-D16F-4BCD-A3F310AF77DC}"/>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59" name="Freeform: Shape 67">
              <a:extLst>
                <a:ext uri="{FF2B5EF4-FFF2-40B4-BE49-F238E27FC236}">
                  <a16:creationId xmlns:a16="http://schemas.microsoft.com/office/drawing/2014/main" xmlns="" id="{BA668729-681A-2892-EC0B-378FFC079CA8}"/>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68">
              <a:extLst>
                <a:ext uri="{FF2B5EF4-FFF2-40B4-BE49-F238E27FC236}">
                  <a16:creationId xmlns:a16="http://schemas.microsoft.com/office/drawing/2014/main" xmlns="" id="{D9EB62FA-704C-12C6-1D8F-62427B0C295E}"/>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69">
              <a:extLst>
                <a:ext uri="{FF2B5EF4-FFF2-40B4-BE49-F238E27FC236}">
                  <a16:creationId xmlns:a16="http://schemas.microsoft.com/office/drawing/2014/main" xmlns="" id="{536808D0-3A65-8936-2FBD-B05CB2D4CBD3}"/>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0">
              <a:extLst>
                <a:ext uri="{FF2B5EF4-FFF2-40B4-BE49-F238E27FC236}">
                  <a16:creationId xmlns:a16="http://schemas.microsoft.com/office/drawing/2014/main" xmlns="" id="{DF22C05E-095B-CD2E-B6EF-2144E4AFC87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1">
              <a:extLst>
                <a:ext uri="{FF2B5EF4-FFF2-40B4-BE49-F238E27FC236}">
                  <a16:creationId xmlns:a16="http://schemas.microsoft.com/office/drawing/2014/main" xmlns="" id="{215D87BB-7D5A-3BC8-6CBF-CCB6C577894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2">
              <a:extLst>
                <a:ext uri="{FF2B5EF4-FFF2-40B4-BE49-F238E27FC236}">
                  <a16:creationId xmlns:a16="http://schemas.microsoft.com/office/drawing/2014/main" xmlns="" id="{0008E34D-D18E-99E1-BA5F-0C4AE3D86C19}"/>
                </a:ext>
              </a:extLst>
            </p:cNvPr>
            <p:cNvSpPr/>
            <p:nvPr/>
          </p:nvSpPr>
          <p:spPr>
            <a:xfrm flipV="1">
              <a:off x="3653181" y="3021255"/>
              <a:ext cx="654862" cy="759801"/>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73">
              <a:extLst>
                <a:ext uri="{FF2B5EF4-FFF2-40B4-BE49-F238E27FC236}">
                  <a16:creationId xmlns:a16="http://schemas.microsoft.com/office/drawing/2014/main" xmlns="" id="{79D4165C-A0BD-806D-BF1C-19817C243C8E}"/>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74">
              <a:extLst>
                <a:ext uri="{FF2B5EF4-FFF2-40B4-BE49-F238E27FC236}">
                  <a16:creationId xmlns:a16="http://schemas.microsoft.com/office/drawing/2014/main" xmlns="" id="{216187DB-5851-14DE-9F88-ACD8245F571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75">
              <a:extLst>
                <a:ext uri="{FF2B5EF4-FFF2-40B4-BE49-F238E27FC236}">
                  <a16:creationId xmlns:a16="http://schemas.microsoft.com/office/drawing/2014/main" xmlns="" id="{ADC4B516-9696-9D04-B3FC-87C48E9E366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76">
              <a:extLst>
                <a:ext uri="{FF2B5EF4-FFF2-40B4-BE49-F238E27FC236}">
                  <a16:creationId xmlns:a16="http://schemas.microsoft.com/office/drawing/2014/main" xmlns="" id="{CBD29A32-9914-4E26-1A6B-93779BC1BED3}"/>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77">
              <a:extLst>
                <a:ext uri="{FF2B5EF4-FFF2-40B4-BE49-F238E27FC236}">
                  <a16:creationId xmlns:a16="http://schemas.microsoft.com/office/drawing/2014/main" xmlns="" id="{37466631-9B80-CF47-2BB8-1961CC5247D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78">
              <a:extLst>
                <a:ext uri="{FF2B5EF4-FFF2-40B4-BE49-F238E27FC236}">
                  <a16:creationId xmlns:a16="http://schemas.microsoft.com/office/drawing/2014/main" xmlns="" id="{9C56A231-004C-478E-7714-0622F234626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79">
              <a:extLst>
                <a:ext uri="{FF2B5EF4-FFF2-40B4-BE49-F238E27FC236}">
                  <a16:creationId xmlns:a16="http://schemas.microsoft.com/office/drawing/2014/main" xmlns="" id="{41EFB00A-D8F1-1E55-B23A-DE1C7DACD5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0">
              <a:extLst>
                <a:ext uri="{FF2B5EF4-FFF2-40B4-BE49-F238E27FC236}">
                  <a16:creationId xmlns:a16="http://schemas.microsoft.com/office/drawing/2014/main" xmlns="" id="{05F2C9E8-ACE7-0892-AC35-E52CCB9904D6}"/>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1">
              <a:extLst>
                <a:ext uri="{FF2B5EF4-FFF2-40B4-BE49-F238E27FC236}">
                  <a16:creationId xmlns:a16="http://schemas.microsoft.com/office/drawing/2014/main" xmlns="" id="{6ECE154D-15C9-FA1D-9B11-491E95F088B4}"/>
                </a:ext>
              </a:extLst>
            </p:cNvPr>
            <p:cNvSpPr/>
            <p:nvPr/>
          </p:nvSpPr>
          <p:spPr>
            <a:xfrm flipV="1">
              <a:off x="4595556" y="2435514"/>
              <a:ext cx="919840" cy="1527402"/>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2">
              <a:extLst>
                <a:ext uri="{FF2B5EF4-FFF2-40B4-BE49-F238E27FC236}">
                  <a16:creationId xmlns:a16="http://schemas.microsoft.com/office/drawing/2014/main" xmlns="" id="{983F412D-30D2-D8CD-0364-DE587E1D8A9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83">
              <a:extLst>
                <a:ext uri="{FF2B5EF4-FFF2-40B4-BE49-F238E27FC236}">
                  <a16:creationId xmlns:a16="http://schemas.microsoft.com/office/drawing/2014/main" xmlns="" id="{99B0F632-A673-56D5-7B41-060F544E353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84">
              <a:extLst>
                <a:ext uri="{FF2B5EF4-FFF2-40B4-BE49-F238E27FC236}">
                  <a16:creationId xmlns:a16="http://schemas.microsoft.com/office/drawing/2014/main" xmlns="" id="{492E4907-B726-0B5A-8C19-4535E9ADF682}"/>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85">
              <a:extLst>
                <a:ext uri="{FF2B5EF4-FFF2-40B4-BE49-F238E27FC236}">
                  <a16:creationId xmlns:a16="http://schemas.microsoft.com/office/drawing/2014/main" xmlns="" id="{AE107DB0-0328-3DB5-660A-8C0D669EC41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86">
              <a:extLst>
                <a:ext uri="{FF2B5EF4-FFF2-40B4-BE49-F238E27FC236}">
                  <a16:creationId xmlns:a16="http://schemas.microsoft.com/office/drawing/2014/main" xmlns="" id="{5556C24F-23AE-BD9F-7F7F-DB255E3BCFB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87">
              <a:extLst>
                <a:ext uri="{FF2B5EF4-FFF2-40B4-BE49-F238E27FC236}">
                  <a16:creationId xmlns:a16="http://schemas.microsoft.com/office/drawing/2014/main" xmlns="" id="{49C090FE-D830-61E0-A609-6BEE31B68FE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88">
              <a:extLst>
                <a:ext uri="{FF2B5EF4-FFF2-40B4-BE49-F238E27FC236}">
                  <a16:creationId xmlns:a16="http://schemas.microsoft.com/office/drawing/2014/main" xmlns="" id="{729F429A-31C0-3C97-4AFB-9FB08995646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89">
              <a:extLst>
                <a:ext uri="{FF2B5EF4-FFF2-40B4-BE49-F238E27FC236}">
                  <a16:creationId xmlns:a16="http://schemas.microsoft.com/office/drawing/2014/main" xmlns="" id="{9BB8F0A8-27FE-083D-412A-0C2B08836A92}"/>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0">
              <a:extLst>
                <a:ext uri="{FF2B5EF4-FFF2-40B4-BE49-F238E27FC236}">
                  <a16:creationId xmlns:a16="http://schemas.microsoft.com/office/drawing/2014/main" xmlns="" id="{BFC2653A-22DB-2203-BBEB-12DD84138724}"/>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1">
              <a:extLst>
                <a:ext uri="{FF2B5EF4-FFF2-40B4-BE49-F238E27FC236}">
                  <a16:creationId xmlns:a16="http://schemas.microsoft.com/office/drawing/2014/main" xmlns="" id="{7CA960B4-BBB8-11F3-E375-48A1F009BD4D}"/>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2">
              <a:extLst>
                <a:ext uri="{FF2B5EF4-FFF2-40B4-BE49-F238E27FC236}">
                  <a16:creationId xmlns:a16="http://schemas.microsoft.com/office/drawing/2014/main" xmlns="" id="{97911DC1-7243-8771-7610-F7A69198E8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93">
              <a:extLst>
                <a:ext uri="{FF2B5EF4-FFF2-40B4-BE49-F238E27FC236}">
                  <a16:creationId xmlns:a16="http://schemas.microsoft.com/office/drawing/2014/main" xmlns="" id="{519AE3B0-294E-EE60-C075-3AC4D64B02E2}"/>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94">
              <a:extLst>
                <a:ext uri="{FF2B5EF4-FFF2-40B4-BE49-F238E27FC236}">
                  <a16:creationId xmlns:a16="http://schemas.microsoft.com/office/drawing/2014/main" xmlns="" id="{75EACB27-8226-BC95-333E-9E479F8780D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03" name="Group 4">
            <a:extLst>
              <a:ext uri="{FF2B5EF4-FFF2-40B4-BE49-F238E27FC236}">
                <a16:creationId xmlns:a16="http://schemas.microsoft.com/office/drawing/2014/main" xmlns="" id="{ED1938AD-1902-378F-8245-9B1CEDA50138}"/>
              </a:ext>
            </a:extLst>
          </p:cNvPr>
          <p:cNvGrpSpPr>
            <a:grpSpLocks/>
          </p:cNvGrpSpPr>
          <p:nvPr/>
        </p:nvGrpSpPr>
        <p:grpSpPr bwMode="auto">
          <a:xfrm>
            <a:off x="5436246" y="346961"/>
            <a:ext cx="3251597" cy="4514850"/>
            <a:chOff x="3074" y="420"/>
            <a:chExt cx="2731" cy="3552"/>
          </a:xfrm>
        </p:grpSpPr>
        <p:pic>
          <p:nvPicPr>
            <p:cNvPr id="104" name="Picture 5" descr="ELF">
              <a:extLst>
                <a:ext uri="{FF2B5EF4-FFF2-40B4-BE49-F238E27FC236}">
                  <a16:creationId xmlns:a16="http://schemas.microsoft.com/office/drawing/2014/main" xmlns="" id="{6C27354E-C0AB-E1BC-6C1B-A12C820104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 y="427"/>
              <a:ext cx="2019" cy="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6">
              <a:extLst>
                <a:ext uri="{FF2B5EF4-FFF2-40B4-BE49-F238E27FC236}">
                  <a16:creationId xmlns:a16="http://schemas.microsoft.com/office/drawing/2014/main" xmlns="" id="{7B6834AD-2A30-6911-91D5-0BDABB5E4003}"/>
                </a:ext>
              </a:extLst>
            </p:cNvPr>
            <p:cNvSpPr>
              <a:spLocks/>
            </p:cNvSpPr>
            <p:nvPr/>
          </p:nvSpPr>
          <p:spPr bwMode="auto">
            <a:xfrm>
              <a:off x="3498" y="998"/>
              <a:ext cx="307" cy="1545"/>
            </a:xfrm>
            <a:custGeom>
              <a:avLst/>
              <a:gdLst>
                <a:gd name="T0" fmla="*/ 307 w 776"/>
                <a:gd name="T1" fmla="*/ 1545 h 2384"/>
                <a:gd name="T2" fmla="*/ 41 w 776"/>
                <a:gd name="T3" fmla="*/ 425 h 2384"/>
                <a:gd name="T4" fmla="*/ 60 w 776"/>
                <a:gd name="T5" fmla="*/ 52 h 2384"/>
                <a:gd name="T6" fmla="*/ 60 w 776"/>
                <a:gd name="T7" fmla="*/ 114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6" name="Oval 7">
              <a:extLst>
                <a:ext uri="{FF2B5EF4-FFF2-40B4-BE49-F238E27FC236}">
                  <a16:creationId xmlns:a16="http://schemas.microsoft.com/office/drawing/2014/main" xmlns="" id="{C32DBDBD-9BA1-3E3E-0A73-2EA69B27397D}"/>
                </a:ext>
              </a:extLst>
            </p:cNvPr>
            <p:cNvSpPr>
              <a:spLocks noChangeArrowheads="1"/>
            </p:cNvSpPr>
            <p:nvPr/>
          </p:nvSpPr>
          <p:spPr bwMode="auto">
            <a:xfrm>
              <a:off x="3352" y="420"/>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7" name="Freeform 8">
              <a:extLst>
                <a:ext uri="{FF2B5EF4-FFF2-40B4-BE49-F238E27FC236}">
                  <a16:creationId xmlns:a16="http://schemas.microsoft.com/office/drawing/2014/main" xmlns="" id="{EFA49436-047C-4FEE-E9D4-BD375BB80EDD}"/>
                </a:ext>
              </a:extLst>
            </p:cNvPr>
            <p:cNvSpPr>
              <a:spLocks/>
            </p:cNvSpPr>
            <p:nvPr/>
          </p:nvSpPr>
          <p:spPr bwMode="auto">
            <a:xfrm rot="20539108" flipH="1">
              <a:off x="5349" y="1373"/>
              <a:ext cx="145" cy="1668"/>
            </a:xfrm>
            <a:custGeom>
              <a:avLst/>
              <a:gdLst>
                <a:gd name="T0" fmla="*/ 145 w 776"/>
                <a:gd name="T1" fmla="*/ 1668 h 2384"/>
                <a:gd name="T2" fmla="*/ 19 w 776"/>
                <a:gd name="T3" fmla="*/ 459 h 2384"/>
                <a:gd name="T4" fmla="*/ 28 w 776"/>
                <a:gd name="T5" fmla="*/ 56 h 2384"/>
                <a:gd name="T6" fmla="*/ 28 w 776"/>
                <a:gd name="T7" fmla="*/ 123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8" name="Oval 9">
              <a:extLst>
                <a:ext uri="{FF2B5EF4-FFF2-40B4-BE49-F238E27FC236}">
                  <a16:creationId xmlns:a16="http://schemas.microsoft.com/office/drawing/2014/main" xmlns="" id="{7F1F6EC7-6595-61C7-7CDF-832E5182E911}"/>
                </a:ext>
              </a:extLst>
            </p:cNvPr>
            <p:cNvSpPr>
              <a:spLocks noChangeArrowheads="1"/>
            </p:cNvSpPr>
            <p:nvPr/>
          </p:nvSpPr>
          <p:spPr bwMode="auto">
            <a:xfrm>
              <a:off x="5313" y="2759"/>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9" name="Text Box 10">
              <a:extLst>
                <a:ext uri="{FF2B5EF4-FFF2-40B4-BE49-F238E27FC236}">
                  <a16:creationId xmlns:a16="http://schemas.microsoft.com/office/drawing/2014/main" xmlns="" id="{F104DB96-BFAE-5BB3-51B0-C16F6F083D56}"/>
                </a:ext>
              </a:extLst>
            </p:cNvPr>
            <p:cNvSpPr txBox="1">
              <a:spLocks noChangeArrowheads="1"/>
            </p:cNvSpPr>
            <p:nvPr/>
          </p:nvSpPr>
          <p:spPr bwMode="auto">
            <a:xfrm>
              <a:off x="3074" y="1310"/>
              <a:ext cx="7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H</a:t>
              </a:r>
              <a:r>
                <a:rPr lang="en-US" altLang="vi-VN" sz="1800" b="1" i="1" baseline="-25000">
                  <a:solidFill>
                    <a:srgbClr val="FF0000"/>
                  </a:solidFill>
                </a:rPr>
                <a:t>2</a:t>
              </a:r>
            </a:p>
          </p:txBody>
        </p:sp>
        <p:sp>
          <p:nvSpPr>
            <p:cNvPr id="110" name="Text Box 11">
              <a:extLst>
                <a:ext uri="{FF2B5EF4-FFF2-40B4-BE49-F238E27FC236}">
                  <a16:creationId xmlns:a16="http://schemas.microsoft.com/office/drawing/2014/main" xmlns="" id="{E2E9914D-A592-27D7-B05D-B2633D417FDE}"/>
                </a:ext>
              </a:extLst>
            </p:cNvPr>
            <p:cNvSpPr txBox="1">
              <a:spLocks noChangeArrowheads="1"/>
            </p:cNvSpPr>
            <p:nvPr/>
          </p:nvSpPr>
          <p:spPr bwMode="auto">
            <a:xfrm>
              <a:off x="4977" y="2352"/>
              <a:ext cx="8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CO</a:t>
              </a:r>
              <a:r>
                <a:rPr lang="en-US" altLang="vi-VN" sz="1800" b="1" i="1" baseline="-25000">
                  <a:solidFill>
                    <a:srgbClr val="FF0000"/>
                  </a:solidFill>
                </a:rPr>
                <a:t>2</a:t>
              </a:r>
            </a:p>
          </p:txBody>
        </p:sp>
      </p:grpSp>
    </p:spTree>
    <p:extLst>
      <p:ext uri="{BB962C8B-B14F-4D97-AF65-F5344CB8AC3E}">
        <p14:creationId xmlns:p14="http://schemas.microsoft.com/office/powerpoint/2010/main" val="17233920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pSp>
        <p:nvGrpSpPr>
          <p:cNvPr id="40" name="Google Shape;7917;p34">
            <a:extLst>
              <a:ext uri="{FF2B5EF4-FFF2-40B4-BE49-F238E27FC236}">
                <a16:creationId xmlns:a16="http://schemas.microsoft.com/office/drawing/2014/main" xmlns="" id="{6C37A1BB-5364-1759-297C-DF9DF79FD392}"/>
              </a:ext>
            </a:extLst>
          </p:cNvPr>
          <p:cNvGrpSpPr/>
          <p:nvPr/>
        </p:nvGrpSpPr>
        <p:grpSpPr>
          <a:xfrm>
            <a:off x="738647" y="155115"/>
            <a:ext cx="839732" cy="794253"/>
            <a:chOff x="1121526" y="1341074"/>
            <a:chExt cx="3065806" cy="2648383"/>
          </a:xfrm>
        </p:grpSpPr>
        <p:sp>
          <p:nvSpPr>
            <p:cNvPr id="41" name="Google Shape;7918;p34">
              <a:extLst>
                <a:ext uri="{FF2B5EF4-FFF2-40B4-BE49-F238E27FC236}">
                  <a16:creationId xmlns:a16="http://schemas.microsoft.com/office/drawing/2014/main" xmlns="" id="{675652EA-B61F-1FF6-2DE1-0466F8FABC20}"/>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7919;p34">
              <a:extLst>
                <a:ext uri="{FF2B5EF4-FFF2-40B4-BE49-F238E27FC236}">
                  <a16:creationId xmlns:a16="http://schemas.microsoft.com/office/drawing/2014/main" xmlns="" id="{BE1FFD22-0CF0-103C-C11B-28AEB429A2E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9583;p56">
            <a:extLst>
              <a:ext uri="{FF2B5EF4-FFF2-40B4-BE49-F238E27FC236}">
                <a16:creationId xmlns:a16="http://schemas.microsoft.com/office/drawing/2014/main" xmlns="" id="{10199D39-34FB-EE3E-2830-8BA26C7EEB24}"/>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2" descr="Người đàn ông thể hiện cử chỉ của một ý tưởng tuyệt vời Véc tơ miễn phí">
            <a:extLst>
              <a:ext uri="{FF2B5EF4-FFF2-40B4-BE49-F238E27FC236}">
                <a16:creationId xmlns:a16="http://schemas.microsoft.com/office/drawing/2014/main" xmlns="" id="{4FC3E7BF-3AA1-AF01-FEAC-E23FEBFB14CD}"/>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637492" y="801709"/>
            <a:ext cx="3110459" cy="3110459"/>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xmlns="" id="{FC95CA4E-F455-3749-2F32-986B86A30EBD}"/>
              </a:ext>
            </a:extLst>
          </p:cNvPr>
          <p:cNvSpPr txBox="1">
            <a:spLocks/>
          </p:cNvSpPr>
          <p:nvPr/>
        </p:nvSpPr>
        <p:spPr>
          <a:xfrm>
            <a:off x="-826597" y="256309"/>
            <a:ext cx="8701474"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sz="2800" dirty="0">
                <a:solidFill>
                  <a:schemeClr val="tx1"/>
                </a:solidFill>
              </a:rPr>
              <a:t>VI. TỈ KHỐI CỦA CHẤT KHÍ</a:t>
            </a:r>
          </a:p>
        </p:txBody>
      </p:sp>
      <p:grpSp>
        <p:nvGrpSpPr>
          <p:cNvPr id="4" name="Group 2">
            <a:extLst>
              <a:ext uri="{FF2B5EF4-FFF2-40B4-BE49-F238E27FC236}">
                <a16:creationId xmlns:a16="http://schemas.microsoft.com/office/drawing/2014/main" xmlns="" id="{1F40FE74-D02F-523C-496D-277BB66DBA8B}"/>
              </a:ext>
            </a:extLst>
          </p:cNvPr>
          <p:cNvGrpSpPr>
            <a:grpSpLocks/>
          </p:cNvGrpSpPr>
          <p:nvPr/>
        </p:nvGrpSpPr>
        <p:grpSpPr bwMode="auto">
          <a:xfrm>
            <a:off x="214439" y="1285875"/>
            <a:ext cx="3143250" cy="2571750"/>
            <a:chOff x="1536" y="2016"/>
            <a:chExt cx="2640" cy="2160"/>
          </a:xfrm>
        </p:grpSpPr>
        <p:sp>
          <p:nvSpPr>
            <p:cNvPr id="5" name="AutoShape 3">
              <a:extLst>
                <a:ext uri="{FF2B5EF4-FFF2-40B4-BE49-F238E27FC236}">
                  <a16:creationId xmlns:a16="http://schemas.microsoft.com/office/drawing/2014/main" xmlns="" id="{4F7E8A90-E619-E88B-1479-BDB37394A310}"/>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6" name="AutoShape 4">
              <a:extLst>
                <a:ext uri="{FF2B5EF4-FFF2-40B4-BE49-F238E27FC236}">
                  <a16:creationId xmlns:a16="http://schemas.microsoft.com/office/drawing/2014/main" xmlns="" id="{3777136D-9361-FB3F-514E-BADB1823309C}"/>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7" name="Rectangle 5">
              <a:extLst>
                <a:ext uri="{FF2B5EF4-FFF2-40B4-BE49-F238E27FC236}">
                  <a16:creationId xmlns:a16="http://schemas.microsoft.com/office/drawing/2014/main" xmlns="" id="{E5F3B617-C22F-C0CC-3AB9-12F632C6CA56}"/>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8" name="AutoShape 6">
              <a:extLst>
                <a:ext uri="{FF2B5EF4-FFF2-40B4-BE49-F238E27FC236}">
                  <a16:creationId xmlns:a16="http://schemas.microsoft.com/office/drawing/2014/main" xmlns="" id="{36608219-3614-A40B-7121-460C593EA2C0}"/>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9" name="AutoShape 7">
              <a:extLst>
                <a:ext uri="{FF2B5EF4-FFF2-40B4-BE49-F238E27FC236}">
                  <a16:creationId xmlns:a16="http://schemas.microsoft.com/office/drawing/2014/main" xmlns="" id="{2BE03675-E19F-35B9-F212-18812BF12E81}"/>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2" name="AutoShape 8">
              <a:extLst>
                <a:ext uri="{FF2B5EF4-FFF2-40B4-BE49-F238E27FC236}">
                  <a16:creationId xmlns:a16="http://schemas.microsoft.com/office/drawing/2014/main" xmlns="" id="{E32D662D-2FBF-15F9-6D62-0AB278C8F38D}"/>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650" b="1" dirty="0" err="1">
                  <a:cs typeface="Times New Roman" panose="02020603050405020304" pitchFamily="18" charset="0"/>
                </a:rPr>
                <a:t>Khí</a:t>
              </a:r>
              <a:r>
                <a:rPr lang="en-US" altLang="vi-VN" sz="1650" b="1" dirty="0">
                  <a:cs typeface="Times New Roman" panose="02020603050405020304" pitchFamily="18" charset="0"/>
                </a:rPr>
                <a:t> </a:t>
              </a:r>
            </a:p>
            <a:p>
              <a:pPr algn="ctr" eaLnBrk="1" hangingPunct="1"/>
              <a:r>
                <a:rPr lang="en-US" altLang="vi-VN" sz="1650" b="1" dirty="0">
                  <a:cs typeface="Times New Roman" panose="02020603050405020304" pitchFamily="18" charset="0"/>
                </a:rPr>
                <a:t>A</a:t>
              </a:r>
            </a:p>
          </p:txBody>
        </p:sp>
        <p:sp>
          <p:nvSpPr>
            <p:cNvPr id="13" name="AutoShape 9">
              <a:extLst>
                <a:ext uri="{FF2B5EF4-FFF2-40B4-BE49-F238E27FC236}">
                  <a16:creationId xmlns:a16="http://schemas.microsoft.com/office/drawing/2014/main" xmlns="" id="{5CEE7EEB-A59D-1256-1308-8E788BCF2E90}"/>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650" b="1">
                  <a:cs typeface="Times New Roman" panose="02020603050405020304" pitchFamily="18" charset="0"/>
                </a:rPr>
                <a:t>Khí </a:t>
              </a:r>
            </a:p>
            <a:p>
              <a:pPr algn="ctr" eaLnBrk="1" hangingPunct="1"/>
              <a:r>
                <a:rPr lang="en-US" altLang="vi-VN" sz="1650" b="1">
                  <a:cs typeface="Times New Roman" panose="02020603050405020304" pitchFamily="18" charset="0"/>
                </a:rPr>
                <a:t>B</a:t>
              </a:r>
            </a:p>
          </p:txBody>
        </p:sp>
        <p:sp>
          <p:nvSpPr>
            <p:cNvPr id="14" name="Oval 10">
              <a:extLst>
                <a:ext uri="{FF2B5EF4-FFF2-40B4-BE49-F238E27FC236}">
                  <a16:creationId xmlns:a16="http://schemas.microsoft.com/office/drawing/2014/main" xmlns="" id="{400E8FFD-DE69-45EA-D892-678E5CAE0913}"/>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grpSp>
        <p:nvGrpSpPr>
          <p:cNvPr id="15" name="Group 11">
            <a:extLst>
              <a:ext uri="{FF2B5EF4-FFF2-40B4-BE49-F238E27FC236}">
                <a16:creationId xmlns:a16="http://schemas.microsoft.com/office/drawing/2014/main" xmlns="" id="{D858B488-E3BF-95FE-F603-B32257A5C74C}"/>
              </a:ext>
            </a:extLst>
          </p:cNvPr>
          <p:cNvGrpSpPr>
            <a:grpSpLocks/>
          </p:cNvGrpSpPr>
          <p:nvPr/>
        </p:nvGrpSpPr>
        <p:grpSpPr bwMode="auto">
          <a:xfrm>
            <a:off x="3414839" y="1228725"/>
            <a:ext cx="3143250" cy="2571750"/>
            <a:chOff x="1536" y="2016"/>
            <a:chExt cx="2640" cy="2160"/>
          </a:xfrm>
        </p:grpSpPr>
        <p:sp>
          <p:nvSpPr>
            <p:cNvPr id="16" name="AutoShape 12">
              <a:extLst>
                <a:ext uri="{FF2B5EF4-FFF2-40B4-BE49-F238E27FC236}">
                  <a16:creationId xmlns:a16="http://schemas.microsoft.com/office/drawing/2014/main" xmlns="" id="{C8686768-07E4-0625-E2F9-17A89C7A8C40}"/>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8" name="AutoShape 13">
              <a:extLst>
                <a:ext uri="{FF2B5EF4-FFF2-40B4-BE49-F238E27FC236}">
                  <a16:creationId xmlns:a16="http://schemas.microsoft.com/office/drawing/2014/main" xmlns="" id="{AB246FA8-DB2A-A21F-5F42-BD4467030350}"/>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9" name="Rectangle 14">
              <a:extLst>
                <a:ext uri="{FF2B5EF4-FFF2-40B4-BE49-F238E27FC236}">
                  <a16:creationId xmlns:a16="http://schemas.microsoft.com/office/drawing/2014/main" xmlns="" id="{2D65B1D4-51C8-02E7-3840-5F127C1BF477}"/>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20" name="AutoShape 15">
              <a:extLst>
                <a:ext uri="{FF2B5EF4-FFF2-40B4-BE49-F238E27FC236}">
                  <a16:creationId xmlns:a16="http://schemas.microsoft.com/office/drawing/2014/main" xmlns="" id="{9BDBCFCF-5EE6-0210-1AD4-CEF566AE44C8}"/>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21" name="AutoShape 16">
              <a:extLst>
                <a:ext uri="{FF2B5EF4-FFF2-40B4-BE49-F238E27FC236}">
                  <a16:creationId xmlns:a16="http://schemas.microsoft.com/office/drawing/2014/main" xmlns="" id="{5BED3045-9F28-FD38-466F-4DF4CC98BC62}"/>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22" name="AutoShape 17">
              <a:extLst>
                <a:ext uri="{FF2B5EF4-FFF2-40B4-BE49-F238E27FC236}">
                  <a16:creationId xmlns:a16="http://schemas.microsoft.com/office/drawing/2014/main" xmlns="" id="{365D4D34-87ED-DCE8-2150-62932C4045AA}"/>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500" b="1">
                  <a:cs typeface="Times New Roman" panose="02020603050405020304" pitchFamily="18" charset="0"/>
                </a:rPr>
                <a:t>Không </a:t>
              </a:r>
            </a:p>
            <a:p>
              <a:pPr algn="ctr" eaLnBrk="1" hangingPunct="1"/>
              <a:r>
                <a:rPr lang="en-US" altLang="vi-VN" sz="1500" b="1">
                  <a:cs typeface="Times New Roman" panose="02020603050405020304" pitchFamily="18" charset="0"/>
                </a:rPr>
                <a:t>khí</a:t>
              </a:r>
            </a:p>
          </p:txBody>
        </p:sp>
        <p:sp>
          <p:nvSpPr>
            <p:cNvPr id="23" name="AutoShape 18">
              <a:extLst>
                <a:ext uri="{FF2B5EF4-FFF2-40B4-BE49-F238E27FC236}">
                  <a16:creationId xmlns:a16="http://schemas.microsoft.com/office/drawing/2014/main" xmlns="" id="{D0D090DA-DCE5-C28F-C647-8EA1DB0758A0}"/>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1650" b="1" dirty="0" err="1">
                  <a:cs typeface="Times New Roman" panose="02020603050405020304" pitchFamily="18" charset="0"/>
                </a:rPr>
                <a:t>Khí</a:t>
              </a:r>
              <a:r>
                <a:rPr lang="en-US" altLang="vi-VN" sz="1650" b="1" dirty="0">
                  <a:cs typeface="Times New Roman" panose="02020603050405020304" pitchFamily="18" charset="0"/>
                </a:rPr>
                <a:t> </a:t>
              </a:r>
            </a:p>
            <a:p>
              <a:pPr algn="ctr" eaLnBrk="1" hangingPunct="1"/>
              <a:r>
                <a:rPr lang="en-US" altLang="vi-VN" sz="1650" b="1" dirty="0">
                  <a:cs typeface="Times New Roman" panose="02020603050405020304" pitchFamily="18" charset="0"/>
                </a:rPr>
                <a:t>X</a:t>
              </a:r>
            </a:p>
          </p:txBody>
        </p:sp>
        <p:sp>
          <p:nvSpPr>
            <p:cNvPr id="24" name="Oval 19">
              <a:extLst>
                <a:ext uri="{FF2B5EF4-FFF2-40B4-BE49-F238E27FC236}">
                  <a16:creationId xmlns:a16="http://schemas.microsoft.com/office/drawing/2014/main" xmlns="" id="{F45AF27A-91D6-6DEF-5AEA-122F02009B92}"/>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7917;p34">
            <a:extLst>
              <a:ext uri="{FF2B5EF4-FFF2-40B4-BE49-F238E27FC236}">
                <a16:creationId xmlns:a16="http://schemas.microsoft.com/office/drawing/2014/main" xmlns=""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xmlns=""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919;p34">
              <a:extLst>
                <a:ext uri="{FF2B5EF4-FFF2-40B4-BE49-F238E27FC236}">
                  <a16:creationId xmlns:a16="http://schemas.microsoft.com/office/drawing/2014/main" xmlns=""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583;p56">
            <a:extLst>
              <a:ext uri="{FF2B5EF4-FFF2-40B4-BE49-F238E27FC236}">
                <a16:creationId xmlns:a16="http://schemas.microsoft.com/office/drawing/2014/main" xmlns=""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raphic 11">
            <a:extLst>
              <a:ext uri="{FF2B5EF4-FFF2-40B4-BE49-F238E27FC236}">
                <a16:creationId xmlns:a16="http://schemas.microsoft.com/office/drawing/2014/main" xmlns="" id="{B2CEF7D5-55CE-626B-BBEB-20C3EB5EC689}"/>
              </a:ext>
            </a:extLst>
          </p:cNvPr>
          <p:cNvGrpSpPr/>
          <p:nvPr/>
        </p:nvGrpSpPr>
        <p:grpSpPr>
          <a:xfrm>
            <a:off x="837507" y="3618665"/>
            <a:ext cx="2435082" cy="1359034"/>
            <a:chOff x="2173432" y="131085"/>
            <a:chExt cx="3667628" cy="3831831"/>
          </a:xfrm>
        </p:grpSpPr>
        <p:sp>
          <p:nvSpPr>
            <p:cNvPr id="16" name="Freeform: Shape 15">
              <a:extLst>
                <a:ext uri="{FF2B5EF4-FFF2-40B4-BE49-F238E27FC236}">
                  <a16:creationId xmlns:a16="http://schemas.microsoft.com/office/drawing/2014/main" xmlns=""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26" name="Group 2">
            <a:extLst>
              <a:ext uri="{FF2B5EF4-FFF2-40B4-BE49-F238E27FC236}">
                <a16:creationId xmlns:a16="http://schemas.microsoft.com/office/drawing/2014/main" xmlns="" id="{E65D4856-B8C9-279E-BD1F-8649D3B29F9F}"/>
              </a:ext>
            </a:extLst>
          </p:cNvPr>
          <p:cNvGrpSpPr>
            <a:grpSpLocks/>
          </p:cNvGrpSpPr>
          <p:nvPr/>
        </p:nvGrpSpPr>
        <p:grpSpPr bwMode="auto">
          <a:xfrm>
            <a:off x="4764500" y="1028468"/>
            <a:ext cx="4135153" cy="2889421"/>
            <a:chOff x="1536" y="2016"/>
            <a:chExt cx="2640" cy="2160"/>
          </a:xfrm>
        </p:grpSpPr>
        <p:sp>
          <p:nvSpPr>
            <p:cNvPr id="127" name="AutoShape 3">
              <a:extLst>
                <a:ext uri="{FF2B5EF4-FFF2-40B4-BE49-F238E27FC236}">
                  <a16:creationId xmlns:a16="http://schemas.microsoft.com/office/drawing/2014/main" xmlns="" id="{1D839037-492A-C0DB-CCC9-8F018DEB490A}"/>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28" name="AutoShape 4">
              <a:extLst>
                <a:ext uri="{FF2B5EF4-FFF2-40B4-BE49-F238E27FC236}">
                  <a16:creationId xmlns:a16="http://schemas.microsoft.com/office/drawing/2014/main" xmlns="" id="{4875BD08-14AB-03BE-DF5A-AEF9B106D383}"/>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29" name="Rectangle 5">
              <a:extLst>
                <a:ext uri="{FF2B5EF4-FFF2-40B4-BE49-F238E27FC236}">
                  <a16:creationId xmlns:a16="http://schemas.microsoft.com/office/drawing/2014/main" xmlns="" id="{1D70D1F3-18E2-B6D5-8DEA-D47412FD98D9}"/>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130" name="AutoShape 6">
              <a:extLst>
                <a:ext uri="{FF2B5EF4-FFF2-40B4-BE49-F238E27FC236}">
                  <a16:creationId xmlns:a16="http://schemas.microsoft.com/office/drawing/2014/main" xmlns="" id="{B06198EC-7D40-AB3D-7EC4-70763E5F8FA7}"/>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31" name="AutoShape 7">
              <a:extLst>
                <a:ext uri="{FF2B5EF4-FFF2-40B4-BE49-F238E27FC236}">
                  <a16:creationId xmlns:a16="http://schemas.microsoft.com/office/drawing/2014/main" xmlns="" id="{0697E280-EADD-705D-AB6B-9D435AE7E271}"/>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32" name="AutoShape 8">
              <a:extLst>
                <a:ext uri="{FF2B5EF4-FFF2-40B4-BE49-F238E27FC236}">
                  <a16:creationId xmlns:a16="http://schemas.microsoft.com/office/drawing/2014/main" xmlns="" id="{13FDFA74-157B-B4C3-639C-99FDEA629128}"/>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N</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33" name="AutoShape 9">
              <a:extLst>
                <a:ext uri="{FF2B5EF4-FFF2-40B4-BE49-F238E27FC236}">
                  <a16:creationId xmlns:a16="http://schemas.microsoft.com/office/drawing/2014/main" xmlns="" id="{B8C23689-3DCF-A35C-185A-9D100B8CC3D7}"/>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H</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34" name="Oval 10">
              <a:extLst>
                <a:ext uri="{FF2B5EF4-FFF2-40B4-BE49-F238E27FC236}">
                  <a16:creationId xmlns:a16="http://schemas.microsoft.com/office/drawing/2014/main" xmlns="" id="{B12EA40E-795A-3D29-CAE0-E90DD9BB63D9}"/>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sp>
        <p:nvSpPr>
          <p:cNvPr id="137" name="AutoShape 3">
            <a:extLst>
              <a:ext uri="{FF2B5EF4-FFF2-40B4-BE49-F238E27FC236}">
                <a16:creationId xmlns:a16="http://schemas.microsoft.com/office/drawing/2014/main" xmlns="" id="{28BDBB6E-A82B-39EB-BD71-512E27B0D8FF}"/>
              </a:ext>
            </a:extLst>
          </p:cNvPr>
          <p:cNvSpPr>
            <a:spLocks noChangeArrowheads="1"/>
          </p:cNvSpPr>
          <p:nvPr/>
        </p:nvSpPr>
        <p:spPr bwMode="auto">
          <a:xfrm>
            <a:off x="39581" y="-23999"/>
            <a:ext cx="5274644" cy="3452862"/>
          </a:xfrm>
          <a:prstGeom prst="cloudCallout">
            <a:avLst>
              <a:gd name="adj1" fmla="val -16239"/>
              <a:gd name="adj2" fmla="val 59370"/>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endParaRPr lang="en-US" altLang="vi-VN" sz="2400" b="1" dirty="0">
              <a:solidFill>
                <a:srgbClr val="0000FF"/>
              </a:solidFill>
              <a:cs typeface="Times New Roman" panose="02020603050405020304" pitchFamily="18" charset="0"/>
            </a:endParaRPr>
          </a:p>
        </p:txBody>
      </p:sp>
      <p:sp>
        <p:nvSpPr>
          <p:cNvPr id="136" name="Hộp Văn bản 135">
            <a:extLst>
              <a:ext uri="{FF2B5EF4-FFF2-40B4-BE49-F238E27FC236}">
                <a16:creationId xmlns:a16="http://schemas.microsoft.com/office/drawing/2014/main" xmlns="" id="{35C86956-3DBB-731D-2856-3CC700AC34C5}"/>
              </a:ext>
            </a:extLst>
          </p:cNvPr>
          <p:cNvSpPr txBox="1"/>
          <p:nvPr/>
        </p:nvSpPr>
        <p:spPr>
          <a:xfrm>
            <a:off x="596535" y="583490"/>
            <a:ext cx="4088241" cy="2269211"/>
          </a:xfrm>
          <a:prstGeom prst="rect">
            <a:avLst/>
          </a:prstGeom>
          <a:noFill/>
        </p:spPr>
        <p:txBody>
          <a:bodyPr wrap="square">
            <a:spAutoFit/>
          </a:bodyPr>
          <a:lstStyle/>
          <a:p>
            <a:pPr indent="254000">
              <a:lnSpc>
                <a:spcPct val="120000"/>
              </a:lnSpc>
              <a:spcAft>
                <a:spcPts val="600"/>
              </a:spcAft>
              <a:tabLst>
                <a:tab pos="275590" algn="l"/>
              </a:tabLst>
            </a:pPr>
            <a:r>
              <a:rPr lang="vi-VN" sz="2400" dirty="0">
                <a:solidFill>
                  <a:srgbClr val="000000"/>
                </a:solidFill>
                <a:effectLst/>
                <a:latin typeface="Times New Roman" panose="02020603050405020304" pitchFamily="18" charset="0"/>
                <a:ea typeface="Times New Roman" panose="02020603050405020304" pitchFamily="18" charset="0"/>
              </a:rPr>
              <a:t>Nếu không dùng cân, làm thế nào có thể biết được 24,79 lít khí N</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nặng hơn 24,79 lít khí 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bao nhiêu lần (ở cùng điều kiện nhiệt độ, áp suất)?</a:t>
            </a:r>
            <a:endParaRPr lang="vi-VN" sz="2400" dirty="0">
              <a:effectLst/>
              <a:latin typeface="Segoe UI" panose="020B0502040204020203" pitchFamily="34" charset="0"/>
              <a:ea typeface="Segoe UI" panose="020B0502040204020203" pitchFamily="34" charset="0"/>
            </a:endParaRPr>
          </a:p>
        </p:txBody>
      </p:sp>
      <p:grpSp>
        <p:nvGrpSpPr>
          <p:cNvPr id="145" name="Nhóm 144">
            <a:extLst>
              <a:ext uri="{FF2B5EF4-FFF2-40B4-BE49-F238E27FC236}">
                <a16:creationId xmlns:a16="http://schemas.microsoft.com/office/drawing/2014/main" xmlns="" id="{729B2D19-430D-A4E1-9B18-2E167C51AF6A}"/>
              </a:ext>
            </a:extLst>
          </p:cNvPr>
          <p:cNvGrpSpPr/>
          <p:nvPr/>
        </p:nvGrpSpPr>
        <p:grpSpPr>
          <a:xfrm>
            <a:off x="5690148" y="1011598"/>
            <a:ext cx="2954956" cy="2607067"/>
            <a:chOff x="5617745" y="1219796"/>
            <a:chExt cx="2954956" cy="2607067"/>
          </a:xfrm>
        </p:grpSpPr>
        <p:cxnSp>
          <p:nvCxnSpPr>
            <p:cNvPr id="141" name="Đường nối Thẳng 140">
              <a:extLst>
                <a:ext uri="{FF2B5EF4-FFF2-40B4-BE49-F238E27FC236}">
                  <a16:creationId xmlns:a16="http://schemas.microsoft.com/office/drawing/2014/main" xmlns="" id="{B9D233B9-5D5D-43F3-014C-7376C9478F41}"/>
                </a:ext>
              </a:extLst>
            </p:cNvPr>
            <p:cNvCxnSpPr/>
            <p:nvPr/>
          </p:nvCxnSpPr>
          <p:spPr>
            <a:xfrm>
              <a:off x="5617745" y="1446478"/>
              <a:ext cx="2954956" cy="2181818"/>
            </a:xfrm>
            <a:prstGeom prst="line">
              <a:avLst/>
            </a:prstGeom>
            <a:ln w="76200"/>
          </p:spPr>
          <p:style>
            <a:lnRef idx="3">
              <a:schemeClr val="accent6"/>
            </a:lnRef>
            <a:fillRef idx="0">
              <a:schemeClr val="accent6"/>
            </a:fillRef>
            <a:effectRef idx="2">
              <a:schemeClr val="accent6"/>
            </a:effectRef>
            <a:fontRef idx="minor">
              <a:schemeClr val="tx1"/>
            </a:fontRef>
          </p:style>
        </p:cxnSp>
        <p:cxnSp>
          <p:nvCxnSpPr>
            <p:cNvPr id="142" name="Đường nối Thẳng 141">
              <a:extLst>
                <a:ext uri="{FF2B5EF4-FFF2-40B4-BE49-F238E27FC236}">
                  <a16:creationId xmlns:a16="http://schemas.microsoft.com/office/drawing/2014/main" xmlns="" id="{C0641C7A-8249-0AC6-84F2-9E817EDC02DC}"/>
                </a:ext>
              </a:extLst>
            </p:cNvPr>
            <p:cNvCxnSpPr>
              <a:cxnSpLocks/>
            </p:cNvCxnSpPr>
            <p:nvPr/>
          </p:nvCxnSpPr>
          <p:spPr>
            <a:xfrm flipV="1">
              <a:off x="5690148" y="1219796"/>
              <a:ext cx="2457659" cy="2607067"/>
            </a:xfrm>
            <a:prstGeom prst="line">
              <a:avLst/>
            </a:prstGeom>
            <a:ln w="76200"/>
          </p:spPr>
          <p:style>
            <a:lnRef idx="3">
              <a:schemeClr val="accent6"/>
            </a:lnRef>
            <a:fillRef idx="0">
              <a:schemeClr val="accent6"/>
            </a:fillRef>
            <a:effectRef idx="2">
              <a:schemeClr val="accent6"/>
            </a:effectRef>
            <a:fontRef idx="minor">
              <a:schemeClr val="tx1"/>
            </a:fontRef>
          </p:style>
        </p:cxnSp>
      </p:grpSp>
    </p:spTree>
    <p:extLst>
      <p:ext uri="{BB962C8B-B14F-4D97-AF65-F5344CB8AC3E}">
        <p14:creationId xmlns:p14="http://schemas.microsoft.com/office/powerpoint/2010/main" val="27375416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
            <a:extLst>
              <a:ext uri="{FF2B5EF4-FFF2-40B4-BE49-F238E27FC236}">
                <a16:creationId xmlns:a16="http://schemas.microsoft.com/office/drawing/2014/main" xmlns="" id="{16AB2719-A73A-08C3-5AF3-A91059FC14C7}"/>
              </a:ext>
            </a:extLst>
          </p:cNvPr>
          <p:cNvGrpSpPr>
            <a:grpSpLocks/>
          </p:cNvGrpSpPr>
          <p:nvPr/>
        </p:nvGrpSpPr>
        <p:grpSpPr bwMode="auto">
          <a:xfrm>
            <a:off x="310742" y="981172"/>
            <a:ext cx="4135153" cy="2889421"/>
            <a:chOff x="1536" y="2016"/>
            <a:chExt cx="2640" cy="2160"/>
          </a:xfrm>
        </p:grpSpPr>
        <p:sp>
          <p:nvSpPr>
            <p:cNvPr id="6" name="AutoShape 3">
              <a:extLst>
                <a:ext uri="{FF2B5EF4-FFF2-40B4-BE49-F238E27FC236}">
                  <a16:creationId xmlns:a16="http://schemas.microsoft.com/office/drawing/2014/main" xmlns="" id="{3BBF68C8-1B60-AD7A-348B-0C15BD56BC95}"/>
                </a:ext>
              </a:extLst>
            </p:cNvPr>
            <p:cNvSpPr>
              <a:spLocks noChangeArrowheads="1"/>
            </p:cNvSpPr>
            <p:nvPr/>
          </p:nvSpPr>
          <p:spPr bwMode="auto">
            <a:xfrm>
              <a:off x="2064" y="4080"/>
              <a:ext cx="1632" cy="96"/>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7" name="AutoShape 4">
              <a:extLst>
                <a:ext uri="{FF2B5EF4-FFF2-40B4-BE49-F238E27FC236}">
                  <a16:creationId xmlns:a16="http://schemas.microsoft.com/office/drawing/2014/main" xmlns="" id="{DF7934E8-12FD-0FB7-18B0-53E065E52F98}"/>
                </a:ext>
              </a:extLst>
            </p:cNvPr>
            <p:cNvSpPr>
              <a:spLocks noChangeArrowheads="1"/>
            </p:cNvSpPr>
            <p:nvPr/>
          </p:nvSpPr>
          <p:spPr bwMode="auto">
            <a:xfrm>
              <a:off x="2832" y="2256"/>
              <a:ext cx="96" cy="1824"/>
            </a:xfrm>
            <a:prstGeom prst="flowChartAlternateProcess">
              <a:avLst/>
            </a:prstGeom>
            <a:solidFill>
              <a:schemeClr val="accent2"/>
            </a:solidFill>
            <a:ln w="9525">
              <a:solidFill>
                <a:srgbClr val="6600CC"/>
              </a:solidFill>
              <a:miter lim="800000"/>
              <a:headEnd/>
              <a:tailEnd/>
            </a:ln>
            <a:effectLst>
              <a:prstShdw prst="shdw17" dist="17961" dir="2700000">
                <a:srgbClr val="3D00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8" name="Rectangle 5">
              <a:extLst>
                <a:ext uri="{FF2B5EF4-FFF2-40B4-BE49-F238E27FC236}">
                  <a16:creationId xmlns:a16="http://schemas.microsoft.com/office/drawing/2014/main" xmlns="" id="{36FC37A9-1505-BF4A-3CBD-99326844DF7C}"/>
                </a:ext>
              </a:extLst>
            </p:cNvPr>
            <p:cNvSpPr>
              <a:spLocks noChangeArrowheads="1"/>
            </p:cNvSpPr>
            <p:nvPr/>
          </p:nvSpPr>
          <p:spPr bwMode="auto">
            <a:xfrm rot="-1393423">
              <a:off x="1824" y="2362"/>
              <a:ext cx="2064" cy="48"/>
            </a:xfrm>
            <a:prstGeom prst="rect">
              <a:avLst/>
            </a:prstGeom>
            <a:solidFill>
              <a:schemeClr val="tx2"/>
            </a:solidFill>
            <a:ln>
              <a:noFill/>
            </a:ln>
            <a:effectLst>
              <a:prstShdw prst="shdw17" dist="17961" dir="2700000">
                <a:schemeClr val="tx2">
                  <a:gamma/>
                  <a:shade val="60000"/>
                  <a:invGamma/>
                </a:schemeClr>
              </a:prst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defRPr/>
              </a:pPr>
              <a:endParaRPr lang="en-US" sz="1050"/>
            </a:p>
          </p:txBody>
        </p:sp>
        <p:sp>
          <p:nvSpPr>
            <p:cNvPr id="9" name="AutoShape 6">
              <a:extLst>
                <a:ext uri="{FF2B5EF4-FFF2-40B4-BE49-F238E27FC236}">
                  <a16:creationId xmlns:a16="http://schemas.microsoft.com/office/drawing/2014/main" xmlns="" id="{6F644F8F-1E75-AC21-2B6E-FFD711E2A8BF}"/>
                </a:ext>
              </a:extLst>
            </p:cNvPr>
            <p:cNvSpPr>
              <a:spLocks noChangeArrowheads="1"/>
            </p:cNvSpPr>
            <p:nvPr/>
          </p:nvSpPr>
          <p:spPr bwMode="auto">
            <a:xfrm>
              <a:off x="1536" y="273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 name="AutoShape 7">
              <a:extLst>
                <a:ext uri="{FF2B5EF4-FFF2-40B4-BE49-F238E27FC236}">
                  <a16:creationId xmlns:a16="http://schemas.microsoft.com/office/drawing/2014/main" xmlns="" id="{24D7EB92-D36B-5300-337D-0540B1D76251}"/>
                </a:ext>
              </a:extLst>
            </p:cNvPr>
            <p:cNvSpPr>
              <a:spLocks noChangeArrowheads="1"/>
            </p:cNvSpPr>
            <p:nvPr/>
          </p:nvSpPr>
          <p:spPr bwMode="auto">
            <a:xfrm>
              <a:off x="3264" y="2016"/>
              <a:ext cx="912" cy="816"/>
            </a:xfrm>
            <a:prstGeom prst="flowChartExtract">
              <a:avLst/>
            </a:prstGeom>
            <a:noFill/>
            <a:ln w="9525">
              <a:solidFill>
                <a:srgbClr val="6600CC"/>
              </a:solidFill>
              <a:miter lim="800000"/>
              <a:headEnd/>
              <a:tailEnd/>
            </a:ln>
            <a:effectLst>
              <a:prstShdw prst="shdw17" dist="17961" dir="2700000">
                <a:srgbClr val="3D007A"/>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1" name="AutoShape 8">
              <a:extLst>
                <a:ext uri="{FF2B5EF4-FFF2-40B4-BE49-F238E27FC236}">
                  <a16:creationId xmlns:a16="http://schemas.microsoft.com/office/drawing/2014/main" xmlns="" id="{5D3439C4-4DD3-D8A1-5AAE-E149C577A2BA}"/>
                </a:ext>
              </a:extLst>
            </p:cNvPr>
            <p:cNvSpPr>
              <a:spLocks noChangeArrowheads="1"/>
            </p:cNvSpPr>
            <p:nvPr/>
          </p:nvSpPr>
          <p:spPr bwMode="auto">
            <a:xfrm>
              <a:off x="1776" y="312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N</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2" name="AutoShape 9">
              <a:extLst>
                <a:ext uri="{FF2B5EF4-FFF2-40B4-BE49-F238E27FC236}">
                  <a16:creationId xmlns:a16="http://schemas.microsoft.com/office/drawing/2014/main" xmlns="" id="{6E067051-3FD5-EEAD-C1AF-D53748118ED2}"/>
                </a:ext>
              </a:extLst>
            </p:cNvPr>
            <p:cNvSpPr>
              <a:spLocks noChangeArrowheads="1"/>
            </p:cNvSpPr>
            <p:nvPr/>
          </p:nvSpPr>
          <p:spPr bwMode="auto">
            <a:xfrm>
              <a:off x="3504" y="2400"/>
              <a:ext cx="432" cy="432"/>
            </a:xfrm>
            <a:prstGeom prst="roundRect">
              <a:avLst>
                <a:gd name="adj" fmla="val 16667"/>
              </a:avLst>
            </a:prstGeom>
            <a:noFill/>
            <a:ln w="9525">
              <a:solidFill>
                <a:srgbClr val="FF0000"/>
              </a:solidFill>
              <a:round/>
              <a:headEnd/>
              <a:tailEnd/>
            </a:ln>
            <a:effectLst>
              <a:prstShdw prst="shdw17" dist="17961" dir="2700000">
                <a:srgbClr val="990000"/>
              </a:prstShdw>
            </a:effectLst>
            <a:extLst>
              <a:ext uri="{909E8E84-426E-40DD-AFC4-6F175D3DCCD1}">
                <a14:hiddenFill xmlns:a14="http://schemas.microsoft.com/office/drawing/2010/main">
                  <a:solidFill>
                    <a:schemeClr val="accent1"/>
                  </a:solidFill>
                </a14:hiddenFill>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b="1" dirty="0">
                  <a:cs typeface="Times New Roman" panose="02020603050405020304" pitchFamily="18" charset="0"/>
                </a:rPr>
                <a:t>24,79 </a:t>
              </a:r>
              <a:r>
                <a:rPr lang="en-US" altLang="vi-VN" b="1" dirty="0" err="1">
                  <a:cs typeface="Times New Roman" panose="02020603050405020304" pitchFamily="18" charset="0"/>
                </a:rPr>
                <a:t>lít</a:t>
              </a:r>
              <a:endParaRPr lang="en-US" altLang="vi-VN" b="1" dirty="0">
                <a:cs typeface="Times New Roman" panose="02020603050405020304" pitchFamily="18" charset="0"/>
              </a:endParaRPr>
            </a:p>
            <a:p>
              <a:pPr algn="ctr" eaLnBrk="1" hangingPunct="1"/>
              <a:r>
                <a:rPr lang="en-US" altLang="vi-VN" b="1" dirty="0">
                  <a:cs typeface="Times New Roman" panose="02020603050405020304" pitchFamily="18" charset="0"/>
                </a:rPr>
                <a:t>H</a:t>
              </a:r>
              <a:r>
                <a:rPr lang="en-US" altLang="vi-VN" b="1" baseline="-25000" dirty="0">
                  <a:cs typeface="Times New Roman" panose="02020603050405020304" pitchFamily="18" charset="0"/>
                </a:rPr>
                <a:t>2</a:t>
              </a:r>
              <a:endParaRPr lang="en-US" altLang="vi-VN" b="1" dirty="0">
                <a:cs typeface="Times New Roman" panose="02020603050405020304" pitchFamily="18" charset="0"/>
              </a:endParaRPr>
            </a:p>
          </p:txBody>
        </p:sp>
        <p:sp>
          <p:nvSpPr>
            <p:cNvPr id="13" name="Oval 10">
              <a:extLst>
                <a:ext uri="{FF2B5EF4-FFF2-40B4-BE49-F238E27FC236}">
                  <a16:creationId xmlns:a16="http://schemas.microsoft.com/office/drawing/2014/main" xmlns="" id="{59E6DBBD-07AF-2483-D916-C6FF2B7F0DD1}"/>
                </a:ext>
              </a:extLst>
            </p:cNvPr>
            <p:cNvSpPr>
              <a:spLocks noChangeArrowheads="1"/>
            </p:cNvSpPr>
            <p:nvPr/>
          </p:nvSpPr>
          <p:spPr bwMode="auto">
            <a:xfrm>
              <a:off x="2832" y="2352"/>
              <a:ext cx="96" cy="96"/>
            </a:xfrm>
            <a:prstGeom prst="ellipse">
              <a:avLst/>
            </a:prstGeom>
            <a:solidFill>
              <a:srgbClr val="CC00CC"/>
            </a:solidFill>
            <a:ln w="19050">
              <a:solidFill>
                <a:srgbClr val="CCFFCC"/>
              </a:solidFill>
              <a:round/>
              <a:headEnd/>
              <a:tailEnd/>
            </a:ln>
            <a:effectLst>
              <a:prstShdw prst="shdw17" dist="17961" dir="2700000">
                <a:srgbClr val="7A997A"/>
              </a:prstShdw>
            </a:effec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grpSp>
      <p:grpSp>
        <p:nvGrpSpPr>
          <p:cNvPr id="14" name="Nhóm 13">
            <a:extLst>
              <a:ext uri="{FF2B5EF4-FFF2-40B4-BE49-F238E27FC236}">
                <a16:creationId xmlns:a16="http://schemas.microsoft.com/office/drawing/2014/main" xmlns="" id="{53F6D814-E2E4-8A8E-F3C7-7980E8DEE871}"/>
              </a:ext>
            </a:extLst>
          </p:cNvPr>
          <p:cNvGrpSpPr/>
          <p:nvPr/>
        </p:nvGrpSpPr>
        <p:grpSpPr>
          <a:xfrm>
            <a:off x="1013617" y="1505847"/>
            <a:ext cx="2954956" cy="2607067"/>
            <a:chOff x="5617745" y="1219796"/>
            <a:chExt cx="2954956" cy="2607067"/>
          </a:xfrm>
        </p:grpSpPr>
        <p:cxnSp>
          <p:nvCxnSpPr>
            <p:cNvPr id="15" name="Đường nối Thẳng 14">
              <a:extLst>
                <a:ext uri="{FF2B5EF4-FFF2-40B4-BE49-F238E27FC236}">
                  <a16:creationId xmlns:a16="http://schemas.microsoft.com/office/drawing/2014/main" xmlns="" id="{AF89F238-9B0D-E0AF-40B5-FB1E91915B62}"/>
                </a:ext>
              </a:extLst>
            </p:cNvPr>
            <p:cNvCxnSpPr/>
            <p:nvPr/>
          </p:nvCxnSpPr>
          <p:spPr>
            <a:xfrm>
              <a:off x="5617745" y="1446478"/>
              <a:ext cx="2954956" cy="2181818"/>
            </a:xfrm>
            <a:prstGeom prst="line">
              <a:avLst/>
            </a:prstGeom>
            <a:ln w="76200"/>
          </p:spPr>
          <p:style>
            <a:lnRef idx="3">
              <a:schemeClr val="accent6"/>
            </a:lnRef>
            <a:fillRef idx="0">
              <a:schemeClr val="accent6"/>
            </a:fillRef>
            <a:effectRef idx="2">
              <a:schemeClr val="accent6"/>
            </a:effectRef>
            <a:fontRef idx="minor">
              <a:schemeClr val="tx1"/>
            </a:fontRef>
          </p:style>
        </p:cxnSp>
        <p:cxnSp>
          <p:nvCxnSpPr>
            <p:cNvPr id="16" name="Đường nối Thẳng 15">
              <a:extLst>
                <a:ext uri="{FF2B5EF4-FFF2-40B4-BE49-F238E27FC236}">
                  <a16:creationId xmlns:a16="http://schemas.microsoft.com/office/drawing/2014/main" xmlns="" id="{8596AB89-B53E-6BE4-4E61-0B3F45425743}"/>
                </a:ext>
              </a:extLst>
            </p:cNvPr>
            <p:cNvCxnSpPr>
              <a:cxnSpLocks/>
            </p:cNvCxnSpPr>
            <p:nvPr/>
          </p:nvCxnSpPr>
          <p:spPr>
            <a:xfrm flipV="1">
              <a:off x="5690148" y="1219796"/>
              <a:ext cx="2457659" cy="2607067"/>
            </a:xfrm>
            <a:prstGeom prst="line">
              <a:avLst/>
            </a:prstGeom>
            <a:ln w="76200"/>
          </p:spPr>
          <p:style>
            <a:lnRef idx="3">
              <a:schemeClr val="accent6"/>
            </a:lnRef>
            <a:fillRef idx="0">
              <a:schemeClr val="accent6"/>
            </a:fillRef>
            <a:effectRef idx="2">
              <a:schemeClr val="accent6"/>
            </a:effectRef>
            <a:fontRef idx="minor">
              <a:schemeClr val="tx1"/>
            </a:fontRef>
          </p:style>
        </p:cxnSp>
      </p:grpSp>
      <p:pic>
        <p:nvPicPr>
          <p:cNvPr id="17" name="Picture 2" descr="Người đàn ông thể hiện cử chỉ của một ý tưởng tuyệt vời Véc tơ miễn phí">
            <a:extLst>
              <a:ext uri="{FF2B5EF4-FFF2-40B4-BE49-F238E27FC236}">
                <a16:creationId xmlns:a16="http://schemas.microsoft.com/office/drawing/2014/main" xmlns=""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423646"/>
            <a:ext cx="1875887" cy="1875887"/>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24" name="Hộp Văn bản 23">
                <a:extLst>
                  <a:ext uri="{FF2B5EF4-FFF2-40B4-BE49-F238E27FC236}">
                    <a16:creationId xmlns:a16="http://schemas.microsoft.com/office/drawing/2014/main" xmlns="" id="{7018B7CD-CA2B-5CEF-4EF4-3F19382C2937}"/>
                  </a:ext>
                </a:extLst>
              </p:cNvPr>
              <p:cNvSpPr txBox="1"/>
              <p:nvPr/>
            </p:nvSpPr>
            <p:spPr>
              <a:xfrm>
                <a:off x="5357586" y="1217416"/>
                <a:ext cx="2225628" cy="1132746"/>
              </a:xfrm>
              <a:prstGeom prst="rect">
                <a:avLst/>
              </a:prstGeom>
              <a:noFill/>
              <a:ln>
                <a:solidFill>
                  <a:srgbClr val="000000"/>
                </a:solidFill>
              </a:ln>
            </p:spPr>
            <p:txBody>
              <a:bodyPr wrap="square">
                <a:spAutoFit/>
              </a:bodyPr>
              <a:lstStyle/>
              <a:p>
                <a14:m>
                  <m:oMath xmlns:m="http://schemas.openxmlformats.org/officeDocument/2006/math">
                    <m:f>
                      <m:fPr>
                        <m:ctrlPr>
                          <a:rPr lang="vi-VN" sz="2800" i="1" smtClean="0">
                            <a:latin typeface="Cambria Math"/>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𝑁</m:t>
                        </m:r>
                        <m:r>
                          <a:rPr lang="vi-VN" sz="2800" b="0" i="1" baseline="-25000" smtClean="0">
                            <a:latin typeface="Cambria Math" panose="02040503050406030204" pitchFamily="18" charset="0"/>
                          </a:rPr>
                          <m:t>2</m:t>
                        </m:r>
                      </m:num>
                      <m:den>
                        <m:r>
                          <a:rPr lang="vi-VN" sz="2800" i="1">
                            <a:latin typeface="Cambria Math" panose="02040503050406030204" pitchFamily="18" charset="0"/>
                          </a:rPr>
                          <m:t>𝑀</m:t>
                        </m:r>
                        <m:r>
                          <a:rPr lang="vi-VN" sz="2800" b="0" i="1" baseline="-25000" smtClean="0">
                            <a:latin typeface="Cambria Math" panose="02040503050406030204" pitchFamily="18" charset="0"/>
                          </a:rPr>
                          <m:t>𝐻</m:t>
                        </m:r>
                        <m:r>
                          <a:rPr lang="vi-VN" sz="2800" b="0" i="1" baseline="-25000" smtClean="0">
                            <a:latin typeface="Cambria Math" panose="02040503050406030204" pitchFamily="18" charset="0"/>
                          </a:rPr>
                          <m:t>2</m:t>
                        </m:r>
                      </m:den>
                    </m:f>
                    <m:r>
                      <a:rPr lang="vi-VN" sz="2800" b="0" i="1" smtClean="0">
                        <a:latin typeface="Cambria Math" panose="02040503050406030204" pitchFamily="18" charset="0"/>
                      </a:rPr>
                      <m:t>=</m:t>
                    </m:r>
                    <m:f>
                      <m:fPr>
                        <m:ctrlPr>
                          <a:rPr lang="vi-VN" sz="2800" i="1">
                            <a:latin typeface="Cambria Math"/>
                          </a:rPr>
                        </m:ctrlPr>
                      </m:fPr>
                      <m:num>
                        <m:r>
                          <a:rPr lang="vi-VN" sz="2800" b="0" i="1" smtClean="0">
                            <a:latin typeface="Cambria Math" panose="02040503050406030204" pitchFamily="18" charset="0"/>
                          </a:rPr>
                          <m:t>28</m:t>
                        </m:r>
                      </m:num>
                      <m:den>
                        <m:r>
                          <a:rPr lang="vi-VN" sz="2800" b="0" i="1" smtClean="0">
                            <a:latin typeface="Cambria Math" panose="02040503050406030204" pitchFamily="18" charset="0"/>
                          </a:rPr>
                          <m:t>2</m:t>
                        </m:r>
                      </m:den>
                    </m:f>
                  </m:oMath>
                </a14:m>
                <a:r>
                  <a:rPr lang="vi-VN" sz="2800" dirty="0">
                    <a:latin typeface="+mj-lt"/>
                  </a:rPr>
                  <a:t> = 14</a:t>
                </a:r>
              </a:p>
              <a:p>
                <a:endParaRPr lang="vi-VN" sz="2800" dirty="0">
                  <a:latin typeface="+mj-lt"/>
                </a:endParaRPr>
              </a:p>
            </p:txBody>
          </p:sp>
        </mc:Choice>
        <mc:Fallback xmlns="">
          <p:sp>
            <p:nvSpPr>
              <p:cNvPr id="24" name="Hộp Văn bản 23">
                <a:extLst>
                  <a:ext uri="{FF2B5EF4-FFF2-40B4-BE49-F238E27FC236}">
                    <a16:creationId xmlns:a16="http://schemas.microsoft.com/office/drawing/2014/main" id="{7018B7CD-CA2B-5CEF-4EF4-3F19382C2937}"/>
                  </a:ext>
                </a:extLst>
              </p:cNvPr>
              <p:cNvSpPr txBox="1">
                <a:spLocks noRot="1" noChangeAspect="1" noMove="1" noResize="1" noEditPoints="1" noAdjustHandles="1" noChangeArrowheads="1" noChangeShapeType="1" noTextEdit="1"/>
              </p:cNvSpPr>
              <p:nvPr/>
            </p:nvSpPr>
            <p:spPr>
              <a:xfrm>
                <a:off x="5357586" y="1217416"/>
                <a:ext cx="2225628" cy="1132746"/>
              </a:xfrm>
              <a:prstGeom prst="rect">
                <a:avLst/>
              </a:prstGeom>
              <a:blipFill>
                <a:blip r:embed="rId4"/>
                <a:stretch>
                  <a:fillRect r="-1362"/>
                </a:stretch>
              </a:blipFill>
              <a:ln>
                <a:solidFill>
                  <a:srgbClr val="000000"/>
                </a:solidFill>
              </a:ln>
            </p:spPr>
            <p:txBody>
              <a:bodyPr/>
              <a:lstStyle/>
              <a:p>
                <a:r>
                  <a:rPr lang="vi-VN">
                    <a:noFill/>
                  </a:rPr>
                  <a:t> </a:t>
                </a:r>
              </a:p>
            </p:txBody>
          </p:sp>
        </mc:Fallback>
      </mc:AlternateContent>
      <p:sp>
        <p:nvSpPr>
          <p:cNvPr id="26" name="Hộp Văn bản 25">
            <a:extLst>
              <a:ext uri="{FF2B5EF4-FFF2-40B4-BE49-F238E27FC236}">
                <a16:creationId xmlns:a16="http://schemas.microsoft.com/office/drawing/2014/main" xmlns="" id="{E71CF150-C094-9B81-095B-F81C5390B317}"/>
              </a:ext>
            </a:extLst>
          </p:cNvPr>
          <p:cNvSpPr txBox="1"/>
          <p:nvPr/>
        </p:nvSpPr>
        <p:spPr>
          <a:xfrm>
            <a:off x="4422061" y="2490091"/>
            <a:ext cx="4681700" cy="461665"/>
          </a:xfrm>
          <a:prstGeom prst="rect">
            <a:avLst/>
          </a:prstGeom>
          <a:noFill/>
        </p:spPr>
        <p:txBody>
          <a:bodyPr wrap="square">
            <a:spAutoFit/>
          </a:bodyPr>
          <a:lstStyle/>
          <a:p>
            <a:r>
              <a:rPr lang="vi-VN" sz="2400" i="1" dirty="0">
                <a:solidFill>
                  <a:srgbClr val="000000"/>
                </a:solidFill>
                <a:effectLst/>
                <a:latin typeface="Times New Roman" panose="02020603050405020304" pitchFamily="18" charset="0"/>
                <a:ea typeface="Times New Roman" panose="02020603050405020304" pitchFamily="18" charset="0"/>
              </a:rPr>
              <a:t>Khí N</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nặng hơn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là 14 lần</a:t>
            </a:r>
            <a:endParaRPr lang="vi-VN" sz="2400" dirty="0"/>
          </a:p>
        </p:txBody>
      </p:sp>
    </p:spTree>
    <p:extLst>
      <p:ext uri="{BB962C8B-B14F-4D97-AF65-F5344CB8AC3E}">
        <p14:creationId xmlns:p14="http://schemas.microsoft.com/office/powerpoint/2010/main" val="583953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7917;p34">
            <a:extLst>
              <a:ext uri="{FF2B5EF4-FFF2-40B4-BE49-F238E27FC236}">
                <a16:creationId xmlns:a16="http://schemas.microsoft.com/office/drawing/2014/main" xmlns=""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xmlns=""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919;p34">
              <a:extLst>
                <a:ext uri="{FF2B5EF4-FFF2-40B4-BE49-F238E27FC236}">
                  <a16:creationId xmlns:a16="http://schemas.microsoft.com/office/drawing/2014/main" xmlns=""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583;p56">
            <a:extLst>
              <a:ext uri="{FF2B5EF4-FFF2-40B4-BE49-F238E27FC236}">
                <a16:creationId xmlns:a16="http://schemas.microsoft.com/office/drawing/2014/main" xmlns=""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raphic 11">
            <a:extLst>
              <a:ext uri="{FF2B5EF4-FFF2-40B4-BE49-F238E27FC236}">
                <a16:creationId xmlns:a16="http://schemas.microsoft.com/office/drawing/2014/main" xmlns="" id="{B2CEF7D5-55CE-626B-BBEB-20C3EB5EC689}"/>
              </a:ext>
            </a:extLst>
          </p:cNvPr>
          <p:cNvGrpSpPr/>
          <p:nvPr/>
        </p:nvGrpSpPr>
        <p:grpSpPr>
          <a:xfrm>
            <a:off x="837506" y="2890960"/>
            <a:ext cx="2512855" cy="2167206"/>
            <a:chOff x="2173432" y="131085"/>
            <a:chExt cx="3667628" cy="3831831"/>
          </a:xfrm>
        </p:grpSpPr>
        <p:sp>
          <p:nvSpPr>
            <p:cNvPr id="16" name="Freeform: Shape 15">
              <a:extLst>
                <a:ext uri="{FF2B5EF4-FFF2-40B4-BE49-F238E27FC236}">
                  <a16:creationId xmlns:a16="http://schemas.microsoft.com/office/drawing/2014/main" xmlns=""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37" name="AutoShape 3">
            <a:extLst>
              <a:ext uri="{FF2B5EF4-FFF2-40B4-BE49-F238E27FC236}">
                <a16:creationId xmlns:a16="http://schemas.microsoft.com/office/drawing/2014/main" xmlns="" id="{28BDBB6E-A82B-39EB-BD71-512E27B0D8FF}"/>
              </a:ext>
            </a:extLst>
          </p:cNvPr>
          <p:cNvSpPr>
            <a:spLocks noChangeArrowheads="1"/>
          </p:cNvSpPr>
          <p:nvPr/>
        </p:nvSpPr>
        <p:spPr bwMode="auto">
          <a:xfrm>
            <a:off x="3045533" y="90854"/>
            <a:ext cx="4628112" cy="2513357"/>
          </a:xfrm>
          <a:prstGeom prst="cloudCallout">
            <a:avLst>
              <a:gd name="adj1" fmla="val -44531"/>
              <a:gd name="adj2" fmla="val 61065"/>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800" dirty="0"/>
              <a:t>Làm thế nào để biết khí A nặng hay nhẹ hơn khí B?</a:t>
            </a:r>
            <a:endParaRPr lang="en-US" altLang="vi-VN" sz="28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728309262"/>
      </p:ext>
    </p:extLst>
  </p:cSld>
  <p:clrMapOvr>
    <a:masterClrMapping/>
  </p:clrMapOvr>
  <p:transition spd="slow">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ười đàn ông thể hiện cử chỉ của một ý tưởng tuyệt vời Véc tơ miễn phí">
            <a:extLst>
              <a:ext uri="{FF2B5EF4-FFF2-40B4-BE49-F238E27FC236}">
                <a16:creationId xmlns:a16="http://schemas.microsoft.com/office/drawing/2014/main" xmlns=""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423646"/>
            <a:ext cx="1875887" cy="1875887"/>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3">
            <a:extLst>
              <a:ext uri="{FF2B5EF4-FFF2-40B4-BE49-F238E27FC236}">
                <a16:creationId xmlns:a16="http://schemas.microsoft.com/office/drawing/2014/main" xmlns="" id="{C12EC0DE-A130-4DBA-86A5-EA5465C88790}"/>
              </a:ext>
            </a:extLst>
          </p:cNvPr>
          <p:cNvSpPr>
            <a:spLocks noChangeArrowheads="1"/>
          </p:cNvSpPr>
          <p:nvPr/>
        </p:nvSpPr>
        <p:spPr bwMode="auto">
          <a:xfrm>
            <a:off x="1594714" y="90853"/>
            <a:ext cx="6078931" cy="3208301"/>
          </a:xfrm>
          <a:prstGeom prst="cloudCallout">
            <a:avLst>
              <a:gd name="adj1" fmla="val 20906"/>
              <a:gd name="adj2" fmla="val 78819"/>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400" i="1" dirty="0"/>
              <a:t>Để biết khí A nặng hay nhẹ hơn khí B, ta dựa vào tỉ số giữa khối lượng </a:t>
            </a:r>
            <a:r>
              <a:rPr lang="vi-VN" sz="2400" i="1" dirty="0" err="1"/>
              <a:t>mol</a:t>
            </a:r>
            <a:r>
              <a:rPr lang="vi-VN" sz="2400" i="1" dirty="0"/>
              <a:t> của khí A (M</a:t>
            </a:r>
            <a:r>
              <a:rPr lang="vi-VN" sz="2400" i="1" baseline="-25000" dirty="0"/>
              <a:t>A </a:t>
            </a:r>
            <a:r>
              <a:rPr lang="vi-VN" sz="2400" i="1" dirty="0"/>
              <a:t>) và khối lượng </a:t>
            </a:r>
            <a:r>
              <a:rPr lang="vi-VN" sz="2400" i="1" dirty="0" err="1"/>
              <a:t>mol</a:t>
            </a:r>
            <a:r>
              <a:rPr lang="vi-VN" sz="2400" i="1" dirty="0"/>
              <a:t> của khí B (M</a:t>
            </a:r>
            <a:r>
              <a:rPr lang="vi-VN" sz="2400" i="1" baseline="-25000" dirty="0"/>
              <a:t>B</a:t>
            </a:r>
            <a:r>
              <a:rPr lang="vi-VN" sz="2400" i="1" dirty="0"/>
              <a:t>).</a:t>
            </a:r>
            <a:endParaRPr lang="vi-VN" sz="2400" dirty="0"/>
          </a:p>
          <a:p>
            <a:pPr algn="ctr" eaLnBrk="1" hangingPunct="1"/>
            <a:endParaRPr lang="en-US" altLang="vi-VN" sz="24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14308034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1084424" y="595053"/>
            <a:ext cx="3304696"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xmlns=""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xmlns=""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xmlns=""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xmlns=""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xmlns=""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xmlns=""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 name="Group 32">
            <a:extLst>
              <a:ext uri="{FF2B5EF4-FFF2-40B4-BE49-F238E27FC236}">
                <a16:creationId xmlns:a16="http://schemas.microsoft.com/office/drawing/2014/main" xmlns="" id="{D01BC582-0AA1-56EF-E1AF-771D91BE8C92}"/>
              </a:ext>
            </a:extLst>
          </p:cNvPr>
          <p:cNvGrpSpPr/>
          <p:nvPr/>
        </p:nvGrpSpPr>
        <p:grpSpPr>
          <a:xfrm>
            <a:off x="1627308" y="1408692"/>
            <a:ext cx="597308" cy="564966"/>
            <a:chOff x="1846089" y="2648401"/>
            <a:chExt cx="878022" cy="830481"/>
          </a:xfrm>
        </p:grpSpPr>
        <p:grpSp>
          <p:nvGrpSpPr>
            <p:cNvPr id="12" name="Google Shape;8151;p36">
              <a:extLst>
                <a:ext uri="{FF2B5EF4-FFF2-40B4-BE49-F238E27FC236}">
                  <a16:creationId xmlns:a16="http://schemas.microsoft.com/office/drawing/2014/main" xmlns=""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xmlns=""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8153;p36">
                <a:extLst>
                  <a:ext uri="{FF2B5EF4-FFF2-40B4-BE49-F238E27FC236}">
                    <a16:creationId xmlns:a16="http://schemas.microsoft.com/office/drawing/2014/main" xmlns=""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xmlns=""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xmlns=""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xmlns=""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xmlns="" id="{5490CCB0-7612-4F62-8758-B57EFEE3D656}"/>
              </a:ext>
            </a:extLst>
          </p:cNvPr>
          <p:cNvGrpSpPr/>
          <p:nvPr/>
        </p:nvGrpSpPr>
        <p:grpSpPr>
          <a:xfrm>
            <a:off x="1649677" y="2872285"/>
            <a:ext cx="597308" cy="564966"/>
            <a:chOff x="1846089" y="2648401"/>
            <a:chExt cx="878022" cy="830481"/>
          </a:xfrm>
        </p:grpSpPr>
        <p:grpSp>
          <p:nvGrpSpPr>
            <p:cNvPr id="49" name="Google Shape;8151;p36">
              <a:extLst>
                <a:ext uri="{FF2B5EF4-FFF2-40B4-BE49-F238E27FC236}">
                  <a16:creationId xmlns:a16="http://schemas.microsoft.com/office/drawing/2014/main" xmlns=""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xmlns=""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xmlns=""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 name="Google Shape;8924;p44">
              <a:extLst>
                <a:ext uri="{FF2B5EF4-FFF2-40B4-BE49-F238E27FC236}">
                  <a16:creationId xmlns:a16="http://schemas.microsoft.com/office/drawing/2014/main" xmlns=""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xmlns=""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xmlns=""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10" name="Tiêu đề 2">
            <a:extLst>
              <a:ext uri="{FF2B5EF4-FFF2-40B4-BE49-F238E27FC236}">
                <a16:creationId xmlns:a16="http://schemas.microsoft.com/office/drawing/2014/main" xmlns="" id="{A615C9BC-9271-07B4-CA22-06655D178280}"/>
              </a:ext>
            </a:extLst>
          </p:cNvPr>
          <p:cNvSpPr txBox="1">
            <a:spLocks/>
          </p:cNvSpPr>
          <p:nvPr/>
        </p:nvSpPr>
        <p:spPr>
          <a:xfrm>
            <a:off x="217179" y="602175"/>
            <a:ext cx="4815063"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VI. TỈ KHỐI CỦA CHẤT KHÍ</a:t>
            </a:r>
          </a:p>
        </p:txBody>
      </p:sp>
      <p:sp>
        <p:nvSpPr>
          <p:cNvPr id="3" name="Hộp Văn bản 2">
            <a:extLst>
              <a:ext uri="{FF2B5EF4-FFF2-40B4-BE49-F238E27FC236}">
                <a16:creationId xmlns:a16="http://schemas.microsoft.com/office/drawing/2014/main" xmlns="" id="{4C5031CF-6632-F0AD-B3CA-122320D7598A}"/>
              </a:ext>
            </a:extLst>
          </p:cNvPr>
          <p:cNvSpPr txBox="1"/>
          <p:nvPr/>
        </p:nvSpPr>
        <p:spPr>
          <a:xfrm>
            <a:off x="2117294" y="1374477"/>
            <a:ext cx="6652371" cy="1735860"/>
          </a:xfrm>
          <a:prstGeom prst="rect">
            <a:avLst/>
          </a:prstGeom>
          <a:noFill/>
        </p:spPr>
        <p:txBody>
          <a:bodyPr wrap="square">
            <a:spAutoFit/>
          </a:bodyPr>
          <a:lstStyle/>
          <a:p>
            <a:pPr>
              <a:lnSpc>
                <a:spcPct val="115000"/>
              </a:lnSpc>
            </a:pPr>
            <a:r>
              <a:rPr lang="vi-VN" sz="2400" dirty="0">
                <a:solidFill>
                  <a:srgbClr val="000000"/>
                </a:solidFill>
                <a:effectLst/>
                <a:latin typeface="+mj-lt"/>
                <a:ea typeface="Times New Roman" panose="02020603050405020304" pitchFamily="18" charset="0"/>
              </a:rPr>
              <a:t>Tỉ khối của khí A đối với khí B ( kí hiệu </a:t>
            </a:r>
            <a:r>
              <a:rPr lang="vi-VN" sz="2400" dirty="0" err="1">
                <a:solidFill>
                  <a:srgbClr val="000000"/>
                </a:solidFill>
                <a:effectLst/>
                <a:latin typeface="+mj-lt"/>
                <a:ea typeface="Times New Roman" panose="02020603050405020304" pitchFamily="18" charset="0"/>
              </a:rPr>
              <a:t>d</a:t>
            </a:r>
            <a:r>
              <a:rPr lang="vi-VN" sz="2400" baseline="-25000" dirty="0" err="1">
                <a:solidFill>
                  <a:srgbClr val="000000"/>
                </a:solidFill>
                <a:effectLst/>
                <a:latin typeface="+mj-lt"/>
                <a:ea typeface="Times New Roman" panose="02020603050405020304" pitchFamily="18" charset="0"/>
              </a:rPr>
              <a:t>A</a:t>
            </a:r>
            <a:r>
              <a:rPr lang="vi-VN" sz="2400" baseline="-25000" dirty="0">
                <a:solidFill>
                  <a:srgbClr val="000000"/>
                </a:solidFill>
                <a:effectLst/>
                <a:latin typeface="+mj-lt"/>
                <a:ea typeface="Times New Roman" panose="02020603050405020304" pitchFamily="18" charset="0"/>
              </a:rPr>
              <a:t>/B</a:t>
            </a:r>
            <a:r>
              <a:rPr lang="vi-VN" sz="2400" dirty="0">
                <a:solidFill>
                  <a:srgbClr val="000000"/>
                </a:solidFill>
                <a:effectLst/>
                <a:latin typeface="+mj-lt"/>
                <a:ea typeface="Times New Roman" panose="02020603050405020304" pitchFamily="18" charset="0"/>
              </a:rPr>
              <a:t> ) là tỉ số giữa khối lượng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của khí A (M</a:t>
            </a:r>
            <a:r>
              <a:rPr lang="vi-VN" sz="2400" baseline="-25000" dirty="0">
                <a:solidFill>
                  <a:srgbClr val="000000"/>
                </a:solidFill>
                <a:effectLst/>
                <a:latin typeface="+mj-lt"/>
                <a:ea typeface="Times New Roman" panose="02020603050405020304" pitchFamily="18" charset="0"/>
              </a:rPr>
              <a:t>A</a:t>
            </a:r>
            <a:r>
              <a:rPr lang="vi-VN" sz="2400" dirty="0">
                <a:solidFill>
                  <a:srgbClr val="000000"/>
                </a:solidFill>
                <a:effectLst/>
                <a:latin typeface="+mj-lt"/>
                <a:ea typeface="Times New Roman" panose="02020603050405020304" pitchFamily="18" charset="0"/>
              </a:rPr>
              <a:t>) và khối lượng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của khí B (M</a:t>
            </a:r>
            <a:r>
              <a:rPr lang="vi-VN" sz="2400" baseline="-25000" dirty="0">
                <a:latin typeface="+mj-lt"/>
                <a:ea typeface="Times New Roman" panose="02020603050405020304" pitchFamily="18" charset="0"/>
              </a:rPr>
              <a:t>B</a:t>
            </a:r>
            <a:r>
              <a:rPr lang="vi-VN" sz="2400" dirty="0">
                <a:solidFill>
                  <a:srgbClr val="000000"/>
                </a:solidFill>
                <a:effectLst/>
                <a:latin typeface="+mj-lt"/>
                <a:ea typeface="Times New Roman" panose="02020603050405020304" pitchFamily="18" charset="0"/>
              </a:rPr>
              <a:t>).</a:t>
            </a:r>
            <a:endParaRPr lang="vi-VN" sz="2400" dirty="0">
              <a:effectLst/>
              <a:latin typeface="+mj-lt"/>
              <a:ea typeface="Calibri" panose="020F0502020204030204" pitchFamily="34" charset="0"/>
            </a:endParaRPr>
          </a:p>
          <a:p>
            <a:pPr>
              <a:tabLst>
                <a:tab pos="3173730" algn="l"/>
              </a:tabLst>
            </a:pP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p:sp>
        <p:nvSpPr>
          <p:cNvPr id="6" name="Hộp Văn bản 5">
            <a:extLst>
              <a:ext uri="{FF2B5EF4-FFF2-40B4-BE49-F238E27FC236}">
                <a16:creationId xmlns:a16="http://schemas.microsoft.com/office/drawing/2014/main" xmlns="" id="{D2499B1C-0ABE-2A88-16B6-E3253B451334}"/>
              </a:ext>
            </a:extLst>
          </p:cNvPr>
          <p:cNvSpPr txBox="1"/>
          <p:nvPr/>
        </p:nvSpPr>
        <p:spPr>
          <a:xfrm>
            <a:off x="2199327" y="2879887"/>
            <a:ext cx="4897526" cy="461665"/>
          </a:xfrm>
          <a:prstGeom prst="rect">
            <a:avLst/>
          </a:prstGeom>
          <a:noFill/>
        </p:spPr>
        <p:txBody>
          <a:bodyPr wrap="square">
            <a:spAutoFit/>
          </a:bodyPr>
          <a:lstStyle/>
          <a:p>
            <a:pPr>
              <a:tabLst>
                <a:tab pos="3173730" algn="l"/>
              </a:tabLst>
            </a:pPr>
            <a:r>
              <a:rPr lang="vi-VN" sz="2400" dirty="0">
                <a:solidFill>
                  <a:srgbClr val="000000"/>
                </a:solidFill>
                <a:effectLst/>
                <a:latin typeface="+mj-lt"/>
                <a:ea typeface="Times New Roman" panose="02020603050405020304" pitchFamily="18" charset="0"/>
              </a:rPr>
              <a:t>Tính bằng biểu thức:</a:t>
            </a:r>
            <a:r>
              <a:rPr lang="vi-VN" sz="2400" dirty="0">
                <a:latin typeface="+mj-lt"/>
                <a:ea typeface="Times New Roman" panose="02020603050405020304" pitchFamily="18" charset="0"/>
              </a:rPr>
              <a:t>    </a:t>
            </a:r>
            <a:r>
              <a:rPr lang="vi-VN" sz="2400" dirty="0" err="1">
                <a:solidFill>
                  <a:srgbClr val="000000"/>
                </a:solidFill>
                <a:effectLst/>
                <a:latin typeface="+mj-lt"/>
                <a:ea typeface="Times New Roman" panose="02020603050405020304" pitchFamily="18" charset="0"/>
              </a:rPr>
              <a:t>d</a:t>
            </a:r>
            <a:r>
              <a:rPr lang="vi-VN" sz="2400" baseline="-25000" dirty="0" err="1">
                <a:solidFill>
                  <a:srgbClr val="000000"/>
                </a:solidFill>
                <a:effectLst/>
                <a:latin typeface="+mj-lt"/>
                <a:ea typeface="Times New Roman" panose="02020603050405020304" pitchFamily="18" charset="0"/>
              </a:rPr>
              <a:t>A</a:t>
            </a:r>
            <a:r>
              <a:rPr lang="vi-VN" sz="2400" baseline="-25000" dirty="0">
                <a:solidFill>
                  <a:srgbClr val="000000"/>
                </a:solidFill>
                <a:effectLst/>
                <a:latin typeface="+mj-lt"/>
                <a:ea typeface="Times New Roman" panose="02020603050405020304" pitchFamily="18" charset="0"/>
              </a:rPr>
              <a:t>/B  </a:t>
            </a: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xmlns="" id="{B32E8ADE-10E1-35D2-726F-B003D32E321C}"/>
                  </a:ext>
                </a:extLst>
              </p:cNvPr>
              <p:cNvSpPr txBox="1"/>
              <p:nvPr/>
            </p:nvSpPr>
            <p:spPr>
              <a:xfrm>
                <a:off x="5126235" y="2651243"/>
                <a:ext cx="2225628" cy="1329851"/>
              </a:xfrm>
              <a:prstGeom prst="rect">
                <a:avLst/>
              </a:prstGeom>
              <a:noFill/>
              <a:ln>
                <a:noFill/>
              </a:ln>
            </p:spPr>
            <p:txBody>
              <a:bodyPr wrap="square">
                <a:spAutoFit/>
              </a:bodyPr>
              <a:lstStyle/>
              <a:p>
                <a:pPr/>
                <a14:m>
                  <m:oMathPara xmlns:m="http://schemas.openxmlformats.org/officeDocument/2006/math">
                    <m:oMathParaPr>
                      <m:jc m:val="centerGroup"/>
                    </m:oMathParaPr>
                    <m:oMath xmlns:m="http://schemas.openxmlformats.org/officeDocument/2006/math">
                      <m:f>
                        <m:fPr>
                          <m:ctrlPr>
                            <a:rPr lang="vi-VN" sz="2800" i="1" smtClean="0">
                              <a:latin typeface="Cambria Math"/>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𝐴</m:t>
                          </m:r>
                        </m:num>
                        <m:den>
                          <m:r>
                            <a:rPr lang="vi-VN" sz="2800" i="1">
                              <a:latin typeface="Cambria Math" panose="02040503050406030204" pitchFamily="18" charset="0"/>
                            </a:rPr>
                            <m:t>𝑀</m:t>
                          </m:r>
                          <m:r>
                            <a:rPr lang="vi-VN" sz="2800" b="0" i="1" baseline="-25000" smtClean="0">
                              <a:latin typeface="Cambria Math" panose="02040503050406030204" pitchFamily="18" charset="0"/>
                            </a:rPr>
                            <m:t>𝐵</m:t>
                          </m:r>
                        </m:den>
                      </m:f>
                    </m:oMath>
                  </m:oMathPara>
                </a14:m>
                <a:endParaRPr lang="vi-VN" sz="2800" dirty="0">
                  <a:latin typeface="+mj-lt"/>
                </a:endParaRPr>
              </a:p>
              <a:p>
                <a:endParaRPr lang="vi-VN" sz="2800" dirty="0">
                  <a:latin typeface="+mj-lt"/>
                </a:endParaRPr>
              </a:p>
            </p:txBody>
          </p:sp>
        </mc:Choice>
        <mc:Fallback xmlns="">
          <p:sp>
            <p:nvSpPr>
              <p:cNvPr id="8" name="Hộp Văn bản 7">
                <a:extLst>
                  <a:ext uri="{FF2B5EF4-FFF2-40B4-BE49-F238E27FC236}">
                    <a16:creationId xmlns:a16="http://schemas.microsoft.com/office/drawing/2014/main" id="{B32E8ADE-10E1-35D2-726F-B003D32E321C}"/>
                  </a:ext>
                </a:extLst>
              </p:cNvPr>
              <p:cNvSpPr txBox="1">
                <a:spLocks noRot="1" noChangeAspect="1" noMove="1" noResize="1" noEditPoints="1" noAdjustHandles="1" noChangeArrowheads="1" noChangeShapeType="1" noTextEdit="1"/>
              </p:cNvSpPr>
              <p:nvPr/>
            </p:nvSpPr>
            <p:spPr>
              <a:xfrm>
                <a:off x="5126235" y="2651243"/>
                <a:ext cx="2225628" cy="1329851"/>
              </a:xfrm>
              <a:prstGeom prst="rect">
                <a:avLst/>
              </a:prstGeom>
              <a:blipFill>
                <a:blip r:embed="rId4"/>
                <a:stretch>
                  <a:fillRect/>
                </a:stretch>
              </a:blipFill>
              <a:ln>
                <a:noFill/>
              </a:ln>
            </p:spPr>
            <p:txBody>
              <a:bodyPr/>
              <a:lstStyle/>
              <a:p>
                <a:r>
                  <a:rPr lang="vi-VN">
                    <a:noFill/>
                  </a:rPr>
                  <a:t> </a:t>
                </a:r>
              </a:p>
            </p:txBody>
          </p:sp>
        </mc:Fallback>
      </mc:AlternateContent>
    </p:spTree>
    <p:extLst>
      <p:ext uri="{BB962C8B-B14F-4D97-AF65-F5344CB8AC3E}">
        <p14:creationId xmlns:p14="http://schemas.microsoft.com/office/powerpoint/2010/main" val="2878353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197;p39">
            <a:extLst>
              <a:ext uri="{FF2B5EF4-FFF2-40B4-BE49-F238E27FC236}">
                <a16:creationId xmlns:a16="http://schemas.microsoft.com/office/drawing/2014/main" xmlns=""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xmlns=""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xmlns=""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xmlns=""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xmlns=""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xmlns=""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xmlns=""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xmlns=""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xmlns=""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xmlns=""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xmlns=""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xmlns=""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xmlns=""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xmlns=""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xmlns=""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xmlns=""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xmlns=""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xmlns=""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xmlns=""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xmlns=""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xmlns=""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xmlns=""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xmlns=""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xmlns=""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xmlns=""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xmlns=""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xmlns=""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xmlns=""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xmlns=""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xmlns=""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xmlns=""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xmlns=""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xmlns=""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xmlns=""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xmlns=""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xmlns=""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xmlns=""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xmlns=""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xmlns=""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xmlns=""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xmlns=""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xmlns=""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xmlns=""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xmlns=""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xmlns=""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xmlns=""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xmlns=""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xmlns=""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xmlns=""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xmlns=""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xmlns=""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xmlns=""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xmlns=""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xmlns=""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xmlns=""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xmlns=""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xmlns=""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xmlns=""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xmlns=""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xmlns=""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xmlns=""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xmlns=""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xmlns=""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xmlns=""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xmlns=""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xmlns=""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xmlns=""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xmlns="" id="{28831573-7785-1217-39AA-C0D63D9B56F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xmlns=""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
        <p:nvSpPr>
          <p:cNvPr id="2" name="AutoShape 3">
            <a:extLst>
              <a:ext uri="{FF2B5EF4-FFF2-40B4-BE49-F238E27FC236}">
                <a16:creationId xmlns:a16="http://schemas.microsoft.com/office/drawing/2014/main" xmlns="" id="{1CF51DEB-C939-551F-3A6D-9D947AC9B7E7}"/>
              </a:ext>
            </a:extLst>
          </p:cNvPr>
          <p:cNvSpPr>
            <a:spLocks noChangeArrowheads="1"/>
          </p:cNvSpPr>
          <p:nvPr/>
        </p:nvSpPr>
        <p:spPr bwMode="auto">
          <a:xfrm>
            <a:off x="586431" y="650400"/>
            <a:ext cx="4690730" cy="1831795"/>
          </a:xfrm>
          <a:prstGeom prst="cloudCallout">
            <a:avLst>
              <a:gd name="adj1" fmla="val 11862"/>
              <a:gd name="adj2" fmla="val 87708"/>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en-US" altLang="vi-VN" sz="2400" b="1" dirty="0" err="1">
                <a:solidFill>
                  <a:srgbClr val="0000FF"/>
                </a:solidFill>
                <a:cs typeface="Times New Roman" panose="02020603050405020304" pitchFamily="18" charset="0"/>
              </a:rPr>
              <a:t>Vậy</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CO</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nặng</a:t>
            </a:r>
            <a:r>
              <a:rPr lang="en-US" altLang="vi-VN" sz="2400" b="1" dirty="0">
                <a:solidFill>
                  <a:srgbClr val="0000FF"/>
                </a:solidFill>
                <a:cs typeface="Times New Roman" panose="02020603050405020304" pitchFamily="18" charset="0"/>
              </a:rPr>
              <a:t> hay </a:t>
            </a:r>
            <a:r>
              <a:rPr lang="en-US" altLang="vi-VN" sz="2400" b="1" dirty="0" err="1">
                <a:solidFill>
                  <a:srgbClr val="0000FF"/>
                </a:solidFill>
                <a:cs typeface="Times New Roman" panose="02020603050405020304" pitchFamily="18" charset="0"/>
              </a:rPr>
              <a:t>nhẹ</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hơn</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khí</a:t>
            </a:r>
            <a:r>
              <a:rPr lang="en-US" altLang="vi-VN" sz="2400" b="1" dirty="0">
                <a:solidFill>
                  <a:srgbClr val="0000FF"/>
                </a:solidFill>
                <a:cs typeface="Times New Roman" panose="02020603050405020304" pitchFamily="18" charset="0"/>
              </a:rPr>
              <a:t> H</a:t>
            </a:r>
            <a:r>
              <a:rPr lang="en-US" altLang="vi-VN" sz="2400" b="1" baseline="-25000" dirty="0">
                <a:solidFill>
                  <a:srgbClr val="0000FF"/>
                </a:solidFill>
                <a:cs typeface="Times New Roman" panose="02020603050405020304" pitchFamily="18" charset="0"/>
              </a:rPr>
              <a:t>2</a:t>
            </a:r>
            <a:r>
              <a:rPr lang="en-US" altLang="vi-VN" sz="2400" b="1" dirty="0">
                <a:solidFill>
                  <a:srgbClr val="0000FF"/>
                </a:solidFill>
                <a:cs typeface="Times New Roman" panose="02020603050405020304" pitchFamily="18" charset="0"/>
              </a:rPr>
              <a:t> bao </a:t>
            </a:r>
            <a:r>
              <a:rPr lang="en-US" altLang="vi-VN" sz="2400" b="1" dirty="0" err="1">
                <a:solidFill>
                  <a:srgbClr val="0000FF"/>
                </a:solidFill>
                <a:cs typeface="Times New Roman" panose="02020603050405020304" pitchFamily="18" charset="0"/>
              </a:rPr>
              <a:t>nhiêu</a:t>
            </a:r>
            <a:r>
              <a:rPr lang="en-US" altLang="vi-VN" sz="2400" b="1" dirty="0">
                <a:solidFill>
                  <a:srgbClr val="0000FF"/>
                </a:solidFill>
                <a:cs typeface="Times New Roman" panose="02020603050405020304" pitchFamily="18" charset="0"/>
              </a:rPr>
              <a:t> </a:t>
            </a:r>
            <a:r>
              <a:rPr lang="en-US" altLang="vi-VN" sz="2400" b="1" dirty="0" err="1">
                <a:solidFill>
                  <a:srgbClr val="0000FF"/>
                </a:solidFill>
                <a:cs typeface="Times New Roman" panose="02020603050405020304" pitchFamily="18" charset="0"/>
              </a:rPr>
              <a:t>lần</a:t>
            </a:r>
            <a:r>
              <a:rPr lang="en-US" altLang="vi-VN" sz="2400" b="1" dirty="0">
                <a:solidFill>
                  <a:srgbClr val="0000FF"/>
                </a:solidFill>
                <a:cs typeface="Times New Roman" panose="02020603050405020304" pitchFamily="18" charset="0"/>
              </a:rPr>
              <a:t>?</a:t>
            </a:r>
          </a:p>
        </p:txBody>
      </p:sp>
      <p:grpSp>
        <p:nvGrpSpPr>
          <p:cNvPr id="3" name="Graphic 11">
            <a:extLst>
              <a:ext uri="{FF2B5EF4-FFF2-40B4-BE49-F238E27FC236}">
                <a16:creationId xmlns:a16="http://schemas.microsoft.com/office/drawing/2014/main" xmlns="" id="{B481B4B1-55D3-7C6E-66AD-909BEC991BCE}"/>
              </a:ext>
            </a:extLst>
          </p:cNvPr>
          <p:cNvGrpSpPr/>
          <p:nvPr/>
        </p:nvGrpSpPr>
        <p:grpSpPr>
          <a:xfrm>
            <a:off x="2637149" y="3277163"/>
            <a:ext cx="1814093" cy="1895311"/>
            <a:chOff x="2173432" y="131085"/>
            <a:chExt cx="3667628" cy="3831831"/>
          </a:xfrm>
        </p:grpSpPr>
        <p:sp>
          <p:nvSpPr>
            <p:cNvPr id="4" name="Freeform: Shape 4">
              <a:extLst>
                <a:ext uri="{FF2B5EF4-FFF2-40B4-BE49-F238E27FC236}">
                  <a16:creationId xmlns:a16="http://schemas.microsoft.com/office/drawing/2014/main" xmlns="" id="{09BEA62D-98B0-D036-E90B-3952D702003B}"/>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4096" name="Freeform: Shape 5">
              <a:extLst>
                <a:ext uri="{FF2B5EF4-FFF2-40B4-BE49-F238E27FC236}">
                  <a16:creationId xmlns:a16="http://schemas.microsoft.com/office/drawing/2014/main" xmlns="" id="{A7B18F90-FE95-BA34-47A0-27975138AFC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dirty="0"/>
            </a:p>
          </p:txBody>
        </p:sp>
        <p:sp>
          <p:nvSpPr>
            <p:cNvPr id="4097" name="Freeform: Shape 6">
              <a:extLst>
                <a:ext uri="{FF2B5EF4-FFF2-40B4-BE49-F238E27FC236}">
                  <a16:creationId xmlns:a16="http://schemas.microsoft.com/office/drawing/2014/main" xmlns="" id="{9B27B2FC-4337-2290-8DF0-5F709D4EAE95}"/>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4099" name="Freeform: Shape 7">
              <a:extLst>
                <a:ext uri="{FF2B5EF4-FFF2-40B4-BE49-F238E27FC236}">
                  <a16:creationId xmlns:a16="http://schemas.microsoft.com/office/drawing/2014/main" xmlns="" id="{6238F1D8-40FB-8C4F-CB93-10AC431346F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4100" name="Freeform: Shape 8">
              <a:extLst>
                <a:ext uri="{FF2B5EF4-FFF2-40B4-BE49-F238E27FC236}">
                  <a16:creationId xmlns:a16="http://schemas.microsoft.com/office/drawing/2014/main" xmlns="" id="{0F61E493-8F38-73DF-F875-4A5E62A1BBF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4101" name="Freeform: Shape 9">
              <a:extLst>
                <a:ext uri="{FF2B5EF4-FFF2-40B4-BE49-F238E27FC236}">
                  <a16:creationId xmlns:a16="http://schemas.microsoft.com/office/drawing/2014/main" xmlns="" id="{420F33AB-778A-9E93-BC19-71ECB5BDBC6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4102" name="Freeform: Shape 10">
              <a:extLst>
                <a:ext uri="{FF2B5EF4-FFF2-40B4-BE49-F238E27FC236}">
                  <a16:creationId xmlns:a16="http://schemas.microsoft.com/office/drawing/2014/main" xmlns="" id="{82054EC4-2357-8018-CA8F-F6EF8A6C6829}"/>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4103" name="Freeform: Shape 11">
              <a:extLst>
                <a:ext uri="{FF2B5EF4-FFF2-40B4-BE49-F238E27FC236}">
                  <a16:creationId xmlns:a16="http://schemas.microsoft.com/office/drawing/2014/main" xmlns="" id="{D95B7E58-B2F5-F4A9-336D-BBB3C2F9DFDD}"/>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4104" name="Freeform: Shape 12">
              <a:extLst>
                <a:ext uri="{FF2B5EF4-FFF2-40B4-BE49-F238E27FC236}">
                  <a16:creationId xmlns:a16="http://schemas.microsoft.com/office/drawing/2014/main" xmlns="" id="{C113B5E7-9C8D-A0F6-6A06-D3E08547BAFC}"/>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4105" name="Freeform: Shape 13">
              <a:extLst>
                <a:ext uri="{FF2B5EF4-FFF2-40B4-BE49-F238E27FC236}">
                  <a16:creationId xmlns:a16="http://schemas.microsoft.com/office/drawing/2014/main" xmlns="" id="{1AF70C26-E73D-BCE1-82CB-024204EFCE55}"/>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4106" name="Freeform: Shape 14">
              <a:extLst>
                <a:ext uri="{FF2B5EF4-FFF2-40B4-BE49-F238E27FC236}">
                  <a16:creationId xmlns:a16="http://schemas.microsoft.com/office/drawing/2014/main" xmlns="" id="{1811D5B2-1E4E-682D-1113-9AA22352DE68}"/>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4107" name="Freeform: Shape 15">
              <a:extLst>
                <a:ext uri="{FF2B5EF4-FFF2-40B4-BE49-F238E27FC236}">
                  <a16:creationId xmlns:a16="http://schemas.microsoft.com/office/drawing/2014/main" xmlns="" id="{BB9980F2-32D4-3EB3-3F00-BFD48C3D80E0}"/>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4108" name="Freeform: Shape 16">
              <a:extLst>
                <a:ext uri="{FF2B5EF4-FFF2-40B4-BE49-F238E27FC236}">
                  <a16:creationId xmlns:a16="http://schemas.microsoft.com/office/drawing/2014/main" xmlns="" id="{F5D0CA51-A847-AA51-9C60-65DD9FA96819}"/>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4109" name="Freeform: Shape 17">
              <a:extLst>
                <a:ext uri="{FF2B5EF4-FFF2-40B4-BE49-F238E27FC236}">
                  <a16:creationId xmlns:a16="http://schemas.microsoft.com/office/drawing/2014/main" xmlns="" id="{4C6FB2FA-DC88-A72F-B9D6-0C597E7EDD4E}"/>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4110" name="Freeform: Shape 18">
              <a:extLst>
                <a:ext uri="{FF2B5EF4-FFF2-40B4-BE49-F238E27FC236}">
                  <a16:creationId xmlns:a16="http://schemas.microsoft.com/office/drawing/2014/main" xmlns="" id="{C9DD2858-6565-94D9-B9CA-5B695F760B2F}"/>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4111" name="Freeform: Shape 19">
              <a:extLst>
                <a:ext uri="{FF2B5EF4-FFF2-40B4-BE49-F238E27FC236}">
                  <a16:creationId xmlns:a16="http://schemas.microsoft.com/office/drawing/2014/main" xmlns="" id="{2DD206F9-9CE4-22E2-EB1B-A6424F30768B}"/>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4112" name="Freeform: Shape 20">
              <a:extLst>
                <a:ext uri="{FF2B5EF4-FFF2-40B4-BE49-F238E27FC236}">
                  <a16:creationId xmlns:a16="http://schemas.microsoft.com/office/drawing/2014/main" xmlns="" id="{D52378FB-192B-5D0F-742C-91886C8D39D9}"/>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4113" name="Freeform: Shape 21">
              <a:extLst>
                <a:ext uri="{FF2B5EF4-FFF2-40B4-BE49-F238E27FC236}">
                  <a16:creationId xmlns:a16="http://schemas.microsoft.com/office/drawing/2014/main" xmlns="" id="{280F7585-78DB-8987-E39A-DF04C0F3B8B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4114" name="Freeform: Shape 22">
              <a:extLst>
                <a:ext uri="{FF2B5EF4-FFF2-40B4-BE49-F238E27FC236}">
                  <a16:creationId xmlns:a16="http://schemas.microsoft.com/office/drawing/2014/main" xmlns="" id="{5F22DF88-FF65-B7F4-2972-02F26DD5D045}"/>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4115" name="Freeform: Shape 23">
              <a:extLst>
                <a:ext uri="{FF2B5EF4-FFF2-40B4-BE49-F238E27FC236}">
                  <a16:creationId xmlns:a16="http://schemas.microsoft.com/office/drawing/2014/main" xmlns="" id="{DAAB1101-4B18-FE3C-38AC-FA03916E85F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4116" name="Freeform: Shape 24">
              <a:extLst>
                <a:ext uri="{FF2B5EF4-FFF2-40B4-BE49-F238E27FC236}">
                  <a16:creationId xmlns:a16="http://schemas.microsoft.com/office/drawing/2014/main" xmlns="" id="{4A1B14A3-0136-FDBB-255B-8AFAED46B195}"/>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4117" name="Freeform: Shape 25">
              <a:extLst>
                <a:ext uri="{FF2B5EF4-FFF2-40B4-BE49-F238E27FC236}">
                  <a16:creationId xmlns:a16="http://schemas.microsoft.com/office/drawing/2014/main" xmlns="" id="{DED67B43-5C27-AA1C-20CF-9EAA5ADFF1F0}"/>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4118" name="Freeform: Shape 26">
              <a:extLst>
                <a:ext uri="{FF2B5EF4-FFF2-40B4-BE49-F238E27FC236}">
                  <a16:creationId xmlns:a16="http://schemas.microsoft.com/office/drawing/2014/main" xmlns="" id="{22A80AFB-2386-1970-2676-14B85EDDB458}"/>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4119" name="Freeform: Shape 27">
              <a:extLst>
                <a:ext uri="{FF2B5EF4-FFF2-40B4-BE49-F238E27FC236}">
                  <a16:creationId xmlns:a16="http://schemas.microsoft.com/office/drawing/2014/main" xmlns="" id="{D354D391-696E-96B1-DD72-E365C42A917B}"/>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120" name="Freeform: Shape 28">
              <a:extLst>
                <a:ext uri="{FF2B5EF4-FFF2-40B4-BE49-F238E27FC236}">
                  <a16:creationId xmlns:a16="http://schemas.microsoft.com/office/drawing/2014/main" xmlns="" id="{92035A85-B680-C62F-86C1-A9C4487880E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21" name="Freeform: Shape 29">
              <a:extLst>
                <a:ext uri="{FF2B5EF4-FFF2-40B4-BE49-F238E27FC236}">
                  <a16:creationId xmlns:a16="http://schemas.microsoft.com/office/drawing/2014/main" xmlns="" id="{9B7D8946-7733-3EA6-4190-D6D8E53AE9B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122" name="Freeform: Shape 30">
              <a:extLst>
                <a:ext uri="{FF2B5EF4-FFF2-40B4-BE49-F238E27FC236}">
                  <a16:creationId xmlns:a16="http://schemas.microsoft.com/office/drawing/2014/main" xmlns="" id="{8387F716-1D9A-92D4-7E74-7067141F43F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123" name="Freeform: Shape 31">
              <a:extLst>
                <a:ext uri="{FF2B5EF4-FFF2-40B4-BE49-F238E27FC236}">
                  <a16:creationId xmlns:a16="http://schemas.microsoft.com/office/drawing/2014/main" xmlns="" id="{FF28FD5C-6A43-D3E7-30E6-A02EE46F690D}"/>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124" name="Freeform: Shape 32">
              <a:extLst>
                <a:ext uri="{FF2B5EF4-FFF2-40B4-BE49-F238E27FC236}">
                  <a16:creationId xmlns:a16="http://schemas.microsoft.com/office/drawing/2014/main" xmlns="" id="{2AA28EB0-D211-1FD3-C2E4-91748B64FC3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dirty="0"/>
            </a:p>
          </p:txBody>
        </p:sp>
        <p:sp>
          <p:nvSpPr>
            <p:cNvPr id="4125" name="Freeform: Shape 33">
              <a:extLst>
                <a:ext uri="{FF2B5EF4-FFF2-40B4-BE49-F238E27FC236}">
                  <a16:creationId xmlns:a16="http://schemas.microsoft.com/office/drawing/2014/main" xmlns="" id="{8438E5E8-7013-CB06-F562-BC302A8880A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126" name="Freeform: Shape 34">
              <a:extLst>
                <a:ext uri="{FF2B5EF4-FFF2-40B4-BE49-F238E27FC236}">
                  <a16:creationId xmlns:a16="http://schemas.microsoft.com/office/drawing/2014/main" xmlns="" id="{9362250B-FCD3-C00B-ECCD-B23ADD57609A}"/>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127" name="Freeform: Shape 35">
              <a:extLst>
                <a:ext uri="{FF2B5EF4-FFF2-40B4-BE49-F238E27FC236}">
                  <a16:creationId xmlns:a16="http://schemas.microsoft.com/office/drawing/2014/main" xmlns="" id="{9009BEC1-8802-83FC-A1CA-BE1C45A5465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128" name="Freeform: Shape 36">
              <a:extLst>
                <a:ext uri="{FF2B5EF4-FFF2-40B4-BE49-F238E27FC236}">
                  <a16:creationId xmlns:a16="http://schemas.microsoft.com/office/drawing/2014/main" xmlns="" id="{22C442EE-82C1-FDAC-732C-255CEBCA1ED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29" name="Freeform: Shape 37">
              <a:extLst>
                <a:ext uri="{FF2B5EF4-FFF2-40B4-BE49-F238E27FC236}">
                  <a16:creationId xmlns:a16="http://schemas.microsoft.com/office/drawing/2014/main" xmlns="" id="{616CA1A1-434B-A21C-E0E3-BB50FCDA90D5}"/>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130" name="Freeform: Shape 38">
              <a:extLst>
                <a:ext uri="{FF2B5EF4-FFF2-40B4-BE49-F238E27FC236}">
                  <a16:creationId xmlns:a16="http://schemas.microsoft.com/office/drawing/2014/main" xmlns="" id="{41CCAA19-0BD7-38D9-3A79-91CA995873DC}"/>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131" name="Freeform: Shape 39">
              <a:extLst>
                <a:ext uri="{FF2B5EF4-FFF2-40B4-BE49-F238E27FC236}">
                  <a16:creationId xmlns:a16="http://schemas.microsoft.com/office/drawing/2014/main" xmlns="" id="{9307F452-E3B8-9E64-CBC8-08A20319F95A}"/>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32" name="Freeform: Shape 40">
              <a:extLst>
                <a:ext uri="{FF2B5EF4-FFF2-40B4-BE49-F238E27FC236}">
                  <a16:creationId xmlns:a16="http://schemas.microsoft.com/office/drawing/2014/main" xmlns="" id="{57BBB495-EF2C-0F04-2E5D-935B4675F40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133" name="Freeform: Shape 41">
              <a:extLst>
                <a:ext uri="{FF2B5EF4-FFF2-40B4-BE49-F238E27FC236}">
                  <a16:creationId xmlns:a16="http://schemas.microsoft.com/office/drawing/2014/main" xmlns="" id="{3A2AE4A1-2384-1E24-F330-C16FDF8ADE3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134" name="Freeform: Shape 42">
              <a:extLst>
                <a:ext uri="{FF2B5EF4-FFF2-40B4-BE49-F238E27FC236}">
                  <a16:creationId xmlns:a16="http://schemas.microsoft.com/office/drawing/2014/main" xmlns="" id="{B951EE13-8750-8D0F-42D3-A876912B84F3}"/>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135" name="Freeform: Shape 43">
              <a:extLst>
                <a:ext uri="{FF2B5EF4-FFF2-40B4-BE49-F238E27FC236}">
                  <a16:creationId xmlns:a16="http://schemas.microsoft.com/office/drawing/2014/main" xmlns="" id="{8E8AF3A1-28F5-A379-73D8-D4767B13937F}"/>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136" name="Freeform: Shape 44">
              <a:extLst>
                <a:ext uri="{FF2B5EF4-FFF2-40B4-BE49-F238E27FC236}">
                  <a16:creationId xmlns:a16="http://schemas.microsoft.com/office/drawing/2014/main" xmlns="" id="{1B0249CF-4528-DDB6-AB8D-1B7E335742BD}"/>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137" name="Freeform: Shape 45">
              <a:extLst>
                <a:ext uri="{FF2B5EF4-FFF2-40B4-BE49-F238E27FC236}">
                  <a16:creationId xmlns:a16="http://schemas.microsoft.com/office/drawing/2014/main" xmlns="" id="{8D6111B5-B247-B8A1-19F8-6DBE38974967}"/>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138" name="Freeform: Shape 46">
              <a:extLst>
                <a:ext uri="{FF2B5EF4-FFF2-40B4-BE49-F238E27FC236}">
                  <a16:creationId xmlns:a16="http://schemas.microsoft.com/office/drawing/2014/main" xmlns="" id="{66300CF1-765E-749D-83FB-76216A306B0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139" name="Freeform: Shape 47">
              <a:extLst>
                <a:ext uri="{FF2B5EF4-FFF2-40B4-BE49-F238E27FC236}">
                  <a16:creationId xmlns:a16="http://schemas.microsoft.com/office/drawing/2014/main" xmlns="" id="{58642F12-41AC-63D1-2C60-64819705DED5}"/>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140" name="Freeform: Shape 48">
              <a:extLst>
                <a:ext uri="{FF2B5EF4-FFF2-40B4-BE49-F238E27FC236}">
                  <a16:creationId xmlns:a16="http://schemas.microsoft.com/office/drawing/2014/main" xmlns="" id="{E6BEC405-28D6-C789-B04C-7084C134299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4141" name="Freeform: Shape 49">
              <a:extLst>
                <a:ext uri="{FF2B5EF4-FFF2-40B4-BE49-F238E27FC236}">
                  <a16:creationId xmlns:a16="http://schemas.microsoft.com/office/drawing/2014/main" xmlns="" id="{EC445398-B4DF-8430-DC0A-D19FD80FF9C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4142" name="Freeform: Shape 50">
              <a:extLst>
                <a:ext uri="{FF2B5EF4-FFF2-40B4-BE49-F238E27FC236}">
                  <a16:creationId xmlns:a16="http://schemas.microsoft.com/office/drawing/2014/main" xmlns="" id="{99A6518B-66E7-09BA-DF58-9871EC1E931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4143" name="Freeform: Shape 51">
              <a:extLst>
                <a:ext uri="{FF2B5EF4-FFF2-40B4-BE49-F238E27FC236}">
                  <a16:creationId xmlns:a16="http://schemas.microsoft.com/office/drawing/2014/main" xmlns="" id="{7668C0FE-1BD2-BAEE-E274-0E554CC888A5}"/>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4144" name="Freeform: Shape 52">
              <a:extLst>
                <a:ext uri="{FF2B5EF4-FFF2-40B4-BE49-F238E27FC236}">
                  <a16:creationId xmlns:a16="http://schemas.microsoft.com/office/drawing/2014/main" xmlns="" id="{3FAE6900-4D73-D514-D02C-53487DD4B0F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4145" name="Freeform: Shape 53">
              <a:extLst>
                <a:ext uri="{FF2B5EF4-FFF2-40B4-BE49-F238E27FC236}">
                  <a16:creationId xmlns:a16="http://schemas.microsoft.com/office/drawing/2014/main" xmlns="" id="{FB776FC2-15E9-DFDB-D057-F67BED94FA5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4146" name="Freeform: Shape 54">
              <a:extLst>
                <a:ext uri="{FF2B5EF4-FFF2-40B4-BE49-F238E27FC236}">
                  <a16:creationId xmlns:a16="http://schemas.microsoft.com/office/drawing/2014/main" xmlns="" id="{A881B6D1-E2A7-AC49-C7DC-CF32A6ABFF63}"/>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147" name="Freeform: Shape 55">
              <a:extLst>
                <a:ext uri="{FF2B5EF4-FFF2-40B4-BE49-F238E27FC236}">
                  <a16:creationId xmlns:a16="http://schemas.microsoft.com/office/drawing/2014/main" xmlns="" id="{ED9A9FAC-3247-43BA-916B-9536373B61C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148" name="Freeform: Shape 56">
              <a:extLst>
                <a:ext uri="{FF2B5EF4-FFF2-40B4-BE49-F238E27FC236}">
                  <a16:creationId xmlns:a16="http://schemas.microsoft.com/office/drawing/2014/main" xmlns="" id="{28DD1DF6-E75D-59F2-EE15-72DADCB93C0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149" name="Freeform: Shape 57">
              <a:extLst>
                <a:ext uri="{FF2B5EF4-FFF2-40B4-BE49-F238E27FC236}">
                  <a16:creationId xmlns:a16="http://schemas.microsoft.com/office/drawing/2014/main" xmlns="" id="{471C3A5C-19FB-DD43-9E64-B8237E29CEA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150" name="Freeform: Shape 58">
              <a:extLst>
                <a:ext uri="{FF2B5EF4-FFF2-40B4-BE49-F238E27FC236}">
                  <a16:creationId xmlns:a16="http://schemas.microsoft.com/office/drawing/2014/main" xmlns="" id="{A9F13E8F-4D5E-9E5A-CC43-33B5E2344F42}"/>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151" name="Freeform: Shape 59">
              <a:extLst>
                <a:ext uri="{FF2B5EF4-FFF2-40B4-BE49-F238E27FC236}">
                  <a16:creationId xmlns:a16="http://schemas.microsoft.com/office/drawing/2014/main" xmlns="" id="{9761079A-E1E3-0398-85CA-A4AB6A9B9A8F}"/>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152" name="Freeform: Shape 60">
              <a:extLst>
                <a:ext uri="{FF2B5EF4-FFF2-40B4-BE49-F238E27FC236}">
                  <a16:creationId xmlns:a16="http://schemas.microsoft.com/office/drawing/2014/main" xmlns="" id="{BD6E77B4-B232-50C6-AC17-6FDEE4113610}"/>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153" name="Freeform: Shape 61">
              <a:extLst>
                <a:ext uri="{FF2B5EF4-FFF2-40B4-BE49-F238E27FC236}">
                  <a16:creationId xmlns:a16="http://schemas.microsoft.com/office/drawing/2014/main" xmlns="" id="{1689004B-AB2D-D747-46BB-EAD7FE1A118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154" name="Freeform: Shape 62">
              <a:extLst>
                <a:ext uri="{FF2B5EF4-FFF2-40B4-BE49-F238E27FC236}">
                  <a16:creationId xmlns:a16="http://schemas.microsoft.com/office/drawing/2014/main" xmlns="" id="{8FD4D2C4-B3F4-31E0-86B4-EA0A5E60944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155" name="Freeform: Shape 63">
              <a:extLst>
                <a:ext uri="{FF2B5EF4-FFF2-40B4-BE49-F238E27FC236}">
                  <a16:creationId xmlns:a16="http://schemas.microsoft.com/office/drawing/2014/main" xmlns="" id="{3C189848-1CB4-B167-A865-FE5E619A19A0}"/>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156" name="Freeform: Shape 64">
              <a:extLst>
                <a:ext uri="{FF2B5EF4-FFF2-40B4-BE49-F238E27FC236}">
                  <a16:creationId xmlns:a16="http://schemas.microsoft.com/office/drawing/2014/main" xmlns="" id="{08109FEB-A7B2-FF68-C59A-228B1A8E4486}"/>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57" name="Freeform: Shape 65">
              <a:extLst>
                <a:ext uri="{FF2B5EF4-FFF2-40B4-BE49-F238E27FC236}">
                  <a16:creationId xmlns:a16="http://schemas.microsoft.com/office/drawing/2014/main" xmlns="" id="{0002C931-5B24-D686-2BCA-1AFB1A8BF9D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58" name="Freeform: Shape 66">
              <a:extLst>
                <a:ext uri="{FF2B5EF4-FFF2-40B4-BE49-F238E27FC236}">
                  <a16:creationId xmlns:a16="http://schemas.microsoft.com/office/drawing/2014/main" xmlns="" id="{DA7CF0CB-B472-D16F-4BCD-A3F310AF77DC}"/>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59" name="Freeform: Shape 67">
              <a:extLst>
                <a:ext uri="{FF2B5EF4-FFF2-40B4-BE49-F238E27FC236}">
                  <a16:creationId xmlns:a16="http://schemas.microsoft.com/office/drawing/2014/main" xmlns="" id="{BA668729-681A-2892-EC0B-378FFC079CA8}"/>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68">
              <a:extLst>
                <a:ext uri="{FF2B5EF4-FFF2-40B4-BE49-F238E27FC236}">
                  <a16:creationId xmlns:a16="http://schemas.microsoft.com/office/drawing/2014/main" xmlns="" id="{D9EB62FA-704C-12C6-1D8F-62427B0C295E}"/>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69">
              <a:extLst>
                <a:ext uri="{FF2B5EF4-FFF2-40B4-BE49-F238E27FC236}">
                  <a16:creationId xmlns:a16="http://schemas.microsoft.com/office/drawing/2014/main" xmlns="" id="{536808D0-3A65-8936-2FBD-B05CB2D4CBD3}"/>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0">
              <a:extLst>
                <a:ext uri="{FF2B5EF4-FFF2-40B4-BE49-F238E27FC236}">
                  <a16:creationId xmlns:a16="http://schemas.microsoft.com/office/drawing/2014/main" xmlns="" id="{DF22C05E-095B-CD2E-B6EF-2144E4AFC87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1">
              <a:extLst>
                <a:ext uri="{FF2B5EF4-FFF2-40B4-BE49-F238E27FC236}">
                  <a16:creationId xmlns:a16="http://schemas.microsoft.com/office/drawing/2014/main" xmlns="" id="{215D87BB-7D5A-3BC8-6CBF-CCB6C577894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2">
              <a:extLst>
                <a:ext uri="{FF2B5EF4-FFF2-40B4-BE49-F238E27FC236}">
                  <a16:creationId xmlns:a16="http://schemas.microsoft.com/office/drawing/2014/main" xmlns="" id="{0008E34D-D18E-99E1-BA5F-0C4AE3D86C19}"/>
                </a:ext>
              </a:extLst>
            </p:cNvPr>
            <p:cNvSpPr/>
            <p:nvPr/>
          </p:nvSpPr>
          <p:spPr>
            <a:xfrm flipV="1">
              <a:off x="3653181" y="3021255"/>
              <a:ext cx="654862" cy="759801"/>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73">
              <a:extLst>
                <a:ext uri="{FF2B5EF4-FFF2-40B4-BE49-F238E27FC236}">
                  <a16:creationId xmlns:a16="http://schemas.microsoft.com/office/drawing/2014/main" xmlns="" id="{79D4165C-A0BD-806D-BF1C-19817C243C8E}"/>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74">
              <a:extLst>
                <a:ext uri="{FF2B5EF4-FFF2-40B4-BE49-F238E27FC236}">
                  <a16:creationId xmlns:a16="http://schemas.microsoft.com/office/drawing/2014/main" xmlns="" id="{216187DB-5851-14DE-9F88-ACD8245F571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75">
              <a:extLst>
                <a:ext uri="{FF2B5EF4-FFF2-40B4-BE49-F238E27FC236}">
                  <a16:creationId xmlns:a16="http://schemas.microsoft.com/office/drawing/2014/main" xmlns="" id="{ADC4B516-9696-9D04-B3FC-87C48E9E366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76">
              <a:extLst>
                <a:ext uri="{FF2B5EF4-FFF2-40B4-BE49-F238E27FC236}">
                  <a16:creationId xmlns:a16="http://schemas.microsoft.com/office/drawing/2014/main" xmlns="" id="{CBD29A32-9914-4E26-1A6B-93779BC1BED3}"/>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77">
              <a:extLst>
                <a:ext uri="{FF2B5EF4-FFF2-40B4-BE49-F238E27FC236}">
                  <a16:creationId xmlns:a16="http://schemas.microsoft.com/office/drawing/2014/main" xmlns="" id="{37466631-9B80-CF47-2BB8-1961CC5247D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78">
              <a:extLst>
                <a:ext uri="{FF2B5EF4-FFF2-40B4-BE49-F238E27FC236}">
                  <a16:creationId xmlns:a16="http://schemas.microsoft.com/office/drawing/2014/main" xmlns="" id="{9C56A231-004C-478E-7714-0622F234626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79">
              <a:extLst>
                <a:ext uri="{FF2B5EF4-FFF2-40B4-BE49-F238E27FC236}">
                  <a16:creationId xmlns:a16="http://schemas.microsoft.com/office/drawing/2014/main" xmlns="" id="{41EFB00A-D8F1-1E55-B23A-DE1C7DACD5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0">
              <a:extLst>
                <a:ext uri="{FF2B5EF4-FFF2-40B4-BE49-F238E27FC236}">
                  <a16:creationId xmlns:a16="http://schemas.microsoft.com/office/drawing/2014/main" xmlns="" id="{05F2C9E8-ACE7-0892-AC35-E52CCB9904D6}"/>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1">
              <a:extLst>
                <a:ext uri="{FF2B5EF4-FFF2-40B4-BE49-F238E27FC236}">
                  <a16:creationId xmlns:a16="http://schemas.microsoft.com/office/drawing/2014/main" xmlns="" id="{6ECE154D-15C9-FA1D-9B11-491E95F088B4}"/>
                </a:ext>
              </a:extLst>
            </p:cNvPr>
            <p:cNvSpPr/>
            <p:nvPr/>
          </p:nvSpPr>
          <p:spPr>
            <a:xfrm flipV="1">
              <a:off x="4595556" y="2435514"/>
              <a:ext cx="919840" cy="1527402"/>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2">
              <a:extLst>
                <a:ext uri="{FF2B5EF4-FFF2-40B4-BE49-F238E27FC236}">
                  <a16:creationId xmlns:a16="http://schemas.microsoft.com/office/drawing/2014/main" xmlns="" id="{983F412D-30D2-D8CD-0364-DE587E1D8A9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83">
              <a:extLst>
                <a:ext uri="{FF2B5EF4-FFF2-40B4-BE49-F238E27FC236}">
                  <a16:creationId xmlns:a16="http://schemas.microsoft.com/office/drawing/2014/main" xmlns="" id="{99B0F632-A673-56D5-7B41-060F544E353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84">
              <a:extLst>
                <a:ext uri="{FF2B5EF4-FFF2-40B4-BE49-F238E27FC236}">
                  <a16:creationId xmlns:a16="http://schemas.microsoft.com/office/drawing/2014/main" xmlns="" id="{492E4907-B726-0B5A-8C19-4535E9ADF682}"/>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85">
              <a:extLst>
                <a:ext uri="{FF2B5EF4-FFF2-40B4-BE49-F238E27FC236}">
                  <a16:creationId xmlns:a16="http://schemas.microsoft.com/office/drawing/2014/main" xmlns="" id="{AE107DB0-0328-3DB5-660A-8C0D669EC41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86">
              <a:extLst>
                <a:ext uri="{FF2B5EF4-FFF2-40B4-BE49-F238E27FC236}">
                  <a16:creationId xmlns:a16="http://schemas.microsoft.com/office/drawing/2014/main" xmlns="" id="{5556C24F-23AE-BD9F-7F7F-DB255E3BCFB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87">
              <a:extLst>
                <a:ext uri="{FF2B5EF4-FFF2-40B4-BE49-F238E27FC236}">
                  <a16:creationId xmlns:a16="http://schemas.microsoft.com/office/drawing/2014/main" xmlns="" id="{49C090FE-D830-61E0-A609-6BEE31B68FE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88">
              <a:extLst>
                <a:ext uri="{FF2B5EF4-FFF2-40B4-BE49-F238E27FC236}">
                  <a16:creationId xmlns:a16="http://schemas.microsoft.com/office/drawing/2014/main" xmlns="" id="{729F429A-31C0-3C97-4AFB-9FB08995646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89">
              <a:extLst>
                <a:ext uri="{FF2B5EF4-FFF2-40B4-BE49-F238E27FC236}">
                  <a16:creationId xmlns:a16="http://schemas.microsoft.com/office/drawing/2014/main" xmlns="" id="{9BB8F0A8-27FE-083D-412A-0C2B08836A92}"/>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0">
              <a:extLst>
                <a:ext uri="{FF2B5EF4-FFF2-40B4-BE49-F238E27FC236}">
                  <a16:creationId xmlns:a16="http://schemas.microsoft.com/office/drawing/2014/main" xmlns="" id="{BFC2653A-22DB-2203-BBEB-12DD84138724}"/>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1">
              <a:extLst>
                <a:ext uri="{FF2B5EF4-FFF2-40B4-BE49-F238E27FC236}">
                  <a16:creationId xmlns:a16="http://schemas.microsoft.com/office/drawing/2014/main" xmlns="" id="{7CA960B4-BBB8-11F3-E375-48A1F009BD4D}"/>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2">
              <a:extLst>
                <a:ext uri="{FF2B5EF4-FFF2-40B4-BE49-F238E27FC236}">
                  <a16:creationId xmlns:a16="http://schemas.microsoft.com/office/drawing/2014/main" xmlns="" id="{97911DC1-7243-8771-7610-F7A69198E8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93">
              <a:extLst>
                <a:ext uri="{FF2B5EF4-FFF2-40B4-BE49-F238E27FC236}">
                  <a16:creationId xmlns:a16="http://schemas.microsoft.com/office/drawing/2014/main" xmlns="" id="{519AE3B0-294E-EE60-C075-3AC4D64B02E2}"/>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94">
              <a:extLst>
                <a:ext uri="{FF2B5EF4-FFF2-40B4-BE49-F238E27FC236}">
                  <a16:creationId xmlns:a16="http://schemas.microsoft.com/office/drawing/2014/main" xmlns="" id="{75EACB27-8226-BC95-333E-9E479F8780D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103" name="Group 4">
            <a:extLst>
              <a:ext uri="{FF2B5EF4-FFF2-40B4-BE49-F238E27FC236}">
                <a16:creationId xmlns:a16="http://schemas.microsoft.com/office/drawing/2014/main" xmlns="" id="{ED1938AD-1902-378F-8245-9B1CEDA50138}"/>
              </a:ext>
            </a:extLst>
          </p:cNvPr>
          <p:cNvGrpSpPr>
            <a:grpSpLocks/>
          </p:cNvGrpSpPr>
          <p:nvPr/>
        </p:nvGrpSpPr>
        <p:grpSpPr bwMode="auto">
          <a:xfrm>
            <a:off x="5436246" y="346961"/>
            <a:ext cx="3251597" cy="4514850"/>
            <a:chOff x="3074" y="420"/>
            <a:chExt cx="2731" cy="3552"/>
          </a:xfrm>
        </p:grpSpPr>
        <p:pic>
          <p:nvPicPr>
            <p:cNvPr id="104" name="Picture 5" descr="ELF">
              <a:extLst>
                <a:ext uri="{FF2B5EF4-FFF2-40B4-BE49-F238E27FC236}">
                  <a16:creationId xmlns:a16="http://schemas.microsoft.com/office/drawing/2014/main" xmlns="" id="{6C27354E-C0AB-E1BC-6C1B-A12C820104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63" y="427"/>
              <a:ext cx="2019" cy="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6">
              <a:extLst>
                <a:ext uri="{FF2B5EF4-FFF2-40B4-BE49-F238E27FC236}">
                  <a16:creationId xmlns:a16="http://schemas.microsoft.com/office/drawing/2014/main" xmlns="" id="{7B6834AD-2A30-6911-91D5-0BDABB5E4003}"/>
                </a:ext>
              </a:extLst>
            </p:cNvPr>
            <p:cNvSpPr>
              <a:spLocks/>
            </p:cNvSpPr>
            <p:nvPr/>
          </p:nvSpPr>
          <p:spPr bwMode="auto">
            <a:xfrm>
              <a:off x="3498" y="998"/>
              <a:ext cx="307" cy="1545"/>
            </a:xfrm>
            <a:custGeom>
              <a:avLst/>
              <a:gdLst>
                <a:gd name="T0" fmla="*/ 307 w 776"/>
                <a:gd name="T1" fmla="*/ 1545 h 2384"/>
                <a:gd name="T2" fmla="*/ 41 w 776"/>
                <a:gd name="T3" fmla="*/ 425 h 2384"/>
                <a:gd name="T4" fmla="*/ 60 w 776"/>
                <a:gd name="T5" fmla="*/ 52 h 2384"/>
                <a:gd name="T6" fmla="*/ 60 w 776"/>
                <a:gd name="T7" fmla="*/ 114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6" name="Oval 7">
              <a:extLst>
                <a:ext uri="{FF2B5EF4-FFF2-40B4-BE49-F238E27FC236}">
                  <a16:creationId xmlns:a16="http://schemas.microsoft.com/office/drawing/2014/main" xmlns="" id="{C32DBDBD-9BA1-3E3E-0A73-2EA69B27397D}"/>
                </a:ext>
              </a:extLst>
            </p:cNvPr>
            <p:cNvSpPr>
              <a:spLocks noChangeArrowheads="1"/>
            </p:cNvSpPr>
            <p:nvPr/>
          </p:nvSpPr>
          <p:spPr bwMode="auto">
            <a:xfrm>
              <a:off x="3352" y="420"/>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7" name="Freeform 8">
              <a:extLst>
                <a:ext uri="{FF2B5EF4-FFF2-40B4-BE49-F238E27FC236}">
                  <a16:creationId xmlns:a16="http://schemas.microsoft.com/office/drawing/2014/main" xmlns="" id="{EFA49436-047C-4FEE-E9D4-BD375BB80EDD}"/>
                </a:ext>
              </a:extLst>
            </p:cNvPr>
            <p:cNvSpPr>
              <a:spLocks/>
            </p:cNvSpPr>
            <p:nvPr/>
          </p:nvSpPr>
          <p:spPr bwMode="auto">
            <a:xfrm rot="20539108" flipH="1">
              <a:off x="5349" y="1373"/>
              <a:ext cx="145" cy="1668"/>
            </a:xfrm>
            <a:custGeom>
              <a:avLst/>
              <a:gdLst>
                <a:gd name="T0" fmla="*/ 145 w 776"/>
                <a:gd name="T1" fmla="*/ 1668 h 2384"/>
                <a:gd name="T2" fmla="*/ 19 w 776"/>
                <a:gd name="T3" fmla="*/ 459 h 2384"/>
                <a:gd name="T4" fmla="*/ 28 w 776"/>
                <a:gd name="T5" fmla="*/ 56 h 2384"/>
                <a:gd name="T6" fmla="*/ 28 w 776"/>
                <a:gd name="T7" fmla="*/ 123 h 23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6" h="2384">
                  <a:moveTo>
                    <a:pt x="776" y="2384"/>
                  </a:moveTo>
                  <a:cubicBezTo>
                    <a:pt x="492" y="1712"/>
                    <a:pt x="208" y="1040"/>
                    <a:pt x="104" y="656"/>
                  </a:cubicBezTo>
                  <a:cubicBezTo>
                    <a:pt x="0" y="272"/>
                    <a:pt x="144" y="160"/>
                    <a:pt x="152" y="80"/>
                  </a:cubicBezTo>
                  <a:cubicBezTo>
                    <a:pt x="160" y="0"/>
                    <a:pt x="156" y="88"/>
                    <a:pt x="152" y="1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108" name="Oval 9">
              <a:extLst>
                <a:ext uri="{FF2B5EF4-FFF2-40B4-BE49-F238E27FC236}">
                  <a16:creationId xmlns:a16="http://schemas.microsoft.com/office/drawing/2014/main" xmlns="" id="{7F1F6EC7-6595-61C7-7CDF-832E5182E911}"/>
                </a:ext>
              </a:extLst>
            </p:cNvPr>
            <p:cNvSpPr>
              <a:spLocks noChangeArrowheads="1"/>
            </p:cNvSpPr>
            <p:nvPr/>
          </p:nvSpPr>
          <p:spPr bwMode="auto">
            <a:xfrm>
              <a:off x="5313" y="2759"/>
              <a:ext cx="362" cy="78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vi-VN" altLang="vi-VN" sz="1050"/>
            </a:p>
          </p:txBody>
        </p:sp>
        <p:sp>
          <p:nvSpPr>
            <p:cNvPr id="109" name="Text Box 10">
              <a:extLst>
                <a:ext uri="{FF2B5EF4-FFF2-40B4-BE49-F238E27FC236}">
                  <a16:creationId xmlns:a16="http://schemas.microsoft.com/office/drawing/2014/main" xmlns="" id="{F104DB96-BFAE-5BB3-51B0-C16F6F083D56}"/>
                </a:ext>
              </a:extLst>
            </p:cNvPr>
            <p:cNvSpPr txBox="1">
              <a:spLocks noChangeArrowheads="1"/>
            </p:cNvSpPr>
            <p:nvPr/>
          </p:nvSpPr>
          <p:spPr bwMode="auto">
            <a:xfrm>
              <a:off x="3074" y="1310"/>
              <a:ext cx="7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H</a:t>
              </a:r>
              <a:r>
                <a:rPr lang="en-US" altLang="vi-VN" sz="1800" b="1" i="1" baseline="-25000">
                  <a:solidFill>
                    <a:srgbClr val="FF0000"/>
                  </a:solidFill>
                </a:rPr>
                <a:t>2</a:t>
              </a:r>
            </a:p>
          </p:txBody>
        </p:sp>
        <p:sp>
          <p:nvSpPr>
            <p:cNvPr id="110" name="Text Box 11">
              <a:extLst>
                <a:ext uri="{FF2B5EF4-FFF2-40B4-BE49-F238E27FC236}">
                  <a16:creationId xmlns:a16="http://schemas.microsoft.com/office/drawing/2014/main" xmlns="" id="{E2E9914D-A592-27D7-B05D-B2633D417FDE}"/>
                </a:ext>
              </a:extLst>
            </p:cNvPr>
            <p:cNvSpPr txBox="1">
              <a:spLocks noChangeArrowheads="1"/>
            </p:cNvSpPr>
            <p:nvPr/>
          </p:nvSpPr>
          <p:spPr bwMode="auto">
            <a:xfrm>
              <a:off x="4977" y="2352"/>
              <a:ext cx="8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vi-VN" sz="1800" b="1" i="1">
                  <a:solidFill>
                    <a:srgbClr val="FF0000"/>
                  </a:solidFill>
                </a:rPr>
                <a:t>Khí CO</a:t>
              </a:r>
              <a:r>
                <a:rPr lang="en-US" altLang="vi-VN" sz="1800" b="1" i="1" baseline="-25000">
                  <a:solidFill>
                    <a:srgbClr val="FF0000"/>
                  </a:solidFill>
                </a:rPr>
                <a:t>2</a:t>
              </a:r>
            </a:p>
          </p:txBody>
        </p:sp>
      </p:grpSp>
    </p:spTree>
    <p:extLst>
      <p:ext uri="{BB962C8B-B14F-4D97-AF65-F5344CB8AC3E}">
        <p14:creationId xmlns:p14="http://schemas.microsoft.com/office/powerpoint/2010/main" val="177475202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a:extLst>
              <a:ext uri="{FF2B5EF4-FFF2-40B4-BE49-F238E27FC236}">
                <a16:creationId xmlns:a16="http://schemas.microsoft.com/office/drawing/2014/main" xmlns="" id="{6924F586-5796-41A3-544A-BDD216F7DF63}"/>
              </a:ext>
            </a:extLst>
          </p:cNvPr>
          <p:cNvPicPr/>
          <p:nvPr/>
        </p:nvPicPr>
        <p:blipFill rotWithShape="1">
          <a:blip r:embed="rId5"/>
          <a:srcRect l="26009" t="58090" r="53486"/>
          <a:stretch/>
        </p:blipFill>
        <p:spPr>
          <a:xfrm>
            <a:off x="377952" y="2792013"/>
            <a:ext cx="1885362" cy="2173255"/>
          </a:xfrm>
          <a:prstGeom prst="rect">
            <a:avLst/>
          </a:prstGeom>
        </p:spPr>
      </p:pic>
      <p:sp>
        <p:nvSpPr>
          <p:cNvPr id="10" name="Bong bóng Ý nghĩ: Hình đám mây 9">
            <a:extLst>
              <a:ext uri="{FF2B5EF4-FFF2-40B4-BE49-F238E27FC236}">
                <a16:creationId xmlns:a16="http://schemas.microsoft.com/office/drawing/2014/main" xmlns="" id="{6C726649-9D0B-25DF-A8C2-2E7F44BA308E}"/>
              </a:ext>
            </a:extLst>
          </p:cNvPr>
          <p:cNvSpPr/>
          <p:nvPr/>
        </p:nvSpPr>
        <p:spPr>
          <a:xfrm>
            <a:off x="3175798" y="0"/>
            <a:ext cx="5792711" cy="4732346"/>
          </a:xfrm>
          <a:prstGeom prst="cloudCallout">
            <a:avLst>
              <a:gd name="adj1" fmla="val -73720"/>
              <a:gd name="adj2" fmla="val 1349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bg1">
                    <a:lumMod val="50000"/>
                  </a:schemeClr>
                </a:solidFill>
                <a:effectLst/>
                <a:latin typeface="+mj-lt"/>
                <a:ea typeface="Times New Roman" panose="02020603050405020304" pitchFamily="18" charset="0"/>
              </a:rPr>
              <a:t>Vậy làm thế nào để có thể xác định một cách thuận lợi số nguyên tử, phân tử và khối lượng, thể tích của chúng khi tham gia và tạo thành trong các phản ứng </a:t>
            </a:r>
            <a:r>
              <a:rPr lang="vi-VN" sz="2800" dirty="0" err="1">
                <a:solidFill>
                  <a:schemeClr val="bg1">
                    <a:lumMod val="50000"/>
                  </a:schemeClr>
                </a:solidFill>
                <a:effectLst/>
                <a:latin typeface="+mj-lt"/>
                <a:ea typeface="Times New Roman" panose="02020603050405020304" pitchFamily="18" charset="0"/>
              </a:rPr>
              <a:t>hoá</a:t>
            </a:r>
            <a:r>
              <a:rPr lang="vi-VN" sz="2800" dirty="0">
                <a:solidFill>
                  <a:schemeClr val="bg1">
                    <a:lumMod val="50000"/>
                  </a:schemeClr>
                </a:solidFill>
                <a:effectLst/>
                <a:latin typeface="+mj-lt"/>
                <a:ea typeface="Times New Roman" panose="02020603050405020304" pitchFamily="18" charset="0"/>
              </a:rPr>
              <a:t> học?</a:t>
            </a:r>
            <a:endParaRPr lang="vi-VN" sz="2800" dirty="0">
              <a:solidFill>
                <a:schemeClr val="bg1">
                  <a:lumMod val="50000"/>
                </a:schemeClr>
              </a:solidFill>
              <a:effectLst/>
              <a:latin typeface="+mj-lt"/>
              <a:ea typeface="Segoe UI" panose="020B0502040204020203" pitchFamily="34" charset="0"/>
            </a:endParaRPr>
          </a:p>
        </p:txBody>
      </p:sp>
    </p:spTree>
  </p:cSld>
  <p:clrMapOvr>
    <a:masterClrMapping/>
  </p:clrMapOvr>
  <p:transition spd="slow">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 name="Hộp Văn bản 3">
                <a:extLst>
                  <a:ext uri="{FF2B5EF4-FFF2-40B4-BE49-F238E27FC236}">
                    <a16:creationId xmlns:a16="http://schemas.microsoft.com/office/drawing/2014/main" xmlns="" id="{49B0CFAC-4531-9C9A-915D-6ED43F961431}"/>
                  </a:ext>
                </a:extLst>
              </p:cNvPr>
              <p:cNvSpPr txBox="1"/>
              <p:nvPr/>
            </p:nvSpPr>
            <p:spPr>
              <a:xfrm>
                <a:off x="3459186" y="982666"/>
                <a:ext cx="2225628" cy="1132746"/>
              </a:xfrm>
              <a:prstGeom prst="rect">
                <a:avLst/>
              </a:prstGeom>
              <a:noFill/>
              <a:ln>
                <a:noFill/>
              </a:ln>
            </p:spPr>
            <p:txBody>
              <a:bodyPr wrap="square">
                <a:spAutoFit/>
              </a:bodyPr>
              <a:lstStyle/>
              <a:p>
                <a:r>
                  <a:rPr lang="vi-VN" sz="2800" dirty="0"/>
                  <a:t>= </a:t>
                </a:r>
                <a14:m>
                  <m:oMath xmlns:m="http://schemas.openxmlformats.org/officeDocument/2006/math">
                    <m:f>
                      <m:fPr>
                        <m:ctrlPr>
                          <a:rPr lang="vi-VN" sz="2800" i="1" smtClean="0">
                            <a:latin typeface="Cambria Math"/>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𝐶𝑂</m:t>
                        </m:r>
                        <m:r>
                          <a:rPr lang="vi-VN" sz="2800" b="0" i="1" baseline="-25000" smtClean="0">
                            <a:latin typeface="Cambria Math" panose="02040503050406030204" pitchFamily="18" charset="0"/>
                          </a:rPr>
                          <m:t>2</m:t>
                        </m:r>
                      </m:num>
                      <m:den>
                        <m:r>
                          <a:rPr lang="vi-VN" sz="2800" i="1">
                            <a:latin typeface="Cambria Math" panose="02040503050406030204" pitchFamily="18" charset="0"/>
                          </a:rPr>
                          <m:t>𝑀</m:t>
                        </m:r>
                        <m:r>
                          <a:rPr lang="vi-VN" sz="2800" b="0" i="1" baseline="-25000" smtClean="0">
                            <a:latin typeface="Cambria Math" panose="02040503050406030204" pitchFamily="18" charset="0"/>
                          </a:rPr>
                          <m:t>𝐻</m:t>
                        </m:r>
                        <m:r>
                          <a:rPr lang="vi-VN" sz="2800" b="0" i="1" baseline="-25000" smtClean="0">
                            <a:latin typeface="Cambria Math" panose="02040503050406030204" pitchFamily="18" charset="0"/>
                          </a:rPr>
                          <m:t>2</m:t>
                        </m:r>
                      </m:den>
                    </m:f>
                  </m:oMath>
                </a14:m>
                <a:endParaRPr lang="vi-VN" sz="2800" dirty="0">
                  <a:latin typeface="+mj-lt"/>
                </a:endParaRPr>
              </a:p>
              <a:p>
                <a:endParaRPr lang="vi-VN" sz="2800" dirty="0">
                  <a:latin typeface="+mj-lt"/>
                </a:endParaRPr>
              </a:p>
            </p:txBody>
          </p:sp>
        </mc:Choice>
        <mc:Fallback xmlns="">
          <p:sp>
            <p:nvSpPr>
              <p:cNvPr id="4" name="Hộp Văn bản 3">
                <a:extLst>
                  <a:ext uri="{FF2B5EF4-FFF2-40B4-BE49-F238E27FC236}">
                    <a16:creationId xmlns:a16="http://schemas.microsoft.com/office/drawing/2014/main" id="{49B0CFAC-4531-9C9A-915D-6ED43F961431}"/>
                  </a:ext>
                </a:extLst>
              </p:cNvPr>
              <p:cNvSpPr txBox="1">
                <a:spLocks noRot="1" noChangeAspect="1" noMove="1" noResize="1" noEditPoints="1" noAdjustHandles="1" noChangeArrowheads="1" noChangeShapeType="1" noTextEdit="1"/>
              </p:cNvSpPr>
              <p:nvPr/>
            </p:nvSpPr>
            <p:spPr>
              <a:xfrm>
                <a:off x="3459186" y="982666"/>
                <a:ext cx="2225628" cy="1132746"/>
              </a:xfrm>
              <a:prstGeom prst="rect">
                <a:avLst/>
              </a:prstGeom>
              <a:blipFill>
                <a:blip r:embed="rId2"/>
                <a:stretch>
                  <a:fillRect l="-5464"/>
                </a:stretch>
              </a:blipFill>
              <a:ln>
                <a:noFill/>
              </a:ln>
            </p:spPr>
            <p:txBody>
              <a:bodyPr/>
              <a:lstStyle/>
              <a:p>
                <a:r>
                  <a:rPr lang="vi-VN">
                    <a:noFill/>
                  </a:rPr>
                  <a:t> </a:t>
                </a:r>
              </a:p>
            </p:txBody>
          </p:sp>
        </mc:Fallback>
      </mc:AlternateContent>
      <p:sp>
        <p:nvSpPr>
          <p:cNvPr id="7" name="Hộp Văn bản 6">
            <a:extLst>
              <a:ext uri="{FF2B5EF4-FFF2-40B4-BE49-F238E27FC236}">
                <a16:creationId xmlns:a16="http://schemas.microsoft.com/office/drawing/2014/main" xmlns="" id="{58C1641F-2D31-95FA-D92F-B72C4DE7DF3C}"/>
              </a:ext>
            </a:extLst>
          </p:cNvPr>
          <p:cNvSpPr txBox="1"/>
          <p:nvPr/>
        </p:nvSpPr>
        <p:spPr>
          <a:xfrm>
            <a:off x="2114093" y="1025819"/>
            <a:ext cx="1631289" cy="523220"/>
          </a:xfrm>
          <a:prstGeom prst="rect">
            <a:avLst/>
          </a:prstGeom>
          <a:noFill/>
        </p:spPr>
        <p:txBody>
          <a:bodyPr wrap="square">
            <a:spAutoFit/>
          </a:bodyPr>
          <a:lstStyle/>
          <a:p>
            <a:r>
              <a:rPr lang="vi-VN" sz="2800" dirty="0">
                <a:latin typeface="+mj-lt"/>
                <a:ea typeface="Times New Roman" panose="02020603050405020304" pitchFamily="18" charset="0"/>
              </a:rPr>
              <a:t>   </a:t>
            </a:r>
            <a:r>
              <a:rPr lang="vi-VN" sz="2800" dirty="0">
                <a:solidFill>
                  <a:srgbClr val="000000"/>
                </a:solidFill>
                <a:effectLst/>
                <a:latin typeface="+mj-lt"/>
                <a:ea typeface="Times New Roman" panose="02020603050405020304" pitchFamily="18" charset="0"/>
              </a:rPr>
              <a:t>d</a:t>
            </a:r>
            <a:r>
              <a:rPr lang="vi-VN" sz="2800" baseline="-25000" dirty="0">
                <a:latin typeface="+mj-lt"/>
                <a:ea typeface="Times New Roman" panose="02020603050405020304" pitchFamily="18" charset="0"/>
              </a:rPr>
              <a:t>CO2</a:t>
            </a:r>
            <a:r>
              <a:rPr lang="vi-VN" sz="2800" baseline="-25000" dirty="0">
                <a:solidFill>
                  <a:srgbClr val="000000"/>
                </a:solidFill>
                <a:effectLst/>
                <a:latin typeface="+mj-lt"/>
                <a:ea typeface="Times New Roman" panose="02020603050405020304" pitchFamily="18" charset="0"/>
              </a:rPr>
              <a:t>/</a:t>
            </a:r>
            <a:r>
              <a:rPr lang="vi-VN" sz="2800" baseline="-25000" dirty="0">
                <a:latin typeface="+mj-lt"/>
                <a:ea typeface="Times New Roman" panose="02020603050405020304" pitchFamily="18" charset="0"/>
              </a:rPr>
              <a:t>H2</a:t>
            </a:r>
            <a:r>
              <a:rPr lang="vi-VN" sz="2800" baseline="-25000" dirty="0">
                <a:solidFill>
                  <a:srgbClr val="000000"/>
                </a:solidFill>
                <a:effectLst/>
                <a:latin typeface="+mj-lt"/>
                <a:ea typeface="Times New Roman" panose="02020603050405020304" pitchFamily="18" charset="0"/>
              </a:rPr>
              <a:t> </a:t>
            </a:r>
            <a:endParaRPr lang="vi-VN" sz="2800" dirty="0"/>
          </a:p>
        </p:txBody>
      </p:sp>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xmlns="" id="{88715B23-2B18-D1E8-CBB3-0CD53A557764}"/>
                  </a:ext>
                </a:extLst>
              </p:cNvPr>
              <p:cNvSpPr txBox="1"/>
              <p:nvPr/>
            </p:nvSpPr>
            <p:spPr>
              <a:xfrm>
                <a:off x="4572000" y="986055"/>
                <a:ext cx="2225628" cy="1132746"/>
              </a:xfrm>
              <a:prstGeom prst="rect">
                <a:avLst/>
              </a:prstGeom>
              <a:noFill/>
              <a:ln>
                <a:noFill/>
              </a:ln>
            </p:spPr>
            <p:txBody>
              <a:bodyPr wrap="square">
                <a:spAutoFit/>
              </a:bodyPr>
              <a:lstStyle/>
              <a:p>
                <a:r>
                  <a:rPr lang="vi-VN" sz="2800" dirty="0"/>
                  <a:t>= </a:t>
                </a:r>
                <a14:m>
                  <m:oMath xmlns:m="http://schemas.openxmlformats.org/officeDocument/2006/math">
                    <m:f>
                      <m:fPr>
                        <m:ctrlPr>
                          <a:rPr lang="vi-VN" sz="2800" i="1" smtClean="0">
                            <a:latin typeface="Cambria Math"/>
                          </a:rPr>
                        </m:ctrlPr>
                      </m:fPr>
                      <m:num>
                        <m:r>
                          <a:rPr lang="vi-VN" sz="2800" b="0" i="1" smtClean="0">
                            <a:latin typeface="Cambria Math" panose="02040503050406030204" pitchFamily="18" charset="0"/>
                          </a:rPr>
                          <m:t>44</m:t>
                        </m:r>
                      </m:num>
                      <m:den>
                        <m:r>
                          <a:rPr lang="vi-VN" sz="2800" b="0" i="1" smtClean="0">
                            <a:latin typeface="Cambria Math" panose="02040503050406030204" pitchFamily="18" charset="0"/>
                          </a:rPr>
                          <m:t>2</m:t>
                        </m:r>
                      </m:den>
                    </m:f>
                    <m:r>
                      <a:rPr lang="vi-VN" sz="2800" b="0" i="1" smtClean="0">
                        <a:latin typeface="Cambria Math" panose="02040503050406030204" pitchFamily="18" charset="0"/>
                      </a:rPr>
                      <m:t>=22</m:t>
                    </m:r>
                  </m:oMath>
                </a14:m>
                <a:endParaRPr lang="vi-VN" sz="2800" dirty="0">
                  <a:latin typeface="+mj-lt"/>
                </a:endParaRPr>
              </a:p>
              <a:p>
                <a:endParaRPr lang="vi-VN" sz="2800" dirty="0">
                  <a:latin typeface="+mj-lt"/>
                </a:endParaRPr>
              </a:p>
            </p:txBody>
          </p:sp>
        </mc:Choice>
        <mc:Fallback xmlns="">
          <p:sp>
            <p:nvSpPr>
              <p:cNvPr id="8" name="Hộp Văn bản 7">
                <a:extLst>
                  <a:ext uri="{FF2B5EF4-FFF2-40B4-BE49-F238E27FC236}">
                    <a16:creationId xmlns:a16="http://schemas.microsoft.com/office/drawing/2014/main" id="{88715B23-2B18-D1E8-CBB3-0CD53A557764}"/>
                  </a:ext>
                </a:extLst>
              </p:cNvPr>
              <p:cNvSpPr txBox="1">
                <a:spLocks noRot="1" noChangeAspect="1" noMove="1" noResize="1" noEditPoints="1" noAdjustHandles="1" noChangeArrowheads="1" noChangeShapeType="1" noTextEdit="1"/>
              </p:cNvSpPr>
              <p:nvPr/>
            </p:nvSpPr>
            <p:spPr>
              <a:xfrm>
                <a:off x="4572000" y="986055"/>
                <a:ext cx="2225628" cy="1132746"/>
              </a:xfrm>
              <a:prstGeom prst="rect">
                <a:avLst/>
              </a:prstGeom>
              <a:blipFill>
                <a:blip r:embed="rId3"/>
                <a:stretch>
                  <a:fillRect l="-5479"/>
                </a:stretch>
              </a:blipFill>
              <a:ln>
                <a:noFill/>
              </a:ln>
            </p:spPr>
            <p:txBody>
              <a:bodyPr/>
              <a:lstStyle/>
              <a:p>
                <a:r>
                  <a:rPr lang="vi-VN">
                    <a:noFill/>
                  </a:rPr>
                  <a:t> </a:t>
                </a:r>
              </a:p>
            </p:txBody>
          </p:sp>
        </mc:Fallback>
      </mc:AlternateContent>
      <p:sp>
        <p:nvSpPr>
          <p:cNvPr id="9" name="Hộp Văn bản 8">
            <a:extLst>
              <a:ext uri="{FF2B5EF4-FFF2-40B4-BE49-F238E27FC236}">
                <a16:creationId xmlns:a16="http://schemas.microsoft.com/office/drawing/2014/main" xmlns="" id="{DAA8FCF5-054B-166B-B155-4F4D009571C6}"/>
              </a:ext>
            </a:extLst>
          </p:cNvPr>
          <p:cNvSpPr txBox="1"/>
          <p:nvPr/>
        </p:nvSpPr>
        <p:spPr>
          <a:xfrm>
            <a:off x="2231150" y="2004418"/>
            <a:ext cx="4681700" cy="461665"/>
          </a:xfrm>
          <a:prstGeom prst="rect">
            <a:avLst/>
          </a:prstGeom>
          <a:noFill/>
        </p:spPr>
        <p:txBody>
          <a:bodyPr wrap="square">
            <a:spAutoFit/>
          </a:bodyPr>
          <a:lstStyle/>
          <a:p>
            <a:r>
              <a:rPr lang="vi-VN" sz="2400" i="1" dirty="0">
                <a:solidFill>
                  <a:srgbClr val="000000"/>
                </a:solidFill>
                <a:effectLst/>
                <a:latin typeface="Times New Roman" panose="02020603050405020304" pitchFamily="18" charset="0"/>
                <a:ea typeface="Times New Roman" panose="02020603050405020304" pitchFamily="18" charset="0"/>
              </a:rPr>
              <a:t>Khí CO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nặng hơn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là </a:t>
            </a:r>
            <a:r>
              <a:rPr lang="vi-VN" sz="2400" i="1" dirty="0">
                <a:latin typeface="Times New Roman" panose="02020603050405020304" pitchFamily="18" charset="0"/>
                <a:ea typeface="Times New Roman" panose="02020603050405020304" pitchFamily="18" charset="0"/>
              </a:rPr>
              <a:t>22</a:t>
            </a:r>
            <a:r>
              <a:rPr lang="vi-VN" sz="2400" i="1" dirty="0">
                <a:solidFill>
                  <a:srgbClr val="000000"/>
                </a:solidFill>
                <a:effectLst/>
                <a:latin typeface="Times New Roman" panose="02020603050405020304" pitchFamily="18" charset="0"/>
                <a:ea typeface="Times New Roman" panose="02020603050405020304" pitchFamily="18" charset="0"/>
              </a:rPr>
              <a:t> lần</a:t>
            </a:r>
            <a:endParaRPr lang="vi-VN" sz="2400" dirty="0"/>
          </a:p>
        </p:txBody>
      </p:sp>
      <p:pic>
        <p:nvPicPr>
          <p:cNvPr id="10" name="Picture 2" descr="Người đàn ông thể hiện cử chỉ của một ý tưởng tuyệt vời Véc tơ miễn phí">
            <a:extLst>
              <a:ext uri="{FF2B5EF4-FFF2-40B4-BE49-F238E27FC236}">
                <a16:creationId xmlns:a16="http://schemas.microsoft.com/office/drawing/2014/main" xmlns="" id="{35AB7ECC-44A6-C94C-F80B-94EF921BD0CE}"/>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2706625" y="2910679"/>
            <a:ext cx="2250433" cy="22504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4055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p:bldP spid="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7917;p34">
            <a:extLst>
              <a:ext uri="{FF2B5EF4-FFF2-40B4-BE49-F238E27FC236}">
                <a16:creationId xmlns:a16="http://schemas.microsoft.com/office/drawing/2014/main" xmlns=""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xmlns=""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919;p34">
              <a:extLst>
                <a:ext uri="{FF2B5EF4-FFF2-40B4-BE49-F238E27FC236}">
                  <a16:creationId xmlns:a16="http://schemas.microsoft.com/office/drawing/2014/main" xmlns=""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583;p56">
            <a:extLst>
              <a:ext uri="{FF2B5EF4-FFF2-40B4-BE49-F238E27FC236}">
                <a16:creationId xmlns:a16="http://schemas.microsoft.com/office/drawing/2014/main" xmlns=""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raphic 11">
            <a:extLst>
              <a:ext uri="{FF2B5EF4-FFF2-40B4-BE49-F238E27FC236}">
                <a16:creationId xmlns:a16="http://schemas.microsoft.com/office/drawing/2014/main" xmlns="" id="{B2CEF7D5-55CE-626B-BBEB-20C3EB5EC689}"/>
              </a:ext>
            </a:extLst>
          </p:cNvPr>
          <p:cNvGrpSpPr/>
          <p:nvPr/>
        </p:nvGrpSpPr>
        <p:grpSpPr>
          <a:xfrm>
            <a:off x="837506" y="2890960"/>
            <a:ext cx="2512855" cy="2167206"/>
            <a:chOff x="2173432" y="131085"/>
            <a:chExt cx="3667628" cy="3831831"/>
          </a:xfrm>
        </p:grpSpPr>
        <p:sp>
          <p:nvSpPr>
            <p:cNvPr id="16" name="Freeform: Shape 15">
              <a:extLst>
                <a:ext uri="{FF2B5EF4-FFF2-40B4-BE49-F238E27FC236}">
                  <a16:creationId xmlns:a16="http://schemas.microsoft.com/office/drawing/2014/main" xmlns=""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37" name="AutoShape 3">
            <a:extLst>
              <a:ext uri="{FF2B5EF4-FFF2-40B4-BE49-F238E27FC236}">
                <a16:creationId xmlns:a16="http://schemas.microsoft.com/office/drawing/2014/main" xmlns="" id="{28BDBB6E-A82B-39EB-BD71-512E27B0D8FF}"/>
              </a:ext>
            </a:extLst>
          </p:cNvPr>
          <p:cNvSpPr>
            <a:spLocks noChangeArrowheads="1"/>
          </p:cNvSpPr>
          <p:nvPr/>
        </p:nvSpPr>
        <p:spPr bwMode="auto">
          <a:xfrm>
            <a:off x="3045533" y="90854"/>
            <a:ext cx="4628112" cy="2513357"/>
          </a:xfrm>
          <a:prstGeom prst="cloudCallout">
            <a:avLst>
              <a:gd name="adj1" fmla="val -44531"/>
              <a:gd name="adj2" fmla="val 61065"/>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800" dirty="0"/>
              <a:t>Làm thế nào để biết khí X nặng hay nhẹ hơn không khí?</a:t>
            </a:r>
            <a:endParaRPr lang="en-US" altLang="vi-VN" sz="28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577283585"/>
      </p:ext>
    </p:extLst>
  </p:cSld>
  <p:clrMapOvr>
    <a:masterClrMapping/>
  </p:clrMapOvr>
  <p:transition spd="slow">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ười đàn ông thể hiện cử chỉ của một ý tưởng tuyệt vời Véc tơ miễn phí">
            <a:extLst>
              <a:ext uri="{FF2B5EF4-FFF2-40B4-BE49-F238E27FC236}">
                <a16:creationId xmlns:a16="http://schemas.microsoft.com/office/drawing/2014/main" xmlns=""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423646"/>
            <a:ext cx="1875887" cy="1875887"/>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3">
            <a:extLst>
              <a:ext uri="{FF2B5EF4-FFF2-40B4-BE49-F238E27FC236}">
                <a16:creationId xmlns:a16="http://schemas.microsoft.com/office/drawing/2014/main" xmlns="" id="{C12EC0DE-A130-4DBA-86A5-EA5465C88790}"/>
              </a:ext>
            </a:extLst>
          </p:cNvPr>
          <p:cNvSpPr>
            <a:spLocks noChangeArrowheads="1"/>
          </p:cNvSpPr>
          <p:nvPr/>
        </p:nvSpPr>
        <p:spPr bwMode="auto">
          <a:xfrm>
            <a:off x="1594714" y="90853"/>
            <a:ext cx="6078931" cy="3208301"/>
          </a:xfrm>
          <a:prstGeom prst="cloudCallout">
            <a:avLst>
              <a:gd name="adj1" fmla="val 20906"/>
              <a:gd name="adj2" fmla="val 78819"/>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r>
              <a:rPr lang="vi-VN" sz="2400" i="1" dirty="0"/>
              <a:t>Để biết khí X nặng hay nhẹ hơn không khí, ta dựa vào tỉ số giữa khối lượng </a:t>
            </a:r>
            <a:r>
              <a:rPr lang="vi-VN" sz="2400" i="1" dirty="0" err="1"/>
              <a:t>mol</a:t>
            </a:r>
            <a:r>
              <a:rPr lang="vi-VN" sz="2400" i="1" dirty="0"/>
              <a:t> của khí X ( M</a:t>
            </a:r>
            <a:r>
              <a:rPr lang="vi-VN" sz="2400" i="1" baseline="-25000" dirty="0"/>
              <a:t>X </a:t>
            </a:r>
            <a:r>
              <a:rPr lang="vi-VN" sz="2400" i="1" dirty="0"/>
              <a:t>) với khối lượng của 1 </a:t>
            </a:r>
            <a:r>
              <a:rPr lang="vi-VN" sz="2400" i="1" dirty="0" err="1"/>
              <a:t>mol</a:t>
            </a:r>
            <a:r>
              <a:rPr lang="vi-VN" sz="2400" i="1" dirty="0"/>
              <a:t> không khí.</a:t>
            </a:r>
            <a:endParaRPr lang="vi-VN" sz="2400" dirty="0"/>
          </a:p>
          <a:p>
            <a:pPr algn="ctr" eaLnBrk="1" hangingPunct="1"/>
            <a:endParaRPr lang="en-US" altLang="vi-VN" sz="24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60637492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xmlns="" id="{87FE59D1-A5AC-3EA0-B9AF-CA2E555A89D4}"/>
              </a:ext>
            </a:extLst>
          </p:cNvPr>
          <p:cNvSpPr txBox="1">
            <a:spLocks/>
          </p:cNvSpPr>
          <p:nvPr/>
        </p:nvSpPr>
        <p:spPr>
          <a:xfrm>
            <a:off x="1084424" y="595053"/>
            <a:ext cx="3304696"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xmlns=""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xmlns=""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xmlns=""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xmlns=""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xmlns=""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xmlns=""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 name="Group 32">
            <a:extLst>
              <a:ext uri="{FF2B5EF4-FFF2-40B4-BE49-F238E27FC236}">
                <a16:creationId xmlns:a16="http://schemas.microsoft.com/office/drawing/2014/main" xmlns="" id="{D01BC582-0AA1-56EF-E1AF-771D91BE8C92}"/>
              </a:ext>
            </a:extLst>
          </p:cNvPr>
          <p:cNvGrpSpPr/>
          <p:nvPr/>
        </p:nvGrpSpPr>
        <p:grpSpPr>
          <a:xfrm>
            <a:off x="1627308" y="1408692"/>
            <a:ext cx="597308" cy="564966"/>
            <a:chOff x="1846089" y="2648401"/>
            <a:chExt cx="878022" cy="830481"/>
          </a:xfrm>
        </p:grpSpPr>
        <p:grpSp>
          <p:nvGrpSpPr>
            <p:cNvPr id="12" name="Google Shape;8151;p36">
              <a:extLst>
                <a:ext uri="{FF2B5EF4-FFF2-40B4-BE49-F238E27FC236}">
                  <a16:creationId xmlns:a16="http://schemas.microsoft.com/office/drawing/2014/main" xmlns="" id="{2AE6AFA2-925F-7061-0A54-9DDF14C6ABD3}"/>
                </a:ext>
              </a:extLst>
            </p:cNvPr>
            <p:cNvGrpSpPr/>
            <p:nvPr/>
          </p:nvGrpSpPr>
          <p:grpSpPr>
            <a:xfrm>
              <a:off x="1846089" y="2648401"/>
              <a:ext cx="878022" cy="830481"/>
              <a:chOff x="1121526" y="1341074"/>
              <a:chExt cx="3065806" cy="2648383"/>
            </a:xfrm>
          </p:grpSpPr>
          <p:sp>
            <p:nvSpPr>
              <p:cNvPr id="25" name="Google Shape;8152;p36">
                <a:extLst>
                  <a:ext uri="{FF2B5EF4-FFF2-40B4-BE49-F238E27FC236}">
                    <a16:creationId xmlns:a16="http://schemas.microsoft.com/office/drawing/2014/main" xmlns="" id="{C4BD445A-26F9-D0EF-DE07-C8CDFC886FF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8153;p36">
                <a:extLst>
                  <a:ext uri="{FF2B5EF4-FFF2-40B4-BE49-F238E27FC236}">
                    <a16:creationId xmlns:a16="http://schemas.microsoft.com/office/drawing/2014/main" xmlns="" id="{B5223584-B329-5755-A115-C786355F408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8924;p44">
              <a:extLst>
                <a:ext uri="{FF2B5EF4-FFF2-40B4-BE49-F238E27FC236}">
                  <a16:creationId xmlns:a16="http://schemas.microsoft.com/office/drawing/2014/main" xmlns="" id="{62C039C0-4519-0D7D-F88A-2F9B859E534A}"/>
                </a:ext>
              </a:extLst>
            </p:cNvPr>
            <p:cNvGrpSpPr/>
            <p:nvPr/>
          </p:nvGrpSpPr>
          <p:grpSpPr>
            <a:xfrm>
              <a:off x="2055500" y="2858549"/>
              <a:ext cx="338616" cy="337690"/>
              <a:chOff x="3269875" y="3210400"/>
              <a:chExt cx="484500" cy="483175"/>
            </a:xfrm>
            <a:solidFill>
              <a:srgbClr val="C43300"/>
            </a:solidFill>
          </p:grpSpPr>
          <p:sp>
            <p:nvSpPr>
              <p:cNvPr id="23" name="Google Shape;8925;p44">
                <a:extLst>
                  <a:ext uri="{FF2B5EF4-FFF2-40B4-BE49-F238E27FC236}">
                    <a16:creationId xmlns:a16="http://schemas.microsoft.com/office/drawing/2014/main" xmlns="" id="{7D3EABCB-34D7-3E8E-DB90-9B9BEF334FE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8926;p44">
                <a:extLst>
                  <a:ext uri="{FF2B5EF4-FFF2-40B4-BE49-F238E27FC236}">
                    <a16:creationId xmlns:a16="http://schemas.microsoft.com/office/drawing/2014/main" xmlns="" id="{929ED72C-8630-623F-B76F-53C59DD62EC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8" name="Group 32">
            <a:extLst>
              <a:ext uri="{FF2B5EF4-FFF2-40B4-BE49-F238E27FC236}">
                <a16:creationId xmlns:a16="http://schemas.microsoft.com/office/drawing/2014/main" xmlns="" id="{5490CCB0-7612-4F62-8758-B57EFEE3D656}"/>
              </a:ext>
            </a:extLst>
          </p:cNvPr>
          <p:cNvGrpSpPr/>
          <p:nvPr/>
        </p:nvGrpSpPr>
        <p:grpSpPr>
          <a:xfrm>
            <a:off x="1649677" y="2872285"/>
            <a:ext cx="597308" cy="564966"/>
            <a:chOff x="1846089" y="2648401"/>
            <a:chExt cx="878022" cy="830481"/>
          </a:xfrm>
        </p:grpSpPr>
        <p:grpSp>
          <p:nvGrpSpPr>
            <p:cNvPr id="49" name="Google Shape;8151;p36">
              <a:extLst>
                <a:ext uri="{FF2B5EF4-FFF2-40B4-BE49-F238E27FC236}">
                  <a16:creationId xmlns:a16="http://schemas.microsoft.com/office/drawing/2014/main" xmlns="" id="{F15744EE-1904-482A-3DA8-529C178995B5}"/>
                </a:ext>
              </a:extLst>
            </p:cNvPr>
            <p:cNvGrpSpPr/>
            <p:nvPr/>
          </p:nvGrpSpPr>
          <p:grpSpPr>
            <a:xfrm>
              <a:off x="1846089" y="2648401"/>
              <a:ext cx="878022" cy="830481"/>
              <a:chOff x="1121526" y="1341074"/>
              <a:chExt cx="3065806" cy="2648383"/>
            </a:xfrm>
          </p:grpSpPr>
          <p:sp>
            <p:nvSpPr>
              <p:cNvPr id="53" name="Google Shape;8152;p36">
                <a:extLst>
                  <a:ext uri="{FF2B5EF4-FFF2-40B4-BE49-F238E27FC236}">
                    <a16:creationId xmlns:a16="http://schemas.microsoft.com/office/drawing/2014/main" xmlns="" id="{42971984-A5C8-1F6F-A3B1-1B33DDF6E6B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53;p36">
                <a:extLst>
                  <a:ext uri="{FF2B5EF4-FFF2-40B4-BE49-F238E27FC236}">
                    <a16:creationId xmlns:a16="http://schemas.microsoft.com/office/drawing/2014/main" xmlns="" id="{BDB99D70-5041-E7C3-8DF0-C079AB31F409}"/>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 name="Google Shape;8924;p44">
              <a:extLst>
                <a:ext uri="{FF2B5EF4-FFF2-40B4-BE49-F238E27FC236}">
                  <a16:creationId xmlns:a16="http://schemas.microsoft.com/office/drawing/2014/main" xmlns="" id="{5858F226-2AB5-48CC-50CB-9814D3F71AB6}"/>
                </a:ext>
              </a:extLst>
            </p:cNvPr>
            <p:cNvGrpSpPr/>
            <p:nvPr/>
          </p:nvGrpSpPr>
          <p:grpSpPr>
            <a:xfrm>
              <a:off x="2055500" y="2858549"/>
              <a:ext cx="338616" cy="337690"/>
              <a:chOff x="3269875" y="3210400"/>
              <a:chExt cx="484500" cy="483175"/>
            </a:xfrm>
            <a:solidFill>
              <a:srgbClr val="C43300"/>
            </a:solidFill>
          </p:grpSpPr>
          <p:sp>
            <p:nvSpPr>
              <p:cNvPr id="51" name="Google Shape;8925;p44">
                <a:extLst>
                  <a:ext uri="{FF2B5EF4-FFF2-40B4-BE49-F238E27FC236}">
                    <a16:creationId xmlns:a16="http://schemas.microsoft.com/office/drawing/2014/main" xmlns="" id="{C7BCA4C2-7D65-C2BE-6BD5-8C4042578190}"/>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 name="Google Shape;8926;p44">
                <a:extLst>
                  <a:ext uri="{FF2B5EF4-FFF2-40B4-BE49-F238E27FC236}">
                    <a16:creationId xmlns:a16="http://schemas.microsoft.com/office/drawing/2014/main" xmlns="" id="{FAD11360-602E-BBB3-E7A1-566C60AFE27A}"/>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10" name="Tiêu đề 2">
            <a:extLst>
              <a:ext uri="{FF2B5EF4-FFF2-40B4-BE49-F238E27FC236}">
                <a16:creationId xmlns:a16="http://schemas.microsoft.com/office/drawing/2014/main" xmlns="" id="{A615C9BC-9271-07B4-CA22-06655D178280}"/>
              </a:ext>
            </a:extLst>
          </p:cNvPr>
          <p:cNvSpPr txBox="1">
            <a:spLocks/>
          </p:cNvSpPr>
          <p:nvPr/>
        </p:nvSpPr>
        <p:spPr>
          <a:xfrm>
            <a:off x="217179" y="602175"/>
            <a:ext cx="4815063" cy="545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vi-VN" dirty="0">
                <a:solidFill>
                  <a:schemeClr val="tx1"/>
                </a:solidFill>
              </a:rPr>
              <a:t>VI. TỈ KHỐI CỦA CHẤT KHÍ</a:t>
            </a:r>
          </a:p>
        </p:txBody>
      </p:sp>
      <p:sp>
        <p:nvSpPr>
          <p:cNvPr id="3" name="Hộp Văn bản 2">
            <a:extLst>
              <a:ext uri="{FF2B5EF4-FFF2-40B4-BE49-F238E27FC236}">
                <a16:creationId xmlns:a16="http://schemas.microsoft.com/office/drawing/2014/main" xmlns="" id="{4C5031CF-6632-F0AD-B3CA-122320D7598A}"/>
              </a:ext>
            </a:extLst>
          </p:cNvPr>
          <p:cNvSpPr txBox="1"/>
          <p:nvPr/>
        </p:nvSpPr>
        <p:spPr>
          <a:xfrm>
            <a:off x="2117294" y="1374477"/>
            <a:ext cx="6652371" cy="1735860"/>
          </a:xfrm>
          <a:prstGeom prst="rect">
            <a:avLst/>
          </a:prstGeom>
          <a:noFill/>
        </p:spPr>
        <p:txBody>
          <a:bodyPr wrap="square">
            <a:spAutoFit/>
          </a:bodyPr>
          <a:lstStyle/>
          <a:p>
            <a:pPr>
              <a:lnSpc>
                <a:spcPct val="115000"/>
              </a:lnSpc>
            </a:pPr>
            <a:r>
              <a:rPr lang="vi-VN" sz="2400" dirty="0">
                <a:solidFill>
                  <a:srgbClr val="000000"/>
                </a:solidFill>
                <a:effectLst/>
                <a:latin typeface="+mj-lt"/>
                <a:ea typeface="Times New Roman" panose="02020603050405020304" pitchFamily="18" charset="0"/>
              </a:rPr>
              <a:t>Tỉ khối của khí X đối với không khí ( kí hiệu </a:t>
            </a:r>
            <a:r>
              <a:rPr lang="vi-VN" sz="2400" dirty="0" err="1">
                <a:solidFill>
                  <a:srgbClr val="000000"/>
                </a:solidFill>
                <a:effectLst/>
                <a:latin typeface="+mj-lt"/>
                <a:ea typeface="Times New Roman" panose="02020603050405020304" pitchFamily="18" charset="0"/>
              </a:rPr>
              <a:t>d</a:t>
            </a:r>
            <a:r>
              <a:rPr lang="vi-VN" sz="2400" baseline="-25000" dirty="0" err="1">
                <a:solidFill>
                  <a:srgbClr val="000000"/>
                </a:solidFill>
                <a:effectLst/>
                <a:latin typeface="+mj-lt"/>
                <a:ea typeface="Times New Roman" panose="02020603050405020304" pitchFamily="18" charset="0"/>
              </a:rPr>
              <a:t>X</a:t>
            </a:r>
            <a:r>
              <a:rPr lang="vi-VN" sz="2400" baseline="-25000" dirty="0">
                <a:solidFill>
                  <a:srgbClr val="000000"/>
                </a:solidFill>
                <a:effectLst/>
                <a:latin typeface="+mj-lt"/>
                <a:ea typeface="Times New Roman" panose="02020603050405020304" pitchFamily="18" charset="0"/>
              </a:rPr>
              <a:t>/KK</a:t>
            </a:r>
            <a:r>
              <a:rPr lang="vi-VN" sz="2400" dirty="0">
                <a:solidFill>
                  <a:srgbClr val="000000"/>
                </a:solidFill>
                <a:effectLst/>
                <a:latin typeface="+mj-lt"/>
                <a:ea typeface="Times New Roman" panose="02020603050405020304" pitchFamily="18" charset="0"/>
              </a:rPr>
              <a:t> ) là tỉ số giữa khối lượng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của khí X (M</a:t>
            </a:r>
            <a:r>
              <a:rPr lang="vi-VN" sz="2400" baseline="-25000" dirty="0">
                <a:latin typeface="+mj-lt"/>
                <a:ea typeface="Times New Roman" panose="02020603050405020304" pitchFamily="18" charset="0"/>
              </a:rPr>
              <a:t>X</a:t>
            </a:r>
            <a:r>
              <a:rPr lang="vi-VN" sz="2400" dirty="0">
                <a:solidFill>
                  <a:srgbClr val="000000"/>
                </a:solidFill>
                <a:effectLst/>
                <a:latin typeface="+mj-lt"/>
                <a:ea typeface="Times New Roman" panose="02020603050405020304" pitchFamily="18" charset="0"/>
              </a:rPr>
              <a:t>) và khối lượng 1 </a:t>
            </a:r>
            <a:r>
              <a:rPr lang="vi-VN" sz="2400" dirty="0" err="1">
                <a:solidFill>
                  <a:srgbClr val="000000"/>
                </a:solidFill>
                <a:effectLst/>
                <a:latin typeface="+mj-lt"/>
                <a:ea typeface="Times New Roman" panose="02020603050405020304" pitchFamily="18" charset="0"/>
              </a:rPr>
              <a:t>mol</a:t>
            </a:r>
            <a:r>
              <a:rPr lang="vi-VN" sz="2400" dirty="0">
                <a:solidFill>
                  <a:srgbClr val="000000"/>
                </a:solidFill>
                <a:effectLst/>
                <a:latin typeface="+mj-lt"/>
                <a:ea typeface="Times New Roman" panose="02020603050405020304" pitchFamily="18" charset="0"/>
              </a:rPr>
              <a:t> không khí.</a:t>
            </a:r>
            <a:endParaRPr lang="vi-VN" sz="2400" dirty="0">
              <a:effectLst/>
              <a:latin typeface="+mj-lt"/>
              <a:ea typeface="Calibri" panose="020F0502020204030204" pitchFamily="34" charset="0"/>
            </a:endParaRPr>
          </a:p>
          <a:p>
            <a:pPr>
              <a:tabLst>
                <a:tab pos="3173730" algn="l"/>
              </a:tabLst>
            </a:pP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p:sp>
        <p:nvSpPr>
          <p:cNvPr id="6" name="Hộp Văn bản 5">
            <a:extLst>
              <a:ext uri="{FF2B5EF4-FFF2-40B4-BE49-F238E27FC236}">
                <a16:creationId xmlns:a16="http://schemas.microsoft.com/office/drawing/2014/main" xmlns="" id="{D2499B1C-0ABE-2A88-16B6-E3253B451334}"/>
              </a:ext>
            </a:extLst>
          </p:cNvPr>
          <p:cNvSpPr txBox="1"/>
          <p:nvPr/>
        </p:nvSpPr>
        <p:spPr>
          <a:xfrm>
            <a:off x="2199327" y="2879887"/>
            <a:ext cx="4897526" cy="461665"/>
          </a:xfrm>
          <a:prstGeom prst="rect">
            <a:avLst/>
          </a:prstGeom>
          <a:noFill/>
        </p:spPr>
        <p:txBody>
          <a:bodyPr wrap="square">
            <a:spAutoFit/>
          </a:bodyPr>
          <a:lstStyle/>
          <a:p>
            <a:pPr>
              <a:tabLst>
                <a:tab pos="3173730" algn="l"/>
              </a:tabLst>
            </a:pPr>
            <a:r>
              <a:rPr lang="vi-VN" sz="2400" dirty="0">
                <a:solidFill>
                  <a:srgbClr val="000000"/>
                </a:solidFill>
                <a:effectLst/>
                <a:latin typeface="+mj-lt"/>
                <a:ea typeface="Times New Roman" panose="02020603050405020304" pitchFamily="18" charset="0"/>
              </a:rPr>
              <a:t>Tính bằng biểu thức:</a:t>
            </a:r>
            <a:r>
              <a:rPr lang="vi-VN" sz="2400" dirty="0">
                <a:latin typeface="+mj-lt"/>
                <a:ea typeface="Times New Roman" panose="02020603050405020304" pitchFamily="18" charset="0"/>
              </a:rPr>
              <a:t>    </a:t>
            </a:r>
            <a:r>
              <a:rPr lang="vi-VN" sz="2400" dirty="0" err="1">
                <a:solidFill>
                  <a:srgbClr val="000000"/>
                </a:solidFill>
                <a:effectLst/>
                <a:latin typeface="+mj-lt"/>
                <a:ea typeface="Times New Roman" panose="02020603050405020304" pitchFamily="18" charset="0"/>
              </a:rPr>
              <a:t>d</a:t>
            </a:r>
            <a:r>
              <a:rPr lang="vi-VN" sz="2400" baseline="-25000" dirty="0" err="1">
                <a:latin typeface="+mj-lt"/>
                <a:ea typeface="Times New Roman" panose="02020603050405020304" pitchFamily="18" charset="0"/>
              </a:rPr>
              <a:t>X</a:t>
            </a:r>
            <a:r>
              <a:rPr lang="vi-VN" sz="2400" baseline="-25000" dirty="0">
                <a:solidFill>
                  <a:srgbClr val="000000"/>
                </a:solidFill>
                <a:effectLst/>
                <a:latin typeface="+mj-lt"/>
                <a:ea typeface="Times New Roman" panose="02020603050405020304" pitchFamily="18" charset="0"/>
              </a:rPr>
              <a:t>/</a:t>
            </a:r>
            <a:r>
              <a:rPr lang="vi-VN" sz="2400" baseline="-25000" dirty="0">
                <a:latin typeface="+mj-lt"/>
                <a:ea typeface="Times New Roman" panose="02020603050405020304" pitchFamily="18" charset="0"/>
              </a:rPr>
              <a:t>KK</a:t>
            </a:r>
            <a:r>
              <a:rPr lang="vi-VN" sz="2400" baseline="-25000"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 </a:t>
            </a:r>
            <a:endParaRPr lang="vi-VN" sz="2400" dirty="0">
              <a:effectLst/>
              <a:latin typeface="+mj-lt"/>
              <a:ea typeface="Calibri" panose="020F0502020204030204" pitchFamily="34" charset="0"/>
            </a:endParaRPr>
          </a:p>
        </p:txBody>
      </p:sp>
      <mc:AlternateContent xmlns:mc="http://schemas.openxmlformats.org/markup-compatibility/2006" xmlns:a14="http://schemas.microsoft.com/office/drawing/2010/main">
        <mc:Choice Requires="a14">
          <p:sp>
            <p:nvSpPr>
              <p:cNvPr id="8" name="Hộp Văn bản 7">
                <a:extLst>
                  <a:ext uri="{FF2B5EF4-FFF2-40B4-BE49-F238E27FC236}">
                    <a16:creationId xmlns:a16="http://schemas.microsoft.com/office/drawing/2014/main" xmlns="" id="{B32E8ADE-10E1-35D2-726F-B003D32E321C}"/>
                  </a:ext>
                </a:extLst>
              </p:cNvPr>
              <p:cNvSpPr txBox="1"/>
              <p:nvPr/>
            </p:nvSpPr>
            <p:spPr>
              <a:xfrm>
                <a:off x="5356063" y="2651243"/>
                <a:ext cx="2225628" cy="1329851"/>
              </a:xfrm>
              <a:prstGeom prst="rect">
                <a:avLst/>
              </a:prstGeom>
              <a:noFill/>
              <a:ln>
                <a:noFill/>
              </a:ln>
            </p:spPr>
            <p:txBody>
              <a:bodyPr wrap="square">
                <a:spAutoFit/>
              </a:bodyPr>
              <a:lstStyle/>
              <a:p>
                <a:pPr/>
                <a14:m>
                  <m:oMathPara xmlns:m="http://schemas.openxmlformats.org/officeDocument/2006/math">
                    <m:oMathParaPr>
                      <m:jc m:val="centerGroup"/>
                    </m:oMathParaPr>
                    <m:oMath xmlns:m="http://schemas.openxmlformats.org/officeDocument/2006/math">
                      <m:f>
                        <m:fPr>
                          <m:ctrlPr>
                            <a:rPr lang="vi-VN" sz="2800" i="1" smtClean="0">
                              <a:latin typeface="Cambria Math"/>
                            </a:rPr>
                          </m:ctrlPr>
                        </m:fPr>
                        <m:num>
                          <m:r>
                            <a:rPr lang="vi-VN" sz="2800" b="0" i="1" smtClean="0">
                              <a:latin typeface="Cambria Math" panose="02040503050406030204" pitchFamily="18" charset="0"/>
                            </a:rPr>
                            <m:t>𝑀</m:t>
                          </m:r>
                          <m:r>
                            <a:rPr lang="vi-VN" sz="2800" b="0" i="1" baseline="-25000" smtClean="0">
                              <a:latin typeface="Cambria Math" panose="02040503050406030204" pitchFamily="18" charset="0"/>
                            </a:rPr>
                            <m:t>𝑋</m:t>
                          </m:r>
                        </m:num>
                        <m:den>
                          <m:r>
                            <a:rPr lang="vi-VN" sz="2800" b="0" i="1" smtClean="0">
                              <a:latin typeface="Cambria Math" panose="02040503050406030204" pitchFamily="18" charset="0"/>
                            </a:rPr>
                            <m:t>29</m:t>
                          </m:r>
                        </m:den>
                      </m:f>
                    </m:oMath>
                  </m:oMathPara>
                </a14:m>
                <a:endParaRPr lang="vi-VN" sz="2800" dirty="0">
                  <a:latin typeface="+mj-lt"/>
                </a:endParaRPr>
              </a:p>
              <a:p>
                <a:endParaRPr lang="vi-VN" sz="2800" dirty="0">
                  <a:latin typeface="+mj-lt"/>
                </a:endParaRPr>
              </a:p>
            </p:txBody>
          </p:sp>
        </mc:Choice>
        <mc:Fallback xmlns="">
          <p:sp>
            <p:nvSpPr>
              <p:cNvPr id="8" name="Hộp Văn bản 7">
                <a:extLst>
                  <a:ext uri="{FF2B5EF4-FFF2-40B4-BE49-F238E27FC236}">
                    <a16:creationId xmlns:a16="http://schemas.microsoft.com/office/drawing/2014/main" id="{B32E8ADE-10E1-35D2-726F-B003D32E321C}"/>
                  </a:ext>
                </a:extLst>
              </p:cNvPr>
              <p:cNvSpPr txBox="1">
                <a:spLocks noRot="1" noChangeAspect="1" noMove="1" noResize="1" noEditPoints="1" noAdjustHandles="1" noChangeArrowheads="1" noChangeShapeType="1" noTextEdit="1"/>
              </p:cNvSpPr>
              <p:nvPr/>
            </p:nvSpPr>
            <p:spPr>
              <a:xfrm>
                <a:off x="5356063" y="2651243"/>
                <a:ext cx="2225628" cy="1329851"/>
              </a:xfrm>
              <a:prstGeom prst="rect">
                <a:avLst/>
              </a:prstGeom>
              <a:blipFill>
                <a:blip r:embed="rId4"/>
                <a:stretch>
                  <a:fillRect/>
                </a:stretch>
              </a:blipFill>
              <a:ln>
                <a:noFill/>
              </a:ln>
            </p:spPr>
            <p:txBody>
              <a:bodyPr/>
              <a:lstStyle/>
              <a:p>
                <a:r>
                  <a:rPr lang="vi-VN">
                    <a:noFill/>
                  </a:rPr>
                  <a:t> </a:t>
                </a:r>
              </a:p>
            </p:txBody>
          </p:sp>
        </mc:Fallback>
      </mc:AlternateContent>
    </p:spTree>
    <p:extLst>
      <p:ext uri="{BB962C8B-B14F-4D97-AF65-F5344CB8AC3E}">
        <p14:creationId xmlns:p14="http://schemas.microsoft.com/office/powerpoint/2010/main" val="1318657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ười đàn ông thể hiện cử chỉ của một ý tưởng tuyệt vời Véc tơ miễn phí">
            <a:extLst>
              <a:ext uri="{FF2B5EF4-FFF2-40B4-BE49-F238E27FC236}">
                <a16:creationId xmlns:a16="http://schemas.microsoft.com/office/drawing/2014/main" xmlns="" id="{99908D53-5F22-A3EF-A697-FFF9BE05A9C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5707327" y="3518743"/>
            <a:ext cx="1875887" cy="1875887"/>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3">
            <a:extLst>
              <a:ext uri="{FF2B5EF4-FFF2-40B4-BE49-F238E27FC236}">
                <a16:creationId xmlns:a16="http://schemas.microsoft.com/office/drawing/2014/main" xmlns="" id="{C12EC0DE-A130-4DBA-86A5-EA5465C88790}"/>
              </a:ext>
            </a:extLst>
          </p:cNvPr>
          <p:cNvSpPr>
            <a:spLocks noChangeArrowheads="1"/>
          </p:cNvSpPr>
          <p:nvPr/>
        </p:nvSpPr>
        <p:spPr bwMode="auto">
          <a:xfrm>
            <a:off x="1594714" y="39646"/>
            <a:ext cx="7249363" cy="3208301"/>
          </a:xfrm>
          <a:prstGeom prst="cloudCallout">
            <a:avLst>
              <a:gd name="adj1" fmla="val 15558"/>
              <a:gd name="adj2" fmla="val 59438"/>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lnSpc>
                <a:spcPct val="150000"/>
              </a:lnSpc>
            </a:pPr>
            <a:r>
              <a:rPr lang="vi-VN" sz="2000" dirty="0"/>
              <a:t>Coi không khí gồm 20% </a:t>
            </a:r>
            <a:r>
              <a:rPr lang="vi-VN" sz="2000" dirty="0" err="1"/>
              <a:t>oxygen</a:t>
            </a:r>
            <a:r>
              <a:rPr lang="vi-VN" sz="2000" dirty="0"/>
              <a:t> và 80% </a:t>
            </a:r>
            <a:r>
              <a:rPr lang="vi-VN" sz="2000" dirty="0" err="1"/>
              <a:t>nitrogen</a:t>
            </a:r>
            <a:r>
              <a:rPr lang="vi-VN" sz="2000" dirty="0"/>
              <a:t> về thể tích. Vậy trong 1 </a:t>
            </a:r>
            <a:r>
              <a:rPr lang="vi-VN" sz="2000" dirty="0" err="1"/>
              <a:t>mol</a:t>
            </a:r>
            <a:r>
              <a:rPr lang="vi-VN" sz="2000" dirty="0"/>
              <a:t> không khí có 0,2 </a:t>
            </a:r>
            <a:r>
              <a:rPr lang="vi-VN" sz="2000" dirty="0" err="1"/>
              <a:t>mol</a:t>
            </a:r>
            <a:r>
              <a:rPr lang="vi-VN" sz="2000" dirty="0"/>
              <a:t> </a:t>
            </a:r>
            <a:r>
              <a:rPr lang="vi-VN" sz="2000" dirty="0" err="1"/>
              <a:t>oxygen</a:t>
            </a:r>
            <a:r>
              <a:rPr lang="vi-VN" sz="2000" dirty="0"/>
              <a:t> và 0,8 </a:t>
            </a:r>
            <a:r>
              <a:rPr lang="vi-VN" sz="2000" dirty="0" err="1"/>
              <a:t>mol</a:t>
            </a:r>
            <a:r>
              <a:rPr lang="vi-VN" sz="2000" dirty="0"/>
              <a:t> </a:t>
            </a:r>
            <a:r>
              <a:rPr lang="vi-VN" sz="2000" dirty="0" err="1"/>
              <a:t>nitrogen</a:t>
            </a:r>
            <a:r>
              <a:rPr lang="vi-VN" sz="2000" dirty="0"/>
              <a:t>. </a:t>
            </a:r>
          </a:p>
          <a:p>
            <a:pPr algn="ctr" eaLnBrk="1" hangingPunct="1">
              <a:lnSpc>
                <a:spcPct val="150000"/>
              </a:lnSpc>
            </a:pPr>
            <a:r>
              <a:rPr lang="vi-VN" sz="2000" dirty="0"/>
              <a:t>Khối lượng </a:t>
            </a:r>
            <a:r>
              <a:rPr lang="vi-VN" sz="2000" dirty="0" err="1"/>
              <a:t>mol</a:t>
            </a:r>
            <a:r>
              <a:rPr lang="vi-VN" sz="2000" dirty="0"/>
              <a:t> của không khí là:</a:t>
            </a:r>
          </a:p>
          <a:p>
            <a:pPr algn="ctr" eaLnBrk="1" hangingPunct="1">
              <a:lnSpc>
                <a:spcPct val="150000"/>
              </a:lnSpc>
            </a:pPr>
            <a:r>
              <a:rPr lang="vi-VN" sz="2000" dirty="0"/>
              <a:t> M</a:t>
            </a:r>
            <a:r>
              <a:rPr lang="vi-VN" sz="2000" baseline="-25000" dirty="0"/>
              <a:t>KK</a:t>
            </a:r>
            <a:r>
              <a:rPr lang="vi-VN" sz="2000" dirty="0"/>
              <a:t> =0,2.32+0,8.28 = 29 (g/</a:t>
            </a:r>
            <a:r>
              <a:rPr lang="vi-VN" sz="2000" dirty="0" err="1"/>
              <a:t>mol</a:t>
            </a:r>
            <a:r>
              <a:rPr lang="vi-VN" sz="2000" dirty="0"/>
              <a:t>).</a:t>
            </a:r>
            <a:endParaRPr lang="en-US" altLang="vi-VN" sz="2000" b="1" dirty="0">
              <a:solidFill>
                <a:srgbClr val="0000FF"/>
              </a:solidFill>
              <a:cs typeface="Times New Roman" panose="02020603050405020304" pitchFamily="18" charset="0"/>
            </a:endParaRPr>
          </a:p>
        </p:txBody>
      </p:sp>
    </p:spTree>
    <p:extLst>
      <p:ext uri="{BB962C8B-B14F-4D97-AF65-F5344CB8AC3E}">
        <p14:creationId xmlns:p14="http://schemas.microsoft.com/office/powerpoint/2010/main" val="168195429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539646" y="1343344"/>
            <a:ext cx="7865316" cy="292135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l="48796" r="-183"/>
          <a:stretch/>
        </p:blipFill>
        <p:spPr>
          <a:xfrm>
            <a:off x="7250617" y="1230244"/>
            <a:ext cx="2068275" cy="4024859"/>
          </a:xfrm>
          <a:prstGeom prst="rect">
            <a:avLst/>
          </a:prstGeom>
        </p:spPr>
      </p:pic>
      <p:sp>
        <p:nvSpPr>
          <p:cNvPr id="34" name="Google Shape;7936;p34">
            <a:extLst>
              <a:ext uri="{FF2B5EF4-FFF2-40B4-BE49-F238E27FC236}">
                <a16:creationId xmlns:a16="http://schemas.microsoft.com/office/drawing/2014/main" xmlns="" id="{CFED5871-8149-93F8-DE4E-B0302BE673B9}"/>
              </a:ext>
            </a:extLst>
          </p:cNvPr>
          <p:cNvSpPr txBox="1">
            <a:spLocks/>
          </p:cNvSpPr>
          <p:nvPr/>
        </p:nvSpPr>
        <p:spPr>
          <a:xfrm>
            <a:off x="4759377" y="1050742"/>
            <a:ext cx="292227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vi-VN" sz="2400" dirty="0">
                <a:solidFill>
                  <a:srgbClr val="1F684C"/>
                </a:solidFill>
                <a:latin typeface="#9Slide07 IcielBaliho Script" pitchFamily="2" charset="0"/>
              </a:rPr>
              <a:t>BÀI TẬP</a:t>
            </a:r>
            <a:endParaRPr lang="en-US" sz="2400" dirty="0">
              <a:solidFill>
                <a:srgbClr val="1F684C"/>
              </a:solidFill>
              <a:latin typeface="#9Slide07 IcielBaliho Script" pitchFamily="2" charset="0"/>
            </a:endParaRPr>
          </a:p>
        </p:txBody>
      </p:sp>
      <p:grpSp>
        <p:nvGrpSpPr>
          <p:cNvPr id="35" name="Google Shape;7917;p34">
            <a:extLst>
              <a:ext uri="{FF2B5EF4-FFF2-40B4-BE49-F238E27FC236}">
                <a16:creationId xmlns:a16="http://schemas.microsoft.com/office/drawing/2014/main" xmlns="" id="{42BABBF1-9908-B20B-E6A0-64E0EA341810}"/>
              </a:ext>
            </a:extLst>
          </p:cNvPr>
          <p:cNvGrpSpPr/>
          <p:nvPr/>
        </p:nvGrpSpPr>
        <p:grpSpPr>
          <a:xfrm>
            <a:off x="7437994" y="936583"/>
            <a:ext cx="839732" cy="794253"/>
            <a:chOff x="1121526" y="1341074"/>
            <a:chExt cx="3065806" cy="2648383"/>
          </a:xfrm>
        </p:grpSpPr>
        <p:sp>
          <p:nvSpPr>
            <p:cNvPr id="37" name="Google Shape;7918;p34">
              <a:extLst>
                <a:ext uri="{FF2B5EF4-FFF2-40B4-BE49-F238E27FC236}">
                  <a16:creationId xmlns:a16="http://schemas.microsoft.com/office/drawing/2014/main" xmlns="" id="{CDFEA4F3-5368-37DF-842D-105506FBE5D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919;p34">
              <a:extLst>
                <a:ext uri="{FF2B5EF4-FFF2-40B4-BE49-F238E27FC236}">
                  <a16:creationId xmlns:a16="http://schemas.microsoft.com/office/drawing/2014/main" xmlns="" id="{92D67E91-C5FB-079F-EBA1-83E1F3D8816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9583;p56">
            <a:extLst>
              <a:ext uri="{FF2B5EF4-FFF2-40B4-BE49-F238E27FC236}">
                <a16:creationId xmlns:a16="http://schemas.microsoft.com/office/drawing/2014/main" xmlns="" id="{FE9E0EE9-0434-BE45-7200-372DB7C9DBEC}"/>
              </a:ext>
            </a:extLst>
          </p:cNvPr>
          <p:cNvSpPr/>
          <p:nvPr/>
        </p:nvSpPr>
        <p:spPr>
          <a:xfrm>
            <a:off x="7652377" y="1153552"/>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xmlns="" id="{E59DFE2A-8C48-C0B1-B4F0-62786EE5B5F9}"/>
              </a:ext>
            </a:extLst>
          </p:cNvPr>
          <p:cNvGrpSpPr/>
          <p:nvPr/>
        </p:nvGrpSpPr>
        <p:grpSpPr>
          <a:xfrm>
            <a:off x="694454" y="1748171"/>
            <a:ext cx="575361" cy="544200"/>
            <a:chOff x="7403017" y="760848"/>
            <a:chExt cx="839732" cy="794253"/>
          </a:xfrm>
        </p:grpSpPr>
        <p:grpSp>
          <p:nvGrpSpPr>
            <p:cNvPr id="49" name="Google Shape;7917;p34">
              <a:extLst>
                <a:ext uri="{FF2B5EF4-FFF2-40B4-BE49-F238E27FC236}">
                  <a16:creationId xmlns:a16="http://schemas.microsoft.com/office/drawing/2014/main" xmlns="" id="{52D05FD0-8D17-CF51-5E0A-BE798AD84DBE}"/>
                </a:ext>
              </a:extLst>
            </p:cNvPr>
            <p:cNvGrpSpPr/>
            <p:nvPr/>
          </p:nvGrpSpPr>
          <p:grpSpPr>
            <a:xfrm>
              <a:off x="7403017" y="760848"/>
              <a:ext cx="839732" cy="794253"/>
              <a:chOff x="1121526" y="1341074"/>
              <a:chExt cx="3065806" cy="2648383"/>
            </a:xfrm>
          </p:grpSpPr>
          <p:sp>
            <p:nvSpPr>
              <p:cNvPr id="50" name="Google Shape;7918;p34">
                <a:extLst>
                  <a:ext uri="{FF2B5EF4-FFF2-40B4-BE49-F238E27FC236}">
                    <a16:creationId xmlns:a16="http://schemas.microsoft.com/office/drawing/2014/main" xmlns="" id="{B094614C-1FAB-A224-818F-D3DED06452E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7919;p34">
                <a:extLst>
                  <a:ext uri="{FF2B5EF4-FFF2-40B4-BE49-F238E27FC236}">
                    <a16:creationId xmlns:a16="http://schemas.microsoft.com/office/drawing/2014/main" xmlns="" id="{0A71B6B7-D6E6-11E6-70DF-F554B8A5C26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9583;p56">
              <a:extLst>
                <a:ext uri="{FF2B5EF4-FFF2-40B4-BE49-F238E27FC236}">
                  <a16:creationId xmlns:a16="http://schemas.microsoft.com/office/drawing/2014/main" xmlns="" id="{ADFB22D2-5C68-9E1F-FE4F-AF004050F3DF}"/>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Hộp Văn bản 3">
            <a:extLst>
              <a:ext uri="{FF2B5EF4-FFF2-40B4-BE49-F238E27FC236}">
                <a16:creationId xmlns:a16="http://schemas.microsoft.com/office/drawing/2014/main" xmlns="" id="{BEDCCAD7-DAD4-E7ED-D11E-9991CC6A8101}"/>
              </a:ext>
            </a:extLst>
          </p:cNvPr>
          <p:cNvSpPr txBox="1"/>
          <p:nvPr/>
        </p:nvSpPr>
        <p:spPr>
          <a:xfrm>
            <a:off x="1224048" y="1748171"/>
            <a:ext cx="6264333" cy="2276457"/>
          </a:xfrm>
          <a:prstGeom prst="rect">
            <a:avLst/>
          </a:prstGeom>
          <a:noFill/>
        </p:spPr>
        <p:txBody>
          <a:bodyPr wrap="square">
            <a:spAutoFit/>
          </a:bodyPr>
          <a:lstStyle/>
          <a:p>
            <a:pPr marR="30480">
              <a:lnSpc>
                <a:spcPct val="115000"/>
              </a:lnSpc>
              <a:spcBef>
                <a:spcPts val="200"/>
              </a:spcBef>
              <a:spcAft>
                <a:spcPts val="200"/>
              </a:spcAft>
            </a:pPr>
            <a:r>
              <a:rPr lang="vi-VN" sz="2500" dirty="0">
                <a:solidFill>
                  <a:srgbClr val="000000"/>
                </a:solidFill>
                <a:effectLst/>
                <a:latin typeface="Times New Roman" panose="02020603050405020304" pitchFamily="18" charset="0"/>
                <a:ea typeface="Times New Roman" panose="02020603050405020304" pitchFamily="18" charset="0"/>
              </a:rPr>
              <a:t>Có ba quả bóng bay giống nhau về kích thước và khối lượng. Lần lượt bơm cùng thể tích mỗi khí H</a:t>
            </a:r>
            <a:r>
              <a:rPr lang="vi-VN" sz="2500" baseline="-25000" dirty="0">
                <a:solidFill>
                  <a:srgbClr val="000000"/>
                </a:solidFill>
                <a:effectLst/>
                <a:latin typeface="Times New Roman" panose="02020603050405020304" pitchFamily="18" charset="0"/>
                <a:ea typeface="Times New Roman" panose="02020603050405020304" pitchFamily="18" charset="0"/>
              </a:rPr>
              <a:t>2</a:t>
            </a:r>
            <a:r>
              <a:rPr lang="vi-VN" sz="2500" dirty="0">
                <a:solidFill>
                  <a:srgbClr val="000000"/>
                </a:solidFill>
                <a:effectLst/>
                <a:latin typeface="Times New Roman" panose="02020603050405020304" pitchFamily="18" charset="0"/>
                <a:ea typeface="Times New Roman" panose="02020603050405020304" pitchFamily="18" charset="0"/>
              </a:rPr>
              <a:t>, CO</a:t>
            </a:r>
            <a:r>
              <a:rPr lang="vi-VN" sz="2500" baseline="-25000" dirty="0">
                <a:solidFill>
                  <a:srgbClr val="000000"/>
                </a:solidFill>
                <a:effectLst/>
                <a:latin typeface="Times New Roman" panose="02020603050405020304" pitchFamily="18" charset="0"/>
                <a:ea typeface="Times New Roman" panose="02020603050405020304" pitchFamily="18" charset="0"/>
              </a:rPr>
              <a:t>2</a:t>
            </a:r>
            <a:r>
              <a:rPr lang="vi-VN" sz="2500" dirty="0">
                <a:solidFill>
                  <a:srgbClr val="000000"/>
                </a:solidFill>
                <a:effectLst/>
                <a:latin typeface="Times New Roman" panose="02020603050405020304" pitchFamily="18" charset="0"/>
                <a:ea typeface="Times New Roman" panose="02020603050405020304" pitchFamily="18" charset="0"/>
              </a:rPr>
              <a:t>, O</a:t>
            </a:r>
            <a:r>
              <a:rPr lang="vi-VN" sz="2500" baseline="-25000" dirty="0">
                <a:solidFill>
                  <a:srgbClr val="000000"/>
                </a:solidFill>
                <a:effectLst/>
                <a:latin typeface="Times New Roman" panose="02020603050405020304" pitchFamily="18" charset="0"/>
                <a:ea typeface="Times New Roman" panose="02020603050405020304" pitchFamily="18" charset="0"/>
              </a:rPr>
              <a:t>2</a:t>
            </a:r>
            <a:r>
              <a:rPr lang="vi-VN" sz="2500" dirty="0">
                <a:solidFill>
                  <a:srgbClr val="000000"/>
                </a:solidFill>
                <a:effectLst/>
                <a:latin typeface="Times New Roman" panose="02020603050405020304" pitchFamily="18" charset="0"/>
                <a:ea typeface="Times New Roman" panose="02020603050405020304" pitchFamily="18" charset="0"/>
              </a:rPr>
              <a:t> vào từng quả bóng bay trên. Điều gì sẽ xảy ra khi thả ba quả bóng bay đó trong không khí?</a:t>
            </a:r>
            <a:endParaRPr lang="vi-VN" sz="25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17968323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xmlns="" id="{E7943C27-4430-1A40-4835-CF316E0B4887}"/>
              </a:ext>
            </a:extLst>
          </p:cNvPr>
          <p:cNvSpPr/>
          <p:nvPr/>
        </p:nvSpPr>
        <p:spPr>
          <a:xfrm>
            <a:off x="539646" y="1343344"/>
            <a:ext cx="7865316" cy="292135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xmlns="" id="{E74BC1E9-2876-458F-ED0B-9F83647B1E12}"/>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l="48796" r="-183"/>
          <a:stretch/>
        </p:blipFill>
        <p:spPr>
          <a:xfrm>
            <a:off x="7250617" y="1230244"/>
            <a:ext cx="2068275" cy="4024859"/>
          </a:xfrm>
          <a:prstGeom prst="rect">
            <a:avLst/>
          </a:prstGeom>
        </p:spPr>
      </p:pic>
      <p:sp>
        <p:nvSpPr>
          <p:cNvPr id="34" name="Google Shape;7936;p34">
            <a:extLst>
              <a:ext uri="{FF2B5EF4-FFF2-40B4-BE49-F238E27FC236}">
                <a16:creationId xmlns:a16="http://schemas.microsoft.com/office/drawing/2014/main" xmlns="" id="{CFED5871-8149-93F8-DE4E-B0302BE673B9}"/>
              </a:ext>
            </a:extLst>
          </p:cNvPr>
          <p:cNvSpPr txBox="1">
            <a:spLocks/>
          </p:cNvSpPr>
          <p:nvPr/>
        </p:nvSpPr>
        <p:spPr>
          <a:xfrm>
            <a:off x="4759377" y="1050742"/>
            <a:ext cx="292227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vi-VN" sz="2400" dirty="0">
                <a:solidFill>
                  <a:srgbClr val="1F684C"/>
                </a:solidFill>
                <a:latin typeface="#9Slide07 IcielBaliho Script" pitchFamily="2" charset="0"/>
              </a:rPr>
              <a:t>BÀI TẬP</a:t>
            </a:r>
            <a:endParaRPr lang="en-US" sz="2400" dirty="0">
              <a:solidFill>
                <a:srgbClr val="1F684C"/>
              </a:solidFill>
              <a:latin typeface="#9Slide07 IcielBaliho Script" pitchFamily="2" charset="0"/>
            </a:endParaRPr>
          </a:p>
        </p:txBody>
      </p:sp>
      <p:grpSp>
        <p:nvGrpSpPr>
          <p:cNvPr id="35" name="Google Shape;7917;p34">
            <a:extLst>
              <a:ext uri="{FF2B5EF4-FFF2-40B4-BE49-F238E27FC236}">
                <a16:creationId xmlns:a16="http://schemas.microsoft.com/office/drawing/2014/main" xmlns="" id="{42BABBF1-9908-B20B-E6A0-64E0EA341810}"/>
              </a:ext>
            </a:extLst>
          </p:cNvPr>
          <p:cNvGrpSpPr/>
          <p:nvPr/>
        </p:nvGrpSpPr>
        <p:grpSpPr>
          <a:xfrm>
            <a:off x="7437994" y="936583"/>
            <a:ext cx="839732" cy="794253"/>
            <a:chOff x="1121526" y="1341074"/>
            <a:chExt cx="3065806" cy="2648383"/>
          </a:xfrm>
        </p:grpSpPr>
        <p:sp>
          <p:nvSpPr>
            <p:cNvPr id="37" name="Google Shape;7918;p34">
              <a:extLst>
                <a:ext uri="{FF2B5EF4-FFF2-40B4-BE49-F238E27FC236}">
                  <a16:creationId xmlns:a16="http://schemas.microsoft.com/office/drawing/2014/main" xmlns="" id="{CDFEA4F3-5368-37DF-842D-105506FBE5D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919;p34">
              <a:extLst>
                <a:ext uri="{FF2B5EF4-FFF2-40B4-BE49-F238E27FC236}">
                  <a16:creationId xmlns:a16="http://schemas.microsoft.com/office/drawing/2014/main" xmlns="" id="{92D67E91-C5FB-079F-EBA1-83E1F3D8816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9583;p56">
            <a:extLst>
              <a:ext uri="{FF2B5EF4-FFF2-40B4-BE49-F238E27FC236}">
                <a16:creationId xmlns:a16="http://schemas.microsoft.com/office/drawing/2014/main" xmlns="" id="{FE9E0EE9-0434-BE45-7200-372DB7C9DBEC}"/>
              </a:ext>
            </a:extLst>
          </p:cNvPr>
          <p:cNvSpPr/>
          <p:nvPr/>
        </p:nvSpPr>
        <p:spPr>
          <a:xfrm>
            <a:off x="7652377" y="1153552"/>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xmlns="" id="{E59DFE2A-8C48-C0B1-B4F0-62786EE5B5F9}"/>
              </a:ext>
            </a:extLst>
          </p:cNvPr>
          <p:cNvGrpSpPr/>
          <p:nvPr/>
        </p:nvGrpSpPr>
        <p:grpSpPr>
          <a:xfrm>
            <a:off x="694454" y="1748171"/>
            <a:ext cx="575361" cy="544200"/>
            <a:chOff x="7403017" y="760848"/>
            <a:chExt cx="839732" cy="794253"/>
          </a:xfrm>
        </p:grpSpPr>
        <p:grpSp>
          <p:nvGrpSpPr>
            <p:cNvPr id="49" name="Google Shape;7917;p34">
              <a:extLst>
                <a:ext uri="{FF2B5EF4-FFF2-40B4-BE49-F238E27FC236}">
                  <a16:creationId xmlns:a16="http://schemas.microsoft.com/office/drawing/2014/main" xmlns="" id="{52D05FD0-8D17-CF51-5E0A-BE798AD84DBE}"/>
                </a:ext>
              </a:extLst>
            </p:cNvPr>
            <p:cNvGrpSpPr/>
            <p:nvPr/>
          </p:nvGrpSpPr>
          <p:grpSpPr>
            <a:xfrm>
              <a:off x="7403017" y="760848"/>
              <a:ext cx="839732" cy="794253"/>
              <a:chOff x="1121526" y="1341074"/>
              <a:chExt cx="3065806" cy="2648383"/>
            </a:xfrm>
          </p:grpSpPr>
          <p:sp>
            <p:nvSpPr>
              <p:cNvPr id="50" name="Google Shape;7918;p34">
                <a:extLst>
                  <a:ext uri="{FF2B5EF4-FFF2-40B4-BE49-F238E27FC236}">
                    <a16:creationId xmlns:a16="http://schemas.microsoft.com/office/drawing/2014/main" xmlns="" id="{B094614C-1FAB-A224-818F-D3DED06452E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7919;p34">
                <a:extLst>
                  <a:ext uri="{FF2B5EF4-FFF2-40B4-BE49-F238E27FC236}">
                    <a16:creationId xmlns:a16="http://schemas.microsoft.com/office/drawing/2014/main" xmlns="" id="{0A71B6B7-D6E6-11E6-70DF-F554B8A5C26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9583;p56">
              <a:extLst>
                <a:ext uri="{FF2B5EF4-FFF2-40B4-BE49-F238E27FC236}">
                  <a16:creationId xmlns:a16="http://schemas.microsoft.com/office/drawing/2014/main" xmlns="" id="{ADFB22D2-5C68-9E1F-FE4F-AF004050F3DF}"/>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Hộp Văn bản 3">
            <a:extLst>
              <a:ext uri="{FF2B5EF4-FFF2-40B4-BE49-F238E27FC236}">
                <a16:creationId xmlns:a16="http://schemas.microsoft.com/office/drawing/2014/main" xmlns="" id="{BEDCCAD7-DAD4-E7ED-D11E-9991CC6A8101}"/>
              </a:ext>
            </a:extLst>
          </p:cNvPr>
          <p:cNvSpPr txBox="1"/>
          <p:nvPr/>
        </p:nvSpPr>
        <p:spPr>
          <a:xfrm>
            <a:off x="1114240" y="1681769"/>
            <a:ext cx="6543859" cy="2189125"/>
          </a:xfrm>
          <a:prstGeom prst="rect">
            <a:avLst/>
          </a:prstGeom>
          <a:noFill/>
        </p:spPr>
        <p:txBody>
          <a:bodyPr wrap="square">
            <a:spAutoFit/>
          </a:bodyPr>
          <a:lstStyle/>
          <a:p>
            <a:pPr marR="30480">
              <a:lnSpc>
                <a:spcPct val="115000"/>
              </a:lnSpc>
              <a:spcBef>
                <a:spcPts val="200"/>
              </a:spcBef>
              <a:spcAft>
                <a:spcPts val="200"/>
              </a:spcAft>
            </a:pPr>
            <a:r>
              <a:rPr lang="vi-VN" sz="2400" i="1" dirty="0">
                <a:solidFill>
                  <a:srgbClr val="000000"/>
                </a:solidFill>
                <a:effectLst/>
                <a:latin typeface="Times New Roman" panose="02020603050405020304" pitchFamily="18" charset="0"/>
                <a:ea typeface="Times New Roman" panose="02020603050405020304" pitchFamily="18" charset="0"/>
              </a:rPr>
              <a:t>Khi thả ba quả bóng bay vào không khí chỉ có quả bóng bay chứa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là bay được lên, còn quả bóng chứa khí 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và quả bóng chứa khí CO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đều rơi xuống mặt đất. Do khí H</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nhẹ hơn không khí còn khí 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và khí CO</a:t>
            </a:r>
            <a:r>
              <a:rPr lang="vi-VN" sz="2400" i="1" baseline="-25000" dirty="0">
                <a:solidFill>
                  <a:srgbClr val="000000"/>
                </a:solidFill>
                <a:effectLst/>
                <a:latin typeface="Times New Roman" panose="02020603050405020304" pitchFamily="18" charset="0"/>
                <a:ea typeface="Times New Roman" panose="02020603050405020304" pitchFamily="18" charset="0"/>
              </a:rPr>
              <a:t>2</a:t>
            </a:r>
            <a:r>
              <a:rPr lang="vi-VN" sz="2400" i="1" dirty="0">
                <a:solidFill>
                  <a:srgbClr val="000000"/>
                </a:solidFill>
                <a:effectLst/>
                <a:latin typeface="Times New Roman" panose="02020603050405020304" pitchFamily="18" charset="0"/>
                <a:ea typeface="Times New Roman" panose="02020603050405020304" pitchFamily="18" charset="0"/>
              </a:rPr>
              <a:t> đều nặng hơn không khí.</a:t>
            </a:r>
            <a:endParaRPr lang="vi-VN" sz="2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40890639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xmlns="" id="{2C3F3D74-5FBB-9608-336C-53320C60EB00}"/>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2063529" y="1248023"/>
            <a:ext cx="4762500" cy="4762500"/>
          </a:xfrm>
          <a:prstGeom prst="rect">
            <a:avLst/>
          </a:prstGeom>
        </p:spPr>
      </p:pic>
      <p:sp>
        <p:nvSpPr>
          <p:cNvPr id="14" name="Google Shape;7957;p35">
            <a:extLst>
              <a:ext uri="{FF2B5EF4-FFF2-40B4-BE49-F238E27FC236}">
                <a16:creationId xmlns:a16="http://schemas.microsoft.com/office/drawing/2014/main" xmlns="" id="{3C5B1F95-3000-E65E-740C-06A9FC72530D}"/>
              </a:ext>
            </a:extLst>
          </p:cNvPr>
          <p:cNvSpPr txBox="1">
            <a:spLocks/>
          </p:cNvSpPr>
          <p:nvPr/>
        </p:nvSpPr>
        <p:spPr>
          <a:xfrm>
            <a:off x="2367658" y="569881"/>
            <a:ext cx="4947541" cy="1154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en-US" sz="6000" dirty="0">
                <a:solidFill>
                  <a:srgbClr val="841F00"/>
                </a:solidFill>
                <a:latin typeface="#9Slide07 IcielCadena" panose="02000503000000020004" pitchFamily="2" charset="0"/>
              </a:rPr>
              <a:t>LUYỆN TẬP</a:t>
            </a:r>
            <a:endParaRPr lang="vi-VN" sz="6000" dirty="0">
              <a:solidFill>
                <a:srgbClr val="841F00"/>
              </a:solidFill>
              <a:latin typeface="#9Slide07 IcielCadena" panose="02000503000000020004" pitchFamily="2" charset="0"/>
            </a:endParaRPr>
          </a:p>
        </p:txBody>
      </p:sp>
    </p:spTree>
    <p:extLst>
      <p:ext uri="{BB962C8B-B14F-4D97-AF65-F5344CB8AC3E}">
        <p14:creationId xmlns:p14="http://schemas.microsoft.com/office/powerpoint/2010/main" val="3867606383"/>
      </p:ext>
    </p:extLst>
  </p:cSld>
  <p:clrMapOvr>
    <a:masterClrMapping/>
  </p:clrMapOvr>
  <p:transition spd="slow">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7">
            <a:extLst>
              <a:ext uri="{FF2B5EF4-FFF2-40B4-BE49-F238E27FC236}">
                <a16:creationId xmlns:a16="http://schemas.microsoft.com/office/drawing/2014/main" xmlns="" id="{505FC97D-B8EE-030C-E3D2-0EFFD103F2B4}"/>
              </a:ext>
            </a:extLst>
          </p:cNvPr>
          <p:cNvSpPr/>
          <p:nvPr/>
        </p:nvSpPr>
        <p:spPr>
          <a:xfrm>
            <a:off x="555240" y="594123"/>
            <a:ext cx="7444115" cy="1849171"/>
          </a:xfrm>
          <a:prstGeom prst="rect">
            <a:avLst/>
          </a:prstGeom>
          <a:solidFill>
            <a:schemeClr val="accent1">
              <a:lumMod val="40000"/>
              <a:lumOff val="60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r>
              <a:rPr lang="vi-VN" sz="2400" dirty="0">
                <a:solidFill>
                  <a:srgbClr val="002060"/>
                </a:solidFill>
                <a:effectLst/>
                <a:latin typeface="Times New Roman" panose="02020603050405020304" pitchFamily="18" charset="0"/>
                <a:ea typeface="Calibri" panose="020F0502020204030204" pitchFamily="34" charset="0"/>
              </a:rPr>
              <a:t>1. Tính số nguyên tử, phân tử có trong mỗi lượng chất sau: </a:t>
            </a:r>
            <a:endParaRPr lang="vi-VN" sz="2400" dirty="0">
              <a:solidFill>
                <a:srgbClr val="002060"/>
              </a:solidFill>
              <a:effectLst/>
              <a:latin typeface="Calibri" panose="020F0502020204030204" pitchFamily="34" charset="0"/>
              <a:ea typeface="Calibri" panose="020F0502020204030204" pitchFamily="34" charset="0"/>
            </a:endParaRPr>
          </a:p>
          <a:p>
            <a:r>
              <a:rPr lang="vi-VN" sz="2400" dirty="0">
                <a:solidFill>
                  <a:srgbClr val="002060"/>
                </a:solidFill>
                <a:effectLst/>
                <a:latin typeface="Times New Roman" panose="02020603050405020304" pitchFamily="18" charset="0"/>
                <a:ea typeface="Calibri" panose="020F0502020204030204" pitchFamily="34" charset="0"/>
              </a:rPr>
              <a:t>a) 0,002 </a:t>
            </a:r>
            <a:r>
              <a:rPr lang="vi-VN" sz="2400" dirty="0" err="1">
                <a:solidFill>
                  <a:srgbClr val="002060"/>
                </a:solidFill>
                <a:effectLst/>
                <a:latin typeface="Times New Roman" panose="02020603050405020304" pitchFamily="18" charset="0"/>
                <a:ea typeface="Calibri" panose="020F0502020204030204" pitchFamily="34" charset="0"/>
              </a:rPr>
              <a:t>mol</a:t>
            </a:r>
            <a:r>
              <a:rPr lang="vi-VN" sz="2400" dirty="0">
                <a:solidFill>
                  <a:srgbClr val="002060"/>
                </a:solidFill>
                <a:effectLst/>
                <a:latin typeface="Times New Roman" panose="02020603050405020304" pitchFamily="18" charset="0"/>
                <a:ea typeface="Calibri" panose="020F0502020204030204" pitchFamily="34" charset="0"/>
              </a:rPr>
              <a:t> phân tử I</a:t>
            </a:r>
            <a:r>
              <a:rPr lang="vi-VN" sz="2400" baseline="-25000" dirty="0">
                <a:solidFill>
                  <a:srgbClr val="002060"/>
                </a:solidFill>
                <a:effectLst/>
                <a:latin typeface="Times New Roman" panose="02020603050405020304" pitchFamily="18" charset="0"/>
                <a:ea typeface="Calibri" panose="020F0502020204030204" pitchFamily="34" charset="0"/>
              </a:rPr>
              <a:t>2</a:t>
            </a:r>
            <a:r>
              <a:rPr lang="vi-VN" sz="2400" dirty="0">
                <a:solidFill>
                  <a:srgbClr val="002060"/>
                </a:solidFill>
                <a:effectLst/>
                <a:latin typeface="Times New Roman" panose="02020603050405020304" pitchFamily="18" charset="0"/>
                <a:ea typeface="Calibri" panose="020F0502020204030204" pitchFamily="34" charset="0"/>
              </a:rPr>
              <a:t> </a:t>
            </a:r>
            <a:endParaRPr lang="vi-VN" sz="2400" dirty="0">
              <a:solidFill>
                <a:srgbClr val="002060"/>
              </a:solidFill>
              <a:effectLst/>
              <a:latin typeface="Calibri" panose="020F0502020204030204" pitchFamily="34" charset="0"/>
              <a:ea typeface="Calibri" panose="020F0502020204030204" pitchFamily="34" charset="0"/>
            </a:endParaRPr>
          </a:p>
          <a:p>
            <a:r>
              <a:rPr lang="vi-VN" sz="2400" dirty="0">
                <a:solidFill>
                  <a:srgbClr val="002060"/>
                </a:solidFill>
                <a:effectLst/>
                <a:latin typeface="Times New Roman" panose="02020603050405020304" pitchFamily="18" charset="0"/>
                <a:ea typeface="Calibri" panose="020F0502020204030204" pitchFamily="34" charset="0"/>
              </a:rPr>
              <a:t>b) 2 </a:t>
            </a:r>
            <a:r>
              <a:rPr lang="vi-VN" sz="2400" dirty="0" err="1">
                <a:solidFill>
                  <a:srgbClr val="002060"/>
                </a:solidFill>
                <a:effectLst/>
                <a:latin typeface="Times New Roman" panose="02020603050405020304" pitchFamily="18" charset="0"/>
                <a:ea typeface="Calibri" panose="020F0502020204030204" pitchFamily="34" charset="0"/>
              </a:rPr>
              <a:t>mol</a:t>
            </a:r>
            <a:r>
              <a:rPr lang="vi-VN" sz="2400" dirty="0">
                <a:solidFill>
                  <a:srgbClr val="002060"/>
                </a:solidFill>
                <a:effectLst/>
                <a:latin typeface="Times New Roman" panose="02020603050405020304" pitchFamily="18" charset="0"/>
                <a:ea typeface="Calibri" panose="020F0502020204030204" pitchFamily="34" charset="0"/>
              </a:rPr>
              <a:t> phân tử H</a:t>
            </a:r>
            <a:r>
              <a:rPr lang="vi-VN" sz="2400" baseline="-25000" dirty="0">
                <a:solidFill>
                  <a:srgbClr val="002060"/>
                </a:solidFill>
                <a:effectLst/>
                <a:latin typeface="Times New Roman" panose="02020603050405020304" pitchFamily="18" charset="0"/>
                <a:ea typeface="Calibri" panose="020F0502020204030204" pitchFamily="34" charset="0"/>
              </a:rPr>
              <a:t>2</a:t>
            </a:r>
            <a:r>
              <a:rPr lang="vi-VN" sz="2400" dirty="0">
                <a:solidFill>
                  <a:srgbClr val="002060"/>
                </a:solidFill>
                <a:effectLst/>
                <a:latin typeface="Times New Roman" panose="02020603050405020304" pitchFamily="18" charset="0"/>
                <a:ea typeface="Calibri" panose="020F0502020204030204" pitchFamily="34" charset="0"/>
              </a:rPr>
              <a:t>O. </a:t>
            </a:r>
            <a:endParaRPr lang="vi-VN" sz="2400" dirty="0">
              <a:solidFill>
                <a:srgbClr val="002060"/>
              </a:solidFill>
              <a:effectLst/>
              <a:latin typeface="Calibri" panose="020F0502020204030204" pitchFamily="34" charset="0"/>
              <a:ea typeface="Calibri" panose="020F0502020204030204" pitchFamily="34" charset="0"/>
            </a:endParaRPr>
          </a:p>
          <a:p>
            <a:r>
              <a:rPr lang="vi-VN" sz="2400" dirty="0">
                <a:solidFill>
                  <a:srgbClr val="002060"/>
                </a:solidFill>
                <a:effectLst/>
                <a:latin typeface="Times New Roman" panose="02020603050405020304" pitchFamily="18" charset="0"/>
                <a:ea typeface="Calibri" panose="020F0502020204030204" pitchFamily="34" charset="0"/>
              </a:rPr>
              <a:t>c) 0,25 </a:t>
            </a:r>
            <a:r>
              <a:rPr lang="vi-VN" sz="2400" dirty="0" err="1">
                <a:solidFill>
                  <a:srgbClr val="002060"/>
                </a:solidFill>
                <a:effectLst/>
                <a:latin typeface="Times New Roman" panose="02020603050405020304" pitchFamily="18" charset="0"/>
                <a:ea typeface="Calibri" panose="020F0502020204030204" pitchFamily="34" charset="0"/>
              </a:rPr>
              <a:t>mol</a:t>
            </a:r>
            <a:r>
              <a:rPr lang="vi-VN" sz="2400" dirty="0">
                <a:solidFill>
                  <a:srgbClr val="002060"/>
                </a:solidFill>
                <a:effectLst/>
                <a:latin typeface="Times New Roman" panose="02020603050405020304" pitchFamily="18" charset="0"/>
                <a:ea typeface="Calibri" panose="020F0502020204030204" pitchFamily="34" charset="0"/>
              </a:rPr>
              <a:t> nguyên tử C </a:t>
            </a:r>
            <a:endParaRPr lang="vi-VN" sz="2400" dirty="0">
              <a:solidFill>
                <a:srgbClr val="002060"/>
              </a:solidFill>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C517FCD8-4BAA-1C80-3D78-4C0ED9463A43}"/>
              </a:ext>
            </a:extLst>
          </p:cNvPr>
          <p:cNvSpPr txBox="1"/>
          <p:nvPr/>
        </p:nvSpPr>
        <p:spPr>
          <a:xfrm>
            <a:off x="436880" y="2935429"/>
            <a:ext cx="8048172" cy="2025042"/>
          </a:xfrm>
          <a:prstGeom prst="rect">
            <a:avLst/>
          </a:prstGeom>
          <a:noFill/>
        </p:spPr>
        <p:txBody>
          <a:bodyPr wrap="square">
            <a:spAutoFit/>
          </a:bodyPr>
          <a:lstStyle/>
          <a:p>
            <a:pPr marL="30480" marR="30480" algn="just">
              <a:lnSpc>
                <a:spcPct val="115000"/>
              </a:lnSpc>
              <a:spcBef>
                <a:spcPts val="200"/>
              </a:spcBef>
              <a:spcAft>
                <a:spcPts val="300"/>
              </a:spcAft>
            </a:pPr>
            <a:r>
              <a:rPr lang="en-US" sz="20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hoặc</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 n. 6,022.10</a:t>
            </a:r>
            <a:r>
              <a:rPr lang="en-US" sz="2000" baseline="30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23 </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hoặc</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endParaRPr lang="vi-VN" sz="20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0,002. 6,022.10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1,2044.10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21</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b</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 </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2. 6,022. 10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1,2044.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24</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t>
            </a:r>
            <a:r>
              <a:rPr lang="en-US" sz="20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p>
          <a:p>
            <a:pPr marL="30480" marR="30480" algn="just">
              <a:lnSpc>
                <a:spcPct val="115000"/>
              </a:lnSpc>
              <a:spcBef>
                <a:spcPts val="200"/>
              </a:spcBef>
              <a:spcAft>
                <a:spcPts val="3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0,25 . 6,022. 10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1,5055. 10</a:t>
            </a:r>
            <a:r>
              <a:rPr lang="en-US" sz="20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t>
            </a:r>
            <a:endParaRPr lang="vi-VN"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endParaRPr lang="vi-VN" sz="16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Google Shape;7933;p34">
            <a:extLst>
              <a:ext uri="{FF2B5EF4-FFF2-40B4-BE49-F238E27FC236}">
                <a16:creationId xmlns:a16="http://schemas.microsoft.com/office/drawing/2014/main" xmlns="" id="{783DF778-6118-E7C2-0977-131F15FE429B}"/>
              </a:ext>
            </a:extLst>
          </p:cNvPr>
          <p:cNvSpPr txBox="1">
            <a:spLocks/>
          </p:cNvSpPr>
          <p:nvPr/>
        </p:nvSpPr>
        <p:spPr>
          <a:xfrm>
            <a:off x="3167555" y="2428107"/>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845768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par>
                                <p:cTn id="19" presetID="22" presetClass="entr" presetSubtype="1" fill="hold" grpId="0" nodeType="withEffect">
                                  <p:stCondLst>
                                    <p:cond delay="1000"/>
                                  </p:stCondLst>
                                  <p:iterate type="lt">
                                    <p:tmPct val="6000"/>
                                  </p:iterate>
                                  <p:childTnLst>
                                    <p:set>
                                      <p:cBhvr>
                                        <p:cTn id="20" dur="1" fill="hold">
                                          <p:stCondLst>
                                            <p:cond delay="0"/>
                                          </p:stCondLst>
                                        </p:cTn>
                                        <p:tgtEl>
                                          <p:spTgt spid="2">
                                            <p:txEl>
                                              <p:pRg st="0" end="0"/>
                                            </p:txEl>
                                          </p:spTgt>
                                        </p:tgtEl>
                                        <p:attrNameLst>
                                          <p:attrName>style.visibility</p:attrName>
                                        </p:attrNameLst>
                                      </p:cBhvr>
                                      <p:to>
                                        <p:strVal val="visible"/>
                                      </p:to>
                                    </p:set>
                                    <p:animEffect transition="in" filter="wipe(up)">
                                      <p:cBhvr>
                                        <p:cTn id="21"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xmlns="" id="{76CE751F-C8B5-80E0-3D6B-12A368AA5B63}"/>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r="50784"/>
          <a:stretch/>
        </p:blipFill>
        <p:spPr>
          <a:xfrm>
            <a:off x="-143342" y="1266669"/>
            <a:ext cx="1980892" cy="4024859"/>
          </a:xfrm>
          <a:prstGeom prst="rect">
            <a:avLst/>
          </a:prstGeom>
        </p:spPr>
      </p:pic>
      <p:grpSp>
        <p:nvGrpSpPr>
          <p:cNvPr id="6" name="Google Shape;8151;p36">
            <a:extLst>
              <a:ext uri="{FF2B5EF4-FFF2-40B4-BE49-F238E27FC236}">
                <a16:creationId xmlns:a16="http://schemas.microsoft.com/office/drawing/2014/main" xmlns="" id="{FC5140FE-9515-12B9-0D9C-45B8B46E888D}"/>
              </a:ext>
            </a:extLst>
          </p:cNvPr>
          <p:cNvGrpSpPr/>
          <p:nvPr/>
        </p:nvGrpSpPr>
        <p:grpSpPr>
          <a:xfrm>
            <a:off x="517510" y="522378"/>
            <a:ext cx="878022" cy="830481"/>
            <a:chOff x="1121526" y="1341074"/>
            <a:chExt cx="3065806" cy="2648383"/>
          </a:xfrm>
        </p:grpSpPr>
        <p:sp>
          <p:nvSpPr>
            <p:cNvPr id="7" name="Google Shape;8152;p36">
              <a:extLst>
                <a:ext uri="{FF2B5EF4-FFF2-40B4-BE49-F238E27FC236}">
                  <a16:creationId xmlns:a16="http://schemas.microsoft.com/office/drawing/2014/main" xmlns="" id="{AE6D1EF7-D51E-F210-0FB3-95332B0DB45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53;p36">
              <a:extLst>
                <a:ext uri="{FF2B5EF4-FFF2-40B4-BE49-F238E27FC236}">
                  <a16:creationId xmlns:a16="http://schemas.microsoft.com/office/drawing/2014/main" xmlns="" id="{899925DC-9D25-EDEC-2677-C732A16A651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7917;p34">
            <a:extLst>
              <a:ext uri="{FF2B5EF4-FFF2-40B4-BE49-F238E27FC236}">
                <a16:creationId xmlns:a16="http://schemas.microsoft.com/office/drawing/2014/main" xmlns="" id="{4C73CB25-71BB-68F0-982A-93C00FA679AB}"/>
              </a:ext>
            </a:extLst>
          </p:cNvPr>
          <p:cNvGrpSpPr/>
          <p:nvPr/>
        </p:nvGrpSpPr>
        <p:grpSpPr>
          <a:xfrm>
            <a:off x="508360" y="492347"/>
            <a:ext cx="839732" cy="794253"/>
            <a:chOff x="1121526" y="1341074"/>
            <a:chExt cx="3065806" cy="2648383"/>
          </a:xfrm>
        </p:grpSpPr>
        <p:sp>
          <p:nvSpPr>
            <p:cNvPr id="34" name="Google Shape;7918;p34">
              <a:extLst>
                <a:ext uri="{FF2B5EF4-FFF2-40B4-BE49-F238E27FC236}">
                  <a16:creationId xmlns:a16="http://schemas.microsoft.com/office/drawing/2014/main" xmlns="" id="{6F4AA489-6A12-F1A8-B64D-E93281CC336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7919;p34">
              <a:extLst>
                <a:ext uri="{FF2B5EF4-FFF2-40B4-BE49-F238E27FC236}">
                  <a16:creationId xmlns:a16="http://schemas.microsoft.com/office/drawing/2014/main" xmlns="" id="{CA88AF44-F49A-FDB1-3339-1A6829F11820}"/>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Hộp Văn bản 3">
            <a:extLst>
              <a:ext uri="{FF2B5EF4-FFF2-40B4-BE49-F238E27FC236}">
                <a16:creationId xmlns:a16="http://schemas.microsoft.com/office/drawing/2014/main" xmlns="" id="{BEFC8935-7EFF-53ED-46A9-142DCF51363C}"/>
              </a:ext>
            </a:extLst>
          </p:cNvPr>
          <p:cNvSpPr txBox="1"/>
          <p:nvPr/>
        </p:nvSpPr>
        <p:spPr>
          <a:xfrm>
            <a:off x="1239966" y="277689"/>
            <a:ext cx="6938833" cy="1569660"/>
          </a:xfrm>
          <a:prstGeom prst="rect">
            <a:avLst/>
          </a:prstGeom>
          <a:solidFill>
            <a:schemeClr val="tx2">
              <a:lumMod val="20000"/>
              <a:lumOff val="8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2. Một lượng chất sau đây tương đương bao nhiêu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nguyên tử hoặc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phân tử </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a) 1,2044.10</a:t>
            </a:r>
            <a:r>
              <a:rPr lang="vi-VN" sz="2400" baseline="30000" dirty="0">
                <a:effectLst/>
                <a:latin typeface="Times New Roman" panose="02020603050405020304" pitchFamily="18" charset="0"/>
                <a:ea typeface="Calibri" panose="020F0502020204030204" pitchFamily="34" charset="0"/>
              </a:rPr>
              <a:t>22</a:t>
            </a:r>
            <a:r>
              <a:rPr lang="vi-VN" sz="2400" dirty="0">
                <a:effectLst/>
                <a:latin typeface="Times New Roman" panose="02020603050405020304" pitchFamily="18" charset="0"/>
                <a:ea typeface="Calibri" panose="020F0502020204030204" pitchFamily="34" charset="0"/>
              </a:rPr>
              <a:t> phân tử </a:t>
            </a:r>
            <a:r>
              <a:rPr lang="vi-VN" sz="2400" dirty="0" err="1">
                <a:effectLst/>
                <a:latin typeface="Times New Roman" panose="02020603050405020304" pitchFamily="18" charset="0"/>
                <a:ea typeface="Calibri" panose="020F0502020204030204" pitchFamily="34" charset="0"/>
              </a:rPr>
              <a:t>Fe</a:t>
            </a:r>
            <a:r>
              <a:rPr lang="en-US" sz="2400" baseline="-25000" dirty="0">
                <a:effectLst/>
                <a:latin typeface="Times New Roman" panose="02020603050405020304" pitchFamily="18" charset="0"/>
                <a:ea typeface="Calibri" panose="020F0502020204030204" pitchFamily="34" charset="0"/>
              </a:rPr>
              <a:t>2</a:t>
            </a:r>
            <a:r>
              <a:rPr lang="vi-VN" sz="2400" dirty="0">
                <a:effectLst/>
                <a:latin typeface="Times New Roman" panose="02020603050405020304" pitchFamily="18" charset="0"/>
                <a:ea typeface="Calibri" panose="020F0502020204030204" pitchFamily="34" charset="0"/>
              </a:rPr>
              <a:t>O</a:t>
            </a:r>
            <a:r>
              <a:rPr lang="en-US" sz="2400" baseline="-25000" dirty="0">
                <a:effectLst/>
                <a:latin typeface="Times New Roman" panose="02020603050405020304" pitchFamily="18" charset="0"/>
                <a:ea typeface="Calibri" panose="020F0502020204030204" pitchFamily="34" charset="0"/>
              </a:rPr>
              <a:t>3</a:t>
            </a:r>
            <a:r>
              <a:rPr lang="en-US" sz="2400" dirty="0">
                <a:effectLst/>
                <a:latin typeface="Times New Roman" panose="02020603050405020304" pitchFamily="18" charset="0"/>
                <a:ea typeface="Calibri" panose="020F0502020204030204" pitchFamily="34" charset="0"/>
              </a:rPr>
              <a:t> </a:t>
            </a:r>
            <a:r>
              <a:rPr lang="vi-VN" sz="2400" dirty="0">
                <a:effectLst/>
                <a:latin typeface="Times New Roman" panose="02020603050405020304" pitchFamily="18" charset="0"/>
                <a:ea typeface="Calibri" panose="020F0502020204030204" pitchFamily="34" charset="0"/>
              </a:rPr>
              <a:t>; </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b) 7,5275.10</a:t>
            </a:r>
            <a:r>
              <a:rPr lang="vi-VN" sz="2400" baseline="30000" dirty="0">
                <a:effectLst/>
                <a:latin typeface="Times New Roman" panose="02020603050405020304" pitchFamily="18" charset="0"/>
                <a:ea typeface="Calibri" panose="020F0502020204030204" pitchFamily="34" charset="0"/>
              </a:rPr>
              <a:t>24</a:t>
            </a:r>
            <a:r>
              <a:rPr lang="vi-VN" sz="2400" dirty="0">
                <a:effectLst/>
                <a:latin typeface="Times New Roman" panose="02020603050405020304" pitchFamily="18" charset="0"/>
                <a:ea typeface="Calibri" panose="020F0502020204030204" pitchFamily="34" charset="0"/>
              </a:rPr>
              <a:t> nguyên tử </a:t>
            </a:r>
            <a:r>
              <a:rPr lang="vi-VN" sz="2400" dirty="0" err="1">
                <a:effectLst/>
                <a:latin typeface="Times New Roman" panose="02020603050405020304" pitchFamily="18" charset="0"/>
                <a:ea typeface="Calibri" panose="020F0502020204030204" pitchFamily="34" charset="0"/>
              </a:rPr>
              <a:t>Mg</a:t>
            </a:r>
            <a:r>
              <a:rPr lang="vi-VN" sz="2400" dirty="0">
                <a:effectLst/>
                <a:latin typeface="Times New Roman" panose="02020603050405020304" pitchFamily="18" charset="0"/>
                <a:ea typeface="Calibri" panose="020F0502020204030204" pitchFamily="34" charset="0"/>
              </a:rPr>
              <a:t>.</a:t>
            </a:r>
            <a:endParaRPr lang="vi-VN" sz="2400" dirty="0">
              <a:effectLst/>
              <a:latin typeface="Calibri" panose="020F0502020204030204" pitchFamily="34" charset="0"/>
              <a:ea typeface="Calibri" panose="020F0502020204030204" pitchFamily="34" charset="0"/>
            </a:endParaRPr>
          </a:p>
        </p:txBody>
      </p:sp>
      <p:sp>
        <p:nvSpPr>
          <p:cNvPr id="10" name="Hộp Văn bản 9">
            <a:extLst>
              <a:ext uri="{FF2B5EF4-FFF2-40B4-BE49-F238E27FC236}">
                <a16:creationId xmlns:a16="http://schemas.microsoft.com/office/drawing/2014/main" xmlns="" id="{C725EC2E-8678-50F4-9E19-82280BF435C3}"/>
              </a:ext>
            </a:extLst>
          </p:cNvPr>
          <p:cNvSpPr txBox="1"/>
          <p:nvPr/>
        </p:nvSpPr>
        <p:spPr>
          <a:xfrm>
            <a:off x="1937078" y="2659866"/>
            <a:ext cx="7460587" cy="1460721"/>
          </a:xfrm>
          <a:prstGeom prst="rect">
            <a:avLst/>
          </a:prstGeom>
          <a:noFill/>
        </p:spPr>
        <p:txBody>
          <a:bodyPr wrap="square">
            <a:spAutoFit/>
          </a:bodyPr>
          <a:lstStyle/>
          <a:p>
            <a:pPr marR="30480" algn="just">
              <a:lnSpc>
                <a:spcPct val="115000"/>
              </a:lnSpc>
              <a:spcBef>
                <a:spcPts val="200"/>
              </a:spcBef>
              <a:spcAft>
                <a:spcPts val="300"/>
              </a:spcAft>
            </a:pP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 = </a:t>
            </a:r>
            <a:r>
              <a:rPr lang="en-US" sz="24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6,022.10</a:t>
            </a:r>
            <a:r>
              <a:rPr lang="en-US" sz="2400" baseline="300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23 </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mol</a:t>
            </a:r>
            <a:r>
              <a:rPr lang="en-US" sz="2400" dirty="0">
                <a:solidFill>
                  <a:srgbClr val="00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30480" lvl="0" indent="-342900" algn="just">
              <a:lnSpc>
                <a:spcPct val="115000"/>
              </a:lnSpc>
              <a:spcBef>
                <a:spcPts val="200"/>
              </a:spcBef>
              <a:spcAft>
                <a:spcPts val="300"/>
              </a:spcAft>
              <a:buFont typeface="+mj-lt"/>
              <a:buAutoNum type="alphaLcParenR"/>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Fe2O</a:t>
            </a:r>
            <a:r>
              <a:rPr lang="en-US" sz="2400" baseline="-25000" dirty="0">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1,2044.10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22 :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6,022.10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0,02  mol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marR="30480" lvl="0" indent="-342900" algn="just">
              <a:lnSpc>
                <a:spcPct val="115000"/>
              </a:lnSpc>
              <a:spcBef>
                <a:spcPts val="200"/>
              </a:spcBef>
              <a:spcAft>
                <a:spcPts val="300"/>
              </a:spcAft>
              <a:buFont typeface="+mj-lt"/>
              <a:buAutoNum type="alphaLcParenR"/>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baseline="-25000" dirty="0" err="1">
                <a:latin typeface="Times New Roman" panose="02020603050405020304" pitchFamily="18" charset="0"/>
                <a:ea typeface="Times New Roman" panose="02020603050405020304" pitchFamily="18" charset="0"/>
                <a:cs typeface="Times New Roman" panose="02020603050405020304" pitchFamily="18" charset="0"/>
              </a:rPr>
              <a:t>Mg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=7,5275.10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24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aseline="30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6,022.10</a:t>
            </a:r>
            <a:r>
              <a:rPr lang="en-US" sz="240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=12,5 mol </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Google Shape;7933;p34">
            <a:extLst>
              <a:ext uri="{FF2B5EF4-FFF2-40B4-BE49-F238E27FC236}">
                <a16:creationId xmlns:a16="http://schemas.microsoft.com/office/drawing/2014/main" xmlns="" id="{3E6B8E56-2CDE-F6ED-0B0F-94C7B182AD73}"/>
              </a:ext>
            </a:extLst>
          </p:cNvPr>
          <p:cNvSpPr txBox="1">
            <a:spLocks/>
          </p:cNvSpPr>
          <p:nvPr/>
        </p:nvSpPr>
        <p:spPr>
          <a:xfrm>
            <a:off x="3774838" y="2099940"/>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21062240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childTnLst>
                                </p:cTn>
                              </p:par>
                              <p:par>
                                <p:cTn id="15" presetID="22" presetClass="entr" presetSubtype="1" fill="hold" grpId="0" nodeType="withEffect">
                                  <p:stCondLst>
                                    <p:cond delay="1000"/>
                                  </p:stCondLst>
                                  <p:iterate type="lt">
                                    <p:tmPct val="6000"/>
                                  </p:iterate>
                                  <p:childTnLst>
                                    <p:set>
                                      <p:cBhvr>
                                        <p:cTn id="16" dur="1" fill="hold">
                                          <p:stCondLst>
                                            <p:cond delay="0"/>
                                          </p:stCondLst>
                                        </p:cTn>
                                        <p:tgtEl>
                                          <p:spTgt spid="2">
                                            <p:txEl>
                                              <p:pRg st="0" end="0"/>
                                            </p:txEl>
                                          </p:spTgt>
                                        </p:tgtEl>
                                        <p:attrNameLst>
                                          <p:attrName>style.visibility</p:attrName>
                                        </p:attrNameLst>
                                      </p:cBhvr>
                                      <p:to>
                                        <p:strVal val="visible"/>
                                      </p:to>
                                    </p:set>
                                    <p:animEffect transition="in" filter="wipe(up)">
                                      <p:cBhvr>
                                        <p:cTn id="1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7898" name="Google Shape;7898;p32"/>
          <p:cNvGrpSpPr/>
          <p:nvPr/>
        </p:nvGrpSpPr>
        <p:grpSpPr>
          <a:xfrm>
            <a:off x="2023952" y="3361500"/>
            <a:ext cx="5096097" cy="477025"/>
            <a:chOff x="2023945" y="2856088"/>
            <a:chExt cx="5096097" cy="477025"/>
          </a:xfrm>
        </p:grpSpPr>
        <p:sp>
          <p:nvSpPr>
            <p:cNvPr id="7899"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2" name="Google Shape;7902;p32"/>
          <p:cNvSpPr txBox="1">
            <a:spLocks noGrp="1"/>
          </p:cNvSpPr>
          <p:nvPr>
            <p:ph type="ctrTitle"/>
          </p:nvPr>
        </p:nvSpPr>
        <p:spPr>
          <a:xfrm>
            <a:off x="496907" y="1231744"/>
            <a:ext cx="8150186" cy="19842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None/>
            </a:pPr>
            <a:r>
              <a:rPr lang="en-US" dirty="0">
                <a:latin typeface="#9Slide07 IcielCadena" panose="02000503000000020004" pitchFamily="2" charset="0"/>
              </a:rPr>
              <a:t>BÀI 4: </a:t>
            </a:r>
            <a:br>
              <a:rPr lang="en-US" dirty="0">
                <a:latin typeface="#9Slide07 IcielCadena" panose="02000503000000020004" pitchFamily="2" charset="0"/>
              </a:rPr>
            </a:br>
            <a:r>
              <a:rPr lang="en-US" dirty="0">
                <a:latin typeface="Arial (Đầu đề)"/>
              </a:rPr>
              <a:t>MOL -</a:t>
            </a:r>
            <a:r>
              <a:rPr lang="en-US" dirty="0">
                <a:latin typeface="Arial (Đầu đề)"/>
                <a:cs typeface="Times New Roman" panose="02020603050405020304" pitchFamily="18" charset="0"/>
              </a:rPr>
              <a:t>TỈ KHỐI CỦA CHẤT KHÍ</a:t>
            </a:r>
            <a:endParaRPr dirty="0">
              <a:latin typeface="Arial (Đầu đề)"/>
            </a:endParaRPr>
          </a:p>
        </p:txBody>
      </p:sp>
      <p:sp>
        <p:nvSpPr>
          <p:cNvPr id="10" name="Google Shape;7902;p32">
            <a:extLst>
              <a:ext uri="{FF2B5EF4-FFF2-40B4-BE49-F238E27FC236}">
                <a16:creationId xmlns:a16="http://schemas.microsoft.com/office/drawing/2014/main" xmlns="" id="{0BC9F4E4-05A2-6F1C-E9A9-B9819CAD0AB1}"/>
              </a:ext>
            </a:extLst>
          </p:cNvPr>
          <p:cNvSpPr txBox="1">
            <a:spLocks/>
          </p:cNvSpPr>
          <p:nvPr/>
        </p:nvSpPr>
        <p:spPr>
          <a:xfrm>
            <a:off x="1897639" y="-1254270"/>
            <a:ext cx="5348722"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en-US" sz="4000" dirty="0">
                <a:latin typeface="#9Slide07 IcielCadena" panose="02000503000000020004" pitchFamily="2" charset="0"/>
              </a:rPr>
              <a:t>ÁNH SÁNG – TIA SÁNG</a:t>
            </a:r>
          </a:p>
        </p:txBody>
      </p:sp>
      <p:grpSp>
        <p:nvGrpSpPr>
          <p:cNvPr id="11" name="Google Shape;7917;p34">
            <a:extLst>
              <a:ext uri="{FF2B5EF4-FFF2-40B4-BE49-F238E27FC236}">
                <a16:creationId xmlns:a16="http://schemas.microsoft.com/office/drawing/2014/main" xmlns="" id="{60B4D92B-1BCE-956A-D449-79F1810892EA}"/>
              </a:ext>
            </a:extLst>
          </p:cNvPr>
          <p:cNvGrpSpPr/>
          <p:nvPr/>
        </p:nvGrpSpPr>
        <p:grpSpPr>
          <a:xfrm>
            <a:off x="3441106" y="5397557"/>
            <a:ext cx="1879226" cy="1777450"/>
            <a:chOff x="1121526" y="1341074"/>
            <a:chExt cx="3065806" cy="2648383"/>
          </a:xfrm>
        </p:grpSpPr>
        <p:sp>
          <p:nvSpPr>
            <p:cNvPr id="12" name="Google Shape;7918;p34">
              <a:extLst>
                <a:ext uri="{FF2B5EF4-FFF2-40B4-BE49-F238E27FC236}">
                  <a16:creationId xmlns:a16="http://schemas.microsoft.com/office/drawing/2014/main" xmlns="" id="{78B79A29-F1AD-FA39-8C8F-EC768F4443D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919;p34">
              <a:extLst>
                <a:ext uri="{FF2B5EF4-FFF2-40B4-BE49-F238E27FC236}">
                  <a16:creationId xmlns:a16="http://schemas.microsoft.com/office/drawing/2014/main" xmlns="" id="{EF718D33-7791-F117-765E-8F9DE4CD1AE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7926;p34">
            <a:extLst>
              <a:ext uri="{FF2B5EF4-FFF2-40B4-BE49-F238E27FC236}">
                <a16:creationId xmlns:a16="http://schemas.microsoft.com/office/drawing/2014/main" xmlns="" id="{62485725-5660-0888-9B64-01D76CD58B37}"/>
              </a:ext>
            </a:extLst>
          </p:cNvPr>
          <p:cNvGrpSpPr/>
          <p:nvPr/>
        </p:nvGrpSpPr>
        <p:grpSpPr>
          <a:xfrm>
            <a:off x="9781041" y="1584050"/>
            <a:ext cx="1879226" cy="1777450"/>
            <a:chOff x="1121526" y="1341074"/>
            <a:chExt cx="3065806" cy="2648383"/>
          </a:xfrm>
        </p:grpSpPr>
        <p:sp>
          <p:nvSpPr>
            <p:cNvPr id="15" name="Google Shape;7927;p34">
              <a:extLst>
                <a:ext uri="{FF2B5EF4-FFF2-40B4-BE49-F238E27FC236}">
                  <a16:creationId xmlns:a16="http://schemas.microsoft.com/office/drawing/2014/main" xmlns="" id="{0CA7E87B-A855-CFFB-B2C6-4686F02D512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928;p34">
              <a:extLst>
                <a:ext uri="{FF2B5EF4-FFF2-40B4-BE49-F238E27FC236}">
                  <a16:creationId xmlns:a16="http://schemas.microsoft.com/office/drawing/2014/main" xmlns="" id="{ADF0AFB9-8299-637F-6C61-47A67E28560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7929;p34">
            <a:extLst>
              <a:ext uri="{FF2B5EF4-FFF2-40B4-BE49-F238E27FC236}">
                <a16:creationId xmlns:a16="http://schemas.microsoft.com/office/drawing/2014/main" xmlns="" id="{9244476F-909E-4DD2-871E-C598297DBC42}"/>
              </a:ext>
            </a:extLst>
          </p:cNvPr>
          <p:cNvGrpSpPr/>
          <p:nvPr/>
        </p:nvGrpSpPr>
        <p:grpSpPr>
          <a:xfrm>
            <a:off x="-2442241" y="931556"/>
            <a:ext cx="1879226" cy="1777450"/>
            <a:chOff x="1121526" y="1341074"/>
            <a:chExt cx="3065806" cy="2648383"/>
          </a:xfrm>
        </p:grpSpPr>
        <p:sp>
          <p:nvSpPr>
            <p:cNvPr id="18" name="Google Shape;7930;p34">
              <a:extLst>
                <a:ext uri="{FF2B5EF4-FFF2-40B4-BE49-F238E27FC236}">
                  <a16:creationId xmlns:a16="http://schemas.microsoft.com/office/drawing/2014/main" xmlns="" id="{CB37D61F-FFD5-D832-32F2-8EEE0E71A7A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7931;p34">
              <a:extLst>
                <a:ext uri="{FF2B5EF4-FFF2-40B4-BE49-F238E27FC236}">
                  <a16:creationId xmlns:a16="http://schemas.microsoft.com/office/drawing/2014/main" xmlns="" id="{52CD1707-921B-20D2-516D-30F9B26E68B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9551;p56">
            <a:extLst>
              <a:ext uri="{FF2B5EF4-FFF2-40B4-BE49-F238E27FC236}">
                <a16:creationId xmlns:a16="http://schemas.microsoft.com/office/drawing/2014/main" xmlns="" id="{2F37FA80-B385-C511-B86F-8D5353A97E41}"/>
              </a:ext>
            </a:extLst>
          </p:cNvPr>
          <p:cNvGrpSpPr/>
          <p:nvPr/>
        </p:nvGrpSpPr>
        <p:grpSpPr>
          <a:xfrm>
            <a:off x="10289466" y="2088636"/>
            <a:ext cx="763225" cy="711860"/>
            <a:chOff x="-21299475" y="2798025"/>
            <a:chExt cx="307200" cy="286525"/>
          </a:xfrm>
        </p:grpSpPr>
        <p:sp>
          <p:nvSpPr>
            <p:cNvPr id="21" name="Google Shape;9552;p56">
              <a:extLst>
                <a:ext uri="{FF2B5EF4-FFF2-40B4-BE49-F238E27FC236}">
                  <a16:creationId xmlns:a16="http://schemas.microsoft.com/office/drawing/2014/main" xmlns="" id="{4E764C76-064D-C874-596F-B343257238BC}"/>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53;p56">
              <a:extLst>
                <a:ext uri="{FF2B5EF4-FFF2-40B4-BE49-F238E27FC236}">
                  <a16:creationId xmlns:a16="http://schemas.microsoft.com/office/drawing/2014/main" xmlns="" id="{4F2AC6C7-6336-4C90-4210-71E846547E24}"/>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54;p56">
              <a:extLst>
                <a:ext uri="{FF2B5EF4-FFF2-40B4-BE49-F238E27FC236}">
                  <a16:creationId xmlns:a16="http://schemas.microsoft.com/office/drawing/2014/main" xmlns="" id="{6290E2C1-B073-D3E6-2888-943111CEA75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55;p56">
              <a:extLst>
                <a:ext uri="{FF2B5EF4-FFF2-40B4-BE49-F238E27FC236}">
                  <a16:creationId xmlns:a16="http://schemas.microsoft.com/office/drawing/2014/main" xmlns="" id="{7FD53073-0CDC-64C6-C14C-8A1428CAECFF}"/>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56;p56">
              <a:extLst>
                <a:ext uri="{FF2B5EF4-FFF2-40B4-BE49-F238E27FC236}">
                  <a16:creationId xmlns:a16="http://schemas.microsoft.com/office/drawing/2014/main" xmlns="" id="{92A42E0C-EF07-260E-B34B-236A1B3F7C26}"/>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57;p56">
              <a:extLst>
                <a:ext uri="{FF2B5EF4-FFF2-40B4-BE49-F238E27FC236}">
                  <a16:creationId xmlns:a16="http://schemas.microsoft.com/office/drawing/2014/main" xmlns="" id="{22CBDBCC-7979-10E8-61DD-D10DD71500CA}"/>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58;p56">
              <a:extLst>
                <a:ext uri="{FF2B5EF4-FFF2-40B4-BE49-F238E27FC236}">
                  <a16:creationId xmlns:a16="http://schemas.microsoft.com/office/drawing/2014/main" xmlns="" id="{80D4DD38-6515-6BDC-D4A3-0FCAFBEA2BF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59;p56">
              <a:extLst>
                <a:ext uri="{FF2B5EF4-FFF2-40B4-BE49-F238E27FC236}">
                  <a16:creationId xmlns:a16="http://schemas.microsoft.com/office/drawing/2014/main" xmlns="" id="{837DBE38-28FD-0A8E-C9C1-1E99B9FE0A1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60;p56">
              <a:extLst>
                <a:ext uri="{FF2B5EF4-FFF2-40B4-BE49-F238E27FC236}">
                  <a16:creationId xmlns:a16="http://schemas.microsoft.com/office/drawing/2014/main" xmlns="" id="{D242C60E-1083-A489-EC75-66256B1FFA94}"/>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61;p56">
              <a:extLst>
                <a:ext uri="{FF2B5EF4-FFF2-40B4-BE49-F238E27FC236}">
                  <a16:creationId xmlns:a16="http://schemas.microsoft.com/office/drawing/2014/main" xmlns="" id="{7CA8B1D3-15BE-273C-D5B5-5E6465AC21FA}"/>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62;p56">
              <a:extLst>
                <a:ext uri="{FF2B5EF4-FFF2-40B4-BE49-F238E27FC236}">
                  <a16:creationId xmlns:a16="http://schemas.microsoft.com/office/drawing/2014/main" xmlns="" id="{6411337F-6E64-69CD-3CD2-9D03C79EE8CF}"/>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63;p56">
              <a:extLst>
                <a:ext uri="{FF2B5EF4-FFF2-40B4-BE49-F238E27FC236}">
                  <a16:creationId xmlns:a16="http://schemas.microsoft.com/office/drawing/2014/main" xmlns="" id="{9917F2B2-7AAB-5C2C-8F18-8D1F929DC6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9583;p56">
            <a:extLst>
              <a:ext uri="{FF2B5EF4-FFF2-40B4-BE49-F238E27FC236}">
                <a16:creationId xmlns:a16="http://schemas.microsoft.com/office/drawing/2014/main" xmlns="" id="{F0A94920-F31A-5ED6-8567-1DBE92DD6294}"/>
              </a:ext>
            </a:extLst>
          </p:cNvPr>
          <p:cNvSpPr/>
          <p:nvPr/>
        </p:nvSpPr>
        <p:spPr>
          <a:xfrm>
            <a:off x="3920872" y="58831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 name="Google Shape;8924;p44">
            <a:extLst>
              <a:ext uri="{FF2B5EF4-FFF2-40B4-BE49-F238E27FC236}">
                <a16:creationId xmlns:a16="http://schemas.microsoft.com/office/drawing/2014/main" xmlns="" id="{69DFB825-E14B-7FBA-AFBA-F95BB79845CB}"/>
              </a:ext>
            </a:extLst>
          </p:cNvPr>
          <p:cNvGrpSpPr/>
          <p:nvPr/>
        </p:nvGrpSpPr>
        <p:grpSpPr>
          <a:xfrm>
            <a:off x="-1960213" y="1415865"/>
            <a:ext cx="741397" cy="739370"/>
            <a:chOff x="3269875" y="3210400"/>
            <a:chExt cx="484500" cy="483175"/>
          </a:xfrm>
          <a:solidFill>
            <a:srgbClr val="C43300"/>
          </a:solidFill>
        </p:grpSpPr>
        <p:sp>
          <p:nvSpPr>
            <p:cNvPr id="35" name="Google Shape;8925;p44">
              <a:extLst>
                <a:ext uri="{FF2B5EF4-FFF2-40B4-BE49-F238E27FC236}">
                  <a16:creationId xmlns:a16="http://schemas.microsoft.com/office/drawing/2014/main" xmlns="" id="{1A6E10D4-978F-DCD6-6D1F-58E90DBF841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 name="Google Shape;8926;p44">
              <a:extLst>
                <a:ext uri="{FF2B5EF4-FFF2-40B4-BE49-F238E27FC236}">
                  <a16:creationId xmlns:a16="http://schemas.microsoft.com/office/drawing/2014/main" xmlns="" id="{8B0FC93F-A13E-1FD2-E065-E737C075630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extLst>
      <p:ext uri="{BB962C8B-B14F-4D97-AF65-F5344CB8AC3E}">
        <p14:creationId xmlns:p14="http://schemas.microsoft.com/office/powerpoint/2010/main" val="3848544910"/>
      </p:ext>
    </p:extLst>
  </p:cSld>
  <p:clrMapOvr>
    <a:masterClrMapping/>
  </p:clrMapOvr>
  <p:transition spd="slow">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1232013" y="636606"/>
            <a:ext cx="6819562" cy="830997"/>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3. Tính khối lượng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của chất X, biết rằng 0,4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chất này có khối lượng là 23,4 </a:t>
            </a:r>
            <a:r>
              <a:rPr lang="vi-VN" sz="2400" dirty="0" err="1">
                <a:effectLst/>
                <a:latin typeface="Times New Roman" panose="02020603050405020304" pitchFamily="18" charset="0"/>
                <a:ea typeface="Calibri" panose="020F0502020204030204" pitchFamily="34" charset="0"/>
              </a:rPr>
              <a:t>gam</a:t>
            </a:r>
            <a:r>
              <a:rPr lang="vi-VN" sz="2400" dirty="0">
                <a:effectLst/>
                <a:latin typeface="Times New Roman" panose="02020603050405020304" pitchFamily="18" charset="0"/>
                <a:ea typeface="Calibri" panose="020F0502020204030204" pitchFamily="34" charset="0"/>
              </a:rPr>
              <a:t>. </a:t>
            </a:r>
            <a:endParaRPr lang="vi-VN" sz="2400" dirty="0"/>
          </a:p>
        </p:txBody>
      </p:sp>
      <p:sp>
        <p:nvSpPr>
          <p:cNvPr id="6" name="Hộp Văn bản 5">
            <a:extLst>
              <a:ext uri="{FF2B5EF4-FFF2-40B4-BE49-F238E27FC236}">
                <a16:creationId xmlns:a16="http://schemas.microsoft.com/office/drawing/2014/main" xmlns="" id="{375F70F4-21FE-3B57-9579-C7F6762A7633}"/>
              </a:ext>
            </a:extLst>
          </p:cNvPr>
          <p:cNvSpPr txBox="1"/>
          <p:nvPr/>
        </p:nvSpPr>
        <p:spPr>
          <a:xfrm>
            <a:off x="1769149" y="2267326"/>
            <a:ext cx="5977991" cy="971869"/>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M=m/ n=23,4/0,4=58,5(g/mol).</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xmlns="" id="{42E05280-E908-4A19-9784-BF862B3DF6FC}"/>
              </a:ext>
            </a:extLst>
          </p:cNvPr>
          <p:cNvSpPr txBox="1">
            <a:spLocks/>
          </p:cNvSpPr>
          <p:nvPr/>
        </p:nvSpPr>
        <p:spPr>
          <a:xfrm>
            <a:off x="3481064" y="17231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3581082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1232013" y="636606"/>
            <a:ext cx="6819562" cy="830997"/>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4. Tính số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phân tử có trong 9 </a:t>
            </a:r>
            <a:r>
              <a:rPr lang="vi-VN" sz="2400" dirty="0" err="1">
                <a:effectLst/>
                <a:latin typeface="Times New Roman" panose="02020603050405020304" pitchFamily="18" charset="0"/>
                <a:ea typeface="Calibri" panose="020F0502020204030204" pitchFamily="34" charset="0"/>
              </a:rPr>
              <a:t>gam</a:t>
            </a:r>
            <a:r>
              <a:rPr lang="vi-VN" sz="2400" dirty="0">
                <a:effectLst/>
                <a:latin typeface="Times New Roman" panose="02020603050405020304" pitchFamily="18" charset="0"/>
                <a:ea typeface="Calibri" panose="020F0502020204030204" pitchFamily="34" charset="0"/>
              </a:rPr>
              <a:t> nước, biết rằng khối lượng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của nước là 18 g/</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375F70F4-21FE-3B57-9579-C7F6762A7633}"/>
              </a:ext>
            </a:extLst>
          </p:cNvPr>
          <p:cNvSpPr txBox="1"/>
          <p:nvPr/>
        </p:nvSpPr>
        <p:spPr>
          <a:xfrm>
            <a:off x="1769149" y="2267326"/>
            <a:ext cx="5977991" cy="971869"/>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9 gam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n=m/M=9/18=0,5(mol).</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xmlns="" id="{42E05280-E908-4A19-9784-BF862B3DF6FC}"/>
              </a:ext>
            </a:extLst>
          </p:cNvPr>
          <p:cNvSpPr txBox="1">
            <a:spLocks/>
          </p:cNvSpPr>
          <p:nvPr/>
        </p:nvSpPr>
        <p:spPr>
          <a:xfrm>
            <a:off x="3481064" y="17231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57232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1005590" y="522797"/>
            <a:ext cx="6819562" cy="1200329"/>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Calibri" panose="020F0502020204030204" pitchFamily="34" charset="0"/>
              </a:rPr>
              <a:t>5. </a:t>
            </a:r>
            <a:r>
              <a:rPr lang="vi-VN" sz="2400" dirty="0" err="1">
                <a:effectLst/>
                <a:latin typeface="Times New Roman" panose="02020603050405020304" pitchFamily="18" charset="0"/>
                <a:ea typeface="Calibri" panose="020F0502020204030204" pitchFamily="34" charset="0"/>
              </a:rPr>
              <a:t>Calcium</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carbonate</a:t>
            </a:r>
            <a:r>
              <a:rPr lang="vi-VN" sz="2400" dirty="0">
                <a:effectLst/>
                <a:latin typeface="Times New Roman" panose="02020603050405020304" pitchFamily="18" charset="0"/>
                <a:ea typeface="Calibri" panose="020F0502020204030204" pitchFamily="34" charset="0"/>
              </a:rPr>
              <a:t> có công thức </a:t>
            </a:r>
            <a:r>
              <a:rPr lang="vi-VN" sz="2400" dirty="0" err="1">
                <a:effectLst/>
                <a:latin typeface="Times New Roman" panose="02020603050405020304" pitchFamily="18" charset="0"/>
                <a:ea typeface="Calibri" panose="020F0502020204030204" pitchFamily="34" charset="0"/>
              </a:rPr>
              <a:t>hoá</a:t>
            </a:r>
            <a:r>
              <a:rPr lang="vi-VN" sz="2400" dirty="0">
                <a:effectLst/>
                <a:latin typeface="Times New Roman" panose="02020603050405020304" pitchFamily="18" charset="0"/>
                <a:ea typeface="Calibri" panose="020F0502020204030204" pitchFamily="34" charset="0"/>
              </a:rPr>
              <a:t> học là CaCO</a:t>
            </a:r>
            <a:r>
              <a:rPr lang="vi-VN" sz="2400" baseline="-25000" dirty="0">
                <a:effectLst/>
                <a:latin typeface="Times New Roman" panose="02020603050405020304" pitchFamily="18" charset="0"/>
                <a:ea typeface="Calibri" panose="020F0502020204030204" pitchFamily="34" charset="0"/>
              </a:rPr>
              <a:t>3</a:t>
            </a:r>
            <a:r>
              <a:rPr lang="vi-VN" sz="2400" dirty="0">
                <a:effectLst/>
                <a:latin typeface="Times New Roman" panose="02020603050405020304" pitchFamily="18" charset="0"/>
                <a:ea typeface="Calibri" panose="020F0502020204030204" pitchFamily="34" charset="0"/>
              </a:rPr>
              <a:t>.</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a) Tính khối lượng phân tử của </a:t>
            </a:r>
            <a:r>
              <a:rPr lang="vi-VN" sz="2400" dirty="0" err="1">
                <a:effectLst/>
                <a:latin typeface="Times New Roman" panose="02020603050405020304" pitchFamily="18" charset="0"/>
                <a:ea typeface="Calibri" panose="020F0502020204030204" pitchFamily="34" charset="0"/>
              </a:rPr>
              <a:t>calcium</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carbonate</a:t>
            </a:r>
            <a:r>
              <a:rPr lang="vi-VN" sz="2400" dirty="0">
                <a:effectLst/>
                <a:latin typeface="Times New Roman" panose="02020603050405020304" pitchFamily="18" charset="0"/>
                <a:ea typeface="Calibri" panose="020F0502020204030204" pitchFamily="34" charset="0"/>
              </a:rPr>
              <a:t>. </a:t>
            </a:r>
            <a:endParaRPr lang="vi-VN" sz="2400" dirty="0">
              <a:effectLst/>
              <a:latin typeface="Calibri" panose="020F0502020204030204" pitchFamily="34" charset="0"/>
              <a:ea typeface="Calibri" panose="020F0502020204030204" pitchFamily="34" charset="0"/>
            </a:endParaRPr>
          </a:p>
          <a:p>
            <a:r>
              <a:rPr lang="vi-VN" sz="2400" dirty="0">
                <a:effectLst/>
                <a:latin typeface="Times New Roman" panose="02020603050405020304" pitchFamily="18" charset="0"/>
                <a:ea typeface="Calibri" panose="020F0502020204030204" pitchFamily="34" charset="0"/>
              </a:rPr>
              <a:t>b) Tinh khối lượng của 0,2 </a:t>
            </a:r>
            <a:r>
              <a:rPr lang="vi-VN" sz="2400" dirty="0" err="1">
                <a:effectLst/>
                <a:latin typeface="Times New Roman" panose="02020603050405020304" pitchFamily="18" charset="0"/>
                <a:ea typeface="Calibri" panose="020F0502020204030204" pitchFamily="34" charset="0"/>
              </a:rPr>
              <a:t>mol</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calcium</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carbonate</a:t>
            </a:r>
            <a:r>
              <a:rPr lang="vi-VN" sz="2400" dirty="0">
                <a:effectLst/>
                <a:latin typeface="Times New Roman" panose="02020603050405020304" pitchFamily="18" charset="0"/>
                <a:ea typeface="Calibri" panose="020F0502020204030204" pitchFamily="34" charset="0"/>
              </a:rPr>
              <a:t>.</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375F70F4-21FE-3B57-9579-C7F6762A7633}"/>
              </a:ext>
            </a:extLst>
          </p:cNvPr>
          <p:cNvSpPr txBox="1"/>
          <p:nvPr/>
        </p:nvSpPr>
        <p:spPr>
          <a:xfrm>
            <a:off x="1532709" y="2267326"/>
            <a:ext cx="6214431" cy="1949573"/>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calcium carbonate:</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40 + 12 + 16 × 3 = 100 (amu).</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0,2 mol calcium carbonate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=100×0,2=20(gam).</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xmlns="" id="{42E05280-E908-4A19-9784-BF862B3DF6FC}"/>
              </a:ext>
            </a:extLst>
          </p:cNvPr>
          <p:cNvSpPr txBox="1">
            <a:spLocks/>
          </p:cNvSpPr>
          <p:nvPr/>
        </p:nvSpPr>
        <p:spPr>
          <a:xfrm>
            <a:off x="3446230" y="1761058"/>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1129103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574766" y="989361"/>
            <a:ext cx="7550331" cy="461665"/>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Times New Roman" panose="02020603050405020304" pitchFamily="18" charset="0"/>
              </a:rPr>
              <a:t>6. Ở 25 °C và 1 </a:t>
            </a:r>
            <a:r>
              <a:rPr lang="vi-VN" sz="2400" dirty="0" err="1">
                <a:effectLst/>
                <a:latin typeface="Times New Roman" panose="02020603050405020304" pitchFamily="18" charset="0"/>
                <a:ea typeface="Times New Roman" panose="02020603050405020304" pitchFamily="18" charset="0"/>
              </a:rPr>
              <a:t>bar</a:t>
            </a:r>
            <a:r>
              <a:rPr lang="vi-VN" sz="2400" dirty="0">
                <a:effectLst/>
                <a:latin typeface="Times New Roman" panose="02020603050405020304" pitchFamily="18" charset="0"/>
                <a:ea typeface="Times New Roman" panose="02020603050405020304" pitchFamily="18" charset="0"/>
              </a:rPr>
              <a:t>, 1,5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khí chiếm thể tích bao nhiêu? </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375F70F4-21FE-3B57-9579-C7F6762A7633}"/>
              </a:ext>
            </a:extLst>
          </p:cNvPr>
          <p:cNvSpPr txBox="1"/>
          <p:nvPr/>
        </p:nvSpPr>
        <p:spPr>
          <a:xfrm>
            <a:off x="1419496" y="2539426"/>
            <a:ext cx="7024329" cy="1200329"/>
          </a:xfrm>
          <a:prstGeom prst="rect">
            <a:avLst/>
          </a:prstGeom>
          <a:noFill/>
        </p:spPr>
        <p:txBody>
          <a:bodyPr wrap="square">
            <a:spAutoFit/>
          </a:bodyPr>
          <a:lstStyle/>
          <a:p>
            <a:r>
              <a:rPr lang="vi-VN" sz="2400" dirty="0">
                <a:latin typeface="+mj-lt"/>
                <a:ea typeface="Times New Roman" panose="02020603050405020304" pitchFamily="18" charset="0"/>
              </a:rPr>
              <a:t>Ở 25 °C và 1 </a:t>
            </a:r>
            <a:r>
              <a:rPr lang="vi-VN" sz="2400" dirty="0" err="1">
                <a:latin typeface="+mj-lt"/>
                <a:ea typeface="Times New Roman" panose="02020603050405020304" pitchFamily="18" charset="0"/>
              </a:rPr>
              <a:t>bar</a:t>
            </a:r>
            <a:r>
              <a:rPr lang="en-US" sz="2400" dirty="0">
                <a:latin typeface="+mj-lt"/>
                <a:ea typeface="Times New Roman" panose="02020603050405020304" pitchFamily="18" charset="0"/>
              </a:rPr>
              <a:t>, </a:t>
            </a:r>
            <a:r>
              <a:rPr lang="en-US" sz="2400" dirty="0">
                <a:latin typeface="+mj-lt"/>
              </a:rPr>
              <a:t>1,5 mol </a:t>
            </a:r>
            <a:r>
              <a:rPr lang="en-US" sz="2400" dirty="0" err="1">
                <a:latin typeface="+mj-lt"/>
              </a:rPr>
              <a:t>khí</a:t>
            </a:r>
            <a:r>
              <a:rPr lang="en-US" sz="2400" dirty="0">
                <a:latin typeface="+mj-lt"/>
              </a:rPr>
              <a:t> </a:t>
            </a:r>
            <a:r>
              <a:rPr lang="en-US" sz="2400" dirty="0" err="1">
                <a:latin typeface="+mj-lt"/>
              </a:rPr>
              <a:t>chiếm</a:t>
            </a:r>
            <a:r>
              <a:rPr lang="en-US" sz="2400" dirty="0">
                <a:latin typeface="+mj-lt"/>
              </a:rPr>
              <a:t> </a:t>
            </a:r>
            <a:r>
              <a:rPr lang="en-US" sz="2400" dirty="0" err="1">
                <a:latin typeface="+mj-lt"/>
              </a:rPr>
              <a:t>thể</a:t>
            </a:r>
            <a:r>
              <a:rPr lang="en-US" sz="2400" dirty="0">
                <a:latin typeface="+mj-lt"/>
              </a:rPr>
              <a:t> </a:t>
            </a:r>
            <a:r>
              <a:rPr lang="en-US" sz="2400" dirty="0" err="1">
                <a:latin typeface="+mj-lt"/>
              </a:rPr>
              <a:t>tích</a:t>
            </a:r>
            <a:r>
              <a:rPr lang="en-US" sz="2400" dirty="0">
                <a:latin typeface="+mj-lt"/>
              </a:rPr>
              <a:t>:</a:t>
            </a:r>
          </a:p>
          <a:p>
            <a:endParaRPr lang="en-US" sz="2400" dirty="0">
              <a:latin typeface="+mj-lt"/>
            </a:endParaRPr>
          </a:p>
          <a:p>
            <a:r>
              <a:rPr lang="en-US" sz="2400" dirty="0">
                <a:latin typeface="+mj-lt"/>
              </a:rPr>
              <a:t>              V = 1,5 × 24,79 = 37,185 </a:t>
            </a:r>
            <a:r>
              <a:rPr lang="en-US" sz="2400" dirty="0" err="1">
                <a:latin typeface="+mj-lt"/>
              </a:rPr>
              <a:t>lít</a:t>
            </a:r>
            <a:r>
              <a:rPr lang="en-US" sz="2400" dirty="0">
                <a:latin typeface="+mj-lt"/>
              </a:rPr>
              <a:t>.</a:t>
            </a:r>
            <a:endParaRPr lang="vi-VN" sz="2400" dirty="0">
              <a:latin typeface="+mj-lt"/>
            </a:endParaRPr>
          </a:p>
        </p:txBody>
      </p:sp>
      <p:sp>
        <p:nvSpPr>
          <p:cNvPr id="7" name="Google Shape;7933;p34">
            <a:extLst>
              <a:ext uri="{FF2B5EF4-FFF2-40B4-BE49-F238E27FC236}">
                <a16:creationId xmlns:a16="http://schemas.microsoft.com/office/drawing/2014/main" xmlns="" id="{42E05280-E908-4A19-9784-BF862B3DF6FC}"/>
              </a:ext>
            </a:extLst>
          </p:cNvPr>
          <p:cNvSpPr txBox="1">
            <a:spLocks/>
          </p:cNvSpPr>
          <p:nvPr/>
        </p:nvSpPr>
        <p:spPr>
          <a:xfrm>
            <a:off x="3481064" y="17231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63335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796834" y="794897"/>
            <a:ext cx="7550331" cy="1200329"/>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Times New Roman" panose="02020603050405020304" pitchFamily="18" charset="0"/>
              </a:rPr>
              <a:t>7. Một hỗn hợp gồm 1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khi </a:t>
            </a:r>
            <a:r>
              <a:rPr lang="vi-VN" sz="2400" dirty="0" err="1">
                <a:effectLst/>
                <a:latin typeface="Times New Roman" panose="02020603050405020304" pitchFamily="18" charset="0"/>
                <a:ea typeface="Times New Roman" panose="02020603050405020304" pitchFamily="18" charset="0"/>
              </a:rPr>
              <a:t>oxygen</a:t>
            </a:r>
            <a:r>
              <a:rPr lang="vi-VN" sz="2400" dirty="0">
                <a:effectLst/>
                <a:latin typeface="Times New Roman" panose="02020603050405020304" pitchFamily="18" charset="0"/>
                <a:ea typeface="Times New Roman" panose="02020603050405020304" pitchFamily="18" charset="0"/>
              </a:rPr>
              <a:t> với 4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khi </a:t>
            </a:r>
            <a:r>
              <a:rPr lang="vi-VN" sz="2400" dirty="0" err="1">
                <a:effectLst/>
                <a:latin typeface="Times New Roman" panose="02020603050405020304" pitchFamily="18" charset="0"/>
                <a:ea typeface="Times New Roman" panose="02020603050405020304" pitchFamily="18" charset="0"/>
              </a:rPr>
              <a:t>nitrogen</a:t>
            </a:r>
            <a:r>
              <a:rPr lang="vi-VN" sz="2400" dirty="0">
                <a:effectLst/>
                <a:latin typeface="Times New Roman" panose="02020603050405020304" pitchFamily="18" charset="0"/>
                <a:ea typeface="Times New Roman" panose="02020603050405020304" pitchFamily="18" charset="0"/>
              </a:rPr>
              <a:t>. Ở 25 °C và 1 </a:t>
            </a:r>
            <a:r>
              <a:rPr lang="vi-VN" sz="2400" dirty="0" err="1">
                <a:effectLst/>
                <a:latin typeface="Times New Roman" panose="02020603050405020304" pitchFamily="18" charset="0"/>
                <a:ea typeface="Times New Roman" panose="02020603050405020304" pitchFamily="18" charset="0"/>
              </a:rPr>
              <a:t>bar</a:t>
            </a:r>
            <a:r>
              <a:rPr lang="vi-VN" sz="2400" dirty="0">
                <a:effectLst/>
                <a:latin typeface="Times New Roman" panose="02020603050405020304" pitchFamily="18" charset="0"/>
                <a:ea typeface="Times New Roman" panose="02020603050405020304" pitchFamily="18" charset="0"/>
              </a:rPr>
              <a:t>, hỗn hợp khi này có thể tích là bao nhiêu? </a:t>
            </a:r>
            <a:endParaRPr lang="vi-VN" sz="1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375F70F4-21FE-3B57-9579-C7F6762A7633}"/>
              </a:ext>
            </a:extLst>
          </p:cNvPr>
          <p:cNvSpPr txBox="1"/>
          <p:nvPr/>
        </p:nvSpPr>
        <p:spPr>
          <a:xfrm>
            <a:off x="796834" y="2430946"/>
            <a:ext cx="7896930" cy="2200218"/>
          </a:xfrm>
          <a:prstGeom prst="rect">
            <a:avLst/>
          </a:prstGeom>
          <a:noFill/>
        </p:spPr>
        <p:txBody>
          <a:bodyPr wrap="square">
            <a:spAutoFit/>
          </a:bodyPr>
          <a:lstStyle/>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hỗn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+ 4 = 5 (mol).</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(25 </a:t>
            </a:r>
            <a:r>
              <a:rPr lang="en-US" sz="2200" baseline="30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bar), 1 mol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24,79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 mol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hỗn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này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 = 5 × 24,79 = 123,95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2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xmlns="" id="{42E05280-E908-4A19-9784-BF862B3DF6FC}"/>
              </a:ext>
            </a:extLst>
          </p:cNvPr>
          <p:cNvSpPr txBox="1">
            <a:spLocks/>
          </p:cNvSpPr>
          <p:nvPr/>
        </p:nvSpPr>
        <p:spPr>
          <a:xfrm>
            <a:off x="3402687" y="199522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1784715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448043" y="949189"/>
            <a:ext cx="7765275" cy="830997"/>
          </a:xfrm>
          <a:prstGeom prst="rect">
            <a:avLst/>
          </a:prstGeom>
          <a:solidFill>
            <a:schemeClr val="tx2">
              <a:lumMod val="40000"/>
              <a:lumOff val="60000"/>
            </a:schemeClr>
          </a:solidFill>
        </p:spPr>
        <p:txBody>
          <a:bodyPr wrap="square">
            <a:spAutoFit/>
          </a:bodyPr>
          <a:lstStyle/>
          <a:p>
            <a:r>
              <a:rPr lang="vi-VN" sz="2400" dirty="0">
                <a:effectLst/>
                <a:latin typeface="Times New Roman" panose="02020603050405020304" pitchFamily="18" charset="0"/>
                <a:ea typeface="Times New Roman" panose="02020603050405020304" pitchFamily="18" charset="0"/>
              </a:rPr>
              <a:t>8. Tính số </a:t>
            </a:r>
            <a:r>
              <a:rPr lang="vi-VN" sz="2400" dirty="0" err="1">
                <a:effectLst/>
                <a:latin typeface="Times New Roman" panose="02020603050405020304" pitchFamily="18" charset="0"/>
                <a:ea typeface="Times New Roman" panose="02020603050405020304" pitchFamily="18" charset="0"/>
              </a:rPr>
              <a:t>mol</a:t>
            </a:r>
            <a:r>
              <a:rPr lang="vi-VN" sz="2400" dirty="0">
                <a:effectLst/>
                <a:latin typeface="Times New Roman" panose="02020603050405020304" pitchFamily="18" charset="0"/>
                <a:ea typeface="Times New Roman" panose="02020603050405020304" pitchFamily="18" charset="0"/>
              </a:rPr>
              <a:t> khí chứa trong bình có thể tích 500 </a:t>
            </a:r>
            <a:r>
              <a:rPr lang="vi-VN" sz="2400" dirty="0" err="1">
                <a:effectLst/>
                <a:latin typeface="Times New Roman" panose="02020603050405020304" pitchFamily="18" charset="0"/>
                <a:ea typeface="Times New Roman" panose="02020603050405020304" pitchFamily="18" charset="0"/>
              </a:rPr>
              <a:t>ml</a:t>
            </a:r>
            <a:r>
              <a:rPr lang="vi-VN" sz="2400" dirty="0">
                <a:effectLst/>
                <a:latin typeface="Times New Roman" panose="02020603050405020304" pitchFamily="18" charset="0"/>
                <a:ea typeface="Times New Roman" panose="02020603050405020304" pitchFamily="18" charset="0"/>
              </a:rPr>
              <a:t> ở 25 °C và 1 </a:t>
            </a:r>
            <a:r>
              <a:rPr lang="vi-VN" sz="2400" dirty="0" err="1">
                <a:effectLst/>
                <a:latin typeface="Times New Roman" panose="02020603050405020304" pitchFamily="18" charset="0"/>
                <a:ea typeface="Times New Roman" panose="02020603050405020304" pitchFamily="18" charset="0"/>
              </a:rPr>
              <a:t>bar</a:t>
            </a:r>
            <a:r>
              <a:rPr lang="vi-VN" sz="2400" dirty="0">
                <a:effectLst/>
                <a:latin typeface="Times New Roman" panose="02020603050405020304" pitchFamily="18" charset="0"/>
                <a:ea typeface="Times New Roman" panose="02020603050405020304" pitchFamily="18" charset="0"/>
              </a:rPr>
              <a:t>.</a:t>
            </a:r>
            <a:endParaRPr lang="vi-VN" sz="2400" dirty="0">
              <a:effectLst/>
              <a:latin typeface="Calibri" panose="020F0502020204030204" pitchFamily="34" charset="0"/>
              <a:ea typeface="Calibri" panose="020F0502020204030204" pitchFamily="34" charset="0"/>
            </a:endParaRPr>
          </a:p>
        </p:txBody>
      </p:sp>
      <p:sp>
        <p:nvSpPr>
          <p:cNvPr id="6" name="Hộp Văn bản 5">
            <a:extLst>
              <a:ext uri="{FF2B5EF4-FFF2-40B4-BE49-F238E27FC236}">
                <a16:creationId xmlns:a16="http://schemas.microsoft.com/office/drawing/2014/main" xmlns="" id="{375F70F4-21FE-3B57-9579-C7F6762A7633}"/>
              </a:ext>
            </a:extLst>
          </p:cNvPr>
          <p:cNvSpPr txBox="1"/>
          <p:nvPr/>
        </p:nvSpPr>
        <p:spPr>
          <a:xfrm>
            <a:off x="531223" y="2243547"/>
            <a:ext cx="8482148" cy="1460272"/>
          </a:xfrm>
          <a:prstGeom prst="rect">
            <a:avLst/>
          </a:prstGeom>
          <a:noFill/>
        </p:spPr>
        <p:txBody>
          <a:bodyPr wrap="square">
            <a:spAutoFit/>
          </a:bodyPr>
          <a:lstStyle/>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500 ml = 0,5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mol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t>
            </a:r>
            <a:r>
              <a:rPr lang="en-US" sz="24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24,79 =0,5 / 24,79 ≈ 0,02 (mol)</a:t>
            </a:r>
            <a:endParaRPr lang="vi-VN"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Google Shape;7933;p34">
            <a:extLst>
              <a:ext uri="{FF2B5EF4-FFF2-40B4-BE49-F238E27FC236}">
                <a16:creationId xmlns:a16="http://schemas.microsoft.com/office/drawing/2014/main" xmlns="" id="{42E05280-E908-4A19-9784-BF862B3DF6FC}"/>
              </a:ext>
            </a:extLst>
          </p:cNvPr>
          <p:cNvSpPr txBox="1">
            <a:spLocks/>
          </p:cNvSpPr>
          <p:nvPr/>
        </p:nvSpPr>
        <p:spPr>
          <a:xfrm>
            <a:off x="3402687" y="1780186"/>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Hướng</a:t>
            </a:r>
            <a:r>
              <a:rPr lang="en-US" dirty="0"/>
              <a:t> </a:t>
            </a:r>
            <a:r>
              <a:rPr lang="en-US" dirty="0" err="1"/>
              <a:t>dẫn</a:t>
            </a:r>
            <a:endParaRPr lang="vi-VN" dirty="0"/>
          </a:p>
        </p:txBody>
      </p:sp>
    </p:spTree>
    <p:extLst>
      <p:ext uri="{BB962C8B-B14F-4D97-AF65-F5344CB8AC3E}">
        <p14:creationId xmlns:p14="http://schemas.microsoft.com/office/powerpoint/2010/main" val="304885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100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xmlns="" id="{15F59605-F43C-DF48-2CE7-C51D26B129C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2742246" y="1309065"/>
            <a:ext cx="3834435" cy="3834435"/>
          </a:xfrm>
          <a:prstGeom prst="rect">
            <a:avLst/>
          </a:prstGeom>
        </p:spPr>
      </p:pic>
      <p:sp>
        <p:nvSpPr>
          <p:cNvPr id="9" name="Google Shape;7957;p35">
            <a:extLst>
              <a:ext uri="{FF2B5EF4-FFF2-40B4-BE49-F238E27FC236}">
                <a16:creationId xmlns:a16="http://schemas.microsoft.com/office/drawing/2014/main" xmlns="" id="{B7D3AF73-B88D-EF2B-0E39-1295C7AA7DCA}"/>
              </a:ext>
            </a:extLst>
          </p:cNvPr>
          <p:cNvSpPr txBox="1">
            <a:spLocks/>
          </p:cNvSpPr>
          <p:nvPr/>
        </p:nvSpPr>
        <p:spPr>
          <a:xfrm>
            <a:off x="904794" y="297489"/>
            <a:ext cx="7143577"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6600" dirty="0">
                <a:solidFill>
                  <a:srgbClr val="841F00"/>
                </a:solidFill>
                <a:latin typeface="#9Slide07 IcielCadena" panose="02000503000000020004" pitchFamily="2" charset="0"/>
              </a:rPr>
              <a:t>VẬN DỤNG</a:t>
            </a:r>
          </a:p>
        </p:txBody>
      </p:sp>
    </p:spTree>
    <p:extLst>
      <p:ext uri="{BB962C8B-B14F-4D97-AF65-F5344CB8AC3E}">
        <p14:creationId xmlns:p14="http://schemas.microsoft.com/office/powerpoint/2010/main" val="2315538344"/>
      </p:ext>
    </p:extLst>
  </p:cSld>
  <p:clrMapOvr>
    <a:masterClrMapping/>
  </p:clrMapOvr>
  <p:transition spd="slow">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633549" y="435428"/>
            <a:ext cx="7876902" cy="3911135"/>
          </a:xfrm>
          <a:prstGeom prst="rect">
            <a:avLst/>
          </a:prstGeom>
          <a:solidFill>
            <a:schemeClr val="tx2">
              <a:lumMod val="40000"/>
              <a:lumOff val="60000"/>
            </a:schemeClr>
          </a:solidFill>
        </p:spPr>
        <p:txBody>
          <a:bodyPr wrap="square">
            <a:spAutoFit/>
          </a:bodyPr>
          <a:lstStyle/>
          <a:p>
            <a:pPr>
              <a:lnSpc>
                <a:spcPct val="150000"/>
              </a:lnSpc>
            </a:pPr>
            <a:r>
              <a:rPr lang="vi-VN" sz="2400" dirty="0">
                <a:effectLst/>
                <a:latin typeface="Times New Roman" panose="02020603050405020304" pitchFamily="18" charset="0"/>
                <a:ea typeface="Calibri" panose="020F0502020204030204" pitchFamily="34" charset="0"/>
              </a:rPr>
              <a:t>1.</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a) Khi </a:t>
            </a:r>
            <a:r>
              <a:rPr lang="vi-VN" sz="2400" dirty="0" err="1">
                <a:effectLst/>
                <a:latin typeface="Times New Roman" panose="02020603050405020304" pitchFamily="18" charset="0"/>
                <a:ea typeface="Calibri" panose="020F0502020204030204" pitchFamily="34" charset="0"/>
              </a:rPr>
              <a:t>carbon</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dioxide</a:t>
            </a:r>
            <a:r>
              <a:rPr lang="vi-VN" sz="2400" dirty="0">
                <a:effectLst/>
                <a:latin typeface="Times New Roman" panose="02020603050405020304" pitchFamily="18" charset="0"/>
                <a:ea typeface="Calibri" panose="020F0502020204030204" pitchFamily="34" charset="0"/>
              </a:rPr>
              <a:t> (CO</a:t>
            </a:r>
            <a:r>
              <a:rPr lang="vi-VN" sz="2400" baseline="-25000" dirty="0">
                <a:effectLst/>
                <a:latin typeface="Times New Roman" panose="02020603050405020304" pitchFamily="18" charset="0"/>
                <a:ea typeface="Calibri" panose="020F0502020204030204" pitchFamily="34" charset="0"/>
              </a:rPr>
              <a:t>2</a:t>
            </a:r>
            <a:r>
              <a:rPr lang="vi-VN" sz="2400" dirty="0">
                <a:effectLst/>
                <a:latin typeface="Times New Roman" panose="02020603050405020304" pitchFamily="18" charset="0"/>
                <a:ea typeface="Calibri" panose="020F0502020204030204" pitchFamily="34" charset="0"/>
              </a:rPr>
              <a:t>) nặng hơn hay nhẹ hơn không khí bao nhiêu lần? </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b) Trong lòng hang sâu thường xảy ra quá trình phân </a:t>
            </a:r>
            <a:r>
              <a:rPr lang="vi-VN" sz="2400" dirty="0" err="1">
                <a:effectLst/>
                <a:latin typeface="Times New Roman" panose="02020603050405020304" pitchFamily="18" charset="0"/>
                <a:ea typeface="Calibri" panose="020F0502020204030204" pitchFamily="34" charset="0"/>
              </a:rPr>
              <a:t>huỷ</a:t>
            </a:r>
            <a:r>
              <a:rPr lang="vi-VN" sz="2400" dirty="0">
                <a:effectLst/>
                <a:latin typeface="Times New Roman" panose="02020603050405020304" pitchFamily="18" charset="0"/>
                <a:ea typeface="Calibri" panose="020F0502020204030204" pitchFamily="34" charset="0"/>
              </a:rPr>
              <a:t> chất vô cơ hoặc hữu cơ, sinh ra khi </a:t>
            </a:r>
            <a:r>
              <a:rPr lang="vi-VN" sz="2400" dirty="0" err="1">
                <a:effectLst/>
                <a:latin typeface="Times New Roman" panose="02020603050405020304" pitchFamily="18" charset="0"/>
                <a:ea typeface="Calibri" panose="020F0502020204030204" pitchFamily="34" charset="0"/>
              </a:rPr>
              <a:t>carbon</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dioxide</a:t>
            </a:r>
            <a:r>
              <a:rPr lang="vi-VN" sz="2400" dirty="0">
                <a:effectLst/>
                <a:latin typeface="Times New Roman" panose="02020603050405020304" pitchFamily="18" charset="0"/>
                <a:ea typeface="Calibri" panose="020F0502020204030204" pitchFamily="34" charset="0"/>
              </a:rPr>
              <a:t>. Hãy cho biết khí </a:t>
            </a:r>
            <a:r>
              <a:rPr lang="vi-VN" sz="2400" dirty="0" err="1">
                <a:effectLst/>
                <a:latin typeface="Times New Roman" panose="02020603050405020304" pitchFamily="18" charset="0"/>
                <a:ea typeface="Calibri" panose="020F0502020204030204" pitchFamily="34" charset="0"/>
              </a:rPr>
              <a:t>carbon</a:t>
            </a:r>
            <a:r>
              <a:rPr lang="vi-VN" sz="2400" dirty="0">
                <a:effectLst/>
                <a:latin typeface="Times New Roman" panose="02020603050405020304" pitchFamily="18" charset="0"/>
                <a:ea typeface="Calibri" panose="020F0502020204030204" pitchFamily="34" charset="0"/>
              </a:rPr>
              <a:t> </a:t>
            </a:r>
            <a:r>
              <a:rPr lang="vi-VN" sz="2400" dirty="0" err="1">
                <a:effectLst/>
                <a:latin typeface="Times New Roman" panose="02020603050405020304" pitchFamily="18" charset="0"/>
                <a:ea typeface="Calibri" panose="020F0502020204030204" pitchFamily="34" charset="0"/>
              </a:rPr>
              <a:t>dioxide</a:t>
            </a:r>
            <a:r>
              <a:rPr lang="vi-VN" sz="2400" dirty="0">
                <a:effectLst/>
                <a:latin typeface="Times New Roman" panose="02020603050405020304" pitchFamily="18" charset="0"/>
                <a:ea typeface="Calibri" panose="020F0502020204030204" pitchFamily="34" charset="0"/>
              </a:rPr>
              <a:t> tích tụ ở trên nền hang hay bị không khí đẩy bay lên trên. </a:t>
            </a:r>
            <a:endParaRPr lang="vi-VN" sz="2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58038702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633549" y="383177"/>
            <a:ext cx="7876902" cy="4643322"/>
          </a:xfrm>
          <a:prstGeom prst="rect">
            <a:avLst/>
          </a:prstGeom>
          <a:solidFill>
            <a:schemeClr val="bg1">
              <a:lumMod val="90000"/>
            </a:schemeClr>
          </a:solidFill>
        </p:spPr>
        <p:txBody>
          <a:bodyPr wrap="square">
            <a:spAutoFit/>
          </a:bodyPr>
          <a:lstStyle/>
          <a:p>
            <a:pPr marL="30480" marR="30480" algn="just">
              <a:lnSpc>
                <a:spcPct val="115000"/>
              </a:lnSpc>
              <a:spcBef>
                <a:spcPts val="200"/>
              </a:spcBef>
              <a:spcAft>
                <a:spcPts val="300"/>
              </a:spcAft>
            </a:pP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CO</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12 + 16 . 2 = 44 (amu).</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so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chemeClr val="accent2"/>
                </a:solidFill>
                <a:latin typeface="Times New Roman" panose="02020603050405020304" pitchFamily="18" charset="0"/>
                <a:ea typeface="Times New Roman" panose="02020603050405020304" pitchFamily="18" charset="0"/>
                <a:cs typeface="Times New Roman" panose="02020603050405020304" pitchFamily="18" charset="0"/>
              </a:rPr>
              <a:t>	      d</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CO2/kk</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=M</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CO2 </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M </a:t>
            </a:r>
            <a:r>
              <a:rPr lang="en-US" sz="2400" baseline="-250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kk</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 44 / 29 ≈ 1,52.</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1,52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marL="30480" marR="30480" algn="just">
              <a:lnSpc>
                <a:spcPct val="115000"/>
              </a:lnSpc>
              <a:spcBef>
                <a:spcPts val="200"/>
              </a:spcBef>
              <a:spcAft>
                <a:spcPts val="300"/>
              </a:spcAft>
            </a:pP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480" marR="30480" algn="just">
              <a:lnSpc>
                <a:spcPct val="115000"/>
              </a:lnSpc>
              <a:spcBef>
                <a:spcPts val="200"/>
              </a:spcBef>
              <a:spcAft>
                <a:spcPts val="300"/>
              </a:spcAft>
            </a:pP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b) Trong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huỷ</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Do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1,52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carbon dioxide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tụ</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rPr>
              <a:t> hang.</a:t>
            </a: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endParaRPr lang="vi-VN" sz="2400" dirty="0">
              <a:solidFill>
                <a:schemeClr val="accent2"/>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9567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DA37B9BE-E4E0-7214-A727-5417802461A7}"/>
              </a:ext>
            </a:extLst>
          </p:cNvPr>
          <p:cNvSpPr txBox="1"/>
          <p:nvPr/>
        </p:nvSpPr>
        <p:spPr>
          <a:xfrm>
            <a:off x="111760" y="1036153"/>
            <a:ext cx="8961119" cy="2803140"/>
          </a:xfrm>
          <a:prstGeom prst="rect">
            <a:avLst/>
          </a:prstGeom>
          <a:solidFill>
            <a:schemeClr val="tx2">
              <a:lumMod val="40000"/>
              <a:lumOff val="60000"/>
            </a:schemeClr>
          </a:solidFill>
        </p:spPr>
        <p:txBody>
          <a:bodyPr wrap="square">
            <a:spAutoFit/>
          </a:bodyPr>
          <a:lstStyle/>
          <a:p>
            <a:pPr>
              <a:lnSpc>
                <a:spcPct val="150000"/>
              </a:lnSpc>
            </a:pPr>
            <a:r>
              <a:rPr lang="vi-VN" sz="2400" dirty="0">
                <a:effectLst/>
                <a:latin typeface="Times New Roman" panose="02020603050405020304" pitchFamily="18" charset="0"/>
                <a:ea typeface="Calibri" panose="020F0502020204030204" pitchFamily="34" charset="0"/>
              </a:rPr>
              <a:t>2. </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a) Khi </a:t>
            </a:r>
            <a:r>
              <a:rPr lang="vi-VN" sz="2400" dirty="0" err="1">
                <a:effectLst/>
                <a:latin typeface="Times New Roman" panose="02020603050405020304" pitchFamily="18" charset="0"/>
                <a:ea typeface="Calibri" panose="020F0502020204030204" pitchFamily="34" charset="0"/>
              </a:rPr>
              <a:t>methane</a:t>
            </a:r>
            <a:r>
              <a:rPr lang="vi-VN" sz="2400" dirty="0">
                <a:effectLst/>
                <a:latin typeface="Times New Roman" panose="02020603050405020304" pitchFamily="18" charset="0"/>
                <a:ea typeface="Calibri" panose="020F0502020204030204" pitchFamily="34" charset="0"/>
              </a:rPr>
              <a:t> (CH</a:t>
            </a:r>
            <a:r>
              <a:rPr lang="vi-VN" sz="2400" baseline="-25000" dirty="0">
                <a:effectLst/>
                <a:latin typeface="Times New Roman" panose="02020603050405020304" pitchFamily="18" charset="0"/>
                <a:ea typeface="Calibri" panose="020F0502020204030204" pitchFamily="34" charset="0"/>
              </a:rPr>
              <a:t>4</a:t>
            </a:r>
            <a:r>
              <a:rPr lang="vi-VN" sz="2400" dirty="0">
                <a:effectLst/>
                <a:latin typeface="Times New Roman" panose="02020603050405020304" pitchFamily="18" charset="0"/>
                <a:ea typeface="Calibri" panose="020F0502020204030204" pitchFamily="34" charset="0"/>
              </a:rPr>
              <a:t>) nặng hơn hay nhẹ hơn không khí bao nhiêu lần? </a:t>
            </a:r>
            <a:endParaRPr lang="vi-VN" sz="2400" dirty="0">
              <a:effectLst/>
              <a:latin typeface="Calibri" panose="020F0502020204030204" pitchFamily="34" charset="0"/>
              <a:ea typeface="Calibri" panose="020F0502020204030204" pitchFamily="34" charset="0"/>
            </a:endParaRPr>
          </a:p>
          <a:p>
            <a:pPr>
              <a:lnSpc>
                <a:spcPct val="150000"/>
              </a:lnSpc>
            </a:pPr>
            <a:r>
              <a:rPr lang="vi-VN" sz="2400" dirty="0">
                <a:effectLst/>
                <a:latin typeface="Times New Roman" panose="02020603050405020304" pitchFamily="18" charset="0"/>
                <a:ea typeface="Calibri" panose="020F0502020204030204" pitchFamily="34" charset="0"/>
              </a:rPr>
              <a:t>b) Dưới đáy giếng thường xảy ra quá trình phân </a:t>
            </a:r>
            <a:r>
              <a:rPr lang="vi-VN" sz="2400" dirty="0" err="1">
                <a:effectLst/>
                <a:latin typeface="Times New Roman" panose="02020603050405020304" pitchFamily="18" charset="0"/>
                <a:ea typeface="Calibri" panose="020F0502020204030204" pitchFamily="34" charset="0"/>
              </a:rPr>
              <a:t>huỷ</a:t>
            </a:r>
            <a:r>
              <a:rPr lang="vi-VN" sz="2400" dirty="0">
                <a:effectLst/>
                <a:latin typeface="Times New Roman" panose="02020603050405020304" pitchFamily="18" charset="0"/>
                <a:ea typeface="Calibri" panose="020F0502020204030204" pitchFamily="34" charset="0"/>
              </a:rPr>
              <a:t> chất hữu cơ, sinh ra khí </a:t>
            </a:r>
            <a:r>
              <a:rPr lang="vi-VN" sz="2400" dirty="0" err="1">
                <a:effectLst/>
                <a:latin typeface="Times New Roman" panose="02020603050405020304" pitchFamily="18" charset="0"/>
                <a:ea typeface="Calibri" panose="020F0502020204030204" pitchFamily="34" charset="0"/>
              </a:rPr>
              <a:t>methane</a:t>
            </a:r>
            <a:r>
              <a:rPr lang="vi-VN" sz="2400" dirty="0">
                <a:effectLst/>
                <a:latin typeface="Times New Roman" panose="02020603050405020304" pitchFamily="18" charset="0"/>
                <a:ea typeface="Calibri" panose="020F0502020204030204" pitchFamily="34" charset="0"/>
              </a:rPr>
              <a:t>. Hãy cho biết khí </a:t>
            </a:r>
            <a:r>
              <a:rPr lang="vi-VN" sz="2400" dirty="0" err="1">
                <a:effectLst/>
                <a:latin typeface="Times New Roman" panose="02020603050405020304" pitchFamily="18" charset="0"/>
                <a:ea typeface="Calibri" panose="020F0502020204030204" pitchFamily="34" charset="0"/>
              </a:rPr>
              <a:t>methane</a:t>
            </a:r>
            <a:r>
              <a:rPr lang="vi-VN" sz="2400" dirty="0">
                <a:effectLst/>
                <a:latin typeface="Times New Roman" panose="02020603050405020304" pitchFamily="18" charset="0"/>
                <a:ea typeface="Calibri" panose="020F0502020204030204" pitchFamily="34" charset="0"/>
              </a:rPr>
              <a:t> tích tụ dưới đây giếng hay bị không khí đẩy bay lên trên.</a:t>
            </a:r>
            <a:endParaRPr lang="vi-VN" sz="2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89016352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xmlns=""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3" name="Tiêu đề 2">
            <a:extLst>
              <a:ext uri="{FF2B5EF4-FFF2-40B4-BE49-F238E27FC236}">
                <a16:creationId xmlns:a16="http://schemas.microsoft.com/office/drawing/2014/main" xmlns="" id="{D4FA2D62-D918-AE27-CBF4-EB9589AD05B0}"/>
              </a:ext>
            </a:extLst>
          </p:cNvPr>
          <p:cNvSpPr>
            <a:spLocks noGrp="1"/>
          </p:cNvSpPr>
          <p:nvPr>
            <p:ph type="title"/>
          </p:nvPr>
        </p:nvSpPr>
        <p:spPr>
          <a:xfrm>
            <a:off x="2989644" y="283337"/>
            <a:ext cx="3654401" cy="545400"/>
          </a:xfrm>
        </p:spPr>
        <p:txBody>
          <a:bodyPr/>
          <a:lstStyle/>
          <a:p>
            <a:r>
              <a:rPr lang="vi-VN" dirty="0">
                <a:latin typeface="+mj-lt"/>
              </a:rPr>
              <a:t>I. KHÁI NIỆM MOL</a:t>
            </a:r>
          </a:p>
        </p:txBody>
      </p:sp>
      <p:pic>
        <p:nvPicPr>
          <p:cNvPr id="4" name="Picture 9" descr="chỉ mục">
            <a:extLst>
              <a:ext uri="{FF2B5EF4-FFF2-40B4-BE49-F238E27FC236}">
                <a16:creationId xmlns:a16="http://schemas.microsoft.com/office/drawing/2014/main" xmlns="" id="{224E3D1B-094F-C46D-1B41-3F7AF413CAB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7253" y="794205"/>
            <a:ext cx="3810000" cy="255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13">
            <a:extLst>
              <a:ext uri="{FF2B5EF4-FFF2-40B4-BE49-F238E27FC236}">
                <a16:creationId xmlns:a16="http://schemas.microsoft.com/office/drawing/2014/main" xmlns="" id="{E027DAB6-0697-D8A9-0802-D9573492DE64}"/>
              </a:ext>
            </a:extLst>
          </p:cNvPr>
          <p:cNvSpPr txBox="1">
            <a:spLocks noChangeArrowheads="1"/>
          </p:cNvSpPr>
          <p:nvPr/>
        </p:nvSpPr>
        <p:spPr bwMode="auto">
          <a:xfrm>
            <a:off x="3937253" y="1540233"/>
            <a:ext cx="203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1 </a:t>
            </a:r>
            <a:r>
              <a:rPr lang="en-US" altLang="vi-VN" sz="2800" dirty="0" err="1">
                <a:solidFill>
                  <a:srgbClr val="000099"/>
                </a:solidFill>
                <a:latin typeface="Times New Roman" panose="02020603050405020304" pitchFamily="18" charset="0"/>
              </a:rPr>
              <a:t>chục</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trứng</a:t>
            </a:r>
            <a:endParaRPr lang="en-US" altLang="vi-VN" sz="2800" dirty="0">
              <a:solidFill>
                <a:srgbClr val="000099"/>
              </a:solidFill>
              <a:latin typeface="Times New Roman" panose="02020603050405020304" pitchFamily="18" charset="0"/>
            </a:endParaRPr>
          </a:p>
        </p:txBody>
      </p:sp>
      <p:sp>
        <p:nvSpPr>
          <p:cNvPr id="6" name="Text Box 13">
            <a:extLst>
              <a:ext uri="{FF2B5EF4-FFF2-40B4-BE49-F238E27FC236}">
                <a16:creationId xmlns:a16="http://schemas.microsoft.com/office/drawing/2014/main" xmlns="" id="{483FD86F-1DEA-6DB5-BB70-5C5FD6455C6E}"/>
              </a:ext>
            </a:extLst>
          </p:cNvPr>
          <p:cNvSpPr txBox="1">
            <a:spLocks noChangeArrowheads="1"/>
          </p:cNvSpPr>
          <p:nvPr/>
        </p:nvSpPr>
        <p:spPr bwMode="auto">
          <a:xfrm>
            <a:off x="5969252" y="1540233"/>
            <a:ext cx="27937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 10 </a:t>
            </a:r>
            <a:r>
              <a:rPr lang="en-US" altLang="vi-VN" sz="2800" dirty="0" err="1">
                <a:solidFill>
                  <a:srgbClr val="000099"/>
                </a:solidFill>
                <a:latin typeface="Times New Roman" panose="02020603050405020304" pitchFamily="18" charset="0"/>
              </a:rPr>
              <a:t>quả</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trứng</a:t>
            </a:r>
            <a:endParaRPr lang="en-US" altLang="vi-VN" sz="2800" dirty="0">
              <a:solidFill>
                <a:srgbClr val="000099"/>
              </a:solidFill>
              <a:latin typeface="Times New Roman" panose="02020603050405020304" pitchFamily="18" charset="0"/>
            </a:endParaRPr>
          </a:p>
        </p:txBody>
      </p:sp>
      <p:pic>
        <p:nvPicPr>
          <p:cNvPr id="7" name="Picture 108" descr="ANd9GcREKuK_eKcxyT_AlmggG_VAFQF5uI6nltN4pwMXvii0oAfvcf2xXA">
            <a:extLst>
              <a:ext uri="{FF2B5EF4-FFF2-40B4-BE49-F238E27FC236}">
                <a16:creationId xmlns:a16="http://schemas.microsoft.com/office/drawing/2014/main" xmlns="" id="{B2E3FAF8-4B32-9FF5-4EC8-A7A221E95A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7952" y="3182080"/>
            <a:ext cx="3352800" cy="198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1">
            <a:extLst>
              <a:ext uri="{FF2B5EF4-FFF2-40B4-BE49-F238E27FC236}">
                <a16:creationId xmlns:a16="http://schemas.microsoft.com/office/drawing/2014/main" xmlns="" id="{4D0CEC31-88F8-C9D3-EAFA-1EA393A65B4F}"/>
              </a:ext>
            </a:extLst>
          </p:cNvPr>
          <p:cNvSpPr>
            <a:spLocks noChangeArrowheads="1"/>
          </p:cNvSpPr>
          <p:nvPr/>
        </p:nvSpPr>
        <p:spPr bwMode="auto">
          <a:xfrm>
            <a:off x="4059490" y="3682511"/>
            <a:ext cx="17875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1 </a:t>
            </a:r>
            <a:r>
              <a:rPr lang="en-US" altLang="vi-VN" sz="2800" dirty="0" err="1">
                <a:solidFill>
                  <a:srgbClr val="000099"/>
                </a:solidFill>
                <a:latin typeface="Times New Roman" panose="02020603050405020304" pitchFamily="18" charset="0"/>
              </a:rPr>
              <a:t>tá</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bút</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chì</a:t>
            </a:r>
            <a:endParaRPr lang="en-US" altLang="vi-VN" sz="2800" dirty="0">
              <a:solidFill>
                <a:srgbClr val="000099"/>
              </a:solidFill>
              <a:latin typeface="Times New Roman" panose="02020603050405020304" pitchFamily="18" charset="0"/>
            </a:endParaRPr>
          </a:p>
        </p:txBody>
      </p:sp>
      <p:sp>
        <p:nvSpPr>
          <p:cNvPr id="9" name="Rectangle 1">
            <a:extLst>
              <a:ext uri="{FF2B5EF4-FFF2-40B4-BE49-F238E27FC236}">
                <a16:creationId xmlns:a16="http://schemas.microsoft.com/office/drawing/2014/main" xmlns="" id="{4D0CEC31-88F8-C9D3-EAFA-1EA393A65B4F}"/>
              </a:ext>
            </a:extLst>
          </p:cNvPr>
          <p:cNvSpPr>
            <a:spLocks noChangeArrowheads="1"/>
          </p:cNvSpPr>
          <p:nvPr/>
        </p:nvSpPr>
        <p:spPr bwMode="auto">
          <a:xfrm>
            <a:off x="5881605" y="3674025"/>
            <a:ext cx="2497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a:lstStyle>
          <a:p>
            <a:pPr eaLnBrk="1" hangingPunct="1">
              <a:spcBef>
                <a:spcPct val="50000"/>
              </a:spcBef>
            </a:pPr>
            <a:r>
              <a:rPr lang="en-US" altLang="vi-VN" sz="2800" dirty="0">
                <a:solidFill>
                  <a:srgbClr val="000099"/>
                </a:solidFill>
                <a:latin typeface="Times New Roman" panose="02020603050405020304" pitchFamily="18" charset="0"/>
              </a:rPr>
              <a:t>= 12 </a:t>
            </a:r>
            <a:r>
              <a:rPr lang="en-US" altLang="vi-VN" sz="2800" dirty="0" err="1">
                <a:solidFill>
                  <a:srgbClr val="000099"/>
                </a:solidFill>
                <a:latin typeface="Times New Roman" panose="02020603050405020304" pitchFamily="18" charset="0"/>
              </a:rPr>
              <a:t>cây</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bút</a:t>
            </a:r>
            <a:r>
              <a:rPr lang="en-US" altLang="vi-VN" sz="2800" dirty="0">
                <a:solidFill>
                  <a:srgbClr val="000099"/>
                </a:solidFill>
                <a:latin typeface="Times New Roman" panose="02020603050405020304" pitchFamily="18" charset="0"/>
              </a:rPr>
              <a:t> </a:t>
            </a:r>
            <a:r>
              <a:rPr lang="en-US" altLang="vi-VN" sz="2800" dirty="0" err="1">
                <a:solidFill>
                  <a:srgbClr val="000099"/>
                </a:solidFill>
                <a:latin typeface="Times New Roman" panose="02020603050405020304" pitchFamily="18" charset="0"/>
              </a:rPr>
              <a:t>chì</a:t>
            </a:r>
            <a:endParaRPr lang="en-US" altLang="vi-VN" sz="2800" dirty="0">
              <a:solidFill>
                <a:srgbClr val="000099"/>
              </a:solidFill>
              <a:latin typeface="Times New Roman" panose="02020603050405020304" pitchFamily="18" charset="0"/>
            </a:endParaRPr>
          </a:p>
        </p:txBody>
      </p:sp>
    </p:spTree>
    <p:extLst>
      <p:ext uri="{BB962C8B-B14F-4D97-AF65-F5344CB8AC3E}">
        <p14:creationId xmlns:p14="http://schemas.microsoft.com/office/powerpoint/2010/main" val="1997625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xmlns="" id="{5BE89F36-6531-65DB-9EAE-B23EAA27E97C}"/>
              </a:ext>
            </a:extLst>
          </p:cNvPr>
          <p:cNvSpPr txBox="1"/>
          <p:nvPr/>
        </p:nvSpPr>
        <p:spPr>
          <a:xfrm>
            <a:off x="886098" y="87086"/>
            <a:ext cx="7876902" cy="5011949"/>
          </a:xfrm>
          <a:prstGeom prst="rect">
            <a:avLst/>
          </a:prstGeom>
          <a:solidFill>
            <a:schemeClr val="bg1">
              <a:lumMod val="90000"/>
            </a:schemeClr>
          </a:solidFill>
        </p:spPr>
        <p:txBody>
          <a:bodyPr wrap="square">
            <a:spAutoFit/>
          </a:bodyPr>
          <a:lstStyle/>
          <a:p>
            <a:pPr>
              <a:lnSpc>
                <a:spcPct val="150000"/>
              </a:lnSpc>
            </a:pPr>
            <a:r>
              <a:rPr lang="en-US" sz="2400" dirty="0">
                <a:latin typeface="Times New Roman" panose="02020603050405020304" pitchFamily="18" charset="0"/>
                <a:cs typeface="Times New Roman" panose="02020603050405020304" pitchFamily="18" charset="0"/>
              </a:rPr>
              <a:t>a) </a:t>
            </a:r>
            <a:r>
              <a:rPr lang="en-US" sz="2400" dirty="0" err="1">
                <a:latin typeface="Times New Roman" panose="02020603050405020304" pitchFamily="18" charset="0"/>
                <a:cs typeface="Times New Roman" panose="02020603050405020304" pitchFamily="18" charset="0"/>
              </a:rPr>
              <a:t>Khối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lượng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12 + 4.1 = 16 (amu).</a:t>
            </a:r>
            <a:endParaRPr lang="vi-VN" sz="2400" dirty="0">
              <a:latin typeface="Times New Roman" panose="02020603050405020304" pitchFamily="18" charset="0"/>
              <a:cs typeface="Times New Roman" panose="02020603050405020304" pitchFamily="18" charset="0"/>
            </a:endParaRPr>
          </a:p>
          <a:p>
            <a:pPr>
              <a:lnSpc>
                <a:spcPct val="150000"/>
              </a:lnSpc>
            </a:pPr>
            <a:r>
              <a:rPr lang="en-US" sz="2400" dirty="0" err="1">
                <a:latin typeface="Times New Roman" panose="02020603050405020304" pitchFamily="18" charset="0"/>
                <a:cs typeface="Times New Roman" panose="02020603050405020304" pitchFamily="18" charset="0"/>
              </a:rPr>
              <a:t>Tỉ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so </a:t>
            </a:r>
            <a:r>
              <a:rPr lang="en-US" sz="2400" dirty="0" err="1">
                <a:latin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a:lnSpc>
                <a:spcPct val="150000"/>
              </a:lnSpc>
            </a:pPr>
            <a:endParaRPr lang="vi-VN" sz="24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vi-VN" sz="2400" dirty="0">
              <a:solidFill>
                <a:schemeClr val="accent2"/>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Vậy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a:t>
            </a:r>
            <a:r>
              <a:rPr lang="en-US" sz="2400" dirty="0" err="1">
                <a:latin typeface="Times New Roman" panose="02020603050405020304" pitchFamily="18" charset="0"/>
                <a:cs typeface="Times New Roman" panose="02020603050405020304" pitchFamily="18" charset="0"/>
              </a:rPr>
              <a:t>nhẹ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khoảng</a:t>
            </a:r>
            <a:r>
              <a:rPr lang="en-US" sz="2400" dirty="0">
                <a:latin typeface="Times New Roman" panose="02020603050405020304" pitchFamily="18" charset="0"/>
                <a:cs typeface="Times New Roman" panose="02020603050405020304" pitchFamily="18" charset="0"/>
              </a:rPr>
              <a:t> 0,55 </a:t>
            </a:r>
            <a:r>
              <a:rPr lang="en-US" sz="2400" dirty="0" err="1">
                <a:latin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a:lnSpc>
                <a:spcPct val="150000"/>
              </a:lnSpc>
            </a:pPr>
            <a:r>
              <a:rPr lang="en-US" sz="2400" dirty="0">
                <a:latin typeface="Times New Roman" panose="02020603050405020304" pitchFamily="18" charset="0"/>
                <a:cs typeface="Times New Roman" panose="02020603050405020304" pitchFamily="18" charset="0"/>
              </a:rPr>
              <a:t>b) </a:t>
            </a:r>
            <a:r>
              <a:rPr lang="en-US" sz="2400" dirty="0" err="1">
                <a:latin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giếng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huỷ</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hữu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Do </a:t>
            </a:r>
            <a:r>
              <a:rPr lang="en-US" sz="2400" dirty="0" err="1">
                <a:latin typeface="Times New Roman" panose="02020603050405020304" pitchFamily="18" charset="0"/>
                <a:cs typeface="Times New Roman" panose="02020603050405020304" pitchFamily="18" charset="0"/>
              </a:rPr>
              <a:t>nhẹ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methane </a:t>
            </a:r>
            <a:r>
              <a:rPr lang="en-US" sz="2400" dirty="0" err="1">
                <a:latin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không</a:t>
            </a:r>
            <a:r>
              <a:rPr lang="en-US" sz="2400" b="1"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giếng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đẩy</a:t>
            </a:r>
            <a:r>
              <a:rPr lang="en-US" sz="2400" dirty="0">
                <a:latin typeface="Times New Roman" panose="02020603050405020304" pitchFamily="18" charset="0"/>
                <a:cs typeface="Times New Roman" panose="02020603050405020304" pitchFamily="18" charset="0"/>
              </a:rPr>
              <a:t> bay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xmlns="" id="{60776A53-6E91-C1BF-2AFE-157120768778}"/>
              </a:ext>
            </a:extLst>
          </p:cNvPr>
          <p:cNvSpPr>
            <a:spLocks noChangeArrowheads="1"/>
          </p:cNvSpPr>
          <p:nvPr/>
        </p:nvSpPr>
        <p:spPr bwMode="auto">
          <a:xfrm>
            <a:off x="-226423" y="65314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vi-VN"/>
          </a:p>
        </p:txBody>
      </p:sp>
      <p:graphicFrame>
        <p:nvGraphicFramePr>
          <p:cNvPr id="10" name="Đối tượng 9">
            <a:extLst>
              <a:ext uri="{FF2B5EF4-FFF2-40B4-BE49-F238E27FC236}">
                <a16:creationId xmlns:a16="http://schemas.microsoft.com/office/drawing/2014/main" xmlns="" id="{3AA5997F-DDD3-CF25-B3CE-ECC23A821665}"/>
              </a:ext>
            </a:extLst>
          </p:cNvPr>
          <p:cNvGraphicFramePr>
            <a:graphicFrameLocks noChangeAspect="1"/>
          </p:cNvGraphicFramePr>
          <p:nvPr>
            <p:extLst>
              <p:ext uri="{D42A27DB-BD31-4B8C-83A1-F6EECF244321}">
                <p14:modId xmlns:p14="http://schemas.microsoft.com/office/powerpoint/2010/main" val="559436321"/>
              </p:ext>
            </p:extLst>
          </p:nvPr>
        </p:nvGraphicFramePr>
        <p:xfrm>
          <a:off x="1959747" y="1541420"/>
          <a:ext cx="3097586" cy="828174"/>
        </p:xfrm>
        <a:graphic>
          <a:graphicData uri="http://schemas.openxmlformats.org/presentationml/2006/ole">
            <mc:AlternateContent xmlns:mc="http://schemas.openxmlformats.org/markup-compatibility/2006">
              <mc:Choice xmlns:v="urn:schemas-microsoft-com:vml" Requires="v">
                <p:oleObj spid="_x0000_s2050" r:id="rId3" imgW="1828800" imgH="482600" progId="Equation.DSMT4">
                  <p:embed/>
                </p:oleObj>
              </mc:Choice>
              <mc:Fallback>
                <p:oleObj r:id="rId3" imgW="1828800" imgH="482600" progId="Equation.DSMT4">
                  <p:embed/>
                  <p:pic>
                    <p:nvPicPr>
                      <p:cNvPr id="10" name="Đối tượng 9">
                        <a:extLst>
                          <a:ext uri="{FF2B5EF4-FFF2-40B4-BE49-F238E27FC236}">
                            <a16:creationId xmlns:a16="http://schemas.microsoft.com/office/drawing/2014/main" xmlns="" id="{3AA5997F-DDD3-CF25-B3CE-ECC23A82166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9747" y="1541420"/>
                        <a:ext cx="3097586" cy="828174"/>
                      </a:xfrm>
                      <a:prstGeom prst="rect">
                        <a:avLst/>
                      </a:prstGeom>
                      <a:noFill/>
                    </p:spPr>
                  </p:pic>
                </p:oleObj>
              </mc:Fallback>
            </mc:AlternateContent>
          </a:graphicData>
        </a:graphic>
      </p:graphicFrame>
    </p:spTree>
    <p:extLst>
      <p:ext uri="{BB962C8B-B14F-4D97-AF65-F5344CB8AC3E}">
        <p14:creationId xmlns:p14="http://schemas.microsoft.com/office/powerpoint/2010/main" val="1058182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 name="Google Shape;7917;p34">
            <a:extLst>
              <a:ext uri="{FF2B5EF4-FFF2-40B4-BE49-F238E27FC236}">
                <a16:creationId xmlns:a16="http://schemas.microsoft.com/office/drawing/2014/main" xmlns="" id="{55AB044A-8696-F484-A5C6-FEEA94FB7074}"/>
              </a:ext>
            </a:extLst>
          </p:cNvPr>
          <p:cNvGrpSpPr/>
          <p:nvPr/>
        </p:nvGrpSpPr>
        <p:grpSpPr>
          <a:xfrm>
            <a:off x="444420" y="1577001"/>
            <a:ext cx="1879226" cy="1777450"/>
            <a:chOff x="1121526" y="1341074"/>
            <a:chExt cx="3065806" cy="2648383"/>
          </a:xfrm>
        </p:grpSpPr>
        <p:sp>
          <p:nvSpPr>
            <p:cNvPr id="78" name="Google Shape;7918;p34">
              <a:extLst>
                <a:ext uri="{FF2B5EF4-FFF2-40B4-BE49-F238E27FC236}">
                  <a16:creationId xmlns:a16="http://schemas.microsoft.com/office/drawing/2014/main" xmlns="" id="{FDAC0C6F-C07F-E31D-6B53-FA1D75E455D2}"/>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19;p34">
              <a:extLst>
                <a:ext uri="{FF2B5EF4-FFF2-40B4-BE49-F238E27FC236}">
                  <a16:creationId xmlns:a16="http://schemas.microsoft.com/office/drawing/2014/main" xmlns="" id="{83320661-CD9B-3908-DD68-48332FC2BA0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9583;p56">
            <a:extLst>
              <a:ext uri="{FF2B5EF4-FFF2-40B4-BE49-F238E27FC236}">
                <a16:creationId xmlns:a16="http://schemas.microsoft.com/office/drawing/2014/main" xmlns="" id="{24C43A06-8F08-8982-DF43-08F71AE780A3}"/>
              </a:ext>
            </a:extLst>
          </p:cNvPr>
          <p:cNvSpPr/>
          <p:nvPr/>
        </p:nvSpPr>
        <p:spPr>
          <a:xfrm>
            <a:off x="1000743" y="2067955"/>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82" name="Picture 4" descr="Mặt trời dễ thương png | PNGEgg">
            <a:extLst>
              <a:ext uri="{FF2B5EF4-FFF2-40B4-BE49-F238E27FC236}">
                <a16:creationId xmlns:a16="http://schemas.microsoft.com/office/drawing/2014/main" xmlns="" id="{9E66118F-A0BC-DC3F-FDE3-0B1D539C14C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3850748" y="-548004"/>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3" name="Google Shape;7933;p34">
            <a:extLst>
              <a:ext uri="{FF2B5EF4-FFF2-40B4-BE49-F238E27FC236}">
                <a16:creationId xmlns:a16="http://schemas.microsoft.com/office/drawing/2014/main" xmlns="" id="{1BA66EF5-837C-C650-621C-0AA81DE0E4A8}"/>
              </a:ext>
            </a:extLst>
          </p:cNvPr>
          <p:cNvSpPr txBox="1">
            <a:spLocks noGrp="1"/>
          </p:cNvSpPr>
          <p:nvPr>
            <p:ph type="subTitle" idx="1"/>
          </p:nvPr>
        </p:nvSpPr>
        <p:spPr>
          <a:xfrm>
            <a:off x="1674238" y="2105944"/>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err="1">
                <a:solidFill>
                  <a:srgbClr val="841F00"/>
                </a:solidFill>
                <a:latin typeface="#9Slide07 IcielBaliho Script" pitchFamily="2" charset="0"/>
              </a:rPr>
              <a:t>Thank</a:t>
            </a:r>
            <a:r>
              <a:rPr lang="vi-VN" sz="5400" dirty="0">
                <a:solidFill>
                  <a:srgbClr val="841F00"/>
                </a:solidFill>
                <a:latin typeface="#9Slide07 IcielBaliho Script" pitchFamily="2" charset="0"/>
              </a:rPr>
              <a:t> </a:t>
            </a:r>
            <a:r>
              <a:rPr lang="vi-VN" sz="5400" dirty="0" err="1">
                <a:solidFill>
                  <a:srgbClr val="841F00"/>
                </a:solidFill>
                <a:latin typeface="#9Slide07 IcielBaliho Script" pitchFamily="2" charset="0"/>
              </a:rPr>
              <a:t>you</a:t>
            </a:r>
            <a:endParaRPr lang="vi-VN" sz="5400" dirty="0">
              <a:solidFill>
                <a:srgbClr val="841F00"/>
              </a:solidFill>
              <a:latin typeface="#9Slide07 IcielBaliho Script" pitchFamily="2" charset="0"/>
            </a:endParaRPr>
          </a:p>
        </p:txBody>
      </p:sp>
    </p:spTree>
    <p:extLst>
      <p:ext uri="{BB962C8B-B14F-4D97-AF65-F5344CB8AC3E}">
        <p14:creationId xmlns:p14="http://schemas.microsoft.com/office/powerpoint/2010/main" val="3691709217"/>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19">
            <a:extLst>
              <a:ext uri="{FF2B5EF4-FFF2-40B4-BE49-F238E27FC236}">
                <a16:creationId xmlns:a16="http://schemas.microsoft.com/office/drawing/2014/main" xmlns="" id="{389BA1F8-30C5-B4BB-8C98-991D19BDE66F}"/>
              </a:ext>
            </a:extLst>
          </p:cNvPr>
          <p:cNvSpPr>
            <a:spLocks noChangeArrowheads="1"/>
          </p:cNvSpPr>
          <p:nvPr/>
        </p:nvSpPr>
        <p:spPr bwMode="auto">
          <a:xfrm>
            <a:off x="1584723" y="399157"/>
            <a:ext cx="2815828" cy="1943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1050">
              <a:solidFill>
                <a:schemeClr val="bg1"/>
              </a:solidFill>
            </a:endParaRPr>
          </a:p>
        </p:txBody>
      </p:sp>
      <p:sp>
        <p:nvSpPr>
          <p:cNvPr id="29699" name="Rectangle 21">
            <a:extLst>
              <a:ext uri="{FF2B5EF4-FFF2-40B4-BE49-F238E27FC236}">
                <a16:creationId xmlns:a16="http://schemas.microsoft.com/office/drawing/2014/main" xmlns="" id="{2B427035-B90A-71C1-8E00-4A8C0640B50E}"/>
              </a:ext>
            </a:extLst>
          </p:cNvPr>
          <p:cNvSpPr>
            <a:spLocks noChangeArrowheads="1"/>
          </p:cNvSpPr>
          <p:nvPr/>
        </p:nvSpPr>
        <p:spPr bwMode="auto">
          <a:xfrm>
            <a:off x="1584723" y="1943100"/>
            <a:ext cx="2815828" cy="398860"/>
          </a:xfrm>
          <a:prstGeom prst="rect">
            <a:avLst/>
          </a:prstGeom>
          <a:ln>
            <a:headEnd/>
            <a:tailEn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en-US" altLang="en-US" sz="1900" b="1" dirty="0">
                <a:latin typeface="Times New Roman" pitchFamily="18" charset="0"/>
                <a:cs typeface="Times New Roman" pitchFamily="18" charset="0"/>
              </a:rPr>
              <a:t>6,022.10</a:t>
            </a:r>
            <a:r>
              <a:rPr lang="en-US" altLang="en-US" sz="1900" b="1" baseline="30000" dirty="0">
                <a:latin typeface="Times New Roman" pitchFamily="18" charset="0"/>
                <a:cs typeface="Times New Roman" pitchFamily="18" charset="0"/>
              </a:rPr>
              <a:t>23</a:t>
            </a:r>
            <a:r>
              <a:rPr lang="en-US" altLang="en-US" sz="1900" b="1" dirty="0">
                <a:latin typeface="Times New Roman" pitchFamily="18" charset="0"/>
                <a:cs typeface="Times New Roman" pitchFamily="18" charset="0"/>
              </a:rPr>
              <a:t> </a:t>
            </a:r>
            <a:r>
              <a:rPr lang="en-US" altLang="en-US" sz="1900" b="1" dirty="0" err="1">
                <a:latin typeface="Times New Roman" pitchFamily="18" charset="0"/>
                <a:cs typeface="Times New Roman" pitchFamily="18" charset="0"/>
              </a:rPr>
              <a:t>nguyên</a:t>
            </a:r>
            <a:r>
              <a:rPr lang="en-US" altLang="en-US" sz="1900" b="1" dirty="0">
                <a:latin typeface="Times New Roman" pitchFamily="18" charset="0"/>
                <a:cs typeface="Times New Roman" pitchFamily="18" charset="0"/>
              </a:rPr>
              <a:t> </a:t>
            </a:r>
            <a:r>
              <a:rPr lang="en-US" altLang="en-US" sz="1900" b="1" dirty="0" err="1">
                <a:latin typeface="Times New Roman" pitchFamily="18" charset="0"/>
                <a:cs typeface="Times New Roman" pitchFamily="18" charset="0"/>
              </a:rPr>
              <a:t>tử</a:t>
            </a:r>
            <a:r>
              <a:rPr lang="en-US" altLang="en-US" sz="1900" b="1" dirty="0">
                <a:latin typeface="Times New Roman" pitchFamily="18" charset="0"/>
                <a:cs typeface="Times New Roman" pitchFamily="18" charset="0"/>
              </a:rPr>
              <a:t> Fe</a:t>
            </a:r>
          </a:p>
        </p:txBody>
      </p:sp>
      <p:grpSp>
        <p:nvGrpSpPr>
          <p:cNvPr id="9220" name="Group 23">
            <a:extLst>
              <a:ext uri="{FF2B5EF4-FFF2-40B4-BE49-F238E27FC236}">
                <a16:creationId xmlns:a16="http://schemas.microsoft.com/office/drawing/2014/main" xmlns="" id="{4AA9482F-253C-3C23-8532-3B69218B57E4}"/>
              </a:ext>
            </a:extLst>
          </p:cNvPr>
          <p:cNvGrpSpPr>
            <a:grpSpLocks/>
          </p:cNvGrpSpPr>
          <p:nvPr/>
        </p:nvGrpSpPr>
        <p:grpSpPr bwMode="auto">
          <a:xfrm>
            <a:off x="4800600" y="285750"/>
            <a:ext cx="2800350" cy="2056210"/>
            <a:chOff x="384" y="1344"/>
            <a:chExt cx="2496" cy="1872"/>
          </a:xfrm>
        </p:grpSpPr>
        <p:sp>
          <p:nvSpPr>
            <p:cNvPr id="29755" name="Rectangle 24">
              <a:extLst>
                <a:ext uri="{FF2B5EF4-FFF2-40B4-BE49-F238E27FC236}">
                  <a16:creationId xmlns:a16="http://schemas.microsoft.com/office/drawing/2014/main" xmlns="" id="{AE765B14-2D77-CCBD-398F-DD2569CF7E96}"/>
                </a:ext>
              </a:extLst>
            </p:cNvPr>
            <p:cNvSpPr>
              <a:spLocks noChangeArrowheads="1"/>
            </p:cNvSpPr>
            <p:nvPr/>
          </p:nvSpPr>
          <p:spPr bwMode="auto">
            <a:xfrm>
              <a:off x="384" y="1344"/>
              <a:ext cx="2496" cy="1872"/>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a:defRPr/>
              </a:pPr>
              <a:endParaRPr lang="en-US" altLang="en-US" sz="1050">
                <a:solidFill>
                  <a:schemeClr val="bg1"/>
                </a:solidFill>
              </a:endParaRPr>
            </a:p>
          </p:txBody>
        </p:sp>
        <p:sp>
          <p:nvSpPr>
            <p:cNvPr id="29756" name="Rectangle 25">
              <a:extLst>
                <a:ext uri="{FF2B5EF4-FFF2-40B4-BE49-F238E27FC236}">
                  <a16:creationId xmlns:a16="http://schemas.microsoft.com/office/drawing/2014/main" xmlns="" id="{6D5FDED0-DB45-BAE8-B9B3-3AC38F2781A9}"/>
                </a:ext>
              </a:extLst>
            </p:cNvPr>
            <p:cNvSpPr>
              <a:spLocks noChangeArrowheads="1"/>
            </p:cNvSpPr>
            <p:nvPr/>
          </p:nvSpPr>
          <p:spPr bwMode="auto">
            <a:xfrm>
              <a:off x="384" y="1344"/>
              <a:ext cx="2496" cy="384"/>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a:defRPr/>
              </a:pPr>
              <a:endParaRPr lang="en-US" altLang="en-US" sz="2250" b="1">
                <a:solidFill>
                  <a:srgbClr val="0000FF"/>
                </a:solidFill>
              </a:endParaRPr>
            </a:p>
          </p:txBody>
        </p:sp>
        <p:sp>
          <p:nvSpPr>
            <p:cNvPr id="29757" name="Rectangle 26">
              <a:extLst>
                <a:ext uri="{FF2B5EF4-FFF2-40B4-BE49-F238E27FC236}">
                  <a16:creationId xmlns:a16="http://schemas.microsoft.com/office/drawing/2014/main" xmlns="" id="{0AB4C652-646F-1BCB-D7DD-8833A0A1E377}"/>
                </a:ext>
              </a:extLst>
            </p:cNvPr>
            <p:cNvSpPr>
              <a:spLocks noChangeArrowheads="1"/>
            </p:cNvSpPr>
            <p:nvPr/>
          </p:nvSpPr>
          <p:spPr bwMode="auto">
            <a:xfrm>
              <a:off x="384" y="2832"/>
              <a:ext cx="2496" cy="384"/>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a:defRPr/>
              </a:pPr>
              <a:r>
                <a:rPr lang="en-US" altLang="en-US" sz="2400" b="1" dirty="0">
                  <a:latin typeface="Times New Roman" pitchFamily="18" charset="0"/>
                  <a:cs typeface="Times New Roman" pitchFamily="18" charset="0"/>
                </a:rPr>
                <a:t>6,022.10</a:t>
              </a:r>
              <a:r>
                <a:rPr lang="en-US" altLang="en-US" sz="2400" b="1" baseline="30000" dirty="0">
                  <a:latin typeface="Times New Roman" pitchFamily="18" charset="0"/>
                  <a:cs typeface="Times New Roman" pitchFamily="18" charset="0"/>
                </a:rPr>
                <a:t>23</a:t>
              </a:r>
              <a:r>
                <a:rPr lang="en-US" altLang="en-US" sz="2400" b="1" dirty="0">
                  <a:latin typeface="Times New Roman" pitchFamily="18" charset="0"/>
                  <a:cs typeface="Times New Roman" pitchFamily="18" charset="0"/>
                </a:rPr>
                <a:t> </a:t>
              </a:r>
              <a:r>
                <a:rPr lang="en-US" altLang="en-US" sz="2400" b="1" dirty="0" err="1">
                  <a:latin typeface="Times New Roman" pitchFamily="18" charset="0"/>
                  <a:cs typeface="Times New Roman" pitchFamily="18" charset="0"/>
                </a:rPr>
                <a:t>phân</a:t>
              </a:r>
              <a:r>
                <a:rPr lang="en-US" altLang="en-US" sz="2400" b="1" dirty="0">
                  <a:latin typeface="Times New Roman" pitchFamily="18" charset="0"/>
                  <a:cs typeface="Times New Roman" pitchFamily="18" charset="0"/>
                </a:rPr>
                <a:t> </a:t>
              </a:r>
              <a:r>
                <a:rPr lang="en-US" altLang="en-US" sz="2400" b="1" dirty="0" err="1">
                  <a:latin typeface="Times New Roman" pitchFamily="18" charset="0"/>
                  <a:cs typeface="Times New Roman" pitchFamily="18" charset="0"/>
                </a:rPr>
                <a:t>tử</a:t>
              </a:r>
              <a:r>
                <a:rPr lang="en-US" altLang="en-US" sz="2400" b="1" dirty="0">
                  <a:latin typeface="Times New Roman" pitchFamily="18" charset="0"/>
                  <a:cs typeface="Times New Roman" pitchFamily="18" charset="0"/>
                </a:rPr>
                <a:t> H</a:t>
              </a:r>
              <a:r>
                <a:rPr lang="en-US" altLang="en-US" sz="2400" b="1" baseline="-25000" dirty="0">
                  <a:latin typeface="Times New Roman" pitchFamily="18" charset="0"/>
                  <a:cs typeface="Times New Roman" pitchFamily="18" charset="0"/>
                </a:rPr>
                <a:t>2</a:t>
              </a:r>
              <a:endParaRPr lang="en-US" altLang="en-US" sz="2400" b="1" dirty="0">
                <a:latin typeface="Times New Roman" pitchFamily="18" charset="0"/>
                <a:cs typeface="Times New Roman" pitchFamily="18" charset="0"/>
              </a:endParaRPr>
            </a:p>
          </p:txBody>
        </p:sp>
      </p:grpSp>
      <p:graphicFrame>
        <p:nvGraphicFramePr>
          <p:cNvPr id="9221" name="Object 612">
            <a:extLst>
              <a:ext uri="{FF2B5EF4-FFF2-40B4-BE49-F238E27FC236}">
                <a16:creationId xmlns:a16="http://schemas.microsoft.com/office/drawing/2014/main" xmlns="" id="{2E917CBB-98DD-3068-78BD-935E4755E1D1}"/>
              </a:ext>
            </a:extLst>
          </p:cNvPr>
          <p:cNvGraphicFramePr>
            <a:graphicFrameLocks noGrp="1" noChangeAspect="1"/>
          </p:cNvGraphicFramePr>
          <p:nvPr>
            <p:ph/>
          </p:nvPr>
        </p:nvGraphicFramePr>
        <p:xfrm>
          <a:off x="5257800" y="851298"/>
          <a:ext cx="1662113" cy="748903"/>
        </p:xfrm>
        <a:graphic>
          <a:graphicData uri="http://schemas.openxmlformats.org/presentationml/2006/ole">
            <mc:AlternateContent xmlns:mc="http://schemas.openxmlformats.org/markup-compatibility/2006">
              <mc:Choice xmlns:v="urn:schemas-microsoft-com:vml" Requires="v">
                <p:oleObj spid="_x0000_s1026" name="Flash Document" r:id="rId3" imgW="2901240" imgH="1308240" progId="">
                  <p:embed/>
                </p:oleObj>
              </mc:Choice>
              <mc:Fallback>
                <p:oleObj name="Flash Document" r:id="rId3" imgW="2901240" imgH="1308240" progId="">
                  <p:embed/>
                  <p:pic>
                    <p:nvPicPr>
                      <p:cNvPr id="9221" name="Object 612">
                        <a:extLst>
                          <a:ext uri="{FF2B5EF4-FFF2-40B4-BE49-F238E27FC236}">
                            <a16:creationId xmlns:a16="http://schemas.microsoft.com/office/drawing/2014/main" xmlns="" id="{2E917CBB-98DD-3068-78BD-935E4755E1D1}"/>
                          </a:ext>
                        </a:extLst>
                      </p:cNvPr>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57800" y="851298"/>
                        <a:ext cx="1662113" cy="7489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8198" name="Picture 742">
            <a:extLst>
              <a:ext uri="{FF2B5EF4-FFF2-40B4-BE49-F238E27FC236}">
                <a16:creationId xmlns:a16="http://schemas.microsoft.com/office/drawing/2014/main" xmlns="" id="{1247CF5F-6372-270E-D39B-04B1D3532BBE}"/>
              </a:ext>
            </a:extLst>
          </p:cNvPr>
          <p:cNvPicPr>
            <a:picLocks noChangeAspect="1" noChangeArrowheads="1"/>
          </p:cNvPicPr>
          <p:nvPr/>
        </p:nvPicPr>
        <p:blipFill>
          <a:blip r:embed="rId5">
            <a:grayscl/>
            <a:extLst>
              <a:ext uri="{28A0092B-C50C-407E-A947-70E740481C1C}">
                <a14:useLocalDpi xmlns:a14="http://schemas.microsoft.com/office/drawing/2010/main" val="0"/>
              </a:ext>
            </a:extLst>
          </a:blip>
          <a:srcRect l="11880" t="35201" r="54840" b="19360"/>
          <a:stretch>
            <a:fillRect/>
          </a:stretch>
        </p:blipFill>
        <p:spPr bwMode="auto">
          <a:xfrm>
            <a:off x="2057400" y="828675"/>
            <a:ext cx="16002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856" name="Group 896">
            <a:extLst>
              <a:ext uri="{FF2B5EF4-FFF2-40B4-BE49-F238E27FC236}">
                <a16:creationId xmlns:a16="http://schemas.microsoft.com/office/drawing/2014/main" xmlns="" id="{226785CB-95CE-8455-FFB0-C9292E20B7E4}"/>
              </a:ext>
            </a:extLst>
          </p:cNvPr>
          <p:cNvGrpSpPr>
            <a:grpSpLocks/>
          </p:cNvGrpSpPr>
          <p:nvPr/>
        </p:nvGrpSpPr>
        <p:grpSpPr bwMode="auto">
          <a:xfrm>
            <a:off x="4800600" y="2864644"/>
            <a:ext cx="2914650" cy="1946672"/>
            <a:chOff x="336" y="2448"/>
            <a:chExt cx="2209" cy="1728"/>
          </a:xfrm>
        </p:grpSpPr>
        <p:grpSp>
          <p:nvGrpSpPr>
            <p:cNvPr id="8213" name="Group 29">
              <a:extLst>
                <a:ext uri="{FF2B5EF4-FFF2-40B4-BE49-F238E27FC236}">
                  <a16:creationId xmlns:a16="http://schemas.microsoft.com/office/drawing/2014/main" xmlns="" id="{F0B8EF80-4579-0614-352A-0B921A1042B8}"/>
                </a:ext>
              </a:extLst>
            </p:cNvPr>
            <p:cNvGrpSpPr>
              <a:grpSpLocks/>
            </p:cNvGrpSpPr>
            <p:nvPr/>
          </p:nvGrpSpPr>
          <p:grpSpPr bwMode="auto">
            <a:xfrm>
              <a:off x="336" y="2448"/>
              <a:ext cx="2209" cy="1728"/>
              <a:chOff x="384" y="1344"/>
              <a:chExt cx="2496" cy="1872"/>
            </a:xfrm>
          </p:grpSpPr>
          <p:sp>
            <p:nvSpPr>
              <p:cNvPr id="29752" name="Rectangle 30">
                <a:extLst>
                  <a:ext uri="{FF2B5EF4-FFF2-40B4-BE49-F238E27FC236}">
                    <a16:creationId xmlns:a16="http://schemas.microsoft.com/office/drawing/2014/main" xmlns="" id="{6443D394-31FF-DA12-4ACC-AF645BAA8C4E}"/>
                  </a:ext>
                </a:extLst>
              </p:cNvPr>
              <p:cNvSpPr>
                <a:spLocks noChangeArrowheads="1"/>
              </p:cNvSpPr>
              <p:nvPr/>
            </p:nvSpPr>
            <p:spPr bwMode="auto">
              <a:xfrm>
                <a:off x="384" y="1344"/>
                <a:ext cx="2496" cy="1872"/>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endParaRPr lang="en-US" altLang="en-US" sz="1050">
                  <a:solidFill>
                    <a:schemeClr val="bg1"/>
                  </a:solidFill>
                </a:endParaRPr>
              </a:p>
            </p:txBody>
          </p:sp>
          <p:sp>
            <p:nvSpPr>
              <p:cNvPr id="29754" name="Rectangle 32">
                <a:extLst>
                  <a:ext uri="{FF2B5EF4-FFF2-40B4-BE49-F238E27FC236}">
                    <a16:creationId xmlns:a16="http://schemas.microsoft.com/office/drawing/2014/main" xmlns="" id="{B6D0C435-521B-69DD-40CB-D596A814C0CC}"/>
                  </a:ext>
                </a:extLst>
              </p:cNvPr>
              <p:cNvSpPr>
                <a:spLocks noChangeArrowheads="1"/>
              </p:cNvSpPr>
              <p:nvPr/>
            </p:nvSpPr>
            <p:spPr bwMode="auto">
              <a:xfrm>
                <a:off x="384" y="2832"/>
                <a:ext cx="2496" cy="384"/>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endParaRPr lang="en-US" altLang="en-US" sz="2250" b="1"/>
              </a:p>
            </p:txBody>
          </p:sp>
        </p:grpSp>
        <p:grpSp>
          <p:nvGrpSpPr>
            <p:cNvPr id="8214" name="Group 890">
              <a:extLst>
                <a:ext uri="{FF2B5EF4-FFF2-40B4-BE49-F238E27FC236}">
                  <a16:creationId xmlns:a16="http://schemas.microsoft.com/office/drawing/2014/main" xmlns="" id="{55378EA6-130B-F4B6-01FD-93B210BAF101}"/>
                </a:ext>
              </a:extLst>
            </p:cNvPr>
            <p:cNvGrpSpPr>
              <a:grpSpLocks/>
            </p:cNvGrpSpPr>
            <p:nvPr/>
          </p:nvGrpSpPr>
          <p:grpSpPr bwMode="auto">
            <a:xfrm>
              <a:off x="480" y="2832"/>
              <a:ext cx="1920" cy="960"/>
              <a:chOff x="528" y="2832"/>
              <a:chExt cx="1920" cy="960"/>
            </a:xfrm>
          </p:grpSpPr>
          <p:grpSp>
            <p:nvGrpSpPr>
              <p:cNvPr id="8215" name="Group 857">
                <a:extLst>
                  <a:ext uri="{FF2B5EF4-FFF2-40B4-BE49-F238E27FC236}">
                    <a16:creationId xmlns:a16="http://schemas.microsoft.com/office/drawing/2014/main" xmlns="" id="{B9B15CC2-B26E-6DC1-FDB4-AEF1AA54C7D1}"/>
                  </a:ext>
                </a:extLst>
              </p:cNvPr>
              <p:cNvGrpSpPr>
                <a:grpSpLocks/>
              </p:cNvGrpSpPr>
              <p:nvPr/>
            </p:nvGrpSpPr>
            <p:grpSpPr bwMode="auto">
              <a:xfrm>
                <a:off x="528" y="2832"/>
                <a:ext cx="1728" cy="960"/>
                <a:chOff x="384" y="2832"/>
                <a:chExt cx="1824" cy="960"/>
              </a:xfrm>
            </p:grpSpPr>
            <p:grpSp>
              <p:nvGrpSpPr>
                <p:cNvPr id="8220" name="Group 858">
                  <a:extLst>
                    <a:ext uri="{FF2B5EF4-FFF2-40B4-BE49-F238E27FC236}">
                      <a16:creationId xmlns:a16="http://schemas.microsoft.com/office/drawing/2014/main" xmlns="" id="{E6FEA7C4-4F66-7FB7-6B9D-C7DA84A3C8DE}"/>
                    </a:ext>
                  </a:extLst>
                </p:cNvPr>
                <p:cNvGrpSpPr>
                  <a:grpSpLocks/>
                </p:cNvGrpSpPr>
                <p:nvPr/>
              </p:nvGrpSpPr>
              <p:grpSpPr bwMode="auto">
                <a:xfrm>
                  <a:off x="1344" y="2832"/>
                  <a:ext cx="336" cy="432"/>
                  <a:chOff x="2928" y="2496"/>
                  <a:chExt cx="712" cy="904"/>
                </a:xfrm>
              </p:grpSpPr>
              <p:graphicFrame>
                <p:nvGraphicFramePr>
                  <p:cNvPr id="8245" name="Object 859">
                    <a:extLst>
                      <a:ext uri="{FF2B5EF4-FFF2-40B4-BE49-F238E27FC236}">
                        <a16:creationId xmlns:a16="http://schemas.microsoft.com/office/drawing/2014/main" xmlns="" id="{67516A5E-AFFE-FF50-553C-84F8451BAC89}"/>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27" name="Flash Document" r:id="rId6" imgW="431640" imgH="431640" progId="">
                          <p:embed/>
                        </p:oleObj>
                      </mc:Choice>
                      <mc:Fallback>
                        <p:oleObj name="Flash Document" r:id="rId6" imgW="431640" imgH="431640" progId="">
                          <p:embed/>
                          <p:pic>
                            <p:nvPicPr>
                              <p:cNvPr id="8245" name="Object 859">
                                <a:extLst>
                                  <a:ext uri="{FF2B5EF4-FFF2-40B4-BE49-F238E27FC236}">
                                    <a16:creationId xmlns:a16="http://schemas.microsoft.com/office/drawing/2014/main" xmlns="" id="{67516A5E-AFFE-FF50-553C-84F8451BAC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6" name="Object 860">
                    <a:extLst>
                      <a:ext uri="{FF2B5EF4-FFF2-40B4-BE49-F238E27FC236}">
                        <a16:creationId xmlns:a16="http://schemas.microsoft.com/office/drawing/2014/main" xmlns="" id="{95195B59-B997-3CC6-C40B-1CC2988153E9}"/>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28" name="Flash Document" r:id="rId8" imgW="635040" imgH="635040" progId="">
                          <p:embed/>
                        </p:oleObj>
                      </mc:Choice>
                      <mc:Fallback>
                        <p:oleObj name="Flash Document" r:id="rId8" imgW="635040" imgH="635040" progId="">
                          <p:embed/>
                          <p:pic>
                            <p:nvPicPr>
                              <p:cNvPr id="8246" name="Object 860">
                                <a:extLst>
                                  <a:ext uri="{FF2B5EF4-FFF2-40B4-BE49-F238E27FC236}">
                                    <a16:creationId xmlns:a16="http://schemas.microsoft.com/office/drawing/2014/main" xmlns="" id="{95195B59-B997-3CC6-C40B-1CC2988153E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7" name="Object 861">
                    <a:extLst>
                      <a:ext uri="{FF2B5EF4-FFF2-40B4-BE49-F238E27FC236}">
                        <a16:creationId xmlns:a16="http://schemas.microsoft.com/office/drawing/2014/main" xmlns="" id="{71085D38-AFBA-5352-E182-EA5BA7AA9C00}"/>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29" name="Flash Document" r:id="rId10" imgW="431640" imgH="431640" progId="">
                          <p:embed/>
                        </p:oleObj>
                      </mc:Choice>
                      <mc:Fallback>
                        <p:oleObj name="Flash Document" r:id="rId10" imgW="431640" imgH="431640" progId="">
                          <p:embed/>
                          <p:pic>
                            <p:nvPicPr>
                              <p:cNvPr id="8247" name="Object 861">
                                <a:extLst>
                                  <a:ext uri="{FF2B5EF4-FFF2-40B4-BE49-F238E27FC236}">
                                    <a16:creationId xmlns:a16="http://schemas.microsoft.com/office/drawing/2014/main" xmlns="" id="{71085D38-AFBA-5352-E182-EA5BA7AA9C0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1" name="Group 862">
                  <a:extLst>
                    <a:ext uri="{FF2B5EF4-FFF2-40B4-BE49-F238E27FC236}">
                      <a16:creationId xmlns:a16="http://schemas.microsoft.com/office/drawing/2014/main" xmlns="" id="{E30CC05E-38AE-C98F-4B71-EC1BE91E69EE}"/>
                    </a:ext>
                  </a:extLst>
                </p:cNvPr>
                <p:cNvGrpSpPr>
                  <a:grpSpLocks/>
                </p:cNvGrpSpPr>
                <p:nvPr/>
              </p:nvGrpSpPr>
              <p:grpSpPr bwMode="auto">
                <a:xfrm>
                  <a:off x="864" y="2832"/>
                  <a:ext cx="336" cy="432"/>
                  <a:chOff x="2928" y="2496"/>
                  <a:chExt cx="712" cy="904"/>
                </a:xfrm>
              </p:grpSpPr>
              <p:graphicFrame>
                <p:nvGraphicFramePr>
                  <p:cNvPr id="8242" name="Object 863">
                    <a:extLst>
                      <a:ext uri="{FF2B5EF4-FFF2-40B4-BE49-F238E27FC236}">
                        <a16:creationId xmlns:a16="http://schemas.microsoft.com/office/drawing/2014/main" xmlns="" id="{DBFF9A56-3566-556E-76B3-E71EC1162834}"/>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30" name="Flash Document" r:id="rId11" imgW="431640" imgH="431640" progId="">
                          <p:embed/>
                        </p:oleObj>
                      </mc:Choice>
                      <mc:Fallback>
                        <p:oleObj name="Flash Document" r:id="rId11" imgW="431640" imgH="431640" progId="">
                          <p:embed/>
                          <p:pic>
                            <p:nvPicPr>
                              <p:cNvPr id="8242" name="Object 863">
                                <a:extLst>
                                  <a:ext uri="{FF2B5EF4-FFF2-40B4-BE49-F238E27FC236}">
                                    <a16:creationId xmlns:a16="http://schemas.microsoft.com/office/drawing/2014/main" xmlns="" id="{DBFF9A56-3566-556E-76B3-E71EC116283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3" name="Object 864">
                    <a:extLst>
                      <a:ext uri="{FF2B5EF4-FFF2-40B4-BE49-F238E27FC236}">
                        <a16:creationId xmlns:a16="http://schemas.microsoft.com/office/drawing/2014/main" xmlns="" id="{804451DC-D39D-81AA-91CD-64E2FF50289C}"/>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31" name="Flash Document" r:id="rId12" imgW="635040" imgH="635040" progId="">
                          <p:embed/>
                        </p:oleObj>
                      </mc:Choice>
                      <mc:Fallback>
                        <p:oleObj name="Flash Document" r:id="rId12" imgW="635040" imgH="635040" progId="">
                          <p:embed/>
                          <p:pic>
                            <p:nvPicPr>
                              <p:cNvPr id="8243" name="Object 864">
                                <a:extLst>
                                  <a:ext uri="{FF2B5EF4-FFF2-40B4-BE49-F238E27FC236}">
                                    <a16:creationId xmlns:a16="http://schemas.microsoft.com/office/drawing/2014/main" xmlns="" id="{804451DC-D39D-81AA-91CD-64E2FF50289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4" name="Object 865">
                    <a:extLst>
                      <a:ext uri="{FF2B5EF4-FFF2-40B4-BE49-F238E27FC236}">
                        <a16:creationId xmlns:a16="http://schemas.microsoft.com/office/drawing/2014/main" xmlns="" id="{AEC722B6-0B40-F975-8021-3F3D2C2E51DF}"/>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32" name="Flash Document" r:id="rId13" imgW="431640" imgH="431640" progId="">
                          <p:embed/>
                        </p:oleObj>
                      </mc:Choice>
                      <mc:Fallback>
                        <p:oleObj name="Flash Document" r:id="rId13" imgW="431640" imgH="431640" progId="">
                          <p:embed/>
                          <p:pic>
                            <p:nvPicPr>
                              <p:cNvPr id="8244" name="Object 865">
                                <a:extLst>
                                  <a:ext uri="{FF2B5EF4-FFF2-40B4-BE49-F238E27FC236}">
                                    <a16:creationId xmlns:a16="http://schemas.microsoft.com/office/drawing/2014/main" xmlns="" id="{AEC722B6-0B40-F975-8021-3F3D2C2E51D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2" name="Group 866">
                  <a:extLst>
                    <a:ext uri="{FF2B5EF4-FFF2-40B4-BE49-F238E27FC236}">
                      <a16:creationId xmlns:a16="http://schemas.microsoft.com/office/drawing/2014/main" xmlns="" id="{523CD486-ABF4-AE81-2356-7079D191C1B8}"/>
                    </a:ext>
                  </a:extLst>
                </p:cNvPr>
                <p:cNvGrpSpPr>
                  <a:grpSpLocks/>
                </p:cNvGrpSpPr>
                <p:nvPr/>
              </p:nvGrpSpPr>
              <p:grpSpPr bwMode="auto">
                <a:xfrm>
                  <a:off x="384" y="2880"/>
                  <a:ext cx="336" cy="432"/>
                  <a:chOff x="2928" y="2496"/>
                  <a:chExt cx="712" cy="904"/>
                </a:xfrm>
              </p:grpSpPr>
              <p:graphicFrame>
                <p:nvGraphicFramePr>
                  <p:cNvPr id="8239" name="Object 867">
                    <a:extLst>
                      <a:ext uri="{FF2B5EF4-FFF2-40B4-BE49-F238E27FC236}">
                        <a16:creationId xmlns:a16="http://schemas.microsoft.com/office/drawing/2014/main" xmlns="" id="{61599999-7807-37E5-1AA2-45E9864D9ECD}"/>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33" name="Flash Document" r:id="rId14" imgW="431640" imgH="431640" progId="">
                          <p:embed/>
                        </p:oleObj>
                      </mc:Choice>
                      <mc:Fallback>
                        <p:oleObj name="Flash Document" r:id="rId14" imgW="431640" imgH="431640" progId="">
                          <p:embed/>
                          <p:pic>
                            <p:nvPicPr>
                              <p:cNvPr id="8239" name="Object 867">
                                <a:extLst>
                                  <a:ext uri="{FF2B5EF4-FFF2-40B4-BE49-F238E27FC236}">
                                    <a16:creationId xmlns:a16="http://schemas.microsoft.com/office/drawing/2014/main" xmlns="" id="{61599999-7807-37E5-1AA2-45E9864D9EC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0" name="Object 868">
                    <a:extLst>
                      <a:ext uri="{FF2B5EF4-FFF2-40B4-BE49-F238E27FC236}">
                        <a16:creationId xmlns:a16="http://schemas.microsoft.com/office/drawing/2014/main" xmlns="" id="{547E70CF-0726-A8F9-6D8A-91163E55ABE0}"/>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34" name="Flash Document" r:id="rId15" imgW="635040" imgH="635040" progId="">
                          <p:embed/>
                        </p:oleObj>
                      </mc:Choice>
                      <mc:Fallback>
                        <p:oleObj name="Flash Document" r:id="rId15" imgW="635040" imgH="635040" progId="">
                          <p:embed/>
                          <p:pic>
                            <p:nvPicPr>
                              <p:cNvPr id="8240" name="Object 868">
                                <a:extLst>
                                  <a:ext uri="{FF2B5EF4-FFF2-40B4-BE49-F238E27FC236}">
                                    <a16:creationId xmlns:a16="http://schemas.microsoft.com/office/drawing/2014/main" xmlns="" id="{547E70CF-0726-A8F9-6D8A-91163E55AB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41" name="Object 869">
                    <a:extLst>
                      <a:ext uri="{FF2B5EF4-FFF2-40B4-BE49-F238E27FC236}">
                        <a16:creationId xmlns:a16="http://schemas.microsoft.com/office/drawing/2014/main" xmlns="" id="{2AA959AC-13CE-B7A5-C7C3-B6C478962F12}"/>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35" name="Flash Document" r:id="rId16" imgW="431640" imgH="431640" progId="">
                          <p:embed/>
                        </p:oleObj>
                      </mc:Choice>
                      <mc:Fallback>
                        <p:oleObj name="Flash Document" r:id="rId16" imgW="431640" imgH="431640" progId="">
                          <p:embed/>
                          <p:pic>
                            <p:nvPicPr>
                              <p:cNvPr id="8241" name="Object 869">
                                <a:extLst>
                                  <a:ext uri="{FF2B5EF4-FFF2-40B4-BE49-F238E27FC236}">
                                    <a16:creationId xmlns:a16="http://schemas.microsoft.com/office/drawing/2014/main" xmlns="" id="{2AA959AC-13CE-B7A5-C7C3-B6C478962F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3" name="Group 870">
                  <a:extLst>
                    <a:ext uri="{FF2B5EF4-FFF2-40B4-BE49-F238E27FC236}">
                      <a16:creationId xmlns:a16="http://schemas.microsoft.com/office/drawing/2014/main" xmlns="" id="{18C6BE64-123F-0BC7-4CD2-DD36CAB544CF}"/>
                    </a:ext>
                  </a:extLst>
                </p:cNvPr>
                <p:cNvGrpSpPr>
                  <a:grpSpLocks/>
                </p:cNvGrpSpPr>
                <p:nvPr/>
              </p:nvGrpSpPr>
              <p:grpSpPr bwMode="auto">
                <a:xfrm>
                  <a:off x="672" y="3312"/>
                  <a:ext cx="336" cy="432"/>
                  <a:chOff x="2928" y="2496"/>
                  <a:chExt cx="712" cy="904"/>
                </a:xfrm>
              </p:grpSpPr>
              <p:graphicFrame>
                <p:nvGraphicFramePr>
                  <p:cNvPr id="8236" name="Object 871">
                    <a:extLst>
                      <a:ext uri="{FF2B5EF4-FFF2-40B4-BE49-F238E27FC236}">
                        <a16:creationId xmlns:a16="http://schemas.microsoft.com/office/drawing/2014/main" xmlns="" id="{B3A62263-CC23-FBC5-3641-2CF5B08D7F5E}"/>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36" name="Flash Document" r:id="rId17" imgW="431640" imgH="431640" progId="">
                          <p:embed/>
                        </p:oleObj>
                      </mc:Choice>
                      <mc:Fallback>
                        <p:oleObj name="Flash Document" r:id="rId17" imgW="431640" imgH="431640" progId="">
                          <p:embed/>
                          <p:pic>
                            <p:nvPicPr>
                              <p:cNvPr id="8236" name="Object 871">
                                <a:extLst>
                                  <a:ext uri="{FF2B5EF4-FFF2-40B4-BE49-F238E27FC236}">
                                    <a16:creationId xmlns:a16="http://schemas.microsoft.com/office/drawing/2014/main" xmlns="" id="{B3A62263-CC23-FBC5-3641-2CF5B08D7F5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7" name="Object 872">
                    <a:extLst>
                      <a:ext uri="{FF2B5EF4-FFF2-40B4-BE49-F238E27FC236}">
                        <a16:creationId xmlns:a16="http://schemas.microsoft.com/office/drawing/2014/main" xmlns="" id="{159197CF-CB9C-2CE9-663E-F362986552EE}"/>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37" name="Flash Document" r:id="rId18" imgW="635040" imgH="635040" progId="">
                          <p:embed/>
                        </p:oleObj>
                      </mc:Choice>
                      <mc:Fallback>
                        <p:oleObj name="Flash Document" r:id="rId18" imgW="635040" imgH="635040" progId="">
                          <p:embed/>
                          <p:pic>
                            <p:nvPicPr>
                              <p:cNvPr id="8237" name="Object 872">
                                <a:extLst>
                                  <a:ext uri="{FF2B5EF4-FFF2-40B4-BE49-F238E27FC236}">
                                    <a16:creationId xmlns:a16="http://schemas.microsoft.com/office/drawing/2014/main" xmlns="" id="{159197CF-CB9C-2CE9-663E-F362986552E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8" name="Object 873">
                    <a:extLst>
                      <a:ext uri="{FF2B5EF4-FFF2-40B4-BE49-F238E27FC236}">
                        <a16:creationId xmlns:a16="http://schemas.microsoft.com/office/drawing/2014/main" xmlns="" id="{F9E4030E-D411-5EA5-0C6A-9C0F09DF96F4}"/>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38" name="Flash Document" r:id="rId19" imgW="431640" imgH="431640" progId="">
                          <p:embed/>
                        </p:oleObj>
                      </mc:Choice>
                      <mc:Fallback>
                        <p:oleObj name="Flash Document" r:id="rId19" imgW="431640" imgH="431640" progId="">
                          <p:embed/>
                          <p:pic>
                            <p:nvPicPr>
                              <p:cNvPr id="8238" name="Object 873">
                                <a:extLst>
                                  <a:ext uri="{FF2B5EF4-FFF2-40B4-BE49-F238E27FC236}">
                                    <a16:creationId xmlns:a16="http://schemas.microsoft.com/office/drawing/2014/main" xmlns="" id="{F9E4030E-D411-5EA5-0C6A-9C0F09DF96F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4" name="Group 874">
                  <a:extLst>
                    <a:ext uri="{FF2B5EF4-FFF2-40B4-BE49-F238E27FC236}">
                      <a16:creationId xmlns:a16="http://schemas.microsoft.com/office/drawing/2014/main" xmlns="" id="{36EAF9F4-A9BD-E89F-8F5B-03AF22FEA569}"/>
                    </a:ext>
                  </a:extLst>
                </p:cNvPr>
                <p:cNvGrpSpPr>
                  <a:grpSpLocks/>
                </p:cNvGrpSpPr>
                <p:nvPr/>
              </p:nvGrpSpPr>
              <p:grpSpPr bwMode="auto">
                <a:xfrm>
                  <a:off x="1056" y="3312"/>
                  <a:ext cx="336" cy="432"/>
                  <a:chOff x="2928" y="2496"/>
                  <a:chExt cx="712" cy="904"/>
                </a:xfrm>
              </p:grpSpPr>
              <p:graphicFrame>
                <p:nvGraphicFramePr>
                  <p:cNvPr id="8233" name="Object 875">
                    <a:extLst>
                      <a:ext uri="{FF2B5EF4-FFF2-40B4-BE49-F238E27FC236}">
                        <a16:creationId xmlns:a16="http://schemas.microsoft.com/office/drawing/2014/main" xmlns="" id="{301082BC-17FD-ECA8-0703-702B8697EB68}"/>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39" name="Flash Document" r:id="rId20" imgW="431640" imgH="431640" progId="">
                          <p:embed/>
                        </p:oleObj>
                      </mc:Choice>
                      <mc:Fallback>
                        <p:oleObj name="Flash Document" r:id="rId20" imgW="431640" imgH="431640" progId="">
                          <p:embed/>
                          <p:pic>
                            <p:nvPicPr>
                              <p:cNvPr id="8233" name="Object 875">
                                <a:extLst>
                                  <a:ext uri="{FF2B5EF4-FFF2-40B4-BE49-F238E27FC236}">
                                    <a16:creationId xmlns:a16="http://schemas.microsoft.com/office/drawing/2014/main" xmlns="" id="{301082BC-17FD-ECA8-0703-702B8697EB6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4" name="Object 876">
                    <a:extLst>
                      <a:ext uri="{FF2B5EF4-FFF2-40B4-BE49-F238E27FC236}">
                        <a16:creationId xmlns:a16="http://schemas.microsoft.com/office/drawing/2014/main" xmlns="" id="{7628FCE3-EFAE-8215-A048-4ABEC94DFD20}"/>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40" name="Flash Document" r:id="rId21" imgW="635040" imgH="635040" progId="">
                          <p:embed/>
                        </p:oleObj>
                      </mc:Choice>
                      <mc:Fallback>
                        <p:oleObj name="Flash Document" r:id="rId21" imgW="635040" imgH="635040" progId="">
                          <p:embed/>
                          <p:pic>
                            <p:nvPicPr>
                              <p:cNvPr id="8234" name="Object 876">
                                <a:extLst>
                                  <a:ext uri="{FF2B5EF4-FFF2-40B4-BE49-F238E27FC236}">
                                    <a16:creationId xmlns:a16="http://schemas.microsoft.com/office/drawing/2014/main" xmlns="" id="{7628FCE3-EFAE-8215-A048-4ABEC94DFD2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5" name="Object 877">
                    <a:extLst>
                      <a:ext uri="{FF2B5EF4-FFF2-40B4-BE49-F238E27FC236}">
                        <a16:creationId xmlns:a16="http://schemas.microsoft.com/office/drawing/2014/main" xmlns="" id="{5893E25F-1317-9CF9-9454-716C085DB927}"/>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41" name="Flash Document" r:id="rId22" imgW="431640" imgH="431640" progId="">
                          <p:embed/>
                        </p:oleObj>
                      </mc:Choice>
                      <mc:Fallback>
                        <p:oleObj name="Flash Document" r:id="rId22" imgW="431640" imgH="431640" progId="">
                          <p:embed/>
                          <p:pic>
                            <p:nvPicPr>
                              <p:cNvPr id="8235" name="Object 877">
                                <a:extLst>
                                  <a:ext uri="{FF2B5EF4-FFF2-40B4-BE49-F238E27FC236}">
                                    <a16:creationId xmlns:a16="http://schemas.microsoft.com/office/drawing/2014/main" xmlns="" id="{5893E25F-1317-9CF9-9454-716C085DB92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5" name="Group 878">
                  <a:extLst>
                    <a:ext uri="{FF2B5EF4-FFF2-40B4-BE49-F238E27FC236}">
                      <a16:creationId xmlns:a16="http://schemas.microsoft.com/office/drawing/2014/main" xmlns="" id="{EC39B44D-028D-5B51-DCE1-D565E854014B}"/>
                    </a:ext>
                  </a:extLst>
                </p:cNvPr>
                <p:cNvGrpSpPr>
                  <a:grpSpLocks/>
                </p:cNvGrpSpPr>
                <p:nvPr/>
              </p:nvGrpSpPr>
              <p:grpSpPr bwMode="auto">
                <a:xfrm>
                  <a:off x="1536" y="3360"/>
                  <a:ext cx="336" cy="432"/>
                  <a:chOff x="2928" y="2496"/>
                  <a:chExt cx="712" cy="904"/>
                </a:xfrm>
              </p:grpSpPr>
              <p:graphicFrame>
                <p:nvGraphicFramePr>
                  <p:cNvPr id="8230" name="Object 879">
                    <a:extLst>
                      <a:ext uri="{FF2B5EF4-FFF2-40B4-BE49-F238E27FC236}">
                        <a16:creationId xmlns:a16="http://schemas.microsoft.com/office/drawing/2014/main" xmlns="" id="{AFC88F81-9F73-5A71-EF54-0B6B2A0BE1DA}"/>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42" name="Flash Document" r:id="rId23" imgW="431640" imgH="431640" progId="">
                          <p:embed/>
                        </p:oleObj>
                      </mc:Choice>
                      <mc:Fallback>
                        <p:oleObj name="Flash Document" r:id="rId23" imgW="431640" imgH="431640" progId="">
                          <p:embed/>
                          <p:pic>
                            <p:nvPicPr>
                              <p:cNvPr id="8230" name="Object 879">
                                <a:extLst>
                                  <a:ext uri="{FF2B5EF4-FFF2-40B4-BE49-F238E27FC236}">
                                    <a16:creationId xmlns:a16="http://schemas.microsoft.com/office/drawing/2014/main" xmlns="" id="{AFC88F81-9F73-5A71-EF54-0B6B2A0BE1D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1" name="Object 880">
                    <a:extLst>
                      <a:ext uri="{FF2B5EF4-FFF2-40B4-BE49-F238E27FC236}">
                        <a16:creationId xmlns:a16="http://schemas.microsoft.com/office/drawing/2014/main" xmlns="" id="{56568AF1-A9CB-E8D0-7508-EF0991150F90}"/>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43" name="Flash Document" r:id="rId24" imgW="635040" imgH="635040" progId="">
                          <p:embed/>
                        </p:oleObj>
                      </mc:Choice>
                      <mc:Fallback>
                        <p:oleObj name="Flash Document" r:id="rId24" imgW="635040" imgH="635040" progId="">
                          <p:embed/>
                          <p:pic>
                            <p:nvPicPr>
                              <p:cNvPr id="8231" name="Object 880">
                                <a:extLst>
                                  <a:ext uri="{FF2B5EF4-FFF2-40B4-BE49-F238E27FC236}">
                                    <a16:creationId xmlns:a16="http://schemas.microsoft.com/office/drawing/2014/main" xmlns="" id="{56568AF1-A9CB-E8D0-7508-EF0991150F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32" name="Object 881">
                    <a:extLst>
                      <a:ext uri="{FF2B5EF4-FFF2-40B4-BE49-F238E27FC236}">
                        <a16:creationId xmlns:a16="http://schemas.microsoft.com/office/drawing/2014/main" xmlns="" id="{F7295D2E-21A4-9F50-906B-D8DED1B79F2D}"/>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44" name="Flash Document" r:id="rId25" imgW="431640" imgH="431640" progId="">
                          <p:embed/>
                        </p:oleObj>
                      </mc:Choice>
                      <mc:Fallback>
                        <p:oleObj name="Flash Document" r:id="rId25" imgW="431640" imgH="431640" progId="">
                          <p:embed/>
                          <p:pic>
                            <p:nvPicPr>
                              <p:cNvPr id="8232" name="Object 881">
                                <a:extLst>
                                  <a:ext uri="{FF2B5EF4-FFF2-40B4-BE49-F238E27FC236}">
                                    <a16:creationId xmlns:a16="http://schemas.microsoft.com/office/drawing/2014/main" xmlns="" id="{F7295D2E-21A4-9F50-906B-D8DED1B79F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8226" name="Group 882">
                  <a:extLst>
                    <a:ext uri="{FF2B5EF4-FFF2-40B4-BE49-F238E27FC236}">
                      <a16:creationId xmlns:a16="http://schemas.microsoft.com/office/drawing/2014/main" xmlns="" id="{4FA921A6-C0CC-DA7E-CCA2-EB338319B0BC}"/>
                    </a:ext>
                  </a:extLst>
                </p:cNvPr>
                <p:cNvGrpSpPr>
                  <a:grpSpLocks/>
                </p:cNvGrpSpPr>
                <p:nvPr/>
              </p:nvGrpSpPr>
              <p:grpSpPr bwMode="auto">
                <a:xfrm>
                  <a:off x="1872" y="2976"/>
                  <a:ext cx="336" cy="432"/>
                  <a:chOff x="2928" y="2496"/>
                  <a:chExt cx="712" cy="904"/>
                </a:xfrm>
              </p:grpSpPr>
              <p:graphicFrame>
                <p:nvGraphicFramePr>
                  <p:cNvPr id="8227" name="Object 883">
                    <a:extLst>
                      <a:ext uri="{FF2B5EF4-FFF2-40B4-BE49-F238E27FC236}">
                        <a16:creationId xmlns:a16="http://schemas.microsoft.com/office/drawing/2014/main" xmlns="" id="{D3286FC7-2360-115B-092A-7EE82B58FF3B}"/>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45" name="Flash Document" r:id="rId26" imgW="431640" imgH="431640" progId="">
                          <p:embed/>
                        </p:oleObj>
                      </mc:Choice>
                      <mc:Fallback>
                        <p:oleObj name="Flash Document" r:id="rId26" imgW="431640" imgH="431640" progId="">
                          <p:embed/>
                          <p:pic>
                            <p:nvPicPr>
                              <p:cNvPr id="8227" name="Object 883">
                                <a:extLst>
                                  <a:ext uri="{FF2B5EF4-FFF2-40B4-BE49-F238E27FC236}">
                                    <a16:creationId xmlns:a16="http://schemas.microsoft.com/office/drawing/2014/main" xmlns="" id="{D3286FC7-2360-115B-092A-7EE82B58FF3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28" name="Object 884">
                    <a:extLst>
                      <a:ext uri="{FF2B5EF4-FFF2-40B4-BE49-F238E27FC236}">
                        <a16:creationId xmlns:a16="http://schemas.microsoft.com/office/drawing/2014/main" xmlns="" id="{BE5D7411-BE2E-DDAF-9754-E7C7BC042988}"/>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46" name="Flash Document" r:id="rId27" imgW="635040" imgH="635040" progId="">
                          <p:embed/>
                        </p:oleObj>
                      </mc:Choice>
                      <mc:Fallback>
                        <p:oleObj name="Flash Document" r:id="rId27" imgW="635040" imgH="635040" progId="">
                          <p:embed/>
                          <p:pic>
                            <p:nvPicPr>
                              <p:cNvPr id="8228" name="Object 884">
                                <a:extLst>
                                  <a:ext uri="{FF2B5EF4-FFF2-40B4-BE49-F238E27FC236}">
                                    <a16:creationId xmlns:a16="http://schemas.microsoft.com/office/drawing/2014/main" xmlns="" id="{BE5D7411-BE2E-DDAF-9754-E7C7BC04298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29" name="Object 885">
                    <a:extLst>
                      <a:ext uri="{FF2B5EF4-FFF2-40B4-BE49-F238E27FC236}">
                        <a16:creationId xmlns:a16="http://schemas.microsoft.com/office/drawing/2014/main" xmlns="" id="{06A65D36-EBBE-3860-9C0C-A88EB7373FAB}"/>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47" name="Flash Document" r:id="rId28" imgW="431640" imgH="431640" progId="">
                          <p:embed/>
                        </p:oleObj>
                      </mc:Choice>
                      <mc:Fallback>
                        <p:oleObj name="Flash Document" r:id="rId28" imgW="431640" imgH="431640" progId="">
                          <p:embed/>
                          <p:pic>
                            <p:nvPicPr>
                              <p:cNvPr id="8229" name="Object 885">
                                <a:extLst>
                                  <a:ext uri="{FF2B5EF4-FFF2-40B4-BE49-F238E27FC236}">
                                    <a16:creationId xmlns:a16="http://schemas.microsoft.com/office/drawing/2014/main" xmlns="" id="{06A65D36-EBBE-3860-9C0C-A88EB7373FA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nvGrpSpPr>
              <p:cNvPr id="8216" name="Group 886">
                <a:extLst>
                  <a:ext uri="{FF2B5EF4-FFF2-40B4-BE49-F238E27FC236}">
                    <a16:creationId xmlns:a16="http://schemas.microsoft.com/office/drawing/2014/main" xmlns="" id="{C1BB2FF3-E454-B449-1DC9-7C2BD7EC5294}"/>
                  </a:ext>
                </a:extLst>
              </p:cNvPr>
              <p:cNvGrpSpPr>
                <a:grpSpLocks/>
              </p:cNvGrpSpPr>
              <p:nvPr/>
            </p:nvGrpSpPr>
            <p:grpSpPr bwMode="auto">
              <a:xfrm>
                <a:off x="2112" y="3360"/>
                <a:ext cx="336" cy="432"/>
                <a:chOff x="2928" y="2496"/>
                <a:chExt cx="712" cy="904"/>
              </a:xfrm>
            </p:grpSpPr>
            <p:graphicFrame>
              <p:nvGraphicFramePr>
                <p:cNvPr id="8217" name="Object 887">
                  <a:extLst>
                    <a:ext uri="{FF2B5EF4-FFF2-40B4-BE49-F238E27FC236}">
                      <a16:creationId xmlns:a16="http://schemas.microsoft.com/office/drawing/2014/main" xmlns="" id="{ECB2D0B8-9C38-11B1-AFFF-B76557E18B35}"/>
                    </a:ext>
                  </a:extLst>
                </p:cNvPr>
                <p:cNvGraphicFramePr>
                  <a:graphicFrameLocks noChangeAspect="1"/>
                </p:cNvGraphicFramePr>
                <p:nvPr/>
              </p:nvGraphicFramePr>
              <p:xfrm>
                <a:off x="3120" y="2496"/>
                <a:ext cx="424" cy="424"/>
              </p:xfrm>
              <a:graphic>
                <a:graphicData uri="http://schemas.openxmlformats.org/presentationml/2006/ole">
                  <mc:AlternateContent xmlns:mc="http://schemas.openxmlformats.org/markup-compatibility/2006">
                    <mc:Choice xmlns:v="urn:schemas-microsoft-com:vml" Requires="v">
                      <p:oleObj spid="_x0000_s1048" name="Flash Document" r:id="rId29" imgW="431640" imgH="431640" progId="">
                        <p:embed/>
                      </p:oleObj>
                    </mc:Choice>
                    <mc:Fallback>
                      <p:oleObj name="Flash Document" r:id="rId29" imgW="431640" imgH="431640" progId="">
                        <p:embed/>
                        <p:pic>
                          <p:nvPicPr>
                            <p:cNvPr id="8217" name="Object 887">
                              <a:extLst>
                                <a:ext uri="{FF2B5EF4-FFF2-40B4-BE49-F238E27FC236}">
                                  <a16:creationId xmlns:a16="http://schemas.microsoft.com/office/drawing/2014/main" xmlns="" id="{ECB2D0B8-9C38-11B1-AFFF-B76557E18B3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20" y="249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18" name="Object 888">
                  <a:extLst>
                    <a:ext uri="{FF2B5EF4-FFF2-40B4-BE49-F238E27FC236}">
                      <a16:creationId xmlns:a16="http://schemas.microsoft.com/office/drawing/2014/main" xmlns="" id="{A2C3EA83-71C9-913E-B599-24817D9D6FE3}"/>
                    </a:ext>
                  </a:extLst>
                </p:cNvPr>
                <p:cNvGraphicFramePr>
                  <a:graphicFrameLocks noChangeAspect="1"/>
                </p:cNvGraphicFramePr>
                <p:nvPr/>
              </p:nvGraphicFramePr>
              <p:xfrm>
                <a:off x="2928" y="2752"/>
                <a:ext cx="528" cy="528"/>
              </p:xfrm>
              <a:graphic>
                <a:graphicData uri="http://schemas.openxmlformats.org/presentationml/2006/ole">
                  <mc:AlternateContent xmlns:mc="http://schemas.openxmlformats.org/markup-compatibility/2006">
                    <mc:Choice xmlns:v="urn:schemas-microsoft-com:vml" Requires="v">
                      <p:oleObj spid="_x0000_s1049" name="Flash Document" r:id="rId30" imgW="635040" imgH="635040" progId="">
                        <p:embed/>
                      </p:oleObj>
                    </mc:Choice>
                    <mc:Fallback>
                      <p:oleObj name="Flash Document" r:id="rId30" imgW="635040" imgH="635040" progId="">
                        <p:embed/>
                        <p:pic>
                          <p:nvPicPr>
                            <p:cNvPr id="8218" name="Object 888">
                              <a:extLst>
                                <a:ext uri="{FF2B5EF4-FFF2-40B4-BE49-F238E27FC236}">
                                  <a16:creationId xmlns:a16="http://schemas.microsoft.com/office/drawing/2014/main" xmlns="" id="{A2C3EA83-71C9-913E-B599-24817D9D6FE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8" y="2752"/>
                              <a:ext cx="52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219" name="Object 889">
                  <a:extLst>
                    <a:ext uri="{FF2B5EF4-FFF2-40B4-BE49-F238E27FC236}">
                      <a16:creationId xmlns:a16="http://schemas.microsoft.com/office/drawing/2014/main" xmlns="" id="{7B591D16-0C03-2240-AE42-EC4DE5C8004A}"/>
                    </a:ext>
                  </a:extLst>
                </p:cNvPr>
                <p:cNvGraphicFramePr>
                  <a:graphicFrameLocks noChangeAspect="1"/>
                </p:cNvGraphicFramePr>
                <p:nvPr/>
              </p:nvGraphicFramePr>
              <p:xfrm>
                <a:off x="3216" y="2976"/>
                <a:ext cx="424" cy="424"/>
              </p:xfrm>
              <a:graphic>
                <a:graphicData uri="http://schemas.openxmlformats.org/presentationml/2006/ole">
                  <mc:AlternateContent xmlns:mc="http://schemas.openxmlformats.org/markup-compatibility/2006">
                    <mc:Choice xmlns:v="urn:schemas-microsoft-com:vml" Requires="v">
                      <p:oleObj spid="_x0000_s1050" name="Flash Document" r:id="rId31" imgW="431640" imgH="431640" progId="">
                        <p:embed/>
                      </p:oleObj>
                    </mc:Choice>
                    <mc:Fallback>
                      <p:oleObj name="Flash Document" r:id="rId31" imgW="431640" imgH="431640" progId="">
                        <p:embed/>
                        <p:pic>
                          <p:nvPicPr>
                            <p:cNvPr id="8219" name="Object 889">
                              <a:extLst>
                                <a:ext uri="{FF2B5EF4-FFF2-40B4-BE49-F238E27FC236}">
                                  <a16:creationId xmlns:a16="http://schemas.microsoft.com/office/drawing/2014/main" xmlns="" id="{7B591D16-0C03-2240-AE42-EC4DE5C8004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6" y="2976"/>
                              <a:ext cx="424" cy="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sp>
        <p:nvSpPr>
          <p:cNvPr id="8200" name="Rectangle 892">
            <a:extLst>
              <a:ext uri="{FF2B5EF4-FFF2-40B4-BE49-F238E27FC236}">
                <a16:creationId xmlns:a16="http://schemas.microsoft.com/office/drawing/2014/main" xmlns="" id="{6A57C886-49C2-8DE3-A9E1-C3787D569D26}"/>
              </a:ext>
            </a:extLst>
          </p:cNvPr>
          <p:cNvSpPr>
            <a:spLocks noChangeArrowheads="1"/>
          </p:cNvSpPr>
          <p:nvPr/>
        </p:nvSpPr>
        <p:spPr bwMode="auto">
          <a:xfrm>
            <a:off x="1584723" y="297657"/>
            <a:ext cx="2815828" cy="398860"/>
          </a:xfrm>
          <a:prstGeom prst="rect">
            <a:avLst/>
          </a:prstGeom>
          <a:solidFill>
            <a:srgbClr val="B9E9B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2250" b="1">
              <a:solidFill>
                <a:srgbClr val="0000FF"/>
              </a:solidFill>
            </a:endParaRPr>
          </a:p>
        </p:txBody>
      </p:sp>
      <p:sp>
        <p:nvSpPr>
          <p:cNvPr id="41853" name="Text Box 893">
            <a:extLst>
              <a:ext uri="{FF2B5EF4-FFF2-40B4-BE49-F238E27FC236}">
                <a16:creationId xmlns:a16="http://schemas.microsoft.com/office/drawing/2014/main" xmlns="" id="{30155DDC-02AF-25CC-9586-25A8E0D248B6}"/>
              </a:ext>
            </a:extLst>
          </p:cNvPr>
          <p:cNvSpPr txBox="1">
            <a:spLocks noChangeArrowheads="1"/>
          </p:cNvSpPr>
          <p:nvPr/>
        </p:nvSpPr>
        <p:spPr bwMode="auto">
          <a:xfrm>
            <a:off x="2000250" y="285750"/>
            <a:ext cx="17716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spcBef>
                <a:spcPct val="50000"/>
              </a:spcBef>
            </a:pPr>
            <a:r>
              <a:rPr lang="en-US" altLang="en-US" sz="2400" b="1">
                <a:solidFill>
                  <a:srgbClr val="0000FF"/>
                </a:solidFill>
                <a:latin typeface="Times New Roman" panose="02020603050405020304" pitchFamily="18" charset="0"/>
              </a:rPr>
              <a:t>1 mol Fe</a:t>
            </a:r>
          </a:p>
        </p:txBody>
      </p:sp>
      <p:sp>
        <p:nvSpPr>
          <p:cNvPr id="41855" name="Text Box 895">
            <a:extLst>
              <a:ext uri="{FF2B5EF4-FFF2-40B4-BE49-F238E27FC236}">
                <a16:creationId xmlns:a16="http://schemas.microsoft.com/office/drawing/2014/main" xmlns="" id="{BA25705F-1E01-E91F-2738-760D8F9E6807}"/>
              </a:ext>
            </a:extLst>
          </p:cNvPr>
          <p:cNvSpPr txBox="1">
            <a:spLocks noChangeArrowheads="1"/>
          </p:cNvSpPr>
          <p:nvPr/>
        </p:nvSpPr>
        <p:spPr bwMode="auto">
          <a:xfrm>
            <a:off x="5144329" y="285750"/>
            <a:ext cx="18491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US" sz="2400" b="1" dirty="0">
                <a:solidFill>
                  <a:srgbClr val="0000FF"/>
                </a:solidFill>
                <a:latin typeface="Times New Roman" panose="02020603050405020304" pitchFamily="18" charset="0"/>
              </a:rPr>
              <a:t>1 mol H</a:t>
            </a:r>
            <a:r>
              <a:rPr lang="en-US" altLang="en-US" sz="2400" b="1" baseline="-25000" dirty="0">
                <a:solidFill>
                  <a:srgbClr val="0000FF"/>
                </a:solidFill>
                <a:latin typeface="Times New Roman" panose="02020603050405020304" pitchFamily="18" charset="0"/>
              </a:rPr>
              <a:t>2</a:t>
            </a:r>
            <a:endParaRPr lang="en-US" altLang="en-US" sz="2400" dirty="0">
              <a:latin typeface="Times New Roman" panose="02020603050405020304" pitchFamily="18" charset="0"/>
            </a:endParaRPr>
          </a:p>
        </p:txBody>
      </p:sp>
      <p:grpSp>
        <p:nvGrpSpPr>
          <p:cNvPr id="41862" name="Group 902">
            <a:extLst>
              <a:ext uri="{FF2B5EF4-FFF2-40B4-BE49-F238E27FC236}">
                <a16:creationId xmlns:a16="http://schemas.microsoft.com/office/drawing/2014/main" xmlns="" id="{102572B0-64FA-59C0-9104-17E92CD55BE0}"/>
              </a:ext>
            </a:extLst>
          </p:cNvPr>
          <p:cNvGrpSpPr>
            <a:grpSpLocks/>
          </p:cNvGrpSpPr>
          <p:nvPr/>
        </p:nvGrpSpPr>
        <p:grpSpPr bwMode="auto">
          <a:xfrm>
            <a:off x="1584723" y="2641997"/>
            <a:ext cx="2815828" cy="2171700"/>
            <a:chOff x="3312" y="2384"/>
            <a:chExt cx="2156" cy="1824"/>
          </a:xfrm>
        </p:grpSpPr>
        <p:grpSp>
          <p:nvGrpSpPr>
            <p:cNvPr id="8208" name="Group 897">
              <a:extLst>
                <a:ext uri="{FF2B5EF4-FFF2-40B4-BE49-F238E27FC236}">
                  <a16:creationId xmlns:a16="http://schemas.microsoft.com/office/drawing/2014/main" xmlns="" id="{8D149D3D-59B2-7D94-FAC3-5B95498DB9F3}"/>
                </a:ext>
              </a:extLst>
            </p:cNvPr>
            <p:cNvGrpSpPr>
              <a:grpSpLocks/>
            </p:cNvGrpSpPr>
            <p:nvPr/>
          </p:nvGrpSpPr>
          <p:grpSpPr bwMode="auto">
            <a:xfrm>
              <a:off x="3312" y="2384"/>
              <a:ext cx="2156" cy="1824"/>
              <a:chOff x="384" y="1344"/>
              <a:chExt cx="2548" cy="1872"/>
            </a:xfrm>
          </p:grpSpPr>
          <p:sp>
            <p:nvSpPr>
              <p:cNvPr id="8210" name="Rectangle 898">
                <a:extLst>
                  <a:ext uri="{FF2B5EF4-FFF2-40B4-BE49-F238E27FC236}">
                    <a16:creationId xmlns:a16="http://schemas.microsoft.com/office/drawing/2014/main" xmlns="" id="{35BF936F-F5F9-7C36-E648-DAAC4F9DE44E}"/>
                  </a:ext>
                </a:extLst>
              </p:cNvPr>
              <p:cNvSpPr>
                <a:spLocks noChangeArrowheads="1"/>
              </p:cNvSpPr>
              <p:nvPr/>
            </p:nvSpPr>
            <p:spPr bwMode="auto">
              <a:xfrm>
                <a:off x="384" y="1344"/>
                <a:ext cx="2548" cy="187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1050">
                  <a:solidFill>
                    <a:schemeClr val="bg1"/>
                  </a:solidFill>
                </a:endParaRPr>
              </a:p>
            </p:txBody>
          </p:sp>
          <p:sp>
            <p:nvSpPr>
              <p:cNvPr id="8211" name="Rectangle 899">
                <a:extLst>
                  <a:ext uri="{FF2B5EF4-FFF2-40B4-BE49-F238E27FC236}">
                    <a16:creationId xmlns:a16="http://schemas.microsoft.com/office/drawing/2014/main" xmlns="" id="{42E6B50D-5599-01FA-D710-EF3753ABBF98}"/>
                  </a:ext>
                </a:extLst>
              </p:cNvPr>
              <p:cNvSpPr>
                <a:spLocks noChangeArrowheads="1"/>
              </p:cNvSpPr>
              <p:nvPr/>
            </p:nvSpPr>
            <p:spPr bwMode="auto">
              <a:xfrm>
                <a:off x="384" y="1344"/>
                <a:ext cx="2548" cy="384"/>
              </a:xfrm>
              <a:prstGeom prst="rect">
                <a:avLst/>
              </a:prstGeom>
              <a:solidFill>
                <a:srgbClr val="B9E9B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US" sz="2400" b="1">
                    <a:solidFill>
                      <a:srgbClr val="0000FF"/>
                    </a:solidFill>
                    <a:latin typeface="Times New Roman" panose="02020603050405020304" pitchFamily="18" charset="0"/>
                    <a:cs typeface="Times New Roman" panose="02020603050405020304" pitchFamily="18" charset="0"/>
                  </a:rPr>
                  <a:t>1 mol Cu</a:t>
                </a:r>
              </a:p>
            </p:txBody>
          </p:sp>
          <p:sp>
            <p:nvSpPr>
              <p:cNvPr id="8212" name="Rectangle 900">
                <a:extLst>
                  <a:ext uri="{FF2B5EF4-FFF2-40B4-BE49-F238E27FC236}">
                    <a16:creationId xmlns:a16="http://schemas.microsoft.com/office/drawing/2014/main" xmlns="" id="{0F4770D2-4B43-3D45-54E9-0C97B3C04BCC}"/>
                  </a:ext>
                </a:extLst>
              </p:cNvPr>
              <p:cNvSpPr>
                <a:spLocks noChangeArrowheads="1"/>
              </p:cNvSpPr>
              <p:nvPr/>
            </p:nvSpPr>
            <p:spPr bwMode="auto">
              <a:xfrm>
                <a:off x="384" y="2832"/>
                <a:ext cx="2548" cy="384"/>
              </a:xfrm>
              <a:prstGeom prst="rect">
                <a:avLst/>
              </a:prstGeom>
              <a:solidFill>
                <a:srgbClr val="B9E9B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endParaRPr lang="en-US" altLang="en-US" sz="2250" b="1"/>
              </a:p>
            </p:txBody>
          </p:sp>
        </p:grpSp>
        <p:pic>
          <p:nvPicPr>
            <p:cNvPr id="8209" name="Picture 901">
              <a:extLst>
                <a:ext uri="{FF2B5EF4-FFF2-40B4-BE49-F238E27FC236}">
                  <a16:creationId xmlns:a16="http://schemas.microsoft.com/office/drawing/2014/main" xmlns="" id="{6D34349C-A5D3-0E52-9EA4-F404B7A701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1880" t="35201" r="54840" b="19360"/>
            <a:stretch>
              <a:fillRect/>
            </a:stretch>
          </p:blipFill>
          <p:spPr bwMode="auto">
            <a:xfrm>
              <a:off x="3600" y="2880"/>
              <a:ext cx="1344" cy="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864" name="Text Box 904">
            <a:extLst>
              <a:ext uri="{FF2B5EF4-FFF2-40B4-BE49-F238E27FC236}">
                <a16:creationId xmlns:a16="http://schemas.microsoft.com/office/drawing/2014/main" xmlns="" id="{536B84A4-C3D6-E8EC-B38D-2BA61C490165}"/>
              </a:ext>
            </a:extLst>
          </p:cNvPr>
          <p:cNvSpPr txBox="1">
            <a:spLocks noChangeArrowheads="1"/>
          </p:cNvSpPr>
          <p:nvPr/>
        </p:nvSpPr>
        <p:spPr bwMode="auto">
          <a:xfrm>
            <a:off x="4981577" y="4413647"/>
            <a:ext cx="259079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spcBef>
                <a:spcPct val="50000"/>
              </a:spcBef>
            </a:pPr>
            <a:r>
              <a:rPr lang="en-US" altLang="en-US" sz="1800" b="1" dirty="0">
                <a:latin typeface="Times New Roman" panose="02020603050405020304" pitchFamily="18" charset="0"/>
              </a:rPr>
              <a:t>6,022.10</a:t>
            </a:r>
            <a:r>
              <a:rPr lang="en-US" altLang="en-US" sz="1800" b="1" baseline="30000" dirty="0">
                <a:latin typeface="Times New Roman" panose="02020603050405020304" pitchFamily="18" charset="0"/>
              </a:rPr>
              <a:t>23 </a:t>
            </a:r>
            <a:r>
              <a:rPr lang="en-US" altLang="en-US" sz="1800" b="1" dirty="0" err="1">
                <a:latin typeface="Times New Roman" panose="02020603050405020304" pitchFamily="18" charset="0"/>
              </a:rPr>
              <a:t>phân</a:t>
            </a:r>
            <a:r>
              <a:rPr lang="en-US" altLang="en-US" sz="1800" b="1" dirty="0">
                <a:latin typeface="Times New Roman" panose="02020603050405020304" pitchFamily="18" charset="0"/>
              </a:rPr>
              <a:t> </a:t>
            </a:r>
            <a:r>
              <a:rPr lang="en-US" altLang="en-US" sz="1800" b="1" dirty="0" err="1">
                <a:latin typeface="Times New Roman" panose="02020603050405020304" pitchFamily="18" charset="0"/>
              </a:rPr>
              <a:t>tử</a:t>
            </a:r>
            <a:r>
              <a:rPr lang="en-US" altLang="en-US" sz="1800" b="1" dirty="0">
                <a:latin typeface="Times New Roman" panose="02020603050405020304" pitchFamily="18" charset="0"/>
              </a:rPr>
              <a:t> H</a:t>
            </a:r>
            <a:r>
              <a:rPr lang="en-US" altLang="en-US" sz="1800" b="1" baseline="-25000" dirty="0">
                <a:latin typeface="Times New Roman" panose="02020603050405020304" pitchFamily="18" charset="0"/>
              </a:rPr>
              <a:t>2</a:t>
            </a:r>
            <a:r>
              <a:rPr lang="en-US" altLang="en-US" sz="1800" b="1" dirty="0">
                <a:latin typeface="Times New Roman" panose="02020603050405020304" pitchFamily="18" charset="0"/>
              </a:rPr>
              <a:t>O</a:t>
            </a:r>
          </a:p>
        </p:txBody>
      </p:sp>
      <p:sp>
        <p:nvSpPr>
          <p:cNvPr id="41868" name="Text Box 908">
            <a:extLst>
              <a:ext uri="{FF2B5EF4-FFF2-40B4-BE49-F238E27FC236}">
                <a16:creationId xmlns:a16="http://schemas.microsoft.com/office/drawing/2014/main" xmlns="" id="{F4445B5E-6BCC-A34E-3201-07436EB0F819}"/>
              </a:ext>
            </a:extLst>
          </p:cNvPr>
          <p:cNvSpPr txBox="1">
            <a:spLocks noChangeArrowheads="1"/>
          </p:cNvSpPr>
          <p:nvPr/>
        </p:nvSpPr>
        <p:spPr bwMode="auto">
          <a:xfrm>
            <a:off x="1743075" y="4401741"/>
            <a:ext cx="2419350" cy="438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spcBef>
                <a:spcPct val="50000"/>
              </a:spcBef>
            </a:pPr>
            <a:r>
              <a:rPr lang="en-US" altLang="en-US" sz="2250" b="1" dirty="0">
                <a:solidFill>
                  <a:srgbClr val="FF0000"/>
                </a:solidFill>
                <a:latin typeface="Times New Roman" panose="02020603050405020304" pitchFamily="18" charset="0"/>
              </a:rPr>
              <a:t>? </a:t>
            </a:r>
            <a:r>
              <a:rPr lang="en-US" altLang="en-US" sz="2250" b="1" dirty="0" err="1">
                <a:solidFill>
                  <a:srgbClr val="FF0000"/>
                </a:solidFill>
                <a:latin typeface="Times New Roman" panose="02020603050405020304" pitchFamily="18" charset="0"/>
              </a:rPr>
              <a:t>nguyên</a:t>
            </a:r>
            <a:r>
              <a:rPr lang="en-US" altLang="en-US" sz="2250" b="1" dirty="0">
                <a:solidFill>
                  <a:srgbClr val="FF0000"/>
                </a:solidFill>
                <a:latin typeface="Times New Roman" panose="02020603050405020304" pitchFamily="18" charset="0"/>
              </a:rPr>
              <a:t> </a:t>
            </a:r>
            <a:r>
              <a:rPr lang="en-US" altLang="en-US" sz="2250" b="1" dirty="0" err="1">
                <a:solidFill>
                  <a:srgbClr val="FF0000"/>
                </a:solidFill>
                <a:latin typeface="Times New Roman" panose="02020603050405020304" pitchFamily="18" charset="0"/>
              </a:rPr>
              <a:t>tử</a:t>
            </a:r>
            <a:r>
              <a:rPr lang="en-US" altLang="en-US" sz="2250" b="1" dirty="0">
                <a:solidFill>
                  <a:srgbClr val="FF0000"/>
                </a:solidFill>
                <a:latin typeface="Times New Roman" panose="02020603050405020304" pitchFamily="18" charset="0"/>
              </a:rPr>
              <a:t> Cu</a:t>
            </a:r>
          </a:p>
        </p:txBody>
      </p:sp>
      <p:sp>
        <p:nvSpPr>
          <p:cNvPr id="41869" name="Text Box 909">
            <a:extLst>
              <a:ext uri="{FF2B5EF4-FFF2-40B4-BE49-F238E27FC236}">
                <a16:creationId xmlns:a16="http://schemas.microsoft.com/office/drawing/2014/main" xmlns="" id="{84AFEC7E-0DBD-EC85-DD03-3DF09F4D07BB}"/>
              </a:ext>
            </a:extLst>
          </p:cNvPr>
          <p:cNvSpPr txBox="1">
            <a:spLocks noChangeArrowheads="1"/>
          </p:cNvSpPr>
          <p:nvPr/>
        </p:nvSpPr>
        <p:spPr bwMode="auto">
          <a:xfrm>
            <a:off x="1795955" y="4346074"/>
            <a:ext cx="2716358"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spcBef>
                <a:spcPct val="50000"/>
              </a:spcBef>
            </a:pPr>
            <a:r>
              <a:rPr lang="en-US" altLang="en-US" sz="1900" b="1" dirty="0">
                <a:latin typeface="Times New Roman" panose="02020603050405020304" pitchFamily="18" charset="0"/>
              </a:rPr>
              <a:t>6,022.10</a:t>
            </a:r>
            <a:r>
              <a:rPr lang="en-US" altLang="en-US" sz="1900" b="1" baseline="30000" dirty="0">
                <a:latin typeface="Times New Roman" panose="02020603050405020304" pitchFamily="18" charset="0"/>
              </a:rPr>
              <a:t>23 </a:t>
            </a:r>
            <a:r>
              <a:rPr lang="en-US" altLang="en-US" sz="1900" b="1" dirty="0" err="1">
                <a:latin typeface="Times New Roman" panose="02020603050405020304" pitchFamily="18" charset="0"/>
              </a:rPr>
              <a:t>nguyên</a:t>
            </a:r>
            <a:r>
              <a:rPr lang="en-US" altLang="en-US" sz="1900" b="1" dirty="0">
                <a:latin typeface="Times New Roman" panose="02020603050405020304" pitchFamily="18" charset="0"/>
              </a:rPr>
              <a:t> </a:t>
            </a:r>
            <a:r>
              <a:rPr lang="en-US" altLang="en-US" sz="1900" b="1" dirty="0" err="1">
                <a:latin typeface="Times New Roman" panose="02020603050405020304" pitchFamily="18" charset="0"/>
              </a:rPr>
              <a:t>tử</a:t>
            </a:r>
            <a:r>
              <a:rPr lang="en-US" altLang="en-US" sz="1900" b="1" dirty="0">
                <a:latin typeface="Times New Roman" panose="02020603050405020304" pitchFamily="18" charset="0"/>
              </a:rPr>
              <a:t> Cu</a:t>
            </a:r>
          </a:p>
        </p:txBody>
      </p:sp>
      <p:sp>
        <p:nvSpPr>
          <p:cNvPr id="62" name="Rectangle 31">
            <a:extLst>
              <a:ext uri="{FF2B5EF4-FFF2-40B4-BE49-F238E27FC236}">
                <a16:creationId xmlns:a16="http://schemas.microsoft.com/office/drawing/2014/main" xmlns="" id="{E7612784-A93B-DFC7-C982-67613EB9F4DD}"/>
              </a:ext>
            </a:extLst>
          </p:cNvPr>
          <p:cNvSpPr>
            <a:spLocks noChangeArrowheads="1"/>
          </p:cNvSpPr>
          <p:nvPr/>
        </p:nvSpPr>
        <p:spPr bwMode="auto">
          <a:xfrm>
            <a:off x="4793516" y="2491590"/>
            <a:ext cx="2934890" cy="392906"/>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altLang="en-US" sz="2400" b="1" dirty="0">
                <a:solidFill>
                  <a:srgbClr val="0000FF"/>
                </a:solidFill>
                <a:latin typeface="Times New Roman" pitchFamily="18" charset="0"/>
                <a:cs typeface="Times New Roman" pitchFamily="18" charset="0"/>
              </a:rPr>
              <a:t>1 </a:t>
            </a:r>
            <a:r>
              <a:rPr lang="en-US" altLang="en-US" sz="2400" b="1" dirty="0" err="1">
                <a:solidFill>
                  <a:srgbClr val="0000FF"/>
                </a:solidFill>
                <a:latin typeface="Times New Roman" pitchFamily="18" charset="0"/>
                <a:cs typeface="Times New Roman" pitchFamily="18" charset="0"/>
              </a:rPr>
              <a:t>mol</a:t>
            </a:r>
            <a:r>
              <a:rPr lang="en-US" altLang="en-US" sz="2400" b="1" dirty="0">
                <a:solidFill>
                  <a:srgbClr val="0000FF"/>
                </a:solidFill>
                <a:latin typeface="Times New Roman" pitchFamily="18" charset="0"/>
                <a:cs typeface="Times New Roman" pitchFamily="18" charset="0"/>
              </a:rPr>
              <a:t> H</a:t>
            </a:r>
            <a:r>
              <a:rPr lang="en-US" altLang="en-US" sz="2400" b="1" baseline="-25000" dirty="0">
                <a:solidFill>
                  <a:srgbClr val="0000FF"/>
                </a:solidFill>
                <a:latin typeface="Times New Roman" pitchFamily="18" charset="0"/>
                <a:cs typeface="Times New Roman" pitchFamily="18" charset="0"/>
              </a:rPr>
              <a:t>2</a:t>
            </a:r>
            <a:r>
              <a:rPr lang="en-US" altLang="en-US" sz="2400" b="1" dirty="0">
                <a:solidFill>
                  <a:srgbClr val="0000FF"/>
                </a:solidFill>
                <a:latin typeface="Times New Roman" pitchFamily="18" charset="0"/>
                <a:cs typeface="Times New Roman" pitchFamily="18" charset="0"/>
              </a:rPr>
              <a:t>O</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1853"/>
                                        </p:tgtEl>
                                        <p:attrNameLst>
                                          <p:attrName>style.visibility</p:attrName>
                                        </p:attrNameLst>
                                      </p:cBhvr>
                                      <p:to>
                                        <p:strVal val="visible"/>
                                      </p:to>
                                    </p:set>
                                    <p:animEffect transition="in" filter="checkerboard(across)">
                                      <p:cBhvr>
                                        <p:cTn id="7" dur="500"/>
                                        <p:tgtEl>
                                          <p:spTgt spid="4185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9699"/>
                                        </p:tgtEl>
                                        <p:attrNameLst>
                                          <p:attrName>style.visibility</p:attrName>
                                        </p:attrNameLst>
                                      </p:cBhvr>
                                      <p:to>
                                        <p:strVal val="visible"/>
                                      </p:to>
                                    </p:set>
                                    <p:animEffect transition="in" filter="fade">
                                      <p:cBhvr>
                                        <p:cTn id="12" dur="1000"/>
                                        <p:tgtEl>
                                          <p:spTgt spid="29699"/>
                                        </p:tgtEl>
                                      </p:cBhvr>
                                    </p:animEffect>
                                    <p:anim calcmode="lin" valueType="num">
                                      <p:cBhvr>
                                        <p:cTn id="13" dur="1000" fill="hold"/>
                                        <p:tgtEl>
                                          <p:spTgt spid="29699"/>
                                        </p:tgtEl>
                                        <p:attrNameLst>
                                          <p:attrName>ppt_x</p:attrName>
                                        </p:attrNameLst>
                                      </p:cBhvr>
                                      <p:tavLst>
                                        <p:tav tm="0">
                                          <p:val>
                                            <p:strVal val="#ppt_x"/>
                                          </p:val>
                                        </p:tav>
                                        <p:tav tm="100000">
                                          <p:val>
                                            <p:strVal val="#ppt_x"/>
                                          </p:val>
                                        </p:tav>
                                      </p:tavLst>
                                    </p:anim>
                                    <p:anim calcmode="lin" valueType="num">
                                      <p:cBhvr>
                                        <p:cTn id="14" dur="1000" fill="hold"/>
                                        <p:tgtEl>
                                          <p:spTgt spid="29699"/>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 presetClass="entr" presetSubtype="16" fill="hold" nodeType="clickEffect">
                                  <p:stCondLst>
                                    <p:cond delay="0"/>
                                  </p:stCondLst>
                                  <p:childTnLst>
                                    <p:set>
                                      <p:cBhvr>
                                        <p:cTn id="18" dur="1" fill="hold">
                                          <p:stCondLst>
                                            <p:cond delay="0"/>
                                          </p:stCondLst>
                                        </p:cTn>
                                        <p:tgtEl>
                                          <p:spTgt spid="41862"/>
                                        </p:tgtEl>
                                        <p:attrNameLst>
                                          <p:attrName>style.visibility</p:attrName>
                                        </p:attrNameLst>
                                      </p:cBhvr>
                                      <p:to>
                                        <p:strVal val="visible"/>
                                      </p:to>
                                    </p:set>
                                    <p:animEffect transition="in" filter="box(in)">
                                      <p:cBhvr>
                                        <p:cTn id="19" dur="500"/>
                                        <p:tgtEl>
                                          <p:spTgt spid="41862"/>
                                        </p:tgtEl>
                                      </p:cBhvr>
                                    </p:animEffect>
                                  </p:childTnLst>
                                </p:cTn>
                              </p:par>
                              <p:par>
                                <p:cTn id="20" presetID="3" presetClass="entr" presetSubtype="10" fill="hold" nodeType="withEffect">
                                  <p:stCondLst>
                                    <p:cond delay="0"/>
                                  </p:stCondLst>
                                  <p:childTnLst>
                                    <p:set>
                                      <p:cBhvr>
                                        <p:cTn id="21" dur="1" fill="hold">
                                          <p:stCondLst>
                                            <p:cond delay="0"/>
                                          </p:stCondLst>
                                        </p:cTn>
                                        <p:tgtEl>
                                          <p:spTgt spid="41868"/>
                                        </p:tgtEl>
                                        <p:attrNameLst>
                                          <p:attrName>style.visibility</p:attrName>
                                        </p:attrNameLst>
                                      </p:cBhvr>
                                      <p:to>
                                        <p:strVal val="visible"/>
                                      </p:to>
                                    </p:set>
                                    <p:animEffect transition="in" filter="blinds(horizontal)">
                                      <p:cBhvr>
                                        <p:cTn id="22" dur="500"/>
                                        <p:tgtEl>
                                          <p:spTgt spid="418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nodeType="clickEffect">
                                  <p:stCondLst>
                                    <p:cond delay="0"/>
                                  </p:stCondLst>
                                  <p:childTnLst>
                                    <p:animEffect transition="out" filter="blinds(horizontal)">
                                      <p:cBhvr>
                                        <p:cTn id="26" dur="500"/>
                                        <p:tgtEl>
                                          <p:spTgt spid="41868"/>
                                        </p:tgtEl>
                                      </p:cBhvr>
                                    </p:animEffect>
                                    <p:set>
                                      <p:cBhvr>
                                        <p:cTn id="27" dur="1" fill="hold">
                                          <p:stCondLst>
                                            <p:cond delay="499"/>
                                          </p:stCondLst>
                                        </p:cTn>
                                        <p:tgtEl>
                                          <p:spTgt spid="41868"/>
                                        </p:tgtEl>
                                        <p:attrNameLst>
                                          <p:attrName>style.visibility</p:attrName>
                                        </p:attrNameLst>
                                      </p:cBhvr>
                                      <p:to>
                                        <p:strVal val="hidden"/>
                                      </p:to>
                                    </p:set>
                                  </p:childTnLst>
                                </p:cTn>
                              </p:par>
                              <p:par>
                                <p:cTn id="28" presetID="4" presetClass="entr" presetSubtype="16" fill="hold" nodeType="withEffect">
                                  <p:stCondLst>
                                    <p:cond delay="0"/>
                                  </p:stCondLst>
                                  <p:childTnLst>
                                    <p:set>
                                      <p:cBhvr>
                                        <p:cTn id="29" dur="1" fill="hold">
                                          <p:stCondLst>
                                            <p:cond delay="0"/>
                                          </p:stCondLst>
                                        </p:cTn>
                                        <p:tgtEl>
                                          <p:spTgt spid="41869"/>
                                        </p:tgtEl>
                                        <p:attrNameLst>
                                          <p:attrName>style.visibility</p:attrName>
                                        </p:attrNameLst>
                                      </p:cBhvr>
                                      <p:to>
                                        <p:strVal val="visible"/>
                                      </p:to>
                                    </p:set>
                                    <p:animEffect transition="in" filter="box(in)">
                                      <p:cBhvr>
                                        <p:cTn id="30" dur="500"/>
                                        <p:tgtEl>
                                          <p:spTgt spid="4186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6" presetClass="entr" presetSubtype="21" fill="hold" nodeType="clickEffect">
                                  <p:stCondLst>
                                    <p:cond delay="0"/>
                                  </p:stCondLst>
                                  <p:childTnLst>
                                    <p:set>
                                      <p:cBhvr>
                                        <p:cTn id="34" dur="1" fill="hold">
                                          <p:stCondLst>
                                            <p:cond delay="0"/>
                                          </p:stCondLst>
                                        </p:cTn>
                                        <p:tgtEl>
                                          <p:spTgt spid="9221"/>
                                        </p:tgtEl>
                                        <p:attrNameLst>
                                          <p:attrName>style.visibility</p:attrName>
                                        </p:attrNameLst>
                                      </p:cBhvr>
                                      <p:to>
                                        <p:strVal val="visible"/>
                                      </p:to>
                                    </p:set>
                                    <p:animEffect transition="in" filter="barn(inVertical)">
                                      <p:cBhvr>
                                        <p:cTn id="35" dur="500"/>
                                        <p:tgtEl>
                                          <p:spTgt spid="92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6" presetClass="entr" presetSubtype="21" fill="hold" nodeType="clickEffect">
                                  <p:stCondLst>
                                    <p:cond delay="0"/>
                                  </p:stCondLst>
                                  <p:childTnLst>
                                    <p:set>
                                      <p:cBhvr>
                                        <p:cTn id="39" dur="1" fill="hold">
                                          <p:stCondLst>
                                            <p:cond delay="0"/>
                                          </p:stCondLst>
                                        </p:cTn>
                                        <p:tgtEl>
                                          <p:spTgt spid="9220"/>
                                        </p:tgtEl>
                                        <p:attrNameLst>
                                          <p:attrName>style.visibility</p:attrName>
                                        </p:attrNameLst>
                                      </p:cBhvr>
                                      <p:to>
                                        <p:strVal val="visible"/>
                                      </p:to>
                                    </p:set>
                                    <p:animEffect transition="in" filter="barn(inVertical)">
                                      <p:cBhvr>
                                        <p:cTn id="40" dur="500"/>
                                        <p:tgtEl>
                                          <p:spTgt spid="922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8" presetClass="entr" presetSubtype="16" fill="hold" nodeType="clickEffect">
                                  <p:stCondLst>
                                    <p:cond delay="0"/>
                                  </p:stCondLst>
                                  <p:childTnLst>
                                    <p:set>
                                      <p:cBhvr>
                                        <p:cTn id="44" dur="1" fill="hold">
                                          <p:stCondLst>
                                            <p:cond delay="0"/>
                                          </p:stCondLst>
                                        </p:cTn>
                                        <p:tgtEl>
                                          <p:spTgt spid="41855"/>
                                        </p:tgtEl>
                                        <p:attrNameLst>
                                          <p:attrName>style.visibility</p:attrName>
                                        </p:attrNameLst>
                                      </p:cBhvr>
                                      <p:to>
                                        <p:strVal val="visible"/>
                                      </p:to>
                                    </p:set>
                                    <p:animEffect transition="in" filter="diamond(in)">
                                      <p:cBhvr>
                                        <p:cTn id="45" dur="1000"/>
                                        <p:tgtEl>
                                          <p:spTgt spid="4185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6" presetClass="entr" presetSubtype="21" fill="hold" nodeType="clickEffect">
                                  <p:stCondLst>
                                    <p:cond delay="0"/>
                                  </p:stCondLst>
                                  <p:childTnLst>
                                    <p:set>
                                      <p:cBhvr>
                                        <p:cTn id="49" dur="1" fill="hold">
                                          <p:stCondLst>
                                            <p:cond delay="0"/>
                                          </p:stCondLst>
                                        </p:cTn>
                                        <p:tgtEl>
                                          <p:spTgt spid="41856"/>
                                        </p:tgtEl>
                                        <p:attrNameLst>
                                          <p:attrName>style.visibility</p:attrName>
                                        </p:attrNameLst>
                                      </p:cBhvr>
                                      <p:to>
                                        <p:strVal val="visible"/>
                                      </p:to>
                                    </p:set>
                                    <p:animEffect transition="in" filter="barn(inVertical)">
                                      <p:cBhvr>
                                        <p:cTn id="50" dur="500"/>
                                        <p:tgtEl>
                                          <p:spTgt spid="41856"/>
                                        </p:tgtEl>
                                      </p:cBhvr>
                                    </p:animEffect>
                                  </p:childTnLst>
                                </p:cTn>
                              </p:par>
                              <p:par>
                                <p:cTn id="51" presetID="16" presetClass="entr" presetSubtype="21" fill="hold" nodeType="withEffect">
                                  <p:stCondLst>
                                    <p:cond delay="0"/>
                                  </p:stCondLst>
                                  <p:childTnLst>
                                    <p:set>
                                      <p:cBhvr>
                                        <p:cTn id="52" dur="1" fill="hold">
                                          <p:stCondLst>
                                            <p:cond delay="0"/>
                                          </p:stCondLst>
                                        </p:cTn>
                                        <p:tgtEl>
                                          <p:spTgt spid="41864"/>
                                        </p:tgtEl>
                                        <p:attrNameLst>
                                          <p:attrName>style.visibility</p:attrName>
                                        </p:attrNameLst>
                                      </p:cBhvr>
                                      <p:to>
                                        <p:strVal val="visible"/>
                                      </p:to>
                                    </p:set>
                                    <p:animEffect transition="in" filter="barn(inVertical)">
                                      <p:cBhvr>
                                        <p:cTn id="53" dur="500"/>
                                        <p:tgtEl>
                                          <p:spTgt spid="4186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6" presetClass="entr" presetSubtype="21" fill="hold" nodeType="click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barn(inVertical)">
                                      <p:cBhvr>
                                        <p:cTn id="5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animBg="1"/>
      <p:bldP spid="41853" grpId="0"/>
      <p:bldP spid="41855" grpId="0"/>
      <p:bldP spid="41864" grpId="0"/>
      <p:bldP spid="41868" grpId="0"/>
      <p:bldP spid="41868" grpId="1"/>
      <p:bldP spid="41869" grpId="0"/>
      <p:bldP spid="6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xmlns=""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sp>
        <p:nvSpPr>
          <p:cNvPr id="14" name="Google Shape;7957;p35">
            <a:extLst>
              <a:ext uri="{FF2B5EF4-FFF2-40B4-BE49-F238E27FC236}">
                <a16:creationId xmlns:a16="http://schemas.microsoft.com/office/drawing/2014/main" xmlns="" id="{FDD1F1E4-7C16-DA90-AC65-97AD42DED7D7}"/>
              </a:ext>
            </a:extLst>
          </p:cNvPr>
          <p:cNvSpPr txBox="1">
            <a:spLocks noGrp="1"/>
          </p:cNvSpPr>
          <p:nvPr>
            <p:ph type="title"/>
          </p:nvPr>
        </p:nvSpPr>
        <p:spPr>
          <a:xfrm>
            <a:off x="9605742" y="1473910"/>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sp>
        <p:nvSpPr>
          <p:cNvPr id="15" name="Google Shape;7933;p34">
            <a:extLst>
              <a:ext uri="{FF2B5EF4-FFF2-40B4-BE49-F238E27FC236}">
                <a16:creationId xmlns:a16="http://schemas.microsoft.com/office/drawing/2014/main" xmlns="" id="{4DD03E5D-A774-C0AB-62FB-7E478AD3503E}"/>
              </a:ext>
            </a:extLst>
          </p:cNvPr>
          <p:cNvSpPr txBox="1">
            <a:spLocks/>
          </p:cNvSpPr>
          <p:nvPr/>
        </p:nvSpPr>
        <p:spPr>
          <a:xfrm>
            <a:off x="9098765" y="3406567"/>
            <a:ext cx="3654401"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8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1pPr>
            <a:lvl2pPr marL="914400" marR="0" lvl="1"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2pPr>
            <a:lvl3pPr marL="1371600" marR="0" lvl="2"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3pPr>
            <a:lvl4pPr marL="1828800" marR="0" lvl="3"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4pPr>
            <a:lvl5pPr marL="2286000" marR="0" lvl="4"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5pPr>
            <a:lvl6pPr marL="2743200" marR="0" lvl="5"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6pPr>
            <a:lvl7pPr marL="3200400" marR="0" lvl="6"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7pPr>
            <a:lvl8pPr marL="3657600" marR="0" lvl="7"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8pPr>
            <a:lvl9pPr marL="4114800" marR="0" lvl="8"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9pPr>
          </a:lstStyle>
          <a:p>
            <a:pPr marL="0" indent="0" algn="ctr"/>
            <a:r>
              <a:rPr lang="vi-VN" sz="5400" dirty="0">
                <a:solidFill>
                  <a:srgbClr val="841F00"/>
                </a:solidFill>
                <a:latin typeface="#9Slide07 IcielBaliho Script" pitchFamily="2" charset="0"/>
              </a:rPr>
              <a:t>Năng lượng ánh sáng</a:t>
            </a:r>
          </a:p>
        </p:txBody>
      </p:sp>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 name="Hộp Văn bản 7">
            <a:extLst>
              <a:ext uri="{FF2B5EF4-FFF2-40B4-BE49-F238E27FC236}">
                <a16:creationId xmlns:a16="http://schemas.microsoft.com/office/drawing/2014/main" xmlns="" id="{341331AC-BEEB-182E-24F3-D0E2018F9174}"/>
              </a:ext>
            </a:extLst>
          </p:cNvPr>
          <p:cNvSpPr txBox="1"/>
          <p:nvPr/>
        </p:nvSpPr>
        <p:spPr>
          <a:xfrm>
            <a:off x="214116" y="2671434"/>
            <a:ext cx="8715767" cy="563680"/>
          </a:xfrm>
          <a:prstGeom prst="rect">
            <a:avLst/>
          </a:prstGeom>
          <a:noFill/>
        </p:spPr>
        <p:txBody>
          <a:bodyPr wrap="square">
            <a:spAutoFit/>
          </a:bodyPr>
          <a:lstStyle/>
          <a:p>
            <a:pPr lvl="0" algn="just">
              <a:lnSpc>
                <a:spcPct val="120000"/>
              </a:lnSpc>
              <a:spcAft>
                <a:spcPts val="600"/>
              </a:spcAft>
              <a:tabLst>
                <a:tab pos="534670" algn="l"/>
              </a:tabLst>
            </a:pPr>
            <a:r>
              <a:rPr lang="vi-VN" sz="28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Số 6,022.10</a:t>
            </a:r>
            <a:r>
              <a:rPr lang="vi-VN" sz="2800" baseline="300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23</a:t>
            </a:r>
            <a:r>
              <a:rPr lang="vi-VN" sz="28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 được gọi là hằng số </a:t>
            </a:r>
            <a:r>
              <a:rPr lang="vi-VN" sz="2800" dirty="0" err="1">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Avogadro</a:t>
            </a:r>
            <a:r>
              <a:rPr lang="vi-VN" sz="2800" dirty="0">
                <a:effectLst/>
                <a:highlight>
                  <a:srgbClr val="FFFF00"/>
                </a:highlight>
                <a:latin typeface="Times New Roman" panose="02020603050405020304" pitchFamily="18" charset="0"/>
                <a:ea typeface="Segoe UI" panose="020B0502040204020203" pitchFamily="34" charset="0"/>
                <a:cs typeface="Times New Roman" panose="02020603050405020304" pitchFamily="18" charset="0"/>
              </a:rPr>
              <a:t>, kí hiệu là N.</a:t>
            </a:r>
            <a:endParaRPr lang="vi-VN" sz="2800" dirty="0">
              <a:effectLst/>
              <a:highlight>
                <a:srgbClr val="FFFF00"/>
              </a:highlight>
              <a:latin typeface="Segoe UI" panose="020B0502040204020203" pitchFamily="34" charset="0"/>
              <a:ea typeface="Segoe UI" panose="020B0502040204020203" pitchFamily="34" charset="0"/>
              <a:cs typeface="Times New Roman" panose="02020603050405020304" pitchFamily="18" charset="0"/>
            </a:endParaRPr>
          </a:p>
        </p:txBody>
      </p:sp>
      <p:sp>
        <p:nvSpPr>
          <p:cNvPr id="10" name="Hộp Văn bản 9">
            <a:extLst>
              <a:ext uri="{FF2B5EF4-FFF2-40B4-BE49-F238E27FC236}">
                <a16:creationId xmlns:a16="http://schemas.microsoft.com/office/drawing/2014/main" xmlns="" id="{D05C013E-2A36-558E-F82F-F482A445750F}"/>
              </a:ext>
            </a:extLst>
          </p:cNvPr>
          <p:cNvSpPr txBox="1"/>
          <p:nvPr/>
        </p:nvSpPr>
        <p:spPr>
          <a:xfrm>
            <a:off x="93799" y="1184404"/>
            <a:ext cx="8715766" cy="1080745"/>
          </a:xfrm>
          <a:prstGeom prst="rect">
            <a:avLst/>
          </a:prstGeom>
          <a:solidFill>
            <a:srgbClr val="FFFF00"/>
          </a:solidFill>
        </p:spPr>
        <p:txBody>
          <a:bodyPr wrap="square">
            <a:spAutoFit/>
          </a:bodyPr>
          <a:lstStyle/>
          <a:p>
            <a:pPr indent="254000" algn="just">
              <a:lnSpc>
                <a:spcPct val="120000"/>
              </a:lnSpc>
              <a:spcAft>
                <a:spcPts val="600"/>
              </a:spcAft>
              <a:tabLst>
                <a:tab pos="534670" algn="l"/>
              </a:tabLst>
            </a:pPr>
            <a:r>
              <a:rPr lang="vi-VN" sz="2800" dirty="0" err="1">
                <a:effectLst/>
                <a:highlight>
                  <a:srgbClr val="FFFF00"/>
                </a:highlight>
                <a:latin typeface="Times New Roman" panose="02020603050405020304" pitchFamily="18" charset="0"/>
                <a:ea typeface="Segoe UI" panose="020B0502040204020203" pitchFamily="34" charset="0"/>
              </a:rPr>
              <a:t>Mol</a:t>
            </a:r>
            <a:r>
              <a:rPr lang="vi-VN" sz="2800" dirty="0">
                <a:effectLst/>
                <a:highlight>
                  <a:srgbClr val="FFFF00"/>
                </a:highlight>
                <a:latin typeface="Times New Roman" panose="02020603050405020304" pitchFamily="18" charset="0"/>
                <a:ea typeface="Segoe UI" panose="020B0502040204020203" pitchFamily="34" charset="0"/>
              </a:rPr>
              <a:t> là lượng chất có chứa 6,022 × 10</a:t>
            </a:r>
            <a:r>
              <a:rPr lang="vi-VN" sz="2800" baseline="30000" dirty="0">
                <a:effectLst/>
                <a:highlight>
                  <a:srgbClr val="FFFF00"/>
                </a:highlight>
                <a:latin typeface="Times New Roman" panose="02020603050405020304" pitchFamily="18" charset="0"/>
                <a:ea typeface="Segoe UI" panose="020B0502040204020203" pitchFamily="34" charset="0"/>
              </a:rPr>
              <a:t>23­</a:t>
            </a:r>
            <a:r>
              <a:rPr lang="vi-VN" sz="2800" dirty="0">
                <a:effectLst/>
                <a:highlight>
                  <a:srgbClr val="FFFF00"/>
                </a:highlight>
                <a:latin typeface="Times New Roman" panose="02020603050405020304" pitchFamily="18" charset="0"/>
                <a:ea typeface="Segoe UI" panose="020B0502040204020203" pitchFamily="34" charset="0"/>
              </a:rPr>
              <a:t> nguyên tử hoặc phân tử của chất đó.</a:t>
            </a:r>
            <a:endParaRPr lang="vi-VN" sz="2800" dirty="0">
              <a:effectLst/>
              <a:highlight>
                <a:srgbClr val="FFFF00"/>
              </a:highlight>
              <a:latin typeface="Segoe UI" panose="020B0502040204020203" pitchFamily="34" charset="0"/>
              <a:ea typeface="Segoe UI" panose="020B0502040204020203" pitchFamily="34" charset="0"/>
            </a:endParaRPr>
          </a:p>
        </p:txBody>
      </p:sp>
    </p:spTree>
    <p:extLst>
      <p:ext uri="{BB962C8B-B14F-4D97-AF65-F5344CB8AC3E}">
        <p14:creationId xmlns:p14="http://schemas.microsoft.com/office/powerpoint/2010/main" val="2902303730"/>
      </p:ext>
    </p:extLst>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xmlns=""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xmlns=""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xmlns=""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42" name="Picture 41">
            <a:extLst>
              <a:ext uri="{FF2B5EF4-FFF2-40B4-BE49-F238E27FC236}">
                <a16:creationId xmlns:a16="http://schemas.microsoft.com/office/drawing/2014/main" xmlns="" id="{302220F1-DD5A-C4D2-C870-F9F62BE364F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1812995" y="2442049"/>
            <a:ext cx="1216647" cy="1404984"/>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grpSp>
        <p:nvGrpSpPr>
          <p:cNvPr id="16" name="Google Shape;7958;p35">
            <a:extLst>
              <a:ext uri="{FF2B5EF4-FFF2-40B4-BE49-F238E27FC236}">
                <a16:creationId xmlns:a16="http://schemas.microsoft.com/office/drawing/2014/main" xmlns="" id="{DB700CE8-18C1-1E83-A1C3-ED982C72D24C}"/>
              </a:ext>
            </a:extLst>
          </p:cNvPr>
          <p:cNvGrpSpPr/>
          <p:nvPr/>
        </p:nvGrpSpPr>
        <p:grpSpPr>
          <a:xfrm>
            <a:off x="-2369217" y="4620780"/>
            <a:ext cx="2747169" cy="2697792"/>
            <a:chOff x="-808211" y="-207656"/>
            <a:chExt cx="5510292" cy="5411252"/>
          </a:xfrm>
        </p:grpSpPr>
        <p:sp>
          <p:nvSpPr>
            <p:cNvPr id="17" name="Google Shape;7959;p35">
              <a:extLst>
                <a:ext uri="{FF2B5EF4-FFF2-40B4-BE49-F238E27FC236}">
                  <a16:creationId xmlns:a16="http://schemas.microsoft.com/office/drawing/2014/main" xmlns="" id="{4EFC2A8C-D038-342D-F7E4-F3270BDB6FD5}"/>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960;p35">
              <a:extLst>
                <a:ext uri="{FF2B5EF4-FFF2-40B4-BE49-F238E27FC236}">
                  <a16:creationId xmlns:a16="http://schemas.microsoft.com/office/drawing/2014/main" xmlns="" id="{F223D722-D21D-376A-2147-96CEBF1F1A2D}"/>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961;p35">
              <a:extLst>
                <a:ext uri="{FF2B5EF4-FFF2-40B4-BE49-F238E27FC236}">
                  <a16:creationId xmlns:a16="http://schemas.microsoft.com/office/drawing/2014/main" xmlns="" id="{38FF6D2C-82EC-E7F3-4380-646CEB50BAFF}"/>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7962;p35">
              <a:extLst>
                <a:ext uri="{FF2B5EF4-FFF2-40B4-BE49-F238E27FC236}">
                  <a16:creationId xmlns:a16="http://schemas.microsoft.com/office/drawing/2014/main" xmlns="" id="{6D556F5F-1C08-4D14-A1C3-69464CD2CF2C}"/>
                </a:ext>
              </a:extLst>
            </p:cNvPr>
            <p:cNvGrpSpPr/>
            <p:nvPr/>
          </p:nvGrpSpPr>
          <p:grpSpPr>
            <a:xfrm>
              <a:off x="-808211" y="-207656"/>
              <a:ext cx="2661233" cy="1899261"/>
              <a:chOff x="-1136987" y="-301140"/>
              <a:chExt cx="3524812" cy="2515578"/>
            </a:xfrm>
          </p:grpSpPr>
          <p:sp>
            <p:nvSpPr>
              <p:cNvPr id="180" name="Google Shape;7963;p35">
                <a:extLst>
                  <a:ext uri="{FF2B5EF4-FFF2-40B4-BE49-F238E27FC236}">
                    <a16:creationId xmlns:a16="http://schemas.microsoft.com/office/drawing/2014/main" xmlns="" id="{C2F12882-5D9D-47CF-7341-C0D928A9965C}"/>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964;p35">
                <a:extLst>
                  <a:ext uri="{FF2B5EF4-FFF2-40B4-BE49-F238E27FC236}">
                    <a16:creationId xmlns:a16="http://schemas.microsoft.com/office/drawing/2014/main" xmlns="" id="{17FF06B1-4135-8FF0-D648-0D4259090B20}"/>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965;p35">
                <a:extLst>
                  <a:ext uri="{FF2B5EF4-FFF2-40B4-BE49-F238E27FC236}">
                    <a16:creationId xmlns:a16="http://schemas.microsoft.com/office/drawing/2014/main" xmlns="" id="{48E11917-0EE0-8ACB-29EC-E3376E436B53}"/>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966;p35">
                <a:extLst>
                  <a:ext uri="{FF2B5EF4-FFF2-40B4-BE49-F238E27FC236}">
                    <a16:creationId xmlns:a16="http://schemas.microsoft.com/office/drawing/2014/main" xmlns="" id="{D1B8493C-00A4-ADEA-E449-6B0E3828986D}"/>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967;p35">
                <a:extLst>
                  <a:ext uri="{FF2B5EF4-FFF2-40B4-BE49-F238E27FC236}">
                    <a16:creationId xmlns:a16="http://schemas.microsoft.com/office/drawing/2014/main" xmlns="" id="{9D43B2B1-C3BC-ADA4-0A6F-334ACE83BDD4}"/>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68;p35">
                <a:extLst>
                  <a:ext uri="{FF2B5EF4-FFF2-40B4-BE49-F238E27FC236}">
                    <a16:creationId xmlns:a16="http://schemas.microsoft.com/office/drawing/2014/main" xmlns="" id="{12FFA48A-C2F9-F2D9-A79A-81000862C30A}"/>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69;p35">
                <a:extLst>
                  <a:ext uri="{FF2B5EF4-FFF2-40B4-BE49-F238E27FC236}">
                    <a16:creationId xmlns:a16="http://schemas.microsoft.com/office/drawing/2014/main" xmlns="" id="{D8D65EF6-25B1-2090-DA3C-69DFC4D7D31A}"/>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970;p35">
                <a:extLst>
                  <a:ext uri="{FF2B5EF4-FFF2-40B4-BE49-F238E27FC236}">
                    <a16:creationId xmlns:a16="http://schemas.microsoft.com/office/drawing/2014/main" xmlns="" id="{91BC609D-13FD-B6EA-8CA2-00EE3767497E}"/>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971;p35">
                <a:extLst>
                  <a:ext uri="{FF2B5EF4-FFF2-40B4-BE49-F238E27FC236}">
                    <a16:creationId xmlns:a16="http://schemas.microsoft.com/office/drawing/2014/main" xmlns="" id="{1F4CD473-F898-E887-1A9C-EB97A2923834}"/>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972;p35">
                <a:extLst>
                  <a:ext uri="{FF2B5EF4-FFF2-40B4-BE49-F238E27FC236}">
                    <a16:creationId xmlns:a16="http://schemas.microsoft.com/office/drawing/2014/main" xmlns="" id="{E2E2B055-3EB7-23BD-E707-07D781F4A978}"/>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973;p35">
                <a:extLst>
                  <a:ext uri="{FF2B5EF4-FFF2-40B4-BE49-F238E27FC236}">
                    <a16:creationId xmlns:a16="http://schemas.microsoft.com/office/drawing/2014/main" xmlns="" id="{400497B6-E579-3009-62DB-148C7B2A416D}"/>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974;p35">
                <a:extLst>
                  <a:ext uri="{FF2B5EF4-FFF2-40B4-BE49-F238E27FC236}">
                    <a16:creationId xmlns:a16="http://schemas.microsoft.com/office/drawing/2014/main" xmlns="" id="{34D41ADF-D102-E4B4-30AB-B64394F2D2AA}"/>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75;p35">
                <a:extLst>
                  <a:ext uri="{FF2B5EF4-FFF2-40B4-BE49-F238E27FC236}">
                    <a16:creationId xmlns:a16="http://schemas.microsoft.com/office/drawing/2014/main" xmlns="" id="{CB53A6CC-552A-00B9-2A73-7AD33F3E1987}"/>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976;p35">
                <a:extLst>
                  <a:ext uri="{FF2B5EF4-FFF2-40B4-BE49-F238E27FC236}">
                    <a16:creationId xmlns:a16="http://schemas.microsoft.com/office/drawing/2014/main" xmlns="" id="{B8AB64F6-041D-4DBF-D651-F7F8B0C86C68}"/>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977;p35">
                <a:extLst>
                  <a:ext uri="{FF2B5EF4-FFF2-40B4-BE49-F238E27FC236}">
                    <a16:creationId xmlns:a16="http://schemas.microsoft.com/office/drawing/2014/main" xmlns="" id="{B3F641E7-40CF-8A5C-0DCB-6824CF017A32}"/>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978;p35">
                <a:extLst>
                  <a:ext uri="{FF2B5EF4-FFF2-40B4-BE49-F238E27FC236}">
                    <a16:creationId xmlns:a16="http://schemas.microsoft.com/office/drawing/2014/main" xmlns="" id="{156615F4-E37A-64AC-1F72-195F6F3B05CF}"/>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979;p35">
                <a:extLst>
                  <a:ext uri="{FF2B5EF4-FFF2-40B4-BE49-F238E27FC236}">
                    <a16:creationId xmlns:a16="http://schemas.microsoft.com/office/drawing/2014/main" xmlns="" id="{6540E0D0-90E7-3790-5EAE-37C15AF622A6}"/>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80;p35">
                <a:extLst>
                  <a:ext uri="{FF2B5EF4-FFF2-40B4-BE49-F238E27FC236}">
                    <a16:creationId xmlns:a16="http://schemas.microsoft.com/office/drawing/2014/main" xmlns="" id="{C16D470E-FC69-6301-6F94-73B08177876F}"/>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81;p35">
                <a:extLst>
                  <a:ext uri="{FF2B5EF4-FFF2-40B4-BE49-F238E27FC236}">
                    <a16:creationId xmlns:a16="http://schemas.microsoft.com/office/drawing/2014/main" xmlns="" id="{58FB5EFD-ADD5-2B9F-1D5F-F6A7BF774E88}"/>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82;p35">
                <a:extLst>
                  <a:ext uri="{FF2B5EF4-FFF2-40B4-BE49-F238E27FC236}">
                    <a16:creationId xmlns:a16="http://schemas.microsoft.com/office/drawing/2014/main" xmlns="" id="{05B0D073-F895-98F0-0DDA-B6F2F65B44D4}"/>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83;p35">
                <a:extLst>
                  <a:ext uri="{FF2B5EF4-FFF2-40B4-BE49-F238E27FC236}">
                    <a16:creationId xmlns:a16="http://schemas.microsoft.com/office/drawing/2014/main" xmlns="" id="{BA163214-9188-EA25-2D53-B4965BFB5F0C}"/>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84;p35">
                <a:extLst>
                  <a:ext uri="{FF2B5EF4-FFF2-40B4-BE49-F238E27FC236}">
                    <a16:creationId xmlns:a16="http://schemas.microsoft.com/office/drawing/2014/main" xmlns="" id="{2FF63F34-20A2-A367-35B2-E2E078746F15}"/>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85;p35">
                <a:extLst>
                  <a:ext uri="{FF2B5EF4-FFF2-40B4-BE49-F238E27FC236}">
                    <a16:creationId xmlns:a16="http://schemas.microsoft.com/office/drawing/2014/main" xmlns="" id="{86D539A3-4267-B012-4803-22765F32104F}"/>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86;p35">
                <a:extLst>
                  <a:ext uri="{FF2B5EF4-FFF2-40B4-BE49-F238E27FC236}">
                    <a16:creationId xmlns:a16="http://schemas.microsoft.com/office/drawing/2014/main" xmlns="" id="{3E10BB3C-8A38-CEEC-7160-EE56D1D4D37F}"/>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87;p35">
                <a:extLst>
                  <a:ext uri="{FF2B5EF4-FFF2-40B4-BE49-F238E27FC236}">
                    <a16:creationId xmlns:a16="http://schemas.microsoft.com/office/drawing/2014/main" xmlns="" id="{EDB6B0FA-4CE8-191C-4AA0-734CAC3A337E}"/>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8;p35">
                <a:extLst>
                  <a:ext uri="{FF2B5EF4-FFF2-40B4-BE49-F238E27FC236}">
                    <a16:creationId xmlns:a16="http://schemas.microsoft.com/office/drawing/2014/main" xmlns="" id="{209139AC-4B50-4F7B-30D5-B8CAFADEF0E2}"/>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89;p35">
                <a:extLst>
                  <a:ext uri="{FF2B5EF4-FFF2-40B4-BE49-F238E27FC236}">
                    <a16:creationId xmlns:a16="http://schemas.microsoft.com/office/drawing/2014/main" xmlns="" id="{10479761-20D5-F0F1-DE9F-CBF059FA146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90;p35">
                <a:extLst>
                  <a:ext uri="{FF2B5EF4-FFF2-40B4-BE49-F238E27FC236}">
                    <a16:creationId xmlns:a16="http://schemas.microsoft.com/office/drawing/2014/main" xmlns="" id="{FAF39A5D-6886-0156-6A8B-A9F65F9FF19C}"/>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91;p35">
                <a:extLst>
                  <a:ext uri="{FF2B5EF4-FFF2-40B4-BE49-F238E27FC236}">
                    <a16:creationId xmlns:a16="http://schemas.microsoft.com/office/drawing/2014/main" xmlns="" id="{271B76E0-E12C-D37A-3D10-A140A183E8DA}"/>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7992;p35">
              <a:extLst>
                <a:ext uri="{FF2B5EF4-FFF2-40B4-BE49-F238E27FC236}">
                  <a16:creationId xmlns:a16="http://schemas.microsoft.com/office/drawing/2014/main" xmlns="" id="{3F0F15C6-0F94-479D-D958-81C5D05A72B2}"/>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93;p35">
              <a:extLst>
                <a:ext uri="{FF2B5EF4-FFF2-40B4-BE49-F238E27FC236}">
                  <a16:creationId xmlns:a16="http://schemas.microsoft.com/office/drawing/2014/main" xmlns="" id="{06E3AF18-A66C-43D3-528C-187C849110C3}"/>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94;p35">
              <a:extLst>
                <a:ext uri="{FF2B5EF4-FFF2-40B4-BE49-F238E27FC236}">
                  <a16:creationId xmlns:a16="http://schemas.microsoft.com/office/drawing/2014/main" xmlns="" id="{F6FBDB89-AA36-B9B7-7DCE-4EC7782D23E0}"/>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95;p35">
              <a:extLst>
                <a:ext uri="{FF2B5EF4-FFF2-40B4-BE49-F238E27FC236}">
                  <a16:creationId xmlns:a16="http://schemas.microsoft.com/office/drawing/2014/main" xmlns="" id="{78DD17FD-AAF9-F441-46EA-D4261A5F45DF}"/>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96;p35">
              <a:extLst>
                <a:ext uri="{FF2B5EF4-FFF2-40B4-BE49-F238E27FC236}">
                  <a16:creationId xmlns:a16="http://schemas.microsoft.com/office/drawing/2014/main" xmlns="" id="{9AD84048-33AF-32D7-4665-0AF3B2401EEF}"/>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97;p35">
              <a:extLst>
                <a:ext uri="{FF2B5EF4-FFF2-40B4-BE49-F238E27FC236}">
                  <a16:creationId xmlns:a16="http://schemas.microsoft.com/office/drawing/2014/main" xmlns="" id="{F0D3B92F-DD2E-5203-72C8-3F73B4E5BD24}"/>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98;p35">
              <a:extLst>
                <a:ext uri="{FF2B5EF4-FFF2-40B4-BE49-F238E27FC236}">
                  <a16:creationId xmlns:a16="http://schemas.microsoft.com/office/drawing/2014/main" xmlns="" id="{A5F1C2EA-9769-471E-CADD-651C3CEC6E32}"/>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99;p35">
              <a:extLst>
                <a:ext uri="{FF2B5EF4-FFF2-40B4-BE49-F238E27FC236}">
                  <a16:creationId xmlns:a16="http://schemas.microsoft.com/office/drawing/2014/main" xmlns="" id="{F76853C8-E517-0C08-B17B-5B8E2B5C5677}"/>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00;p35">
              <a:extLst>
                <a:ext uri="{FF2B5EF4-FFF2-40B4-BE49-F238E27FC236}">
                  <a16:creationId xmlns:a16="http://schemas.microsoft.com/office/drawing/2014/main" xmlns="" id="{06D13240-6811-7F3C-AED6-C1CB53594F0F}"/>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01;p35">
              <a:extLst>
                <a:ext uri="{FF2B5EF4-FFF2-40B4-BE49-F238E27FC236}">
                  <a16:creationId xmlns:a16="http://schemas.microsoft.com/office/drawing/2014/main" xmlns="" id="{E911781F-9FCE-3E25-A2FC-B7A4D3DD7C49}"/>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2;p35">
              <a:extLst>
                <a:ext uri="{FF2B5EF4-FFF2-40B4-BE49-F238E27FC236}">
                  <a16:creationId xmlns:a16="http://schemas.microsoft.com/office/drawing/2014/main" xmlns="" id="{252DABAE-79ED-6A08-40FE-24065F2683CF}"/>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03;p35">
              <a:extLst>
                <a:ext uri="{FF2B5EF4-FFF2-40B4-BE49-F238E27FC236}">
                  <a16:creationId xmlns:a16="http://schemas.microsoft.com/office/drawing/2014/main" xmlns="" id="{938BD49F-E3AA-3F36-C45C-79C47A9DAD6E}"/>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04;p35">
              <a:extLst>
                <a:ext uri="{FF2B5EF4-FFF2-40B4-BE49-F238E27FC236}">
                  <a16:creationId xmlns:a16="http://schemas.microsoft.com/office/drawing/2014/main" xmlns="" id="{D84125C7-1D46-FE97-A209-F00F61764491}"/>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05;p35">
              <a:extLst>
                <a:ext uri="{FF2B5EF4-FFF2-40B4-BE49-F238E27FC236}">
                  <a16:creationId xmlns:a16="http://schemas.microsoft.com/office/drawing/2014/main" xmlns="" id="{E2B9EF61-ECC7-07B2-953B-3E100A9394ED}"/>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06;p35">
              <a:extLst>
                <a:ext uri="{FF2B5EF4-FFF2-40B4-BE49-F238E27FC236}">
                  <a16:creationId xmlns:a16="http://schemas.microsoft.com/office/drawing/2014/main" xmlns="" id="{AF30050B-1CD0-F845-8728-BF2D7C3BD677}"/>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07;p35">
              <a:extLst>
                <a:ext uri="{FF2B5EF4-FFF2-40B4-BE49-F238E27FC236}">
                  <a16:creationId xmlns:a16="http://schemas.microsoft.com/office/drawing/2014/main" xmlns="" id="{DEE4707A-8B41-E06F-466C-A0CD8DD9509E}"/>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08;p35">
              <a:extLst>
                <a:ext uri="{FF2B5EF4-FFF2-40B4-BE49-F238E27FC236}">
                  <a16:creationId xmlns:a16="http://schemas.microsoft.com/office/drawing/2014/main" xmlns="" id="{3A520D0D-A934-FC07-2630-BAA60BD7CC48}"/>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09;p35">
              <a:extLst>
                <a:ext uri="{FF2B5EF4-FFF2-40B4-BE49-F238E27FC236}">
                  <a16:creationId xmlns:a16="http://schemas.microsoft.com/office/drawing/2014/main" xmlns="" id="{9120BC79-0111-9A82-F377-4B75E7AEF1D2}"/>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10;p35">
              <a:extLst>
                <a:ext uri="{FF2B5EF4-FFF2-40B4-BE49-F238E27FC236}">
                  <a16:creationId xmlns:a16="http://schemas.microsoft.com/office/drawing/2014/main" xmlns="" id="{541D516A-6C79-E998-EAC9-1E6FDEAF8AC6}"/>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11;p35">
              <a:extLst>
                <a:ext uri="{FF2B5EF4-FFF2-40B4-BE49-F238E27FC236}">
                  <a16:creationId xmlns:a16="http://schemas.microsoft.com/office/drawing/2014/main" xmlns="" id="{6EEE8E74-E1EC-F0F9-BF03-1F2FC5226C08}"/>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12;p35">
              <a:extLst>
                <a:ext uri="{FF2B5EF4-FFF2-40B4-BE49-F238E27FC236}">
                  <a16:creationId xmlns:a16="http://schemas.microsoft.com/office/drawing/2014/main" xmlns="" id="{70192437-77F3-D41B-0BAC-6859C075461A}"/>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13;p35">
              <a:extLst>
                <a:ext uri="{FF2B5EF4-FFF2-40B4-BE49-F238E27FC236}">
                  <a16:creationId xmlns:a16="http://schemas.microsoft.com/office/drawing/2014/main" xmlns="" id="{C1263912-4969-F8BF-C6FB-A84F3D4F9DBB}"/>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14;p35">
              <a:extLst>
                <a:ext uri="{FF2B5EF4-FFF2-40B4-BE49-F238E27FC236}">
                  <a16:creationId xmlns:a16="http://schemas.microsoft.com/office/drawing/2014/main" xmlns="" id="{61E58149-2DB0-1345-1C77-691DA8F51E3B}"/>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15;p35">
              <a:extLst>
                <a:ext uri="{FF2B5EF4-FFF2-40B4-BE49-F238E27FC236}">
                  <a16:creationId xmlns:a16="http://schemas.microsoft.com/office/drawing/2014/main" xmlns="" id="{B9CF35F9-BA3E-AB00-412A-E68A586A112F}"/>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16;p35">
              <a:extLst>
                <a:ext uri="{FF2B5EF4-FFF2-40B4-BE49-F238E27FC236}">
                  <a16:creationId xmlns:a16="http://schemas.microsoft.com/office/drawing/2014/main" xmlns="" id="{0CE990D5-CED5-777D-8925-149D8BD0C971}"/>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17;p35">
              <a:extLst>
                <a:ext uri="{FF2B5EF4-FFF2-40B4-BE49-F238E27FC236}">
                  <a16:creationId xmlns:a16="http://schemas.microsoft.com/office/drawing/2014/main" xmlns="" id="{FC46B475-0E6D-167F-46B5-16C925164046}"/>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18;p35">
              <a:extLst>
                <a:ext uri="{FF2B5EF4-FFF2-40B4-BE49-F238E27FC236}">
                  <a16:creationId xmlns:a16="http://schemas.microsoft.com/office/drawing/2014/main" xmlns="" id="{22E53AC3-9C50-32A0-80EE-9E0805D963D8}"/>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19;p35">
              <a:extLst>
                <a:ext uri="{FF2B5EF4-FFF2-40B4-BE49-F238E27FC236}">
                  <a16:creationId xmlns:a16="http://schemas.microsoft.com/office/drawing/2014/main" xmlns="" id="{52CC5D57-C401-541B-4DA0-55C9C44B0E5E}"/>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20;p35">
              <a:extLst>
                <a:ext uri="{FF2B5EF4-FFF2-40B4-BE49-F238E27FC236}">
                  <a16:creationId xmlns:a16="http://schemas.microsoft.com/office/drawing/2014/main" xmlns="" id="{2989580F-64B1-B2F3-6060-CF933FAFDB6F}"/>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21;p35">
              <a:extLst>
                <a:ext uri="{FF2B5EF4-FFF2-40B4-BE49-F238E27FC236}">
                  <a16:creationId xmlns:a16="http://schemas.microsoft.com/office/drawing/2014/main" xmlns="" id="{98018A46-DE3E-BF2A-EFAB-FEECC24BA8A6}"/>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22;p35">
              <a:extLst>
                <a:ext uri="{FF2B5EF4-FFF2-40B4-BE49-F238E27FC236}">
                  <a16:creationId xmlns:a16="http://schemas.microsoft.com/office/drawing/2014/main" xmlns="" id="{AEA11EC2-1695-09DD-01DB-1744C9F9118A}"/>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23;p35">
              <a:extLst>
                <a:ext uri="{FF2B5EF4-FFF2-40B4-BE49-F238E27FC236}">
                  <a16:creationId xmlns:a16="http://schemas.microsoft.com/office/drawing/2014/main" xmlns="" id="{417CECCA-711A-7E7E-1FA0-0EF9C8B9559D}"/>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24;p35">
              <a:extLst>
                <a:ext uri="{FF2B5EF4-FFF2-40B4-BE49-F238E27FC236}">
                  <a16:creationId xmlns:a16="http://schemas.microsoft.com/office/drawing/2014/main" xmlns="" id="{1BFCE9F1-69FA-2354-B47F-489E00EB3517}"/>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25;p35">
              <a:extLst>
                <a:ext uri="{FF2B5EF4-FFF2-40B4-BE49-F238E27FC236}">
                  <a16:creationId xmlns:a16="http://schemas.microsoft.com/office/drawing/2014/main" xmlns="" id="{3E7835EC-6A32-C983-B154-C87245880BC7}"/>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26;p35">
              <a:extLst>
                <a:ext uri="{FF2B5EF4-FFF2-40B4-BE49-F238E27FC236}">
                  <a16:creationId xmlns:a16="http://schemas.microsoft.com/office/drawing/2014/main" xmlns="" id="{FA532D91-42D1-E14E-F48A-4FB03824D560}"/>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27;p35">
              <a:extLst>
                <a:ext uri="{FF2B5EF4-FFF2-40B4-BE49-F238E27FC236}">
                  <a16:creationId xmlns:a16="http://schemas.microsoft.com/office/drawing/2014/main" xmlns="" id="{255926B1-7380-06E9-E73D-DD52752C678F}"/>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28;p35">
              <a:extLst>
                <a:ext uri="{FF2B5EF4-FFF2-40B4-BE49-F238E27FC236}">
                  <a16:creationId xmlns:a16="http://schemas.microsoft.com/office/drawing/2014/main" xmlns="" id="{DE9AF70E-0D7E-F9CE-C813-701B45F0E705}"/>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29;p35">
              <a:extLst>
                <a:ext uri="{FF2B5EF4-FFF2-40B4-BE49-F238E27FC236}">
                  <a16:creationId xmlns:a16="http://schemas.microsoft.com/office/drawing/2014/main" xmlns="" id="{1DE88C58-DB3E-AC16-876C-69B1E514474E}"/>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30;p35">
              <a:extLst>
                <a:ext uri="{FF2B5EF4-FFF2-40B4-BE49-F238E27FC236}">
                  <a16:creationId xmlns:a16="http://schemas.microsoft.com/office/drawing/2014/main" xmlns="" id="{CC387482-3099-BEED-1DBB-D2F20A11832E}"/>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31;p35">
              <a:extLst>
                <a:ext uri="{FF2B5EF4-FFF2-40B4-BE49-F238E27FC236}">
                  <a16:creationId xmlns:a16="http://schemas.microsoft.com/office/drawing/2014/main" xmlns="" id="{CB4CA1C9-8DD5-AC25-9748-8DAC1DB8C08A}"/>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32;p35">
              <a:extLst>
                <a:ext uri="{FF2B5EF4-FFF2-40B4-BE49-F238E27FC236}">
                  <a16:creationId xmlns:a16="http://schemas.microsoft.com/office/drawing/2014/main" xmlns="" id="{B2548495-4223-5634-4189-9C7D05679887}"/>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33;p35">
              <a:extLst>
                <a:ext uri="{FF2B5EF4-FFF2-40B4-BE49-F238E27FC236}">
                  <a16:creationId xmlns:a16="http://schemas.microsoft.com/office/drawing/2014/main" xmlns="" id="{EACC2EF6-F15E-E24E-4332-2F1EA5A473E8}"/>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34;p35">
              <a:extLst>
                <a:ext uri="{FF2B5EF4-FFF2-40B4-BE49-F238E27FC236}">
                  <a16:creationId xmlns:a16="http://schemas.microsoft.com/office/drawing/2014/main" xmlns="" id="{442C11A3-8CD5-7E92-C37F-F2A274A97292}"/>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35;p35">
              <a:extLst>
                <a:ext uri="{FF2B5EF4-FFF2-40B4-BE49-F238E27FC236}">
                  <a16:creationId xmlns:a16="http://schemas.microsoft.com/office/drawing/2014/main" xmlns="" id="{2C3BDA7F-6D6F-B177-D624-8AE89F2C8D33}"/>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36;p35">
              <a:extLst>
                <a:ext uri="{FF2B5EF4-FFF2-40B4-BE49-F238E27FC236}">
                  <a16:creationId xmlns:a16="http://schemas.microsoft.com/office/drawing/2014/main" xmlns="" id="{D9D13713-0ABC-69D6-F1DB-A6F7116CA6A0}"/>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37;p35">
              <a:extLst>
                <a:ext uri="{FF2B5EF4-FFF2-40B4-BE49-F238E27FC236}">
                  <a16:creationId xmlns:a16="http://schemas.microsoft.com/office/drawing/2014/main" xmlns="" id="{F5324EAF-3267-C128-C0D8-0EE87984A876}"/>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38;p35">
              <a:extLst>
                <a:ext uri="{FF2B5EF4-FFF2-40B4-BE49-F238E27FC236}">
                  <a16:creationId xmlns:a16="http://schemas.microsoft.com/office/drawing/2014/main" xmlns="" id="{E2CE4746-20C3-D256-0D31-DDD2CF42429B}"/>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39;p35">
              <a:extLst>
                <a:ext uri="{FF2B5EF4-FFF2-40B4-BE49-F238E27FC236}">
                  <a16:creationId xmlns:a16="http://schemas.microsoft.com/office/drawing/2014/main" xmlns="" id="{46ED1A02-7AA9-2452-E8EC-9C91C384EFFB}"/>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40;p35">
              <a:extLst>
                <a:ext uri="{FF2B5EF4-FFF2-40B4-BE49-F238E27FC236}">
                  <a16:creationId xmlns:a16="http://schemas.microsoft.com/office/drawing/2014/main" xmlns="" id="{474FD0CF-C245-4834-1038-145D6BDE69E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41;p35">
              <a:extLst>
                <a:ext uri="{FF2B5EF4-FFF2-40B4-BE49-F238E27FC236}">
                  <a16:creationId xmlns:a16="http://schemas.microsoft.com/office/drawing/2014/main" xmlns="" id="{CD7C1222-3BE8-DA20-21B2-A1D5589E049E}"/>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42;p35">
              <a:extLst>
                <a:ext uri="{FF2B5EF4-FFF2-40B4-BE49-F238E27FC236}">
                  <a16:creationId xmlns:a16="http://schemas.microsoft.com/office/drawing/2014/main" xmlns="" id="{68549884-BFFE-9AB0-33BD-21920BB7DF8B}"/>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43;p35">
              <a:extLst>
                <a:ext uri="{FF2B5EF4-FFF2-40B4-BE49-F238E27FC236}">
                  <a16:creationId xmlns:a16="http://schemas.microsoft.com/office/drawing/2014/main" xmlns="" id="{F1F099A4-CADE-CEB3-C2EE-67ACCDD2C1A4}"/>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44;p35">
              <a:extLst>
                <a:ext uri="{FF2B5EF4-FFF2-40B4-BE49-F238E27FC236}">
                  <a16:creationId xmlns:a16="http://schemas.microsoft.com/office/drawing/2014/main" xmlns="" id="{ADD033AC-64DA-306D-E640-2EC94BC924D3}"/>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45;p35">
              <a:extLst>
                <a:ext uri="{FF2B5EF4-FFF2-40B4-BE49-F238E27FC236}">
                  <a16:creationId xmlns:a16="http://schemas.microsoft.com/office/drawing/2014/main" xmlns="" id="{D8E8CB8A-6737-3C3C-07C2-201FDB5A39E8}"/>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46;p35">
              <a:extLst>
                <a:ext uri="{FF2B5EF4-FFF2-40B4-BE49-F238E27FC236}">
                  <a16:creationId xmlns:a16="http://schemas.microsoft.com/office/drawing/2014/main" xmlns="" id="{2A632A9F-A2A3-86C9-9ABC-F3DDBAD60C7C}"/>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47;p35">
              <a:extLst>
                <a:ext uri="{FF2B5EF4-FFF2-40B4-BE49-F238E27FC236}">
                  <a16:creationId xmlns:a16="http://schemas.microsoft.com/office/drawing/2014/main" xmlns="" id="{52D65737-CB95-ECBA-4C2F-1EA3D9ED0910}"/>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48;p35">
              <a:extLst>
                <a:ext uri="{FF2B5EF4-FFF2-40B4-BE49-F238E27FC236}">
                  <a16:creationId xmlns:a16="http://schemas.microsoft.com/office/drawing/2014/main" xmlns="" id="{FFF0C1EB-9FA4-2914-9BC8-EE44A4DD97B2}"/>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49;p35">
              <a:extLst>
                <a:ext uri="{FF2B5EF4-FFF2-40B4-BE49-F238E27FC236}">
                  <a16:creationId xmlns:a16="http://schemas.microsoft.com/office/drawing/2014/main" xmlns="" id="{FEFCE753-4856-1045-0D32-53487DBD5237}"/>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50;p35">
              <a:extLst>
                <a:ext uri="{FF2B5EF4-FFF2-40B4-BE49-F238E27FC236}">
                  <a16:creationId xmlns:a16="http://schemas.microsoft.com/office/drawing/2014/main" xmlns="" id="{CF50FD83-90B9-6E15-FF0E-27CC8E479741}"/>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51;p35">
              <a:extLst>
                <a:ext uri="{FF2B5EF4-FFF2-40B4-BE49-F238E27FC236}">
                  <a16:creationId xmlns:a16="http://schemas.microsoft.com/office/drawing/2014/main" xmlns="" id="{55E946CF-5701-FEF3-6262-C7C024434A36}"/>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52;p35">
              <a:extLst>
                <a:ext uri="{FF2B5EF4-FFF2-40B4-BE49-F238E27FC236}">
                  <a16:creationId xmlns:a16="http://schemas.microsoft.com/office/drawing/2014/main" xmlns="" id="{7E746BF0-0BAE-E13A-37B7-9D8216A04F62}"/>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53;p35">
              <a:extLst>
                <a:ext uri="{FF2B5EF4-FFF2-40B4-BE49-F238E27FC236}">
                  <a16:creationId xmlns:a16="http://schemas.microsoft.com/office/drawing/2014/main" xmlns="" id="{1D439DF7-DD1E-748F-FDB1-283F75E732E0}"/>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54;p35">
              <a:extLst>
                <a:ext uri="{FF2B5EF4-FFF2-40B4-BE49-F238E27FC236}">
                  <a16:creationId xmlns:a16="http://schemas.microsoft.com/office/drawing/2014/main" xmlns="" id="{3DBD9E48-26BA-DD14-C96A-89F32616C870}"/>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55;p35">
              <a:extLst>
                <a:ext uri="{FF2B5EF4-FFF2-40B4-BE49-F238E27FC236}">
                  <a16:creationId xmlns:a16="http://schemas.microsoft.com/office/drawing/2014/main" xmlns="" id="{5D9FF2AE-6BAE-B30B-E4B8-BC877A39E993}"/>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56;p35">
              <a:extLst>
                <a:ext uri="{FF2B5EF4-FFF2-40B4-BE49-F238E27FC236}">
                  <a16:creationId xmlns:a16="http://schemas.microsoft.com/office/drawing/2014/main" xmlns="" id="{8AE8ACA3-5E14-DAED-CDFE-D9015D7D012D}"/>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57;p35">
              <a:extLst>
                <a:ext uri="{FF2B5EF4-FFF2-40B4-BE49-F238E27FC236}">
                  <a16:creationId xmlns:a16="http://schemas.microsoft.com/office/drawing/2014/main" xmlns="" id="{5FF3F587-5FA2-A581-8B2D-D15C0BCB1F74}"/>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58;p35">
              <a:extLst>
                <a:ext uri="{FF2B5EF4-FFF2-40B4-BE49-F238E27FC236}">
                  <a16:creationId xmlns:a16="http://schemas.microsoft.com/office/drawing/2014/main" xmlns="" id="{11E4F3D6-C764-5F16-4C87-B6669DFC3BB7}"/>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59;p35">
              <a:extLst>
                <a:ext uri="{FF2B5EF4-FFF2-40B4-BE49-F238E27FC236}">
                  <a16:creationId xmlns:a16="http://schemas.microsoft.com/office/drawing/2014/main" xmlns="" id="{0A019C36-61B6-C901-2FE7-F19D6812DFB6}"/>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60;p35">
              <a:extLst>
                <a:ext uri="{FF2B5EF4-FFF2-40B4-BE49-F238E27FC236}">
                  <a16:creationId xmlns:a16="http://schemas.microsoft.com/office/drawing/2014/main" xmlns="" id="{379E7F2B-1980-2AF0-9A40-B18E0AA03CA6}"/>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61;p35">
              <a:extLst>
                <a:ext uri="{FF2B5EF4-FFF2-40B4-BE49-F238E27FC236}">
                  <a16:creationId xmlns:a16="http://schemas.microsoft.com/office/drawing/2014/main" xmlns="" id="{8124E912-2000-0AF0-59A9-E0915C175FAF}"/>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62;p35">
              <a:extLst>
                <a:ext uri="{FF2B5EF4-FFF2-40B4-BE49-F238E27FC236}">
                  <a16:creationId xmlns:a16="http://schemas.microsoft.com/office/drawing/2014/main" xmlns="" id="{FC94601F-A35A-6700-CD0D-581CC608CA47}"/>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63;p35">
              <a:extLst>
                <a:ext uri="{FF2B5EF4-FFF2-40B4-BE49-F238E27FC236}">
                  <a16:creationId xmlns:a16="http://schemas.microsoft.com/office/drawing/2014/main" xmlns="" id="{4D8ABE5F-F2B0-82FA-7948-CB8737742E0F}"/>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64;p35">
              <a:extLst>
                <a:ext uri="{FF2B5EF4-FFF2-40B4-BE49-F238E27FC236}">
                  <a16:creationId xmlns:a16="http://schemas.microsoft.com/office/drawing/2014/main" xmlns="" id="{B99E69BE-FD63-0B92-6ABA-739C70A9A03F}"/>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65;p35">
              <a:extLst>
                <a:ext uri="{FF2B5EF4-FFF2-40B4-BE49-F238E27FC236}">
                  <a16:creationId xmlns:a16="http://schemas.microsoft.com/office/drawing/2014/main" xmlns="" id="{A67672C2-0CBB-AF4D-7EAE-386A63544B83}"/>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66;p35">
              <a:extLst>
                <a:ext uri="{FF2B5EF4-FFF2-40B4-BE49-F238E27FC236}">
                  <a16:creationId xmlns:a16="http://schemas.microsoft.com/office/drawing/2014/main" xmlns="" id="{D4F31C0E-3710-3AF1-F157-7F95DCC928CB}"/>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67;p35">
              <a:extLst>
                <a:ext uri="{FF2B5EF4-FFF2-40B4-BE49-F238E27FC236}">
                  <a16:creationId xmlns:a16="http://schemas.microsoft.com/office/drawing/2014/main" xmlns="" id="{EA3D4DA5-CDD0-6525-39C6-8AE31E183BA6}"/>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68;p35">
              <a:extLst>
                <a:ext uri="{FF2B5EF4-FFF2-40B4-BE49-F238E27FC236}">
                  <a16:creationId xmlns:a16="http://schemas.microsoft.com/office/drawing/2014/main" xmlns="" id="{E184DBB9-195A-5C2D-E50D-30A29A467822}"/>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9;p35">
              <a:extLst>
                <a:ext uri="{FF2B5EF4-FFF2-40B4-BE49-F238E27FC236}">
                  <a16:creationId xmlns:a16="http://schemas.microsoft.com/office/drawing/2014/main" xmlns="" id="{0C523C4D-9168-4B5A-6600-81EA77F6CE71}"/>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0;p35">
              <a:extLst>
                <a:ext uri="{FF2B5EF4-FFF2-40B4-BE49-F238E27FC236}">
                  <a16:creationId xmlns:a16="http://schemas.microsoft.com/office/drawing/2014/main" xmlns="" id="{B82A7124-573D-6850-4C65-F3516893358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71;p35">
              <a:extLst>
                <a:ext uri="{FF2B5EF4-FFF2-40B4-BE49-F238E27FC236}">
                  <a16:creationId xmlns:a16="http://schemas.microsoft.com/office/drawing/2014/main" xmlns="" id="{7A823428-7484-5CE4-17C3-F48D6D50A376}"/>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72;p35">
              <a:extLst>
                <a:ext uri="{FF2B5EF4-FFF2-40B4-BE49-F238E27FC236}">
                  <a16:creationId xmlns:a16="http://schemas.microsoft.com/office/drawing/2014/main" xmlns="" id="{6D0E67E1-B9A8-EBEF-098C-D7F37632E737}"/>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73;p35">
              <a:extLst>
                <a:ext uri="{FF2B5EF4-FFF2-40B4-BE49-F238E27FC236}">
                  <a16:creationId xmlns:a16="http://schemas.microsoft.com/office/drawing/2014/main" xmlns="" id="{CA417E19-205E-CA79-3DE6-D41027A6A01A}"/>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74;p35">
              <a:extLst>
                <a:ext uri="{FF2B5EF4-FFF2-40B4-BE49-F238E27FC236}">
                  <a16:creationId xmlns:a16="http://schemas.microsoft.com/office/drawing/2014/main" xmlns="" id="{9AB0F5C6-2486-DD23-F1D4-122457E1AD3E}"/>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75;p35">
              <a:extLst>
                <a:ext uri="{FF2B5EF4-FFF2-40B4-BE49-F238E27FC236}">
                  <a16:creationId xmlns:a16="http://schemas.microsoft.com/office/drawing/2014/main" xmlns="" id="{88933F8D-E20E-98E8-8E24-6675CD90BE24}"/>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76;p35">
              <a:extLst>
                <a:ext uri="{FF2B5EF4-FFF2-40B4-BE49-F238E27FC236}">
                  <a16:creationId xmlns:a16="http://schemas.microsoft.com/office/drawing/2014/main" xmlns="" id="{4BB179E0-8958-6741-7DCE-00103AB3FF32}"/>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77;p35">
              <a:extLst>
                <a:ext uri="{FF2B5EF4-FFF2-40B4-BE49-F238E27FC236}">
                  <a16:creationId xmlns:a16="http://schemas.microsoft.com/office/drawing/2014/main" xmlns="" id="{70EF72B1-5405-88E6-E0BB-FDD85A2A560E}"/>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78;p35">
              <a:extLst>
                <a:ext uri="{FF2B5EF4-FFF2-40B4-BE49-F238E27FC236}">
                  <a16:creationId xmlns:a16="http://schemas.microsoft.com/office/drawing/2014/main" xmlns="" id="{81DC0EC1-E8DA-3AD8-9DD0-607121EF51EE}"/>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79;p35">
              <a:extLst>
                <a:ext uri="{FF2B5EF4-FFF2-40B4-BE49-F238E27FC236}">
                  <a16:creationId xmlns:a16="http://schemas.microsoft.com/office/drawing/2014/main" xmlns="" id="{36BEB113-AF94-EC06-5792-49C2F02D3C20}"/>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80;p35">
              <a:extLst>
                <a:ext uri="{FF2B5EF4-FFF2-40B4-BE49-F238E27FC236}">
                  <a16:creationId xmlns:a16="http://schemas.microsoft.com/office/drawing/2014/main" xmlns="" id="{8306D17F-27B7-02DA-3FF0-A2A6F7941AE4}"/>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81;p35">
              <a:extLst>
                <a:ext uri="{FF2B5EF4-FFF2-40B4-BE49-F238E27FC236}">
                  <a16:creationId xmlns:a16="http://schemas.microsoft.com/office/drawing/2014/main" xmlns="" id="{677310AC-1B28-F215-C396-B9C36E831B2A}"/>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82;p35">
              <a:extLst>
                <a:ext uri="{FF2B5EF4-FFF2-40B4-BE49-F238E27FC236}">
                  <a16:creationId xmlns:a16="http://schemas.microsoft.com/office/drawing/2014/main" xmlns="" id="{3C47A648-F1C0-5512-1873-9ED65342E244}"/>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83;p35">
              <a:extLst>
                <a:ext uri="{FF2B5EF4-FFF2-40B4-BE49-F238E27FC236}">
                  <a16:creationId xmlns:a16="http://schemas.microsoft.com/office/drawing/2014/main" xmlns="" id="{2F7EC3D3-E403-506B-DC6A-3AAB54FF53DE}"/>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84;p35">
              <a:extLst>
                <a:ext uri="{FF2B5EF4-FFF2-40B4-BE49-F238E27FC236}">
                  <a16:creationId xmlns:a16="http://schemas.microsoft.com/office/drawing/2014/main" xmlns="" id="{86173D3A-4E87-F757-F8EE-B1DCCDBB1E2D}"/>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85;p35">
              <a:extLst>
                <a:ext uri="{FF2B5EF4-FFF2-40B4-BE49-F238E27FC236}">
                  <a16:creationId xmlns:a16="http://schemas.microsoft.com/office/drawing/2014/main" xmlns="" id="{545E5520-C996-72BB-B2C6-19375343188F}"/>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86;p35">
              <a:extLst>
                <a:ext uri="{FF2B5EF4-FFF2-40B4-BE49-F238E27FC236}">
                  <a16:creationId xmlns:a16="http://schemas.microsoft.com/office/drawing/2014/main" xmlns="" id="{C6E3CF7A-C783-DBF8-7CB0-793E10577C65}"/>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87;p35">
              <a:extLst>
                <a:ext uri="{FF2B5EF4-FFF2-40B4-BE49-F238E27FC236}">
                  <a16:creationId xmlns:a16="http://schemas.microsoft.com/office/drawing/2014/main" xmlns="" id="{D5A25341-E2B9-CD5F-C140-F541BD50F0EF}"/>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88;p35">
              <a:extLst>
                <a:ext uri="{FF2B5EF4-FFF2-40B4-BE49-F238E27FC236}">
                  <a16:creationId xmlns:a16="http://schemas.microsoft.com/office/drawing/2014/main" xmlns="" id="{010020C3-BE08-E123-2A7A-3C298B77486A}"/>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89;p35">
              <a:extLst>
                <a:ext uri="{FF2B5EF4-FFF2-40B4-BE49-F238E27FC236}">
                  <a16:creationId xmlns:a16="http://schemas.microsoft.com/office/drawing/2014/main" xmlns="" id="{0AC43194-AFC0-F32A-B780-3DD3CDEE4D7C}"/>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90;p35">
              <a:extLst>
                <a:ext uri="{FF2B5EF4-FFF2-40B4-BE49-F238E27FC236}">
                  <a16:creationId xmlns:a16="http://schemas.microsoft.com/office/drawing/2014/main" xmlns="" id="{4ACCE78C-455F-A0F0-B6B5-80DADF437855}"/>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91;p35">
              <a:extLst>
                <a:ext uri="{FF2B5EF4-FFF2-40B4-BE49-F238E27FC236}">
                  <a16:creationId xmlns:a16="http://schemas.microsoft.com/office/drawing/2014/main" xmlns="" id="{ECD22E26-D322-7C66-08CC-E51FA5C9AF73}"/>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92;p35">
              <a:extLst>
                <a:ext uri="{FF2B5EF4-FFF2-40B4-BE49-F238E27FC236}">
                  <a16:creationId xmlns:a16="http://schemas.microsoft.com/office/drawing/2014/main" xmlns="" id="{4CA83EED-78D5-7295-B012-9E8F7BA2FCF5}"/>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93;p35">
              <a:extLst>
                <a:ext uri="{FF2B5EF4-FFF2-40B4-BE49-F238E27FC236}">
                  <a16:creationId xmlns:a16="http://schemas.microsoft.com/office/drawing/2014/main" xmlns="" id="{AD280F30-FCE3-9131-6664-C6408059168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94;p35">
              <a:extLst>
                <a:ext uri="{FF2B5EF4-FFF2-40B4-BE49-F238E27FC236}">
                  <a16:creationId xmlns:a16="http://schemas.microsoft.com/office/drawing/2014/main" xmlns="" id="{8B5E802F-2193-61FD-A299-CEE94186E2F2}"/>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95;p35">
              <a:extLst>
                <a:ext uri="{FF2B5EF4-FFF2-40B4-BE49-F238E27FC236}">
                  <a16:creationId xmlns:a16="http://schemas.microsoft.com/office/drawing/2014/main" xmlns="" id="{7D8EA95D-7354-AF1B-A2BC-23EDF088D52F}"/>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96;p35">
              <a:extLst>
                <a:ext uri="{FF2B5EF4-FFF2-40B4-BE49-F238E27FC236}">
                  <a16:creationId xmlns:a16="http://schemas.microsoft.com/office/drawing/2014/main" xmlns="" id="{C81E06BD-467C-93F6-B574-F6C5F7673312}"/>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97;p35">
              <a:extLst>
                <a:ext uri="{FF2B5EF4-FFF2-40B4-BE49-F238E27FC236}">
                  <a16:creationId xmlns:a16="http://schemas.microsoft.com/office/drawing/2014/main" xmlns="" id="{0628C38F-6FA7-3C2F-CEF4-54B03515DC59}"/>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98;p35">
              <a:extLst>
                <a:ext uri="{FF2B5EF4-FFF2-40B4-BE49-F238E27FC236}">
                  <a16:creationId xmlns:a16="http://schemas.microsoft.com/office/drawing/2014/main" xmlns="" id="{5ABB329B-7955-2B5F-5517-FD930CDFBB06}"/>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99;p35">
              <a:extLst>
                <a:ext uri="{FF2B5EF4-FFF2-40B4-BE49-F238E27FC236}">
                  <a16:creationId xmlns:a16="http://schemas.microsoft.com/office/drawing/2014/main" xmlns="" id="{96CBD3FD-D9FD-7106-9212-EE059A428119}"/>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100;p35">
              <a:extLst>
                <a:ext uri="{FF2B5EF4-FFF2-40B4-BE49-F238E27FC236}">
                  <a16:creationId xmlns:a16="http://schemas.microsoft.com/office/drawing/2014/main" xmlns="" id="{5CB9D79A-AE75-7BAC-E10F-284C2345B93F}"/>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101;p35">
              <a:extLst>
                <a:ext uri="{FF2B5EF4-FFF2-40B4-BE49-F238E27FC236}">
                  <a16:creationId xmlns:a16="http://schemas.microsoft.com/office/drawing/2014/main" xmlns="" id="{1983D87E-4DAA-8DB5-E9DA-EA2A3488F689}"/>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102;p35">
              <a:extLst>
                <a:ext uri="{FF2B5EF4-FFF2-40B4-BE49-F238E27FC236}">
                  <a16:creationId xmlns:a16="http://schemas.microsoft.com/office/drawing/2014/main" xmlns="" id="{40FA0B47-AEB5-39FD-FCAA-89F124423585}"/>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103;p35">
              <a:extLst>
                <a:ext uri="{FF2B5EF4-FFF2-40B4-BE49-F238E27FC236}">
                  <a16:creationId xmlns:a16="http://schemas.microsoft.com/office/drawing/2014/main" xmlns="" id="{F4D4243D-98B4-2C5F-FEAF-522D2B54873A}"/>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104;p35">
              <a:extLst>
                <a:ext uri="{FF2B5EF4-FFF2-40B4-BE49-F238E27FC236}">
                  <a16:creationId xmlns:a16="http://schemas.microsoft.com/office/drawing/2014/main" xmlns="" id="{5DB3E7F0-3A85-CC6D-A487-7B755C4D46E1}"/>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105;p35">
              <a:extLst>
                <a:ext uri="{FF2B5EF4-FFF2-40B4-BE49-F238E27FC236}">
                  <a16:creationId xmlns:a16="http://schemas.microsoft.com/office/drawing/2014/main" xmlns="" id="{EC37FB82-B18A-B97A-D076-AC9272E4FCAC}"/>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106;p35">
              <a:extLst>
                <a:ext uri="{FF2B5EF4-FFF2-40B4-BE49-F238E27FC236}">
                  <a16:creationId xmlns:a16="http://schemas.microsoft.com/office/drawing/2014/main" xmlns="" id="{3010D566-CA66-E506-C7FB-29ECE7E811C8}"/>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107;p35">
              <a:extLst>
                <a:ext uri="{FF2B5EF4-FFF2-40B4-BE49-F238E27FC236}">
                  <a16:creationId xmlns:a16="http://schemas.microsoft.com/office/drawing/2014/main" xmlns="" id="{7ECEACA3-73B6-A2E8-0F49-FD9DD80518B9}"/>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108;p35">
              <a:extLst>
                <a:ext uri="{FF2B5EF4-FFF2-40B4-BE49-F238E27FC236}">
                  <a16:creationId xmlns:a16="http://schemas.microsoft.com/office/drawing/2014/main" xmlns="" id="{054F45DA-6EF4-F718-C81A-916A9C1633ED}"/>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109;p35">
              <a:extLst>
                <a:ext uri="{FF2B5EF4-FFF2-40B4-BE49-F238E27FC236}">
                  <a16:creationId xmlns:a16="http://schemas.microsoft.com/office/drawing/2014/main" xmlns="" id="{A7F09D5E-2009-047E-7871-1D1346B000AE}"/>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110;p35">
              <a:extLst>
                <a:ext uri="{FF2B5EF4-FFF2-40B4-BE49-F238E27FC236}">
                  <a16:creationId xmlns:a16="http://schemas.microsoft.com/office/drawing/2014/main" xmlns="" id="{C848DE5F-CFFC-5958-5877-729EDA426A0A}"/>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111;p35">
              <a:extLst>
                <a:ext uri="{FF2B5EF4-FFF2-40B4-BE49-F238E27FC236}">
                  <a16:creationId xmlns:a16="http://schemas.microsoft.com/office/drawing/2014/main" xmlns="" id="{6C1E754A-9190-906D-2A71-E142C09FF09A}"/>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112;p35">
              <a:extLst>
                <a:ext uri="{FF2B5EF4-FFF2-40B4-BE49-F238E27FC236}">
                  <a16:creationId xmlns:a16="http://schemas.microsoft.com/office/drawing/2014/main" xmlns="" id="{2706C6C9-D17B-0862-CB3E-36C5FC848921}"/>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113;p35">
              <a:extLst>
                <a:ext uri="{FF2B5EF4-FFF2-40B4-BE49-F238E27FC236}">
                  <a16:creationId xmlns:a16="http://schemas.microsoft.com/office/drawing/2014/main" xmlns="" id="{5725C5B6-039C-7AAA-B3EC-2EAF61FC6E01}"/>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114;p35">
              <a:extLst>
                <a:ext uri="{FF2B5EF4-FFF2-40B4-BE49-F238E27FC236}">
                  <a16:creationId xmlns:a16="http://schemas.microsoft.com/office/drawing/2014/main" xmlns="" id="{06740E05-53E4-D3A9-C511-C4CA94E091A7}"/>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115;p35">
              <a:extLst>
                <a:ext uri="{FF2B5EF4-FFF2-40B4-BE49-F238E27FC236}">
                  <a16:creationId xmlns:a16="http://schemas.microsoft.com/office/drawing/2014/main" xmlns="" id="{23A11F05-AEF4-C03B-6C68-F227DD3616C9}"/>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116;p35">
              <a:extLst>
                <a:ext uri="{FF2B5EF4-FFF2-40B4-BE49-F238E27FC236}">
                  <a16:creationId xmlns:a16="http://schemas.microsoft.com/office/drawing/2014/main" xmlns="" id="{EA4B2B90-169D-D4E4-B045-80C578A3A314}"/>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117;p35">
              <a:extLst>
                <a:ext uri="{FF2B5EF4-FFF2-40B4-BE49-F238E27FC236}">
                  <a16:creationId xmlns:a16="http://schemas.microsoft.com/office/drawing/2014/main" xmlns="" id="{099AA188-B799-D5F5-0984-EB8F45E57D1A}"/>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118;p35">
              <a:extLst>
                <a:ext uri="{FF2B5EF4-FFF2-40B4-BE49-F238E27FC236}">
                  <a16:creationId xmlns:a16="http://schemas.microsoft.com/office/drawing/2014/main" xmlns="" id="{C0D73BDD-206F-A431-2915-BA9E74DBA7E4}"/>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119;p35">
              <a:extLst>
                <a:ext uri="{FF2B5EF4-FFF2-40B4-BE49-F238E27FC236}">
                  <a16:creationId xmlns:a16="http://schemas.microsoft.com/office/drawing/2014/main" xmlns="" id="{86A232A5-321E-17D4-EE59-D9D090F66D6C}"/>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120;p35">
              <a:extLst>
                <a:ext uri="{FF2B5EF4-FFF2-40B4-BE49-F238E27FC236}">
                  <a16:creationId xmlns:a16="http://schemas.microsoft.com/office/drawing/2014/main" xmlns="" id="{CAC3F898-CB51-9442-9536-FB35C321E87A}"/>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121;p35">
              <a:extLst>
                <a:ext uri="{FF2B5EF4-FFF2-40B4-BE49-F238E27FC236}">
                  <a16:creationId xmlns:a16="http://schemas.microsoft.com/office/drawing/2014/main" xmlns="" id="{90259680-1DFF-4D9B-EEF9-F2AB968E7CF1}"/>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122;p35">
              <a:extLst>
                <a:ext uri="{FF2B5EF4-FFF2-40B4-BE49-F238E27FC236}">
                  <a16:creationId xmlns:a16="http://schemas.microsoft.com/office/drawing/2014/main" xmlns="" id="{DA9D7028-6D24-80ED-09D3-6E73DA259E95}"/>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123;p35">
              <a:extLst>
                <a:ext uri="{FF2B5EF4-FFF2-40B4-BE49-F238E27FC236}">
                  <a16:creationId xmlns:a16="http://schemas.microsoft.com/office/drawing/2014/main" xmlns="" id="{232EC17D-5B7E-AA50-4A52-11FA1232C932}"/>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124;p35">
              <a:extLst>
                <a:ext uri="{FF2B5EF4-FFF2-40B4-BE49-F238E27FC236}">
                  <a16:creationId xmlns:a16="http://schemas.microsoft.com/office/drawing/2014/main" xmlns="" id="{5A91972D-B425-50C9-3B14-AFADCD364D83}"/>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125;p35">
              <a:extLst>
                <a:ext uri="{FF2B5EF4-FFF2-40B4-BE49-F238E27FC236}">
                  <a16:creationId xmlns:a16="http://schemas.microsoft.com/office/drawing/2014/main" xmlns="" id="{E2B87E5E-36D0-1EC2-7A55-4F72F855909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126;p35">
              <a:extLst>
                <a:ext uri="{FF2B5EF4-FFF2-40B4-BE49-F238E27FC236}">
                  <a16:creationId xmlns:a16="http://schemas.microsoft.com/office/drawing/2014/main" xmlns="" id="{E61E8DF7-DC94-CC4B-6611-138616FD976B}"/>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127;p35">
              <a:extLst>
                <a:ext uri="{FF2B5EF4-FFF2-40B4-BE49-F238E27FC236}">
                  <a16:creationId xmlns:a16="http://schemas.microsoft.com/office/drawing/2014/main" xmlns="" id="{0D567043-F43D-32A4-B48D-017C58223A14}"/>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128;p35">
              <a:extLst>
                <a:ext uri="{FF2B5EF4-FFF2-40B4-BE49-F238E27FC236}">
                  <a16:creationId xmlns:a16="http://schemas.microsoft.com/office/drawing/2014/main" xmlns="" id="{0AE98736-8297-277E-5155-8225F3EC3519}"/>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129;p35">
              <a:extLst>
                <a:ext uri="{FF2B5EF4-FFF2-40B4-BE49-F238E27FC236}">
                  <a16:creationId xmlns:a16="http://schemas.microsoft.com/office/drawing/2014/main" xmlns="" id="{F57160CC-C76D-6CDD-177F-CDF4B53C0B2F}"/>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130;p35">
              <a:extLst>
                <a:ext uri="{FF2B5EF4-FFF2-40B4-BE49-F238E27FC236}">
                  <a16:creationId xmlns:a16="http://schemas.microsoft.com/office/drawing/2014/main" xmlns="" id="{2568E308-21BE-3C87-07AA-16E6F0DDDBB3}"/>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131;p35">
              <a:extLst>
                <a:ext uri="{FF2B5EF4-FFF2-40B4-BE49-F238E27FC236}">
                  <a16:creationId xmlns:a16="http://schemas.microsoft.com/office/drawing/2014/main" xmlns="" id="{7AF2C4F2-610E-9625-8A9A-FCD373225406}"/>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132;p35">
              <a:extLst>
                <a:ext uri="{FF2B5EF4-FFF2-40B4-BE49-F238E27FC236}">
                  <a16:creationId xmlns:a16="http://schemas.microsoft.com/office/drawing/2014/main" xmlns="" id="{E8D39873-36C3-93E3-BE2A-83A18B3B881A}"/>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133;p35">
              <a:extLst>
                <a:ext uri="{FF2B5EF4-FFF2-40B4-BE49-F238E27FC236}">
                  <a16:creationId xmlns:a16="http://schemas.microsoft.com/office/drawing/2014/main" xmlns="" id="{BBD9D864-E678-C7DC-6A00-18DBAF68A14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34;p35">
              <a:extLst>
                <a:ext uri="{FF2B5EF4-FFF2-40B4-BE49-F238E27FC236}">
                  <a16:creationId xmlns:a16="http://schemas.microsoft.com/office/drawing/2014/main" xmlns="" id="{599C0721-85AB-7B35-6A76-6C01271CA4CB}"/>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35;p35">
              <a:extLst>
                <a:ext uri="{FF2B5EF4-FFF2-40B4-BE49-F238E27FC236}">
                  <a16:creationId xmlns:a16="http://schemas.microsoft.com/office/drawing/2014/main" xmlns="" id="{133CD118-E4E6-63E1-2D3F-5EA30603DE62}"/>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36;p35">
              <a:extLst>
                <a:ext uri="{FF2B5EF4-FFF2-40B4-BE49-F238E27FC236}">
                  <a16:creationId xmlns:a16="http://schemas.microsoft.com/office/drawing/2014/main" xmlns="" id="{711B3D76-1087-CDB5-4B01-04BECEC14111}"/>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37;p35">
              <a:extLst>
                <a:ext uri="{FF2B5EF4-FFF2-40B4-BE49-F238E27FC236}">
                  <a16:creationId xmlns:a16="http://schemas.microsoft.com/office/drawing/2014/main" xmlns="" id="{D54CA2EA-4EAC-F62B-E9EB-30E435DA47A9}"/>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38;p35">
              <a:extLst>
                <a:ext uri="{FF2B5EF4-FFF2-40B4-BE49-F238E27FC236}">
                  <a16:creationId xmlns:a16="http://schemas.microsoft.com/office/drawing/2014/main" xmlns="" id="{4DABCD0B-0ABD-A6A8-11EB-275FBA98EB39}"/>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39;p35">
              <a:extLst>
                <a:ext uri="{FF2B5EF4-FFF2-40B4-BE49-F238E27FC236}">
                  <a16:creationId xmlns:a16="http://schemas.microsoft.com/office/drawing/2014/main" xmlns="" id="{0FBFAC93-2686-D685-3111-2240540A8372}"/>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40;p35">
              <a:extLst>
                <a:ext uri="{FF2B5EF4-FFF2-40B4-BE49-F238E27FC236}">
                  <a16:creationId xmlns:a16="http://schemas.microsoft.com/office/drawing/2014/main" xmlns="" id="{8243A609-FC46-0668-327D-A30F01E58069}"/>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41;p35">
              <a:extLst>
                <a:ext uri="{FF2B5EF4-FFF2-40B4-BE49-F238E27FC236}">
                  <a16:creationId xmlns:a16="http://schemas.microsoft.com/office/drawing/2014/main" xmlns="" id="{9B9D98A2-3001-A36F-6013-9CC342BBBC18}"/>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42;p35">
              <a:extLst>
                <a:ext uri="{FF2B5EF4-FFF2-40B4-BE49-F238E27FC236}">
                  <a16:creationId xmlns:a16="http://schemas.microsoft.com/office/drawing/2014/main" xmlns="" id="{5F7DB4E0-4593-2375-9640-636AFE6AD022}"/>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43;p35">
              <a:extLst>
                <a:ext uri="{FF2B5EF4-FFF2-40B4-BE49-F238E27FC236}">
                  <a16:creationId xmlns:a16="http://schemas.microsoft.com/office/drawing/2014/main" xmlns="" id="{DE734A3F-4162-A0B0-A783-2CBEA70F1F3E}"/>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44;p35">
              <a:extLst>
                <a:ext uri="{FF2B5EF4-FFF2-40B4-BE49-F238E27FC236}">
                  <a16:creationId xmlns:a16="http://schemas.microsoft.com/office/drawing/2014/main" xmlns="" id="{139735F0-1074-73B9-723B-16595A268EEC}"/>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 name="Picture 4" descr="Mặt trời dễ thương png | PNGEgg">
            <a:extLst>
              <a:ext uri="{FF2B5EF4-FFF2-40B4-BE49-F238E27FC236}">
                <a16:creationId xmlns:a16="http://schemas.microsoft.com/office/drawing/2014/main" xmlns="" id="{91BEDEDD-68C9-977F-CD5E-D09AFC235CFB}"/>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4" name="Hộp Văn bản 3">
            <a:extLst>
              <a:ext uri="{FF2B5EF4-FFF2-40B4-BE49-F238E27FC236}">
                <a16:creationId xmlns:a16="http://schemas.microsoft.com/office/drawing/2014/main" xmlns="" id="{A247105B-9365-447E-0FC4-D5B89ABACEE3}"/>
              </a:ext>
            </a:extLst>
          </p:cNvPr>
          <p:cNvSpPr txBox="1"/>
          <p:nvPr/>
        </p:nvSpPr>
        <p:spPr>
          <a:xfrm>
            <a:off x="1253948" y="1752472"/>
            <a:ext cx="5722223" cy="1752275"/>
          </a:xfrm>
          <a:prstGeom prst="rect">
            <a:avLst/>
          </a:prstGeom>
          <a:noFill/>
        </p:spPr>
        <p:txBody>
          <a:bodyPr wrap="square">
            <a:spAutoFit/>
          </a:bodyPr>
          <a:lstStyle/>
          <a:p>
            <a:pPr indent="254000" algn="just">
              <a:lnSpc>
                <a:spcPct val="120000"/>
              </a:lnSpc>
              <a:spcAft>
                <a:spcPts val="600"/>
              </a:spcAft>
              <a:tabLst>
                <a:tab pos="534670" algn="l"/>
              </a:tabLst>
            </a:pPr>
            <a:r>
              <a:rPr lang="vi-VN" sz="2800" dirty="0">
                <a:effectLst/>
                <a:latin typeface="+mj-lt"/>
                <a:ea typeface="Segoe UI" panose="020B0502040204020203" pitchFamily="34" charset="0"/>
                <a:cs typeface="Segoe UI" panose="020B0502040204020203" pitchFamily="34" charset="0"/>
              </a:rPr>
              <a:t>1 </a:t>
            </a:r>
            <a:r>
              <a:rPr lang="vi-VN" sz="2800" dirty="0" err="1">
                <a:effectLst/>
                <a:latin typeface="+mj-lt"/>
                <a:ea typeface="Segoe UI" panose="020B0502040204020203" pitchFamily="34" charset="0"/>
                <a:cs typeface="Segoe UI" panose="020B0502040204020203" pitchFamily="34" charset="0"/>
              </a:rPr>
              <a:t>mol</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 6,022.10</a:t>
            </a:r>
            <a:r>
              <a:rPr lang="vi-VN" sz="2800" baseline="30000" dirty="0">
                <a:effectLst/>
                <a:latin typeface="+mj-lt"/>
                <a:ea typeface="Segoe UI" panose="020B0502040204020203" pitchFamily="34" charset="0"/>
                <a:cs typeface="Segoe UI" panose="020B0502040204020203" pitchFamily="34" charset="0"/>
              </a:rPr>
              <a:t>23</a:t>
            </a:r>
            <a:r>
              <a:rPr lang="vi-VN" sz="2800" dirty="0">
                <a:effectLst/>
                <a:latin typeface="+mj-lt"/>
                <a:ea typeface="Segoe UI" panose="020B0502040204020203" pitchFamily="34" charset="0"/>
                <a:cs typeface="Segoe UI" panose="020B0502040204020203" pitchFamily="34" charset="0"/>
              </a:rPr>
              <a:t> nguyên tử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a:t>
            </a:r>
            <a:endParaRPr lang="vi-VN" sz="2800" dirty="0">
              <a:effectLst/>
              <a:latin typeface="+mj-lt"/>
              <a:ea typeface="Segoe UI" panose="020B0502040204020203" pitchFamily="34" charset="0"/>
            </a:endParaRPr>
          </a:p>
          <a:p>
            <a:pPr indent="254000" algn="just">
              <a:lnSpc>
                <a:spcPct val="120000"/>
              </a:lnSpc>
              <a:spcAft>
                <a:spcPts val="600"/>
              </a:spcAft>
              <a:tabLst>
                <a:tab pos="534670" algn="l"/>
              </a:tabLst>
            </a:pPr>
            <a:r>
              <a:rPr lang="vi-VN" sz="2800" dirty="0">
                <a:effectLst/>
                <a:latin typeface="+mj-lt"/>
                <a:ea typeface="Segoe UI" panose="020B0502040204020203" pitchFamily="34" charset="0"/>
                <a:cs typeface="Segoe UI" panose="020B0502040204020203" pitchFamily="34" charset="0"/>
              </a:rPr>
              <a:t>2 </a:t>
            </a:r>
            <a:r>
              <a:rPr lang="vi-VN" sz="2800" dirty="0" err="1">
                <a:effectLst/>
                <a:latin typeface="+mj-lt"/>
                <a:ea typeface="Segoe UI" panose="020B0502040204020203" pitchFamily="34" charset="0"/>
                <a:cs typeface="Segoe UI" panose="020B0502040204020203" pitchFamily="34" charset="0"/>
              </a:rPr>
              <a:t>mol</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 ? nguyên tử </a:t>
            </a:r>
            <a:r>
              <a:rPr lang="vi-VN" sz="2800" dirty="0" err="1">
                <a:effectLst/>
                <a:latin typeface="+mj-lt"/>
                <a:ea typeface="Segoe UI" panose="020B0502040204020203" pitchFamily="34" charset="0"/>
                <a:cs typeface="Segoe UI" panose="020B0502040204020203" pitchFamily="34" charset="0"/>
              </a:rPr>
              <a:t>Al</a:t>
            </a:r>
            <a:endParaRPr lang="vi-VN" sz="2800" dirty="0">
              <a:effectLst/>
              <a:latin typeface="+mj-lt"/>
              <a:ea typeface="Segoe UI" panose="020B0502040204020203" pitchFamily="34" charset="0"/>
            </a:endParaRPr>
          </a:p>
          <a:p>
            <a:pPr indent="254000" algn="just">
              <a:lnSpc>
                <a:spcPct val="120000"/>
              </a:lnSpc>
              <a:spcAft>
                <a:spcPts val="600"/>
              </a:spcAft>
              <a:tabLst>
                <a:tab pos="534670" algn="l"/>
              </a:tabLst>
            </a:pPr>
            <a:r>
              <a:rPr lang="vi-VN" sz="2800" dirty="0">
                <a:latin typeface="+mj-lt"/>
                <a:ea typeface="Segoe UI" panose="020B0502040204020203" pitchFamily="34" charset="0"/>
                <a:cs typeface="Segoe UI" panose="020B0502040204020203" pitchFamily="34" charset="0"/>
              </a:rPr>
              <a:t>3</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mol</a:t>
            </a:r>
            <a:r>
              <a:rPr lang="vi-VN" sz="2800" dirty="0">
                <a:effectLst/>
                <a:latin typeface="+mj-lt"/>
                <a:ea typeface="Segoe UI" panose="020B0502040204020203" pitchFamily="34" charset="0"/>
                <a:cs typeface="Segoe UI" panose="020B0502040204020203" pitchFamily="34" charset="0"/>
              </a:rPr>
              <a:t> </a:t>
            </a:r>
            <a:r>
              <a:rPr lang="vi-VN" sz="2800" dirty="0" err="1">
                <a:effectLst/>
                <a:latin typeface="+mj-lt"/>
                <a:ea typeface="Segoe UI" panose="020B0502040204020203" pitchFamily="34" charset="0"/>
                <a:cs typeface="Segoe UI" panose="020B0502040204020203" pitchFamily="34" charset="0"/>
              </a:rPr>
              <a:t>Al</a:t>
            </a:r>
            <a:r>
              <a:rPr lang="vi-VN" sz="2800" dirty="0">
                <a:effectLst/>
                <a:latin typeface="+mj-lt"/>
                <a:ea typeface="Segoe UI" panose="020B0502040204020203" pitchFamily="34" charset="0"/>
                <a:cs typeface="Segoe UI" panose="020B0502040204020203" pitchFamily="34" charset="0"/>
              </a:rPr>
              <a:t> = ? nguyên tử </a:t>
            </a:r>
            <a:r>
              <a:rPr lang="vi-VN" sz="2800" dirty="0" err="1">
                <a:effectLst/>
                <a:latin typeface="+mj-lt"/>
                <a:ea typeface="Segoe UI" panose="020B0502040204020203" pitchFamily="34" charset="0"/>
                <a:cs typeface="Segoe UI" panose="020B0502040204020203" pitchFamily="34" charset="0"/>
              </a:rPr>
              <a:t>Al</a:t>
            </a:r>
            <a:endParaRPr lang="vi-VN" sz="2800" dirty="0">
              <a:effectLst/>
              <a:latin typeface="+mj-lt"/>
              <a:ea typeface="Segoe UI" panose="020B0502040204020203" pitchFamily="34" charset="0"/>
            </a:endParaRPr>
          </a:p>
        </p:txBody>
      </p:sp>
    </p:spTree>
    <p:extLst>
      <p:ext uri="{BB962C8B-B14F-4D97-AF65-F5344CB8AC3E}">
        <p14:creationId xmlns:p14="http://schemas.microsoft.com/office/powerpoint/2010/main" val="3558636282"/>
      </p:ext>
    </p:extLst>
  </p:cSld>
  <p:clrMapOvr>
    <a:masterClrMapping/>
  </p:clrMapOvr>
  <p:transition spd="slow">
    <p:fade/>
  </p:transition>
</p:sld>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9857</TotalTime>
  <Words>2654</Words>
  <Application>Microsoft Office PowerPoint</Application>
  <PresentationFormat>On-screen Show (16:9)</PresentationFormat>
  <Paragraphs>380</Paragraphs>
  <Slides>61</Slides>
  <Notes>18</Notes>
  <HiddenSlides>0</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2</vt:i4>
      </vt:variant>
      <vt:variant>
        <vt:lpstr>Slide Titles</vt:lpstr>
      </vt:variant>
      <vt:variant>
        <vt:i4>61</vt:i4>
      </vt:variant>
    </vt:vector>
  </HeadingPairs>
  <TitlesOfParts>
    <vt:vector size="80" baseType="lpstr">
      <vt:lpstr>Arial</vt:lpstr>
      <vt:lpstr>#9Slide07 IcielBaliho Script</vt:lpstr>
      <vt:lpstr>#9Slide07 IcielCadena</vt:lpstr>
      <vt:lpstr>Cambria Math</vt:lpstr>
      <vt:lpstr>Times New Roman</vt:lpstr>
      <vt:lpstr>Calibri</vt:lpstr>
      <vt:lpstr>Arial (Đầu đề)</vt:lpstr>
      <vt:lpstr>#9Slide03 Arima Madurai Black</vt:lpstr>
      <vt:lpstr>Segoe UI</vt:lpstr>
      <vt:lpstr>Maven Pro</vt:lpstr>
      <vt:lpstr>Tahoma</vt:lpstr>
      <vt:lpstr>Nunito SemiBold</vt:lpstr>
      <vt:lpstr>Chewy</vt:lpstr>
      <vt:lpstr>Nunito</vt:lpstr>
      <vt:lpstr>Wingdings</vt:lpstr>
      <vt:lpstr>Montserrat</vt:lpstr>
      <vt:lpstr>Reforestation Project Proposal  by Slidesgo</vt:lpstr>
      <vt:lpstr>Flash Document</vt:lpstr>
      <vt:lpstr>Equation.DSMT4</vt:lpstr>
      <vt:lpstr>PowerPoint Presentation</vt:lpstr>
      <vt:lpstr>PowerPoint Presentation</vt:lpstr>
      <vt:lpstr>PowerPoint Presentation</vt:lpstr>
      <vt:lpstr>PowerPoint Presentation</vt:lpstr>
      <vt:lpstr>BÀI 4:  MOL -TỈ KHỐI CỦA CHẤT KHÍ</vt:lpstr>
      <vt:lpstr>I. KHÁI NIỆM MOL</vt:lpstr>
      <vt:lpstr>PowerPoint Presentation</vt:lpstr>
      <vt:lpstr>01</vt:lpstr>
      <vt:lpstr>PowerPoint Presentation</vt:lpstr>
      <vt:lpstr>01</vt:lpstr>
      <vt:lpstr>PowerPoint Presentation</vt:lpstr>
      <vt:lpstr>PowerPoint Presentation</vt:lpstr>
      <vt:lpstr>II. KHỐI LƯỢNG MOL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 CHUYỂN ĐỔI GIỮA SỐ MOL CHẤT VÀ KHỐI LƯỢNG</vt:lpstr>
      <vt:lpstr>PowerPoint Presentation</vt:lpstr>
      <vt:lpstr>PowerPoint Presentation</vt:lpstr>
      <vt:lpstr>IV. KHÁI NIỆM THỂ TÍCH MOL CỦA CHẤT KHÍ</vt:lpstr>
      <vt:lpstr>IV. KHÁI NIỆM THỂ TÍCH MOL CỦA CHẤT KHÍ</vt:lpstr>
      <vt:lpstr>PowerPoint Presentation</vt:lpstr>
      <vt:lpstr>V. CHUYỂN ĐỔI GIỮA LƯỢNG CHẤT VÀ THỂ TÍCH CHẤT KHÍ</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Kiều Oanh</dc:creator>
  <cp:lastModifiedBy>Windows User</cp:lastModifiedBy>
  <cp:revision>83</cp:revision>
  <dcterms:modified xsi:type="dcterms:W3CDTF">2024-12-24T08:13:26Z</dcterms:modified>
</cp:coreProperties>
</file>