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9" r:id="rId2"/>
    <p:sldId id="256" r:id="rId3"/>
    <p:sldId id="264" r:id="rId4"/>
    <p:sldId id="273" r:id="rId5"/>
    <p:sldId id="271" r:id="rId6"/>
    <p:sldId id="261" r:id="rId7"/>
    <p:sldId id="287" r:id="rId8"/>
    <p:sldId id="277" r:id="rId9"/>
    <p:sldId id="278" r:id="rId10"/>
    <p:sldId id="279" r:id="rId11"/>
    <p:sldId id="280" r:id="rId12"/>
    <p:sldId id="281" r:id="rId13"/>
    <p:sldId id="282" r:id="rId14"/>
    <p:sldId id="272" r:id="rId15"/>
    <p:sldId id="267" r:id="rId16"/>
    <p:sldId id="285" r:id="rId17"/>
    <p:sldId id="286" r:id="rId18"/>
    <p:sldId id="258" r:id="rId19"/>
  </p:sldIdLst>
  <p:sldSz cx="18288000" cy="10287000"/>
  <p:notesSz cx="6858000" cy="9144000"/>
  <p:embeddedFontLst>
    <p:embeddedFont>
      <p:font typeface="Calibri"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2" d="100"/>
          <a:sy n="52" d="100"/>
        </p:scale>
        <p:origin x="-176" y="4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8ED00-C291-4BA8-9306-F273AA7E5BC2}" type="datetimeFigureOut">
              <a:rPr lang="en-US" smtClean="0"/>
              <a:t>6/23/2025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9BD76-9EB5-4B5D-80C6-B5F699DDDE0B}" type="slidenum">
              <a:rPr lang="en-US" smtClean="0"/>
              <a:t>‹#›</a:t>
            </a:fld>
            <a:endParaRPr lang="en-US"/>
          </a:p>
        </p:txBody>
      </p:sp>
    </p:spTree>
    <p:extLst>
      <p:ext uri="{BB962C8B-B14F-4D97-AF65-F5344CB8AC3E}">
        <p14:creationId xmlns:p14="http://schemas.microsoft.com/office/powerpoint/2010/main" val="1487259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9BD76-9EB5-4B5D-80C6-B5F699DDDE0B}" type="slidenum">
              <a:rPr lang="en-US" smtClean="0"/>
              <a:t>12</a:t>
            </a:fld>
            <a:endParaRPr lang="en-US"/>
          </a:p>
        </p:txBody>
      </p:sp>
    </p:spTree>
    <p:extLst>
      <p:ext uri="{BB962C8B-B14F-4D97-AF65-F5344CB8AC3E}">
        <p14:creationId xmlns:p14="http://schemas.microsoft.com/office/powerpoint/2010/main" val="2754252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19.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9.svg"/><Relationship Id="rId5" Type="http://schemas.openxmlformats.org/officeDocument/2006/relationships/image" Target="../media/image35.svg"/><Relationship Id="rId10" Type="http://schemas.openxmlformats.org/officeDocument/2006/relationships/image" Target="../media/image4.png"/><Relationship Id="rId9" Type="http://schemas.openxmlformats.org/officeDocument/2006/relationships/image" Target="../media/image37.sv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10" Type="http://schemas.openxmlformats.org/officeDocument/2006/relationships/image" Target="../media/image19.sv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91.svg"/><Relationship Id="rId7" Type="http://schemas.openxmlformats.org/officeDocument/2006/relationships/image" Target="../media/image87.svg"/><Relationship Id="rId12"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89.svg"/><Relationship Id="rId5" Type="http://schemas.openxmlformats.org/officeDocument/2006/relationships/image" Target="../media/image23.svg"/><Relationship Id="rId10" Type="http://schemas.openxmlformats.org/officeDocument/2006/relationships/image" Target="../media/image17.png"/><Relationship Id="rId9" Type="http://schemas.openxmlformats.org/officeDocument/2006/relationships/image" Target="../media/image43.sv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91.svg"/><Relationship Id="rId7" Type="http://schemas.openxmlformats.org/officeDocument/2006/relationships/image" Target="../media/image87.svg"/><Relationship Id="rId12"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89.svg"/><Relationship Id="rId5" Type="http://schemas.openxmlformats.org/officeDocument/2006/relationships/image" Target="../media/image23.svg"/><Relationship Id="rId10" Type="http://schemas.openxmlformats.org/officeDocument/2006/relationships/image" Target="../media/image17.png"/><Relationship Id="rId9" Type="http://schemas.openxmlformats.org/officeDocument/2006/relationships/image" Target="../media/image43.sv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91.svg"/><Relationship Id="rId7" Type="http://schemas.openxmlformats.org/officeDocument/2006/relationships/image" Target="../media/image87.svg"/><Relationship Id="rId12"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89.svg"/><Relationship Id="rId5" Type="http://schemas.openxmlformats.org/officeDocument/2006/relationships/image" Target="../media/image23.svg"/><Relationship Id="rId10" Type="http://schemas.openxmlformats.org/officeDocument/2006/relationships/image" Target="../media/image17.png"/><Relationship Id="rId9" Type="http://schemas.openxmlformats.org/officeDocument/2006/relationships/image" Target="../media/image43.sv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3.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5.svg"/><Relationship Id="rId4" Type="http://schemas.openxmlformats.org/officeDocument/2006/relationships/image" Target="../media/image19.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7.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 Id="rId9"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66119" y="1028700"/>
            <a:ext cx="14755761" cy="82296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29965" y="647274"/>
            <a:ext cx="762969" cy="110575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577900" y="0"/>
            <a:ext cx="1710100" cy="308821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495066" y="647274"/>
            <a:ext cx="762969" cy="110575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0"/>
            <a:ext cx="1710100" cy="308821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391400" y="9639726"/>
            <a:ext cx="3292060" cy="436198"/>
          </a:xfrm>
          <a:prstGeom prst="rect">
            <a:avLst/>
          </a:prstGeom>
        </p:spPr>
      </p:pic>
      <p:sp>
        <p:nvSpPr>
          <p:cNvPr id="11" name="TextBox 11"/>
          <p:cNvSpPr txBox="1"/>
          <p:nvPr/>
        </p:nvSpPr>
        <p:spPr>
          <a:xfrm>
            <a:off x="3251258" y="1637306"/>
            <a:ext cx="11785483" cy="956287"/>
          </a:xfrm>
          <a:prstGeom prst="rect">
            <a:avLst/>
          </a:prstGeom>
        </p:spPr>
        <p:txBody>
          <a:bodyPr lIns="0" tIns="0" rIns="0" bIns="0" rtlCol="0" anchor="t">
            <a:spAutoFit/>
          </a:bodyPr>
          <a:lstStyle/>
          <a:p>
            <a:pPr marL="0" lvl="0" indent="0" algn="ctr">
              <a:lnSpc>
                <a:spcPts val="8000"/>
              </a:lnSpc>
              <a:spcBef>
                <a:spcPct val="0"/>
              </a:spcBef>
            </a:pPr>
            <a:r>
              <a:rPr lang="en-US" sz="6400" b="1" spc="400" dirty="0" smtClean="0">
                <a:solidFill>
                  <a:srgbClr val="414C64"/>
                </a:solidFill>
                <a:latin typeface="Times New Roman" pitchFamily="18" charset="0"/>
                <a:cs typeface="Times New Roman" pitchFamily="18" charset="0"/>
              </a:rPr>
              <a:t>KHỞI ĐỘNG</a:t>
            </a:r>
            <a:endParaRPr lang="en-US" sz="6400" b="1" u="none" spc="400" dirty="0">
              <a:solidFill>
                <a:srgbClr val="414C64"/>
              </a:solidFill>
              <a:latin typeface="Times New Roman" pitchFamily="18" charset="0"/>
              <a:cs typeface="Times New Roman" pitchFamily="18" charset="0"/>
            </a:endParaRPr>
          </a:p>
        </p:txBody>
      </p:sp>
      <p:sp>
        <p:nvSpPr>
          <p:cNvPr id="15" name="TextBox 14"/>
          <p:cNvSpPr txBox="1"/>
          <p:nvPr/>
        </p:nvSpPr>
        <p:spPr>
          <a:xfrm>
            <a:off x="2200033" y="2668528"/>
            <a:ext cx="13887934" cy="3000821"/>
          </a:xfrm>
          <a:prstGeom prst="rect">
            <a:avLst/>
          </a:prstGeom>
          <a:noFill/>
        </p:spPr>
        <p:txBody>
          <a:bodyPr wrap="square" rtlCol="0">
            <a:spAutoFit/>
          </a:bodyPr>
          <a:lstStyle/>
          <a:p>
            <a:pPr algn="just">
              <a:lnSpc>
                <a:spcPct val="150000"/>
              </a:lnSpc>
            </a:pPr>
            <a:r>
              <a:rPr lang="en-US" sz="4200" b="1" i="1" dirty="0" smtClean="0">
                <a:latin typeface="Times New Roman" pitchFamily="18" charset="0"/>
                <a:cs typeface="Times New Roman" pitchFamily="18" charset="0"/>
              </a:rPr>
              <a:t>Chắc hẳn </a:t>
            </a:r>
            <a:r>
              <a:rPr lang="en-US" sz="4200" b="1" i="1" dirty="0" err="1" smtClean="0">
                <a:latin typeface="Times New Roman" pitchFamily="18" charset="0"/>
                <a:cs typeface="Times New Roman" pitchFamily="18" charset="0"/>
              </a:rPr>
              <a:t>em</a:t>
            </a:r>
            <a:r>
              <a:rPr lang="en-US" sz="4200" b="1" i="1" dirty="0" smtClean="0">
                <a:latin typeface="Times New Roman" pitchFamily="18" charset="0"/>
                <a:cs typeface="Times New Roman" pitchFamily="18" charset="0"/>
              </a:rPr>
              <a:t> đã </a:t>
            </a:r>
            <a:r>
              <a:rPr lang="en-US" sz="4200" b="1" i="1" dirty="0" err="1" smtClean="0">
                <a:latin typeface="Times New Roman" pitchFamily="18" charset="0"/>
                <a:cs typeface="Times New Roman" pitchFamily="18" charset="0"/>
              </a:rPr>
              <a:t>từng</a:t>
            </a:r>
            <a:r>
              <a:rPr lang="en-US" sz="4200" b="1" i="1" dirty="0" smtClean="0">
                <a:latin typeface="Times New Roman" pitchFamily="18" charset="0"/>
                <a:cs typeface="Times New Roman" pitchFamily="18" charset="0"/>
              </a:rPr>
              <a:t> chơi một </a:t>
            </a:r>
            <a:r>
              <a:rPr lang="en-US" sz="4200" b="1" i="1" dirty="0" err="1" smtClean="0">
                <a:latin typeface="Times New Roman" pitchFamily="18" charset="0"/>
                <a:cs typeface="Times New Roman" pitchFamily="18" charset="0"/>
              </a:rPr>
              <a:t>trò</a:t>
            </a:r>
            <a:r>
              <a:rPr lang="en-US" sz="4200" b="1" i="1" dirty="0" smtClean="0">
                <a:latin typeface="Times New Roman" pitchFamily="18" charset="0"/>
                <a:cs typeface="Times New Roman" pitchFamily="18" charset="0"/>
              </a:rPr>
              <a:t> chơi nào </a:t>
            </a:r>
            <a:r>
              <a:rPr lang="en-US" sz="4200" b="1" i="1" dirty="0" err="1" smtClean="0">
                <a:latin typeface="Times New Roman" pitchFamily="18" charset="0"/>
                <a:cs typeface="Times New Roman" pitchFamily="18" charset="0"/>
              </a:rPr>
              <a:t>đó</a:t>
            </a:r>
            <a:r>
              <a:rPr lang="en-US" sz="4200" b="1" i="1" dirty="0" smtClean="0">
                <a:latin typeface="Times New Roman" pitchFamily="18" charset="0"/>
                <a:cs typeface="Times New Roman" pitchFamily="18" charset="0"/>
              </a:rPr>
              <a:t> với người </a:t>
            </a:r>
            <a:r>
              <a:rPr lang="en-US" sz="4200" b="1" i="1" dirty="0" err="1" smtClean="0">
                <a:latin typeface="Times New Roman" pitchFamily="18" charset="0"/>
                <a:cs typeface="Times New Roman" pitchFamily="18" charset="0"/>
              </a:rPr>
              <a:t>thân</a:t>
            </a:r>
            <a:r>
              <a:rPr lang="en-US" sz="4200" b="1" i="1" dirty="0" smtClean="0">
                <a:latin typeface="Times New Roman" pitchFamily="18" charset="0"/>
                <a:cs typeface="Times New Roman" pitchFamily="18" charset="0"/>
              </a:rPr>
              <a:t> trong </a:t>
            </a:r>
            <a:r>
              <a:rPr lang="en-US" sz="4200" b="1" i="1" dirty="0" err="1" smtClean="0">
                <a:latin typeface="Times New Roman" pitchFamily="18" charset="0"/>
                <a:cs typeface="Times New Roman" pitchFamily="18" charset="0"/>
              </a:rPr>
              <a:t>gia</a:t>
            </a:r>
            <a:r>
              <a:rPr lang="en-US" sz="4200" b="1" i="1" dirty="0" smtClean="0">
                <a:latin typeface="Times New Roman" pitchFamily="18" charset="0"/>
                <a:cs typeface="Times New Roman" pitchFamily="18" charset="0"/>
              </a:rPr>
              <a:t> </a:t>
            </a:r>
            <a:r>
              <a:rPr lang="en-US" sz="4200" b="1" i="1" dirty="0" err="1" smtClean="0">
                <a:latin typeface="Times New Roman" pitchFamily="18" charset="0"/>
                <a:cs typeface="Times New Roman" pitchFamily="18" charset="0"/>
              </a:rPr>
              <a:t>đình</a:t>
            </a:r>
            <a:r>
              <a:rPr lang="en-US" sz="4200" b="1" i="1" dirty="0" smtClean="0">
                <a:latin typeface="Times New Roman" pitchFamily="18" charset="0"/>
                <a:cs typeface="Times New Roman" pitchFamily="18" charset="0"/>
              </a:rPr>
              <a:t> (cha mẹ, </a:t>
            </a:r>
            <a:r>
              <a:rPr lang="en-US" sz="4200" b="1" i="1" dirty="0" err="1" smtClean="0">
                <a:latin typeface="Times New Roman" pitchFamily="18" charset="0"/>
                <a:cs typeface="Times New Roman" pitchFamily="18" charset="0"/>
              </a:rPr>
              <a:t>anh</a:t>
            </a:r>
            <a:r>
              <a:rPr lang="en-US" sz="4200" b="1" i="1" dirty="0" smtClean="0">
                <a:latin typeface="Times New Roman" pitchFamily="18" charset="0"/>
                <a:cs typeface="Times New Roman" pitchFamily="18" charset="0"/>
              </a:rPr>
              <a:t> chị,…). </a:t>
            </a:r>
            <a:r>
              <a:rPr lang="en-US" sz="4200" b="1" i="1" dirty="0" err="1" smtClean="0">
                <a:latin typeface="Times New Roman" pitchFamily="18" charset="0"/>
                <a:cs typeface="Times New Roman" pitchFamily="18" charset="0"/>
              </a:rPr>
              <a:t>Em</a:t>
            </a:r>
            <a:r>
              <a:rPr lang="en-US" sz="4200" b="1" i="1" dirty="0" smtClean="0">
                <a:latin typeface="Times New Roman" pitchFamily="18" charset="0"/>
                <a:cs typeface="Times New Roman" pitchFamily="18" charset="0"/>
              </a:rPr>
              <a:t> có </a:t>
            </a:r>
            <a:r>
              <a:rPr lang="en-US" sz="4200" b="1" i="1" dirty="0" err="1" smtClean="0">
                <a:latin typeface="Times New Roman" pitchFamily="18" charset="0"/>
                <a:cs typeface="Times New Roman" pitchFamily="18" charset="0"/>
              </a:rPr>
              <a:t>cảm</a:t>
            </a:r>
            <a:r>
              <a:rPr lang="en-US" sz="4200" b="1" i="1" dirty="0" smtClean="0">
                <a:latin typeface="Times New Roman" pitchFamily="18" charset="0"/>
                <a:cs typeface="Times New Roman" pitchFamily="18" charset="0"/>
              </a:rPr>
              <a:t> </a:t>
            </a:r>
            <a:r>
              <a:rPr lang="en-US" sz="4200" b="1" i="1" dirty="0" err="1" smtClean="0">
                <a:latin typeface="Times New Roman" pitchFamily="18" charset="0"/>
                <a:cs typeface="Times New Roman" pitchFamily="18" charset="0"/>
              </a:rPr>
              <a:t>xúc</a:t>
            </a:r>
            <a:r>
              <a:rPr lang="en-US" sz="4200" b="1" i="1" dirty="0" smtClean="0">
                <a:latin typeface="Times New Roman" pitchFamily="18" charset="0"/>
                <a:cs typeface="Times New Roman" pitchFamily="18" charset="0"/>
              </a:rPr>
              <a:t> như thế nào về </a:t>
            </a:r>
            <a:r>
              <a:rPr lang="en-US" sz="4200" b="1" i="1" dirty="0" err="1" smtClean="0">
                <a:latin typeface="Times New Roman" pitchFamily="18" charset="0"/>
                <a:cs typeface="Times New Roman" pitchFamily="18" charset="0"/>
              </a:rPr>
              <a:t>những</a:t>
            </a:r>
            <a:r>
              <a:rPr lang="en-US" sz="4200" b="1" i="1" dirty="0" smtClean="0">
                <a:latin typeface="Times New Roman" pitchFamily="18" charset="0"/>
                <a:cs typeface="Times New Roman" pitchFamily="18" charset="0"/>
              </a:rPr>
              <a:t> </a:t>
            </a:r>
            <a:r>
              <a:rPr lang="en-US" sz="4200" b="1" i="1" dirty="0" err="1" smtClean="0">
                <a:latin typeface="Times New Roman" pitchFamily="18" charset="0"/>
                <a:cs typeface="Times New Roman" pitchFamily="18" charset="0"/>
              </a:rPr>
              <a:t>giây</a:t>
            </a:r>
            <a:r>
              <a:rPr lang="en-US" sz="4200" b="1" i="1" dirty="0" smtClean="0">
                <a:latin typeface="Times New Roman" pitchFamily="18" charset="0"/>
                <a:cs typeface="Times New Roman" pitchFamily="18" charset="0"/>
              </a:rPr>
              <a:t> </a:t>
            </a:r>
            <a:r>
              <a:rPr lang="en-US" sz="4200" b="1" i="1" dirty="0" err="1" smtClean="0">
                <a:latin typeface="Times New Roman" pitchFamily="18" charset="0"/>
                <a:cs typeface="Times New Roman" pitchFamily="18" charset="0"/>
              </a:rPr>
              <a:t>phút</a:t>
            </a:r>
            <a:r>
              <a:rPr lang="en-US" sz="4200" b="1" i="1" dirty="0" smtClean="0">
                <a:latin typeface="Times New Roman" pitchFamily="18" charset="0"/>
                <a:cs typeface="Times New Roman" pitchFamily="18" charset="0"/>
              </a:rPr>
              <a:t> </a:t>
            </a:r>
            <a:r>
              <a:rPr lang="en-US" sz="4200" b="1" i="1" dirty="0" err="1" smtClean="0">
                <a:latin typeface="Times New Roman" pitchFamily="18" charset="0"/>
                <a:cs typeface="Times New Roman" pitchFamily="18" charset="0"/>
              </a:rPr>
              <a:t>ấy</a:t>
            </a:r>
            <a:r>
              <a:rPr lang="en-US" sz="4200" b="1" i="1" dirty="0" smtClean="0">
                <a:latin typeface="Times New Roman" pitchFamily="18" charset="0"/>
                <a:cs typeface="Times New Roman" pitchFamily="18" charset="0"/>
              </a:rPr>
              <a:t>?</a:t>
            </a:r>
            <a:endParaRPr lang="en-US" sz="4200" b="1" i="1" dirty="0">
              <a:latin typeface="Times New Roman" pitchFamily="18" charset="0"/>
              <a:cs typeface="Times New Roman" pitchFamily="18" charset="0"/>
            </a:endParaRPr>
          </a:p>
        </p:txBody>
      </p:sp>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69175" y="5371701"/>
            <a:ext cx="4349649" cy="43934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5400000">
            <a:off x="17068785" y="8905107"/>
            <a:ext cx="684574" cy="992136"/>
          </a:xfrm>
          <a:prstGeom prst="rect">
            <a:avLst/>
          </a:prstGeom>
        </p:spPr>
      </p:pic>
      <p:sp>
        <p:nvSpPr>
          <p:cNvPr id="20" name="Rectangle 19"/>
          <p:cNvSpPr/>
          <p:nvPr/>
        </p:nvSpPr>
        <p:spPr>
          <a:xfrm>
            <a:off x="1069152" y="1156770"/>
            <a:ext cx="16075847" cy="7599196"/>
          </a:xfrm>
          <a:prstGeom prst="rect">
            <a:avLst/>
          </a:prstGeom>
        </p:spPr>
        <p:txBody>
          <a:bodyPr wrap="square">
            <a:spAutoFit/>
          </a:bodyPr>
          <a:lstStyle/>
          <a:p>
            <a:pPr algn="just">
              <a:lnSpc>
                <a:spcPct val="150000"/>
              </a:lnSpc>
              <a:spcAft>
                <a:spcPts val="600"/>
              </a:spcAft>
            </a:pPr>
            <a:r>
              <a:rPr lang="en-US" sz="4000" b="1" dirty="0" smtClean="0">
                <a:solidFill>
                  <a:srgbClr val="0070C0"/>
                </a:solidFill>
                <a:latin typeface="Times New Roman" pitchFamily="18" charset="0"/>
                <a:ea typeface="Times New Roman"/>
                <a:cs typeface="Times New Roman" pitchFamily="18" charset="0"/>
              </a:rPr>
              <a:t>- </a:t>
            </a:r>
            <a:r>
              <a:rPr lang="vi-VN" sz="4000" b="1" dirty="0" smtClean="0">
                <a:solidFill>
                  <a:srgbClr val="0070C0"/>
                </a:solidFill>
                <a:latin typeface="Times New Roman" pitchFamily="18" charset="0"/>
                <a:ea typeface="Times New Roman"/>
                <a:cs typeface="Times New Roman" pitchFamily="18" charset="0"/>
              </a:rPr>
              <a:t>Lí </a:t>
            </a:r>
            <a:r>
              <a:rPr lang="vi-VN" sz="4000" b="1" dirty="0">
                <a:solidFill>
                  <a:srgbClr val="0070C0"/>
                </a:solidFill>
                <a:latin typeface="Times New Roman" pitchFamily="18" charset="0"/>
                <a:ea typeface="Times New Roman"/>
                <a:cs typeface="Times New Roman" pitchFamily="18" charset="0"/>
              </a:rPr>
              <a:t>do:</a:t>
            </a:r>
          </a:p>
          <a:p>
            <a:pPr lvl="1" algn="just">
              <a:lnSpc>
                <a:spcPct val="150000"/>
              </a:lnSpc>
              <a:spcAft>
                <a:spcPts val="600"/>
              </a:spcAft>
            </a:pPr>
            <a:r>
              <a:rPr lang="vi-VN" sz="4000" dirty="0">
                <a:solidFill>
                  <a:srgbClr val="0070C0"/>
                </a:solidFill>
                <a:latin typeface="Times New Roman" pitchFamily="18" charset="0"/>
                <a:ea typeface="Times New Roman"/>
                <a:cs typeface="Times New Roman" pitchFamily="18" charset="0"/>
              </a:rPr>
              <a:t>+ </a:t>
            </a:r>
            <a:r>
              <a:rPr lang="vi-VN" sz="4000" b="1" i="1" dirty="0">
                <a:solidFill>
                  <a:srgbClr val="0070C0"/>
                </a:solidFill>
                <a:latin typeface="Times New Roman" pitchFamily="18" charset="0"/>
                <a:ea typeface="Times New Roman"/>
                <a:cs typeface="Times New Roman" pitchFamily="18" charset="0"/>
              </a:rPr>
              <a:t>Hỏi cách lên thế giới đó: </a:t>
            </a:r>
            <a:r>
              <a:rPr lang="vi-VN" sz="4000" dirty="0">
                <a:solidFill>
                  <a:srgbClr val="0070C0"/>
                </a:solidFill>
                <a:latin typeface="Times New Roman" pitchFamily="18" charset="0"/>
                <a:ea typeface="Times New Roman"/>
                <a:cs typeface="Times New Roman" pitchFamily="18" charset="0"/>
              </a:rPr>
              <a:t>tâm lí trẻ thơ tò mò, ham vui, thích những điều mới lạ khát khao tìm hiểu, khám phá.</a:t>
            </a:r>
          </a:p>
          <a:p>
            <a:pPr lvl="1" algn="just">
              <a:lnSpc>
                <a:spcPct val="150000"/>
              </a:lnSpc>
              <a:spcAft>
                <a:spcPts val="600"/>
              </a:spcAft>
            </a:pPr>
            <a:r>
              <a:rPr lang="vi-VN" sz="4000" dirty="0">
                <a:solidFill>
                  <a:srgbClr val="0070C0"/>
                </a:solidFill>
                <a:latin typeface="Times New Roman" pitchFamily="18" charset="0"/>
                <a:ea typeface="Times New Roman"/>
                <a:cs typeface="Times New Roman" pitchFamily="18" charset="0"/>
              </a:rPr>
              <a:t>+ </a:t>
            </a:r>
            <a:r>
              <a:rPr lang="vi-VN" sz="4000" b="1" i="1" dirty="0">
                <a:solidFill>
                  <a:srgbClr val="0070C0"/>
                </a:solidFill>
                <a:latin typeface="Times New Roman" pitchFamily="18" charset="0"/>
                <a:ea typeface="Times New Roman"/>
                <a:cs typeface="Times New Roman" pitchFamily="18" charset="0"/>
              </a:rPr>
              <a:t>Từ chối dứt khoát: </a:t>
            </a:r>
            <a:r>
              <a:rPr lang="vi-VN" sz="4000" dirty="0">
                <a:solidFill>
                  <a:srgbClr val="0070C0"/>
                </a:solidFill>
                <a:latin typeface="Times New Roman" pitchFamily="18" charset="0"/>
                <a:ea typeface="Times New Roman"/>
                <a:cs typeface="Times New Roman" pitchFamily="18" charset="0"/>
              </a:rPr>
              <a:t>tình yêu mẹ lớn hơn tất cả. Tình mẫu tử giúp em kiểm soát xúc cảm, kiểm soát khát vọng, biết suy nghĩ và lựa chọn.</a:t>
            </a:r>
          </a:p>
          <a:p>
            <a:pPr lvl="1" algn="just">
              <a:lnSpc>
                <a:spcPct val="150000"/>
              </a:lnSpc>
              <a:spcAft>
                <a:spcPts val="600"/>
              </a:spcAft>
            </a:pPr>
            <a:r>
              <a:rPr lang="en-US" sz="4000" dirty="0" smtClean="0">
                <a:solidFill>
                  <a:srgbClr val="0070C0"/>
                </a:solidFill>
                <a:latin typeface="Times New Roman" pitchFamily="18" charset="0"/>
                <a:ea typeface="Times New Roman"/>
                <a:cs typeface="Times New Roman" pitchFamily="18" charset="0"/>
              </a:rPr>
              <a:t>+</a:t>
            </a:r>
            <a:r>
              <a:rPr lang="vi-VN" sz="4000" b="1" i="1" dirty="0" smtClean="0">
                <a:solidFill>
                  <a:srgbClr val="0070C0"/>
                </a:solidFill>
                <a:latin typeface="Times New Roman" pitchFamily="18" charset="0"/>
                <a:ea typeface="Times New Roman"/>
                <a:cs typeface="Times New Roman" pitchFamily="18" charset="0"/>
              </a:rPr>
              <a:t> </a:t>
            </a:r>
            <a:r>
              <a:rPr lang="vi-VN" sz="4000" b="1" i="1" dirty="0">
                <a:solidFill>
                  <a:srgbClr val="0070C0"/>
                </a:solidFill>
                <a:latin typeface="Times New Roman" pitchFamily="18" charset="0"/>
                <a:ea typeface="Times New Roman"/>
                <a:cs typeface="Times New Roman" pitchFamily="18" charset="0"/>
              </a:rPr>
              <a:t>Những người trên mây trong sóng “mỉm cười”: </a:t>
            </a:r>
            <a:r>
              <a:rPr lang="vi-VN" sz="4000" dirty="0">
                <a:solidFill>
                  <a:srgbClr val="0070C0"/>
                </a:solidFill>
                <a:latin typeface="Times New Roman" pitchFamily="18" charset="0"/>
                <a:ea typeface="Times New Roman"/>
                <a:cs typeface="Times New Roman" pitchFamily="18" charset="0"/>
              </a:rPr>
              <a:t>họ trân trọng tấm lòng em bé dành cho mẹ; họ biết trước câu trả lời vì tình mẫu tử là chân lí trên mặt đất này</a:t>
            </a:r>
            <a:r>
              <a:rPr lang="vi-VN" sz="4000" dirty="0" smtClean="0">
                <a:solidFill>
                  <a:srgbClr val="0070C0"/>
                </a:solidFill>
                <a:latin typeface="Times New Roman" pitchFamily="18" charset="0"/>
                <a:ea typeface="Times New Roman"/>
                <a:cs typeface="Times New Roman" pitchFamily="18" charset="0"/>
              </a:rPr>
              <a:t>,...</a:t>
            </a:r>
            <a:endParaRPr lang="vi-VN" sz="4000" dirty="0">
              <a:solidFill>
                <a:srgbClr val="0070C0"/>
              </a:solidFill>
              <a:latin typeface="Times New Roman" pitchFamily="18" charset="0"/>
              <a:ea typeface="Times New Roman"/>
              <a:cs typeface="Times New Roman" pitchFamily="18" charset="0"/>
            </a:endParaRPr>
          </a:p>
        </p:txBody>
      </p:sp>
      <p:sp>
        <p:nvSpPr>
          <p:cNvPr id="7" name="TextBox 14"/>
          <p:cNvSpPr txBox="1"/>
          <p:nvPr/>
        </p:nvSpPr>
        <p:spPr>
          <a:xfrm>
            <a:off x="1143000" y="264279"/>
            <a:ext cx="6305302" cy="913712"/>
          </a:xfrm>
          <a:prstGeom prst="rect">
            <a:avLst/>
          </a:prstGeom>
        </p:spPr>
        <p:txBody>
          <a:bodyPr wrap="square" lIns="0" tIns="0" rIns="0" bIns="0" rtlCol="0" anchor="t">
            <a:spAutoFit/>
          </a:bodyPr>
          <a:lstStyle/>
          <a:p>
            <a:pPr marL="0" lvl="0" indent="0" algn="just">
              <a:lnSpc>
                <a:spcPts val="8000"/>
              </a:lnSpc>
              <a:spcBef>
                <a:spcPct val="0"/>
              </a:spcBef>
            </a:pPr>
            <a:r>
              <a:rPr lang="en-US" sz="4800" b="1" i="1" dirty="0" smtClean="0">
                <a:solidFill>
                  <a:srgbClr val="C00000"/>
                </a:solidFill>
                <a:latin typeface="Times New Roman" pitchFamily="18" charset="0"/>
                <a:cs typeface="Times New Roman" pitchFamily="18" charset="0"/>
              </a:rPr>
              <a:t>2. </a:t>
            </a:r>
            <a:r>
              <a:rPr lang="en-US" sz="4800" b="1" i="1" dirty="0" err="1" smtClean="0">
                <a:solidFill>
                  <a:srgbClr val="C00000"/>
                </a:solidFill>
                <a:latin typeface="Times New Roman" pitchFamily="18" charset="0"/>
                <a:cs typeface="Times New Roman" pitchFamily="18" charset="0"/>
              </a:rPr>
              <a:t>Lời</a:t>
            </a:r>
            <a:r>
              <a:rPr lang="en-US" sz="4800" b="1" i="1" dirty="0" smtClean="0">
                <a:solidFill>
                  <a:srgbClr val="C00000"/>
                </a:solidFill>
                <a:latin typeface="Times New Roman" pitchFamily="18" charset="0"/>
                <a:cs typeface="Times New Roman" pitchFamily="18" charset="0"/>
              </a:rPr>
              <a:t> từ </a:t>
            </a:r>
            <a:r>
              <a:rPr lang="en-US" sz="4800" b="1" i="1" dirty="0" err="1" smtClean="0">
                <a:solidFill>
                  <a:srgbClr val="C00000"/>
                </a:solidFill>
                <a:latin typeface="Times New Roman" pitchFamily="18" charset="0"/>
                <a:cs typeface="Times New Roman" pitchFamily="18" charset="0"/>
              </a:rPr>
              <a:t>chối</a:t>
            </a:r>
            <a:r>
              <a:rPr lang="en-US" sz="4800" b="1" i="1" dirty="0" smtClean="0">
                <a:solidFill>
                  <a:srgbClr val="C00000"/>
                </a:solidFill>
                <a:latin typeface="Times New Roman" pitchFamily="18" charset="0"/>
                <a:cs typeface="Times New Roman" pitchFamily="18" charset="0"/>
              </a:rPr>
              <a:t> của bé</a:t>
            </a:r>
            <a:endParaRPr lang="en-US" sz="4800" b="1" i="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9716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6860030" y="7876835"/>
            <a:ext cx="722341" cy="1046870"/>
          </a:xfrm>
          <a:prstGeom prst="rect">
            <a:avLst/>
          </a:prstGeom>
        </p:spPr>
      </p:pic>
      <p:sp>
        <p:nvSpPr>
          <p:cNvPr id="14" name="TextBox 14"/>
          <p:cNvSpPr txBox="1"/>
          <p:nvPr/>
        </p:nvSpPr>
        <p:spPr>
          <a:xfrm>
            <a:off x="1143000" y="190500"/>
            <a:ext cx="8265318" cy="913712"/>
          </a:xfrm>
          <a:prstGeom prst="rect">
            <a:avLst/>
          </a:prstGeom>
        </p:spPr>
        <p:txBody>
          <a:bodyPr wrap="square" lIns="0" tIns="0" rIns="0" bIns="0" rtlCol="0" anchor="t">
            <a:spAutoFit/>
          </a:bodyPr>
          <a:lstStyle/>
          <a:p>
            <a:pPr marL="0" lvl="0" indent="0" algn="just">
              <a:lnSpc>
                <a:spcPts val="8000"/>
              </a:lnSpc>
              <a:spcBef>
                <a:spcPct val="0"/>
              </a:spcBef>
            </a:pPr>
            <a:r>
              <a:rPr lang="en-US" sz="4800" b="1" i="1" dirty="0" smtClean="0">
                <a:solidFill>
                  <a:srgbClr val="C00000"/>
                </a:solidFill>
                <a:latin typeface="Times New Roman" pitchFamily="18" charset="0"/>
                <a:cs typeface="Times New Roman" pitchFamily="18" charset="0"/>
              </a:rPr>
              <a:t>3. </a:t>
            </a:r>
            <a:r>
              <a:rPr lang="en-US" sz="4800" b="1" i="1" dirty="0" err="1" smtClean="0">
                <a:solidFill>
                  <a:srgbClr val="C00000"/>
                </a:solidFill>
                <a:latin typeface="Times New Roman" pitchFamily="18" charset="0"/>
                <a:cs typeface="Times New Roman" pitchFamily="18" charset="0"/>
              </a:rPr>
              <a:t>Trò</a:t>
            </a:r>
            <a:r>
              <a:rPr lang="en-US" sz="4800" b="1" i="1" dirty="0" smtClean="0">
                <a:solidFill>
                  <a:srgbClr val="C00000"/>
                </a:solidFill>
                <a:latin typeface="Times New Roman" pitchFamily="18" charset="0"/>
                <a:cs typeface="Times New Roman" pitchFamily="18" charset="0"/>
              </a:rPr>
              <a:t> chơi </a:t>
            </a:r>
            <a:r>
              <a:rPr lang="en-US" sz="4800" b="1" i="1" dirty="0" err="1" smtClean="0">
                <a:solidFill>
                  <a:srgbClr val="C00000"/>
                </a:solidFill>
                <a:latin typeface="Times New Roman" pitchFamily="18" charset="0"/>
                <a:cs typeface="Times New Roman" pitchFamily="18" charset="0"/>
              </a:rPr>
              <a:t>em</a:t>
            </a:r>
            <a:r>
              <a:rPr lang="en-US" sz="4800" b="1" i="1" dirty="0" smtClean="0">
                <a:solidFill>
                  <a:srgbClr val="C00000"/>
                </a:solidFill>
                <a:latin typeface="Times New Roman" pitchFamily="18" charset="0"/>
                <a:cs typeface="Times New Roman" pitchFamily="18" charset="0"/>
              </a:rPr>
              <a:t> bé </a:t>
            </a:r>
            <a:r>
              <a:rPr lang="en-US" sz="4800" b="1" i="1" dirty="0" err="1" smtClean="0">
                <a:solidFill>
                  <a:srgbClr val="C00000"/>
                </a:solidFill>
                <a:latin typeface="Times New Roman" pitchFamily="18" charset="0"/>
                <a:cs typeface="Times New Roman" pitchFamily="18" charset="0"/>
              </a:rPr>
              <a:t>sáng</a:t>
            </a:r>
            <a:r>
              <a:rPr lang="en-US" sz="4800" b="1" i="1" dirty="0" smtClean="0">
                <a:solidFill>
                  <a:srgbClr val="C00000"/>
                </a:solidFill>
                <a:latin typeface="Times New Roman" pitchFamily="18" charset="0"/>
                <a:cs typeface="Times New Roman" pitchFamily="18" charset="0"/>
              </a:rPr>
              <a:t> </a:t>
            </a:r>
            <a:r>
              <a:rPr lang="en-US" sz="4800" b="1" i="1" dirty="0" err="1" smtClean="0">
                <a:solidFill>
                  <a:srgbClr val="C00000"/>
                </a:solidFill>
                <a:latin typeface="Times New Roman" pitchFamily="18" charset="0"/>
                <a:cs typeface="Times New Roman" pitchFamily="18" charset="0"/>
              </a:rPr>
              <a:t>tạo</a:t>
            </a:r>
            <a:endParaRPr lang="en-US" sz="4800" b="1" i="1" dirty="0">
              <a:solidFill>
                <a:srgbClr val="C00000"/>
              </a:solidFill>
              <a:latin typeface="Times New Roman" pitchFamily="18" charset="0"/>
              <a:cs typeface="Times New Roman" pitchFamily="18" charset="0"/>
            </a:endParaRPr>
          </a:p>
        </p:txBody>
      </p:sp>
      <p:sp>
        <p:nvSpPr>
          <p:cNvPr id="21" name="TextBox 20"/>
          <p:cNvSpPr txBox="1"/>
          <p:nvPr/>
        </p:nvSpPr>
        <p:spPr>
          <a:xfrm>
            <a:off x="6705600" y="2029372"/>
            <a:ext cx="5867400" cy="830997"/>
          </a:xfrm>
          <a:prstGeom prst="rect">
            <a:avLst/>
          </a:prstGeom>
          <a:noFill/>
        </p:spPr>
        <p:txBody>
          <a:bodyPr wrap="square" rtlCol="0">
            <a:spAutoFit/>
          </a:bodyPr>
          <a:lstStyle/>
          <a:p>
            <a:r>
              <a:rPr lang="en-US" sz="4800" b="1" dirty="0" smtClean="0">
                <a:solidFill>
                  <a:srgbClr val="FF0000"/>
                </a:solidFill>
                <a:latin typeface="Arial" panose="020B0604020202020204" pitchFamily="34" charset="0"/>
                <a:cs typeface="Arial" panose="020B0604020202020204" pitchFamily="34" charset="0"/>
              </a:rPr>
              <a:t>THẢO LUẬN NHÓM</a:t>
            </a:r>
            <a:endParaRPr lang="en-US" sz="4800" b="1" dirty="0">
              <a:solidFill>
                <a:srgbClr val="FF0000"/>
              </a:solidFill>
              <a:latin typeface="Arial" panose="020B0604020202020204" pitchFamily="34" charset="0"/>
              <a:cs typeface="Arial" panose="020B0604020202020204" pitchFamily="34" charset="0"/>
            </a:endParaRPr>
          </a:p>
        </p:txBody>
      </p:sp>
      <p:sp>
        <p:nvSpPr>
          <p:cNvPr id="22" name="Rectangle 21"/>
          <p:cNvSpPr/>
          <p:nvPr/>
        </p:nvSpPr>
        <p:spPr>
          <a:xfrm>
            <a:off x="2514600" y="2860369"/>
            <a:ext cx="13787437" cy="6555641"/>
          </a:xfrm>
          <a:prstGeom prst="rect">
            <a:avLst/>
          </a:prstGeom>
        </p:spPr>
        <p:txBody>
          <a:bodyPr wrap="square">
            <a:spAutoFit/>
          </a:bodyPr>
          <a:lstStyle/>
          <a:p>
            <a:pPr algn="just">
              <a:lnSpc>
                <a:spcPct val="150000"/>
              </a:lnSpc>
            </a:pPr>
            <a:r>
              <a:rPr lang="vi-VN" sz="3500" dirty="0">
                <a:ea typeface="Times New Roman"/>
                <a:cs typeface="Arial" panose="020B0604020202020204" pitchFamily="34" charset="0"/>
              </a:rPr>
              <a:t>1. Em bé đã sáng tạo ra trò chơi như thế nào?</a:t>
            </a:r>
          </a:p>
          <a:p>
            <a:pPr algn="just">
              <a:lnSpc>
                <a:spcPct val="150000"/>
              </a:lnSpc>
            </a:pPr>
            <a:r>
              <a:rPr lang="vi-VN" sz="3500" dirty="0">
                <a:ea typeface="Times New Roman"/>
                <a:cs typeface="Arial" panose="020B0604020202020204" pitchFamily="34" charset="0"/>
              </a:rPr>
              <a:t>2. Trò chơi của em bé có gì giống và khác so với cuộc vui chơi của những người </a:t>
            </a:r>
            <a:r>
              <a:rPr lang="vi-VN" sz="3500" i="1" dirty="0">
                <a:ea typeface="Times New Roman"/>
                <a:cs typeface="Arial" panose="020B0604020202020204" pitchFamily="34" charset="0"/>
              </a:rPr>
              <a:t>“trên mây”, “trong sóng</a:t>
            </a:r>
            <a:r>
              <a:rPr lang="vi-VN" sz="3500" dirty="0">
                <a:ea typeface="Times New Roman"/>
                <a:cs typeface="Arial" panose="020B0604020202020204" pitchFamily="34" charset="0"/>
              </a:rPr>
              <a:t>”?</a:t>
            </a:r>
          </a:p>
          <a:p>
            <a:pPr algn="just">
              <a:lnSpc>
                <a:spcPct val="150000"/>
              </a:lnSpc>
            </a:pPr>
            <a:r>
              <a:rPr lang="vi-VN" sz="3500" dirty="0">
                <a:ea typeface="Times New Roman"/>
                <a:cs typeface="Arial" panose="020B0604020202020204" pitchFamily="34" charset="0"/>
              </a:rPr>
              <a:t>3. Những trò chơi mà em bé nghĩ ra và cách em mô tả trò chơi này thể hiện tình cảm với mẹ như thế nào? Điều đó gợi cho em suy nghĩ gì về tình cảm giữa những người thân trong gia đinh?</a:t>
            </a:r>
          </a:p>
          <a:p>
            <a:pPr algn="just">
              <a:lnSpc>
                <a:spcPct val="150000"/>
              </a:lnSpc>
            </a:pPr>
            <a:r>
              <a:rPr lang="vi-VN" sz="3500" dirty="0">
                <a:ea typeface="Times New Roman"/>
                <a:cs typeface="Arial" panose="020B0604020202020204" pitchFamily="34" charset="0"/>
              </a:rPr>
              <a:t>4. Ngoài ý nghĩa ca ngợi tình mẹ con, bài thơ còn gợi cho em suy ngẫm thêm về những điều gì?</a:t>
            </a:r>
          </a:p>
        </p:txBody>
      </p:sp>
    </p:spTree>
    <p:extLst>
      <p:ext uri="{BB962C8B-B14F-4D97-AF65-F5344CB8AC3E}">
        <p14:creationId xmlns:p14="http://schemas.microsoft.com/office/powerpoint/2010/main" val="171971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sp>
        <p:nvSpPr>
          <p:cNvPr id="19" name="TextBox 18"/>
          <p:cNvSpPr txBox="1"/>
          <p:nvPr/>
        </p:nvSpPr>
        <p:spPr>
          <a:xfrm>
            <a:off x="4225687" y="1023341"/>
            <a:ext cx="10058400" cy="861133"/>
          </a:xfrm>
          <a:prstGeom prst="rect">
            <a:avLst/>
          </a:prstGeom>
          <a:solidFill>
            <a:schemeClr val="accent5">
              <a:lumMod val="20000"/>
              <a:lumOff val="80000"/>
            </a:schemeClr>
          </a:solidFill>
        </p:spPr>
        <p:txBody>
          <a:bodyPr wrap="square" rtlCol="0">
            <a:spAutoFit/>
          </a:bodyPr>
          <a:lstStyle/>
          <a:p>
            <a:pPr algn="ctr">
              <a:lnSpc>
                <a:spcPct val="150000"/>
              </a:lnSpc>
            </a:pPr>
            <a:r>
              <a:rPr lang="en-US" sz="3800" b="1" dirty="0" smtClean="0">
                <a:solidFill>
                  <a:srgbClr val="FF0000"/>
                </a:solidFill>
                <a:latin typeface="Arial" panose="020B0604020202020204" pitchFamily="34" charset="0"/>
                <a:cs typeface="Arial" panose="020B0604020202020204" pitchFamily="34" charset="0"/>
              </a:rPr>
              <a:t>TRÒ CHƠI EM BÉ SÁNG TẠO</a:t>
            </a:r>
            <a:endParaRPr lang="en-US" sz="3800" b="1" dirty="0">
              <a:solidFill>
                <a:srgbClr val="FF0000"/>
              </a:solidFill>
              <a:latin typeface="Arial" panose="020B0604020202020204" pitchFamily="34" charset="0"/>
              <a:cs typeface="Arial" panose="020B0604020202020204" pitchFamily="34" charset="0"/>
            </a:endParaRPr>
          </a:p>
        </p:txBody>
      </p:sp>
      <p:sp>
        <p:nvSpPr>
          <p:cNvPr id="20" name="Rounded Rectangle 19"/>
          <p:cNvSpPr/>
          <p:nvPr/>
        </p:nvSpPr>
        <p:spPr>
          <a:xfrm>
            <a:off x="1336807" y="3193018"/>
            <a:ext cx="4800600" cy="2555448"/>
          </a:xfrm>
          <a:prstGeom prst="roundRect">
            <a:avLst/>
          </a:prstGeom>
          <a:solidFill>
            <a:schemeClr val="bg1">
              <a:lumMod val="95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err="1" smtClean="0">
                <a:solidFill>
                  <a:schemeClr val="tx1"/>
                </a:solidFill>
                <a:latin typeface="Arial" panose="020B0604020202020204" pitchFamily="34" charset="0"/>
                <a:cs typeface="Arial" panose="020B0604020202020204" pitchFamily="34" charset="0"/>
              </a:rPr>
              <a:t>Ôm</a:t>
            </a:r>
            <a:r>
              <a:rPr lang="en-US" sz="3800" b="1" dirty="0" smtClean="0">
                <a:solidFill>
                  <a:schemeClr val="tx1"/>
                </a:solidFill>
                <a:latin typeface="Arial" panose="020B0604020202020204" pitchFamily="34" charset="0"/>
                <a:cs typeface="Arial" panose="020B0604020202020204" pitchFamily="34" charset="0"/>
              </a:rPr>
              <a:t> lấy mẹ </a:t>
            </a:r>
            <a:endParaRPr lang="en-US" sz="3800" b="1" dirty="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9448800" y="3187900"/>
            <a:ext cx="8016354" cy="2560566"/>
          </a:xfrm>
          <a:prstGeom prst="roundRect">
            <a:avLst/>
          </a:prstGeom>
          <a:solidFill>
            <a:schemeClr val="bg1">
              <a:lumMod val="95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25000"/>
              </a:lnSpc>
            </a:pPr>
            <a:r>
              <a:rPr lang="vi-VN" sz="3800" b="1" dirty="0">
                <a:solidFill>
                  <a:schemeClr val="tx1"/>
                </a:solidFill>
                <a:cs typeface="Arial" panose="020B0604020202020204" pitchFamily="34" charset="0"/>
              </a:rPr>
              <a:t>Lăn, lăn, lăn mãi</a:t>
            </a:r>
          </a:p>
          <a:p>
            <a:pPr lvl="1" algn="just">
              <a:lnSpc>
                <a:spcPct val="125000"/>
              </a:lnSpc>
            </a:pPr>
            <a:r>
              <a:rPr lang="vi-VN" sz="3800" b="1" dirty="0">
                <a:solidFill>
                  <a:schemeClr val="tx1"/>
                </a:solidFill>
                <a:cs typeface="Arial" panose="020B0604020202020204" pitchFamily="34" charset="0"/>
              </a:rPr>
              <a:t>Cười vang, vỡ tan vào </a:t>
            </a:r>
            <a:r>
              <a:rPr lang="vi-VN" sz="3800" b="1" dirty="0" smtClean="0">
                <a:solidFill>
                  <a:schemeClr val="tx1"/>
                </a:solidFill>
                <a:cs typeface="Arial" panose="020B0604020202020204" pitchFamily="34" charset="0"/>
              </a:rPr>
              <a:t>lòng </a:t>
            </a:r>
            <a:r>
              <a:rPr lang="vi-VN" sz="3800" b="1" dirty="0">
                <a:solidFill>
                  <a:schemeClr val="tx1"/>
                </a:solidFill>
                <a:cs typeface="Arial" panose="020B0604020202020204" pitchFamily="34" charset="0"/>
              </a:rPr>
              <a:t>mẹ</a:t>
            </a:r>
          </a:p>
        </p:txBody>
      </p:sp>
      <p:sp>
        <p:nvSpPr>
          <p:cNvPr id="40" name="Right Arrow 39"/>
          <p:cNvSpPr/>
          <p:nvPr/>
        </p:nvSpPr>
        <p:spPr>
          <a:xfrm>
            <a:off x="6781800" y="4122724"/>
            <a:ext cx="2209800" cy="685800"/>
          </a:xfrm>
          <a:prstGeom prst="rightArrow">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382940" y="7015498"/>
            <a:ext cx="9743893" cy="1911549"/>
          </a:xfrm>
          <a:prstGeom prst="rect">
            <a:avLst/>
          </a:prstGeom>
          <a:solidFill>
            <a:schemeClr val="accent6">
              <a:lumMod val="40000"/>
              <a:lumOff val="60000"/>
            </a:schemeClr>
          </a:solidFill>
        </p:spPr>
        <p:txBody>
          <a:bodyPr wrap="square">
            <a:spAutoFit/>
          </a:bodyPr>
          <a:lstStyle/>
          <a:p>
            <a:pPr algn="ctr">
              <a:lnSpc>
                <a:spcPct val="150000"/>
              </a:lnSpc>
            </a:pPr>
            <a:r>
              <a:rPr lang="en-US" sz="4200" b="1" dirty="0" err="1">
                <a:solidFill>
                  <a:srgbClr val="FF0000"/>
                </a:solidFill>
                <a:latin typeface="Arial" pitchFamily="34" charset="0"/>
                <a:cs typeface="Arial" pitchFamily="34" charset="0"/>
              </a:rPr>
              <a:t>Niềm</a:t>
            </a:r>
            <a:r>
              <a:rPr lang="en-US" sz="4200" b="1" dirty="0">
                <a:solidFill>
                  <a:srgbClr val="FF0000"/>
                </a:solidFill>
                <a:latin typeface="Arial" pitchFamily="34" charset="0"/>
                <a:cs typeface="Arial" pitchFamily="34" charset="0"/>
              </a:rPr>
              <a:t> </a:t>
            </a:r>
            <a:r>
              <a:rPr lang="en-US" sz="4200" b="1" dirty="0" err="1">
                <a:solidFill>
                  <a:srgbClr val="FF0000"/>
                </a:solidFill>
                <a:latin typeface="Arial" pitchFamily="34" charset="0"/>
                <a:cs typeface="Arial" pitchFamily="34" charset="0"/>
              </a:rPr>
              <a:t>hạnh</a:t>
            </a:r>
            <a:r>
              <a:rPr lang="en-US" sz="4200" b="1" dirty="0">
                <a:solidFill>
                  <a:srgbClr val="FF0000"/>
                </a:solidFill>
                <a:latin typeface="Arial" pitchFamily="34" charset="0"/>
                <a:cs typeface="Arial" pitchFamily="34" charset="0"/>
              </a:rPr>
              <a:t> </a:t>
            </a:r>
            <a:r>
              <a:rPr lang="en-US" sz="4200" b="1" dirty="0" err="1">
                <a:solidFill>
                  <a:srgbClr val="FF0000"/>
                </a:solidFill>
                <a:latin typeface="Arial" pitchFamily="34" charset="0"/>
                <a:cs typeface="Arial" pitchFamily="34" charset="0"/>
              </a:rPr>
              <a:t>phúc</a:t>
            </a:r>
            <a:r>
              <a:rPr lang="en-US" sz="4200" b="1" dirty="0">
                <a:solidFill>
                  <a:srgbClr val="FF0000"/>
                </a:solidFill>
                <a:latin typeface="Arial" pitchFamily="34" charset="0"/>
                <a:cs typeface="Arial" pitchFamily="34" charset="0"/>
              </a:rPr>
              <a:t> </a:t>
            </a:r>
            <a:r>
              <a:rPr lang="en-US" sz="4200" b="1" dirty="0" err="1">
                <a:solidFill>
                  <a:srgbClr val="FF0000"/>
                </a:solidFill>
                <a:latin typeface="Arial" pitchFamily="34" charset="0"/>
                <a:cs typeface="Arial" pitchFamily="34" charset="0"/>
              </a:rPr>
              <a:t>tuyệt</a:t>
            </a:r>
            <a:r>
              <a:rPr lang="en-US" sz="4200" b="1" dirty="0">
                <a:solidFill>
                  <a:srgbClr val="FF0000"/>
                </a:solidFill>
                <a:latin typeface="Arial" pitchFamily="34" charset="0"/>
                <a:cs typeface="Arial" pitchFamily="34" charset="0"/>
              </a:rPr>
              <a:t> </a:t>
            </a:r>
            <a:r>
              <a:rPr lang="en-US" sz="4200" b="1" dirty="0" err="1">
                <a:solidFill>
                  <a:srgbClr val="FF0000"/>
                </a:solidFill>
                <a:latin typeface="Arial" pitchFamily="34" charset="0"/>
                <a:cs typeface="Arial" pitchFamily="34" charset="0"/>
              </a:rPr>
              <a:t>vời</a:t>
            </a:r>
            <a:r>
              <a:rPr lang="en-US" sz="4200" b="1" dirty="0">
                <a:solidFill>
                  <a:srgbClr val="FF0000"/>
                </a:solidFill>
                <a:latin typeface="Arial" pitchFamily="34" charset="0"/>
                <a:cs typeface="Arial" pitchFamily="34" charset="0"/>
              </a:rPr>
              <a:t> trong </a:t>
            </a:r>
            <a:endParaRPr lang="en-US" sz="4200" b="1" dirty="0" smtClean="0">
              <a:solidFill>
                <a:srgbClr val="FF0000"/>
              </a:solidFill>
              <a:latin typeface="Arial" pitchFamily="34" charset="0"/>
              <a:cs typeface="Arial" pitchFamily="34" charset="0"/>
            </a:endParaRPr>
          </a:p>
          <a:p>
            <a:pPr algn="ctr">
              <a:lnSpc>
                <a:spcPct val="150000"/>
              </a:lnSpc>
            </a:pPr>
            <a:r>
              <a:rPr lang="en-US" sz="4200" b="1" dirty="0" smtClean="0">
                <a:solidFill>
                  <a:srgbClr val="FF0000"/>
                </a:solidFill>
                <a:latin typeface="Arial" pitchFamily="34" charset="0"/>
                <a:cs typeface="Arial" pitchFamily="34" charset="0"/>
              </a:rPr>
              <a:t>thế </a:t>
            </a:r>
            <a:r>
              <a:rPr lang="en-US" sz="4200" b="1" dirty="0" err="1">
                <a:solidFill>
                  <a:srgbClr val="FF0000"/>
                </a:solidFill>
                <a:latin typeface="Arial" pitchFamily="34" charset="0"/>
                <a:cs typeface="Arial" pitchFamily="34" charset="0"/>
              </a:rPr>
              <a:t>giới</a:t>
            </a:r>
            <a:r>
              <a:rPr lang="en-US" sz="4200" b="1" dirty="0">
                <a:solidFill>
                  <a:srgbClr val="FF0000"/>
                </a:solidFill>
                <a:latin typeface="Arial" pitchFamily="34" charset="0"/>
                <a:cs typeface="Arial" pitchFamily="34" charset="0"/>
              </a:rPr>
              <a:t> của </a:t>
            </a:r>
            <a:r>
              <a:rPr lang="en-US" sz="4200" b="1" dirty="0" err="1">
                <a:solidFill>
                  <a:srgbClr val="FF0000"/>
                </a:solidFill>
                <a:latin typeface="Arial" pitchFamily="34" charset="0"/>
                <a:cs typeface="Arial" pitchFamily="34" charset="0"/>
              </a:rPr>
              <a:t>tình</a:t>
            </a:r>
            <a:r>
              <a:rPr lang="en-US" sz="4200" b="1" dirty="0">
                <a:solidFill>
                  <a:srgbClr val="FF0000"/>
                </a:solidFill>
                <a:latin typeface="Arial" pitchFamily="34" charset="0"/>
                <a:cs typeface="Arial" pitchFamily="34" charset="0"/>
              </a:rPr>
              <a:t> </a:t>
            </a:r>
            <a:r>
              <a:rPr lang="en-US" sz="4200" b="1" dirty="0" err="1">
                <a:solidFill>
                  <a:srgbClr val="FF0000"/>
                </a:solidFill>
                <a:latin typeface="Arial" pitchFamily="34" charset="0"/>
                <a:cs typeface="Arial" pitchFamily="34" charset="0"/>
              </a:rPr>
              <a:t>mẫu</a:t>
            </a:r>
            <a:r>
              <a:rPr lang="en-US" sz="4200" b="1" dirty="0">
                <a:solidFill>
                  <a:srgbClr val="FF0000"/>
                </a:solidFill>
                <a:latin typeface="Arial" pitchFamily="34" charset="0"/>
                <a:cs typeface="Arial" pitchFamily="34" charset="0"/>
              </a:rPr>
              <a:t> </a:t>
            </a:r>
            <a:r>
              <a:rPr lang="en-US" sz="4200" b="1" dirty="0" err="1">
                <a:solidFill>
                  <a:srgbClr val="FF0000"/>
                </a:solidFill>
                <a:latin typeface="Arial" pitchFamily="34" charset="0"/>
                <a:cs typeface="Arial" pitchFamily="34" charset="0"/>
              </a:rPr>
              <a:t>tử</a:t>
            </a:r>
            <a:r>
              <a:rPr lang="en-US" sz="4200" b="1" dirty="0">
                <a:solidFill>
                  <a:srgbClr val="FF0000"/>
                </a:solidFill>
                <a:latin typeface="Arial" pitchFamily="34" charset="0"/>
                <a:cs typeface="Arial" pitchFamily="34" charset="0"/>
              </a:rPr>
              <a:t>.</a:t>
            </a:r>
          </a:p>
        </p:txBody>
      </p:sp>
      <p:sp>
        <p:nvSpPr>
          <p:cNvPr id="5" name="Down Arrow 4"/>
          <p:cNvSpPr/>
          <p:nvPr/>
        </p:nvSpPr>
        <p:spPr>
          <a:xfrm>
            <a:off x="8911986" y="6039082"/>
            <a:ext cx="685800" cy="685800"/>
          </a:xfrm>
          <a:prstGeom prst="downArrow">
            <a:avLst/>
          </a:prstGeom>
          <a:solidFill>
            <a:schemeClr val="accent6">
              <a:lumMod val="40000"/>
              <a:lumOff val="6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19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inVertical)">
                                      <p:cBhvr>
                                        <p:cTn id="16" dur="500"/>
                                        <p:tgtEl>
                                          <p:spTgt spid="4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40"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sp>
        <p:nvSpPr>
          <p:cNvPr id="20" name="Rectangle 19"/>
          <p:cNvSpPr/>
          <p:nvPr/>
        </p:nvSpPr>
        <p:spPr>
          <a:xfrm>
            <a:off x="954024" y="1028700"/>
            <a:ext cx="16383000" cy="4918269"/>
          </a:xfrm>
          <a:prstGeom prst="rect">
            <a:avLst/>
          </a:prstGeom>
        </p:spPr>
        <p:txBody>
          <a:bodyPr wrap="square">
            <a:spAutoFit/>
          </a:bodyPr>
          <a:lstStyle/>
          <a:p>
            <a:pPr algn="just">
              <a:lnSpc>
                <a:spcPct val="112000"/>
              </a:lnSpc>
            </a:pPr>
            <a:r>
              <a:rPr lang="vi-VN" sz="4000" b="1" dirty="0">
                <a:solidFill>
                  <a:srgbClr val="0070C0"/>
                </a:solidFill>
                <a:latin typeface="+mj-lt"/>
                <a:ea typeface="Times New Roman"/>
                <a:cs typeface="Arial" panose="020B0604020202020204" pitchFamily="34" charset="0"/>
              </a:rPr>
              <a:t>- Trò chơi ("sắm vai"):</a:t>
            </a:r>
          </a:p>
          <a:p>
            <a:pPr lvl="1" algn="just">
              <a:lnSpc>
                <a:spcPct val="112000"/>
              </a:lnSpc>
            </a:pPr>
            <a:r>
              <a:rPr lang="vi-VN" sz="4000" dirty="0">
                <a:solidFill>
                  <a:srgbClr val="0070C0"/>
                </a:solidFill>
                <a:latin typeface="+mj-lt"/>
                <a:ea typeface="Times New Roman"/>
                <a:cs typeface="Arial" panose="020B0604020202020204" pitchFamily="34" charset="0"/>
              </a:rPr>
              <a:t>+ con - mây, mẹ - trăng; ôm lấy mẹ</a:t>
            </a:r>
          </a:p>
          <a:p>
            <a:pPr lvl="1" algn="just">
              <a:lnSpc>
                <a:spcPct val="112000"/>
              </a:lnSpc>
            </a:pPr>
            <a:r>
              <a:rPr lang="vi-VN" sz="4000" dirty="0">
                <a:solidFill>
                  <a:srgbClr val="0070C0"/>
                </a:solidFill>
                <a:latin typeface="+mj-lt"/>
                <a:ea typeface="Times New Roman"/>
                <a:cs typeface="Arial" panose="020B0604020202020204" pitchFamily="34" charset="0"/>
              </a:rPr>
              <a:t>+ con - sóng, mẹ - bến bờ kì lạ; lăn, lăn, lăn mãi, cười vang, vỡ tan vào lòng mẹ</a:t>
            </a:r>
          </a:p>
          <a:p>
            <a:pPr marL="571500" indent="-571500" algn="just">
              <a:lnSpc>
                <a:spcPct val="112000"/>
              </a:lnSpc>
              <a:buFontTx/>
              <a:buChar char="-"/>
            </a:pPr>
            <a:r>
              <a:rPr lang="vi-VN" sz="4000" dirty="0" smtClean="0">
                <a:solidFill>
                  <a:srgbClr val="0070C0"/>
                </a:solidFill>
                <a:latin typeface="+mj-lt"/>
                <a:ea typeface="Times New Roman"/>
                <a:cs typeface="Arial" panose="020B0604020202020204" pitchFamily="34" charset="0"/>
              </a:rPr>
              <a:t>Thể </a:t>
            </a:r>
            <a:r>
              <a:rPr lang="vi-VN" sz="4000" dirty="0">
                <a:solidFill>
                  <a:srgbClr val="0070C0"/>
                </a:solidFill>
                <a:latin typeface="+mj-lt"/>
                <a:ea typeface="Times New Roman"/>
                <a:cs typeface="Arial" panose="020B0604020202020204" pitchFamily="34" charset="0"/>
              </a:rPr>
              <a:t>hiện tình cảm của con dành cho mẹ.  Hình ảnh thiên nhiên  tượng trưng cho sự vĩ đại và bất diệt của tình mẫu tử</a:t>
            </a:r>
            <a:r>
              <a:rPr lang="vi-VN" sz="4000" dirty="0" smtClean="0">
                <a:solidFill>
                  <a:srgbClr val="0070C0"/>
                </a:solidFill>
                <a:latin typeface="+mj-lt"/>
                <a:ea typeface="Times New Roman"/>
                <a:cs typeface="Arial" panose="020B0604020202020204" pitchFamily="34" charset="0"/>
              </a:rPr>
              <a:t>.</a:t>
            </a:r>
            <a:endParaRPr lang="en-US" sz="4000" dirty="0" smtClean="0">
              <a:solidFill>
                <a:srgbClr val="0070C0"/>
              </a:solidFill>
              <a:latin typeface="+mj-lt"/>
              <a:ea typeface="Times New Roman"/>
              <a:cs typeface="Arial" panose="020B0604020202020204" pitchFamily="34" charset="0"/>
            </a:endParaRPr>
          </a:p>
          <a:p>
            <a:pPr marL="571500" indent="-571500" algn="just">
              <a:lnSpc>
                <a:spcPct val="112000"/>
              </a:lnSpc>
              <a:buFont typeface="Symbol" panose="05050102010706020507" pitchFamily="18" charset="2"/>
              <a:buChar char="Þ"/>
            </a:pPr>
            <a:r>
              <a:rPr lang="en-US" sz="4000" b="1" i="1" dirty="0" err="1" smtClean="0">
                <a:solidFill>
                  <a:srgbClr val="0070C0"/>
                </a:solidFill>
                <a:latin typeface="Times New Roman" pitchFamily="18" charset="0"/>
                <a:ea typeface="Times New Roman"/>
                <a:cs typeface="Times New Roman" pitchFamily="18" charset="0"/>
              </a:rPr>
              <a:t>Niềm</a:t>
            </a:r>
            <a:r>
              <a:rPr lang="en-US" sz="4000" b="1" i="1" dirty="0" smtClean="0">
                <a:solidFill>
                  <a:srgbClr val="0070C0"/>
                </a:solidFill>
                <a:latin typeface="Times New Roman" pitchFamily="18" charset="0"/>
                <a:ea typeface="Times New Roman"/>
                <a:cs typeface="Times New Roman" pitchFamily="18" charset="0"/>
              </a:rPr>
              <a:t> </a:t>
            </a:r>
            <a:r>
              <a:rPr lang="en-US" sz="4000" b="1" i="1" dirty="0" err="1">
                <a:solidFill>
                  <a:srgbClr val="0070C0"/>
                </a:solidFill>
                <a:latin typeface="Times New Roman" pitchFamily="18" charset="0"/>
                <a:ea typeface="Times New Roman"/>
                <a:cs typeface="Times New Roman" pitchFamily="18" charset="0"/>
              </a:rPr>
              <a:t>hạnh</a:t>
            </a:r>
            <a:r>
              <a:rPr lang="en-US" sz="4000" b="1" i="1" dirty="0">
                <a:solidFill>
                  <a:srgbClr val="0070C0"/>
                </a:solidFill>
                <a:latin typeface="Times New Roman" pitchFamily="18" charset="0"/>
                <a:ea typeface="Times New Roman"/>
                <a:cs typeface="Times New Roman" pitchFamily="18" charset="0"/>
              </a:rPr>
              <a:t> </a:t>
            </a:r>
            <a:r>
              <a:rPr lang="en-US" sz="4000" b="1" i="1" dirty="0" err="1">
                <a:solidFill>
                  <a:srgbClr val="0070C0"/>
                </a:solidFill>
                <a:latin typeface="Times New Roman" pitchFamily="18" charset="0"/>
                <a:ea typeface="Times New Roman"/>
                <a:cs typeface="Times New Roman" pitchFamily="18" charset="0"/>
              </a:rPr>
              <a:t>phúc</a:t>
            </a:r>
            <a:r>
              <a:rPr lang="en-US" sz="4000" b="1" i="1" dirty="0">
                <a:solidFill>
                  <a:srgbClr val="0070C0"/>
                </a:solidFill>
                <a:latin typeface="Times New Roman" pitchFamily="18" charset="0"/>
                <a:ea typeface="Times New Roman"/>
                <a:cs typeface="Times New Roman" pitchFamily="18" charset="0"/>
              </a:rPr>
              <a:t> </a:t>
            </a:r>
            <a:r>
              <a:rPr lang="en-US" sz="4000" b="1" i="1" dirty="0" err="1">
                <a:solidFill>
                  <a:srgbClr val="0070C0"/>
                </a:solidFill>
                <a:latin typeface="Times New Roman" pitchFamily="18" charset="0"/>
                <a:ea typeface="Times New Roman"/>
                <a:cs typeface="Times New Roman" pitchFamily="18" charset="0"/>
              </a:rPr>
              <a:t>tuyệt</a:t>
            </a:r>
            <a:r>
              <a:rPr lang="en-US" sz="4000" b="1" i="1" dirty="0">
                <a:solidFill>
                  <a:srgbClr val="0070C0"/>
                </a:solidFill>
                <a:latin typeface="Times New Roman" pitchFamily="18" charset="0"/>
                <a:ea typeface="Times New Roman"/>
                <a:cs typeface="Times New Roman" pitchFamily="18" charset="0"/>
              </a:rPr>
              <a:t> </a:t>
            </a:r>
            <a:r>
              <a:rPr lang="en-US" sz="4000" b="1" i="1" dirty="0" err="1">
                <a:solidFill>
                  <a:srgbClr val="0070C0"/>
                </a:solidFill>
                <a:latin typeface="Times New Roman" pitchFamily="18" charset="0"/>
                <a:ea typeface="Times New Roman"/>
                <a:cs typeface="Times New Roman" pitchFamily="18" charset="0"/>
              </a:rPr>
              <a:t>vời</a:t>
            </a:r>
            <a:r>
              <a:rPr lang="en-US" sz="4000" b="1" i="1" dirty="0">
                <a:solidFill>
                  <a:srgbClr val="0070C0"/>
                </a:solidFill>
                <a:latin typeface="Times New Roman" pitchFamily="18" charset="0"/>
                <a:ea typeface="Times New Roman"/>
                <a:cs typeface="Times New Roman" pitchFamily="18" charset="0"/>
              </a:rPr>
              <a:t> trong thế </a:t>
            </a:r>
            <a:r>
              <a:rPr lang="en-US" sz="4000" b="1" i="1" dirty="0" err="1">
                <a:solidFill>
                  <a:srgbClr val="0070C0"/>
                </a:solidFill>
                <a:latin typeface="Times New Roman" pitchFamily="18" charset="0"/>
                <a:ea typeface="Times New Roman"/>
                <a:cs typeface="Times New Roman" pitchFamily="18" charset="0"/>
              </a:rPr>
              <a:t>giới</a:t>
            </a:r>
            <a:r>
              <a:rPr lang="en-US" sz="4000" b="1" i="1" dirty="0">
                <a:solidFill>
                  <a:srgbClr val="0070C0"/>
                </a:solidFill>
                <a:latin typeface="Times New Roman" pitchFamily="18" charset="0"/>
                <a:ea typeface="Times New Roman"/>
                <a:cs typeface="Times New Roman" pitchFamily="18" charset="0"/>
              </a:rPr>
              <a:t> của </a:t>
            </a:r>
            <a:r>
              <a:rPr lang="en-US" sz="4000" b="1" i="1" dirty="0" err="1">
                <a:solidFill>
                  <a:srgbClr val="0070C0"/>
                </a:solidFill>
                <a:latin typeface="Times New Roman" pitchFamily="18" charset="0"/>
                <a:ea typeface="Times New Roman"/>
                <a:cs typeface="Times New Roman" pitchFamily="18" charset="0"/>
              </a:rPr>
              <a:t>tình</a:t>
            </a:r>
            <a:r>
              <a:rPr lang="en-US" sz="4000" b="1" i="1" dirty="0">
                <a:solidFill>
                  <a:srgbClr val="0070C0"/>
                </a:solidFill>
                <a:latin typeface="Times New Roman" pitchFamily="18" charset="0"/>
                <a:ea typeface="Times New Roman"/>
                <a:cs typeface="Times New Roman" pitchFamily="18" charset="0"/>
              </a:rPr>
              <a:t> </a:t>
            </a:r>
            <a:r>
              <a:rPr lang="en-US" sz="4000" b="1" i="1" dirty="0" err="1">
                <a:solidFill>
                  <a:srgbClr val="0070C0"/>
                </a:solidFill>
                <a:latin typeface="Times New Roman" pitchFamily="18" charset="0"/>
                <a:ea typeface="Times New Roman"/>
                <a:cs typeface="Times New Roman" pitchFamily="18" charset="0"/>
              </a:rPr>
              <a:t>mẫu</a:t>
            </a:r>
            <a:r>
              <a:rPr lang="en-US" sz="4000" b="1" i="1" dirty="0">
                <a:solidFill>
                  <a:srgbClr val="0070C0"/>
                </a:solidFill>
                <a:latin typeface="Times New Roman" pitchFamily="18" charset="0"/>
                <a:ea typeface="Times New Roman"/>
                <a:cs typeface="Times New Roman" pitchFamily="18" charset="0"/>
              </a:rPr>
              <a:t> </a:t>
            </a:r>
            <a:r>
              <a:rPr lang="en-US" sz="4000" b="1" i="1" dirty="0" err="1">
                <a:solidFill>
                  <a:srgbClr val="0070C0"/>
                </a:solidFill>
                <a:latin typeface="Times New Roman" pitchFamily="18" charset="0"/>
                <a:ea typeface="Times New Roman"/>
                <a:cs typeface="Times New Roman" pitchFamily="18" charset="0"/>
              </a:rPr>
              <a:t>tử</a:t>
            </a:r>
            <a:r>
              <a:rPr lang="en-US" sz="4000" b="1" i="1" dirty="0" smtClean="0">
                <a:solidFill>
                  <a:srgbClr val="0070C0"/>
                </a:solidFill>
                <a:latin typeface="Times New Roman" pitchFamily="18" charset="0"/>
                <a:ea typeface="Times New Roman"/>
                <a:cs typeface="Times New Roman" pitchFamily="18" charset="0"/>
              </a:rPr>
              <a:t>.</a:t>
            </a:r>
            <a:endParaRPr lang="en-US" sz="4000" b="1" i="1" dirty="0">
              <a:solidFill>
                <a:srgbClr val="0070C0"/>
              </a:solidFill>
              <a:latin typeface="Times New Roman" pitchFamily="18" charset="0"/>
              <a:ea typeface="Times New Roman"/>
              <a:cs typeface="Times New Roman" pitchFamily="18" charset="0"/>
            </a:endParaRPr>
          </a:p>
        </p:txBody>
      </p:sp>
      <p:sp>
        <p:nvSpPr>
          <p:cNvPr id="8" name="TextBox 14"/>
          <p:cNvSpPr txBox="1"/>
          <p:nvPr/>
        </p:nvSpPr>
        <p:spPr>
          <a:xfrm>
            <a:off x="990600" y="0"/>
            <a:ext cx="8640206" cy="913712"/>
          </a:xfrm>
          <a:prstGeom prst="rect">
            <a:avLst/>
          </a:prstGeom>
        </p:spPr>
        <p:txBody>
          <a:bodyPr wrap="square" lIns="0" tIns="0" rIns="0" bIns="0" rtlCol="0" anchor="t">
            <a:spAutoFit/>
          </a:bodyPr>
          <a:lstStyle/>
          <a:p>
            <a:pPr marL="0" lvl="0" indent="0">
              <a:lnSpc>
                <a:spcPts val="8000"/>
              </a:lnSpc>
              <a:spcBef>
                <a:spcPct val="0"/>
              </a:spcBef>
            </a:pPr>
            <a:r>
              <a:rPr lang="en-US" sz="4800" b="1" i="1" dirty="0" smtClean="0">
                <a:solidFill>
                  <a:srgbClr val="C00000"/>
                </a:solidFill>
                <a:latin typeface="Times New Roman" pitchFamily="18" charset="0"/>
                <a:cs typeface="Times New Roman" pitchFamily="18" charset="0"/>
              </a:rPr>
              <a:t>3. </a:t>
            </a:r>
            <a:r>
              <a:rPr lang="en-US" sz="4800" b="1" i="1" dirty="0" err="1" smtClean="0">
                <a:solidFill>
                  <a:srgbClr val="C00000"/>
                </a:solidFill>
                <a:latin typeface="Times New Roman" pitchFamily="18" charset="0"/>
                <a:cs typeface="Times New Roman" pitchFamily="18" charset="0"/>
              </a:rPr>
              <a:t>Trò</a:t>
            </a:r>
            <a:r>
              <a:rPr lang="en-US" sz="4800" b="1" i="1" dirty="0" smtClean="0">
                <a:solidFill>
                  <a:srgbClr val="C00000"/>
                </a:solidFill>
                <a:latin typeface="Times New Roman" pitchFamily="18" charset="0"/>
                <a:cs typeface="Times New Roman" pitchFamily="18" charset="0"/>
              </a:rPr>
              <a:t> chơi </a:t>
            </a:r>
            <a:r>
              <a:rPr lang="en-US" sz="4800" b="1" i="1" dirty="0" err="1" smtClean="0">
                <a:solidFill>
                  <a:srgbClr val="C00000"/>
                </a:solidFill>
                <a:latin typeface="Times New Roman" pitchFamily="18" charset="0"/>
                <a:cs typeface="Times New Roman" pitchFamily="18" charset="0"/>
              </a:rPr>
              <a:t>em</a:t>
            </a:r>
            <a:r>
              <a:rPr lang="en-US" sz="4800" b="1" i="1" dirty="0" smtClean="0">
                <a:solidFill>
                  <a:srgbClr val="C00000"/>
                </a:solidFill>
                <a:latin typeface="Times New Roman" pitchFamily="18" charset="0"/>
                <a:cs typeface="Times New Roman" pitchFamily="18" charset="0"/>
              </a:rPr>
              <a:t> bé </a:t>
            </a:r>
            <a:r>
              <a:rPr lang="en-US" sz="4800" b="1" i="1" dirty="0" err="1" smtClean="0">
                <a:solidFill>
                  <a:srgbClr val="C00000"/>
                </a:solidFill>
                <a:latin typeface="Times New Roman" pitchFamily="18" charset="0"/>
                <a:cs typeface="Times New Roman" pitchFamily="18" charset="0"/>
              </a:rPr>
              <a:t>sáng</a:t>
            </a:r>
            <a:r>
              <a:rPr lang="en-US" sz="4800" b="1" i="1" dirty="0" smtClean="0">
                <a:solidFill>
                  <a:srgbClr val="C00000"/>
                </a:solidFill>
                <a:latin typeface="Times New Roman" pitchFamily="18" charset="0"/>
                <a:cs typeface="Times New Roman" pitchFamily="18" charset="0"/>
              </a:rPr>
              <a:t> </a:t>
            </a:r>
            <a:r>
              <a:rPr lang="en-US" sz="4800" b="1" i="1" dirty="0" err="1" smtClean="0">
                <a:solidFill>
                  <a:srgbClr val="C00000"/>
                </a:solidFill>
                <a:latin typeface="Times New Roman" pitchFamily="18" charset="0"/>
                <a:cs typeface="Times New Roman" pitchFamily="18" charset="0"/>
              </a:rPr>
              <a:t>tạo</a:t>
            </a:r>
            <a:endParaRPr lang="en-US" sz="4800" b="1" i="1" dirty="0">
              <a:solidFill>
                <a:srgbClr val="C00000"/>
              </a:solidFill>
              <a:latin typeface="Times New Roman" pitchFamily="18" charset="0"/>
              <a:cs typeface="Times New Roman" pitchFamily="18" charset="0"/>
            </a:endParaRPr>
          </a:p>
        </p:txBody>
      </p:sp>
      <p:sp>
        <p:nvSpPr>
          <p:cNvPr id="7" name="Rectangle 6"/>
          <p:cNvSpPr/>
          <p:nvPr/>
        </p:nvSpPr>
        <p:spPr>
          <a:xfrm>
            <a:off x="762000" y="5946969"/>
            <a:ext cx="16383000" cy="4228850"/>
          </a:xfrm>
          <a:prstGeom prst="rect">
            <a:avLst/>
          </a:prstGeom>
        </p:spPr>
        <p:txBody>
          <a:bodyPr wrap="square">
            <a:spAutoFit/>
          </a:bodyPr>
          <a:lstStyle/>
          <a:p>
            <a:pPr algn="just">
              <a:lnSpc>
                <a:spcPct val="112000"/>
              </a:lnSpc>
            </a:pPr>
            <a:r>
              <a:rPr lang="vi-VN" sz="4000" b="1" dirty="0">
                <a:solidFill>
                  <a:srgbClr val="0070C0"/>
                </a:solidFill>
                <a:latin typeface="+mj-lt"/>
                <a:ea typeface="Times New Roman"/>
                <a:cs typeface="Arial" panose="020B0604020202020204" pitchFamily="34" charset="0"/>
              </a:rPr>
              <a:t>- Triết lí sâu xa:</a:t>
            </a:r>
          </a:p>
          <a:p>
            <a:pPr lvl="1" algn="just">
              <a:lnSpc>
                <a:spcPct val="112000"/>
              </a:lnSpc>
            </a:pPr>
            <a:r>
              <a:rPr lang="vi-VN" sz="4000" dirty="0">
                <a:solidFill>
                  <a:srgbClr val="0070C0"/>
                </a:solidFill>
                <a:latin typeface="+mj-lt"/>
                <a:ea typeface="Times New Roman"/>
                <a:cs typeface="Arial" panose="020B0604020202020204" pitchFamily="34" charset="0"/>
              </a:rPr>
              <a:t>+ Tình mẫu tử là thiêng liêng, bền chặt.</a:t>
            </a:r>
          </a:p>
          <a:p>
            <a:pPr lvl="1" algn="just">
              <a:lnSpc>
                <a:spcPct val="112000"/>
              </a:lnSpc>
            </a:pPr>
            <a:r>
              <a:rPr lang="vi-VN" sz="4000" dirty="0">
                <a:solidFill>
                  <a:srgbClr val="0070C0"/>
                </a:solidFill>
                <a:latin typeface="+mj-lt"/>
                <a:ea typeface="Times New Roman"/>
                <a:cs typeface="Arial" panose="020B0604020202020204" pitchFamily="34" charset="0"/>
              </a:rPr>
              <a:t>+ Hạnh phúc không phải điều xa xôi, bí ẩn, do ai ban phát mà ngay trên trần thế, do chính con người tạo dựng.</a:t>
            </a:r>
          </a:p>
          <a:p>
            <a:pPr lvl="1" algn="just">
              <a:lnSpc>
                <a:spcPct val="112000"/>
              </a:lnSpc>
            </a:pPr>
            <a:r>
              <a:rPr lang="vi-VN" sz="4000" dirty="0">
                <a:solidFill>
                  <a:srgbClr val="0070C0"/>
                </a:solidFill>
                <a:latin typeface="+mj-lt"/>
                <a:ea typeface="Times New Roman"/>
                <a:cs typeface="Arial" panose="020B0604020202020204" pitchFamily="34" charset="0"/>
              </a:rPr>
              <a:t>+ Tình yêu là cội nguồn của sáng tạo.</a:t>
            </a:r>
          </a:p>
          <a:p>
            <a:pPr lvl="1" algn="just">
              <a:lnSpc>
                <a:spcPct val="112000"/>
              </a:lnSpc>
            </a:pPr>
            <a:r>
              <a:rPr lang="vi-VN" sz="4000" dirty="0">
                <a:solidFill>
                  <a:srgbClr val="0070C0"/>
                </a:solidFill>
                <a:latin typeface="+mj-lt"/>
                <a:ea typeface="Times New Roman"/>
                <a:cs typeface="Arial" panose="020B0604020202020204" pitchFamily="34" charset="0"/>
              </a:rPr>
              <a:t>+ Con người phải biết sống hoà hợp với thiên nhiên.</a:t>
            </a:r>
          </a:p>
        </p:txBody>
      </p:sp>
    </p:spTree>
    <p:extLst>
      <p:ext uri="{BB962C8B-B14F-4D97-AF65-F5344CB8AC3E}">
        <p14:creationId xmlns:p14="http://schemas.microsoft.com/office/powerpoint/2010/main" val="192697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sp>
        <p:nvSpPr>
          <p:cNvPr id="12" name="TextBox 12"/>
          <p:cNvSpPr txBox="1"/>
          <p:nvPr/>
        </p:nvSpPr>
        <p:spPr>
          <a:xfrm>
            <a:off x="4343400" y="571500"/>
            <a:ext cx="8954542" cy="956287"/>
          </a:xfrm>
          <a:prstGeom prst="rect">
            <a:avLst/>
          </a:prstGeom>
        </p:spPr>
        <p:txBody>
          <a:bodyPr wrap="square" lIns="0" tIns="0" rIns="0" bIns="0" rtlCol="0" anchor="t">
            <a:spAutoFit/>
          </a:bodyPr>
          <a:lstStyle/>
          <a:p>
            <a:pPr marL="0" lvl="0" indent="0" algn="ctr">
              <a:lnSpc>
                <a:spcPts val="8000"/>
              </a:lnSpc>
              <a:spcBef>
                <a:spcPct val="0"/>
              </a:spcBef>
            </a:pPr>
            <a:r>
              <a:rPr lang="en-US" sz="6400" b="1" dirty="0" smtClean="0">
                <a:solidFill>
                  <a:srgbClr val="C00000"/>
                </a:solidFill>
                <a:latin typeface="Times New Roman" pitchFamily="18" charset="0"/>
                <a:cs typeface="Times New Roman" pitchFamily="18" charset="0"/>
              </a:rPr>
              <a:t>III. TỔNG KẾT</a:t>
            </a:r>
            <a:endParaRPr lang="en-US" sz="6400" b="1" u="none" dirty="0">
              <a:solidFill>
                <a:srgbClr val="C00000"/>
              </a:solidFill>
              <a:latin typeface="Times New Roman" pitchFamily="18" charset="0"/>
              <a:cs typeface="Times New Roman" pitchFamily="18" charset="0"/>
            </a:endParaRPr>
          </a:p>
        </p:txBody>
      </p:sp>
      <p:sp>
        <p:nvSpPr>
          <p:cNvPr id="15" name="TextBox 9"/>
          <p:cNvSpPr txBox="1"/>
          <p:nvPr/>
        </p:nvSpPr>
        <p:spPr>
          <a:xfrm>
            <a:off x="1219200" y="1932269"/>
            <a:ext cx="5867400" cy="596317"/>
          </a:xfrm>
          <a:prstGeom prst="rect">
            <a:avLst/>
          </a:prstGeom>
        </p:spPr>
        <p:txBody>
          <a:bodyPr wrap="square" lIns="0" tIns="0" rIns="0" bIns="0" rtlCol="0" anchor="t">
            <a:spAutoFit/>
          </a:bodyPr>
          <a:lstStyle/>
          <a:p>
            <a:pPr marL="0" lvl="0" indent="0" algn="ctr">
              <a:lnSpc>
                <a:spcPts val="4160"/>
              </a:lnSpc>
              <a:spcBef>
                <a:spcPct val="0"/>
              </a:spcBef>
            </a:pPr>
            <a:r>
              <a:rPr lang="en-US" sz="6400" b="1" spc="160" dirty="0" smtClean="0">
                <a:solidFill>
                  <a:srgbClr val="C00000"/>
                </a:solidFill>
                <a:latin typeface="Times New Roman" pitchFamily="18" charset="0"/>
                <a:cs typeface="Times New Roman" pitchFamily="18" charset="0"/>
              </a:rPr>
              <a:t>1. NỘI DUNG</a:t>
            </a:r>
            <a:endParaRPr lang="en-US" sz="6400" b="1" u="none" spc="160" dirty="0">
              <a:solidFill>
                <a:srgbClr val="C00000"/>
              </a:solidFill>
              <a:latin typeface="Times New Roman" pitchFamily="18" charset="0"/>
              <a:cs typeface="Times New Roman" pitchFamily="18" charset="0"/>
            </a:endParaRPr>
          </a:p>
        </p:txBody>
      </p:sp>
      <p:sp>
        <p:nvSpPr>
          <p:cNvPr id="16" name="TextBox 10"/>
          <p:cNvSpPr txBox="1"/>
          <p:nvPr/>
        </p:nvSpPr>
        <p:spPr>
          <a:xfrm>
            <a:off x="1447800" y="2569332"/>
            <a:ext cx="13563600" cy="1938992"/>
          </a:xfrm>
          <a:prstGeom prst="rect">
            <a:avLst/>
          </a:prstGeom>
        </p:spPr>
        <p:txBody>
          <a:bodyPr wrap="square" lIns="0" tIns="0" rIns="0" bIns="0" rtlCol="0" anchor="t">
            <a:spAutoFit/>
          </a:bodyPr>
          <a:lstStyle/>
          <a:p>
            <a:pPr marL="571500" lvl="0" indent="-571500" algn="just">
              <a:lnSpc>
                <a:spcPct val="150000"/>
              </a:lnSpc>
              <a:spcBef>
                <a:spcPct val="0"/>
              </a:spcBef>
              <a:buFontTx/>
              <a:buChar char="-"/>
            </a:pPr>
            <a:r>
              <a:rPr lang="vi-VN" sz="4200" spc="100" dirty="0" smtClean="0">
                <a:solidFill>
                  <a:srgbClr val="0070C0"/>
                </a:solidFill>
                <a:latin typeface="+mj-lt"/>
              </a:rPr>
              <a:t>Bài </a:t>
            </a:r>
            <a:r>
              <a:rPr lang="vi-VN" sz="4200" spc="100" dirty="0">
                <a:solidFill>
                  <a:srgbClr val="0070C0"/>
                </a:solidFill>
                <a:latin typeface="+mj-lt"/>
              </a:rPr>
              <a:t>thơ ca ngợi tình mẫu tử thiêng liêng và bất diệt</a:t>
            </a:r>
            <a:r>
              <a:rPr lang="vi-VN" sz="4200" spc="100" dirty="0" smtClean="0">
                <a:solidFill>
                  <a:srgbClr val="0070C0"/>
                </a:solidFill>
                <a:latin typeface="+mj-lt"/>
              </a:rPr>
              <a:t>.</a:t>
            </a:r>
            <a:endParaRPr lang="en-US" sz="4200" spc="100" dirty="0" smtClean="0">
              <a:solidFill>
                <a:srgbClr val="0070C0"/>
              </a:solidFill>
              <a:latin typeface="+mj-lt"/>
            </a:endParaRPr>
          </a:p>
          <a:p>
            <a:pPr marL="571500" lvl="0" indent="-571500" algn="just">
              <a:lnSpc>
                <a:spcPct val="150000"/>
              </a:lnSpc>
              <a:spcBef>
                <a:spcPct val="0"/>
              </a:spcBef>
              <a:buFontTx/>
              <a:buChar char="-"/>
            </a:pPr>
            <a:r>
              <a:rPr lang="en-US" sz="4200" spc="100" dirty="0" err="1" smtClean="0">
                <a:solidFill>
                  <a:srgbClr val="0070C0"/>
                </a:solidFill>
                <a:latin typeface="Times New Roman" pitchFamily="18" charset="0"/>
                <a:cs typeface="Times New Roman" pitchFamily="18" charset="0"/>
              </a:rPr>
              <a:t>Triết</a:t>
            </a:r>
            <a:r>
              <a:rPr lang="en-US" sz="4200" spc="100" dirty="0" smtClean="0">
                <a:solidFill>
                  <a:srgbClr val="0070C0"/>
                </a:solidFill>
                <a:latin typeface="Times New Roman" pitchFamily="18" charset="0"/>
                <a:cs typeface="Times New Roman" pitchFamily="18" charset="0"/>
              </a:rPr>
              <a:t> </a:t>
            </a:r>
            <a:r>
              <a:rPr lang="en-US" sz="4200" spc="100" dirty="0" err="1">
                <a:solidFill>
                  <a:srgbClr val="0070C0"/>
                </a:solidFill>
                <a:latin typeface="Times New Roman" pitchFamily="18" charset="0"/>
                <a:cs typeface="Times New Roman" pitchFamily="18" charset="0"/>
              </a:rPr>
              <a:t>lí</a:t>
            </a:r>
            <a:r>
              <a:rPr lang="en-US" sz="4200" spc="100" dirty="0">
                <a:solidFill>
                  <a:srgbClr val="0070C0"/>
                </a:solidFill>
                <a:latin typeface="Times New Roman" pitchFamily="18" charset="0"/>
                <a:cs typeface="Times New Roman" pitchFamily="18" charset="0"/>
              </a:rPr>
              <a:t> </a:t>
            </a:r>
            <a:r>
              <a:rPr lang="en-US" sz="4200" spc="100" dirty="0" err="1">
                <a:solidFill>
                  <a:srgbClr val="0070C0"/>
                </a:solidFill>
                <a:latin typeface="Times New Roman" pitchFamily="18" charset="0"/>
                <a:cs typeface="Times New Roman" pitchFamily="18" charset="0"/>
              </a:rPr>
              <a:t>sâu</a:t>
            </a:r>
            <a:r>
              <a:rPr lang="en-US" sz="4200" spc="100" dirty="0">
                <a:solidFill>
                  <a:srgbClr val="0070C0"/>
                </a:solidFill>
                <a:latin typeface="Times New Roman" pitchFamily="18" charset="0"/>
                <a:cs typeface="Times New Roman" pitchFamily="18" charset="0"/>
              </a:rPr>
              <a:t> </a:t>
            </a:r>
            <a:r>
              <a:rPr lang="en-US" sz="4200" spc="100" dirty="0" err="1">
                <a:solidFill>
                  <a:srgbClr val="0070C0"/>
                </a:solidFill>
                <a:latin typeface="Times New Roman" pitchFamily="18" charset="0"/>
                <a:cs typeface="Times New Roman" pitchFamily="18" charset="0"/>
              </a:rPr>
              <a:t>xa</a:t>
            </a:r>
            <a:r>
              <a:rPr lang="en-US" sz="4200" spc="100" dirty="0" smtClean="0">
                <a:solidFill>
                  <a:srgbClr val="0070C0"/>
                </a:solidFill>
                <a:latin typeface="+mj-lt"/>
                <a:cs typeface="Arial" panose="020B0604020202020204" pitchFamily="34" charset="0"/>
              </a:rPr>
              <a:t>.</a:t>
            </a:r>
            <a:endParaRPr lang="en-US" sz="4200" spc="100" dirty="0">
              <a:solidFill>
                <a:srgbClr val="0070C0"/>
              </a:solidFill>
              <a:latin typeface="+mj-lt"/>
              <a:cs typeface="Arial" panose="020B0604020202020204" pitchFamily="34" charset="0"/>
            </a:endParaRPr>
          </a:p>
        </p:txBody>
      </p:sp>
      <p:sp>
        <p:nvSpPr>
          <p:cNvPr id="17" name="TextBox 9"/>
          <p:cNvSpPr txBox="1"/>
          <p:nvPr/>
        </p:nvSpPr>
        <p:spPr>
          <a:xfrm>
            <a:off x="1347216" y="4713755"/>
            <a:ext cx="7601471" cy="596317"/>
          </a:xfrm>
          <a:prstGeom prst="rect">
            <a:avLst/>
          </a:prstGeom>
        </p:spPr>
        <p:txBody>
          <a:bodyPr wrap="square" lIns="0" tIns="0" rIns="0" bIns="0" rtlCol="0" anchor="t">
            <a:spAutoFit/>
          </a:bodyPr>
          <a:lstStyle/>
          <a:p>
            <a:pPr marL="0" lvl="0" indent="0" algn="just">
              <a:lnSpc>
                <a:spcPts val="4160"/>
              </a:lnSpc>
              <a:spcBef>
                <a:spcPct val="0"/>
              </a:spcBef>
            </a:pPr>
            <a:r>
              <a:rPr lang="en-US" sz="6400" b="1" spc="160" dirty="0" smtClean="0">
                <a:solidFill>
                  <a:srgbClr val="C00000"/>
                </a:solidFill>
                <a:latin typeface="Times New Roman" pitchFamily="18" charset="0"/>
                <a:cs typeface="Times New Roman" pitchFamily="18" charset="0"/>
              </a:rPr>
              <a:t>2. NGHỆ THUẬT</a:t>
            </a:r>
            <a:endParaRPr lang="en-US" sz="6400" b="1" u="none" spc="160" dirty="0">
              <a:solidFill>
                <a:srgbClr val="C00000"/>
              </a:solidFill>
              <a:latin typeface="Times New Roman" pitchFamily="18" charset="0"/>
              <a:cs typeface="Times New Roman" pitchFamily="18" charset="0"/>
            </a:endParaRPr>
          </a:p>
        </p:txBody>
      </p:sp>
      <p:sp>
        <p:nvSpPr>
          <p:cNvPr id="18" name="TextBox 10"/>
          <p:cNvSpPr txBox="1"/>
          <p:nvPr/>
        </p:nvSpPr>
        <p:spPr>
          <a:xfrm>
            <a:off x="1319784" y="5439519"/>
            <a:ext cx="12649201" cy="4847481"/>
          </a:xfrm>
          <a:prstGeom prst="rect">
            <a:avLst/>
          </a:prstGeom>
        </p:spPr>
        <p:txBody>
          <a:bodyPr wrap="square" lIns="0" tIns="0" rIns="0" bIns="0" rtlCol="0" anchor="t">
            <a:spAutoFit/>
          </a:bodyPr>
          <a:lstStyle/>
          <a:p>
            <a:pPr marL="571500" lvl="0" indent="-571500" algn="just">
              <a:lnSpc>
                <a:spcPct val="150000"/>
              </a:lnSpc>
              <a:spcBef>
                <a:spcPct val="0"/>
              </a:spcBef>
              <a:buFontTx/>
              <a:buChar char="-"/>
            </a:pPr>
            <a:r>
              <a:rPr lang="vi-VN" sz="4200" spc="100" dirty="0" smtClean="0">
                <a:solidFill>
                  <a:srgbClr val="0070C0"/>
                </a:solidFill>
                <a:latin typeface="+mj-lt"/>
              </a:rPr>
              <a:t>Giọng </a:t>
            </a:r>
            <a:r>
              <a:rPr lang="vi-VN" sz="4200" spc="100" dirty="0">
                <a:solidFill>
                  <a:srgbClr val="0070C0"/>
                </a:solidFill>
                <a:latin typeface="+mj-lt"/>
              </a:rPr>
              <a:t>điệu thơ trong trẻo hồn nhiên.</a:t>
            </a:r>
          </a:p>
          <a:p>
            <a:pPr marL="571500" lvl="0" indent="-571500" algn="just">
              <a:lnSpc>
                <a:spcPct val="150000"/>
              </a:lnSpc>
              <a:spcBef>
                <a:spcPct val="0"/>
              </a:spcBef>
              <a:buFontTx/>
              <a:buChar char="-"/>
            </a:pPr>
            <a:r>
              <a:rPr lang="vi-VN" sz="4200" spc="100" dirty="0" smtClean="0">
                <a:solidFill>
                  <a:srgbClr val="0070C0"/>
                </a:solidFill>
                <a:latin typeface="+mj-lt"/>
              </a:rPr>
              <a:t>Thể </a:t>
            </a:r>
            <a:r>
              <a:rPr lang="vi-VN" sz="4200" spc="100" dirty="0">
                <a:solidFill>
                  <a:srgbClr val="0070C0"/>
                </a:solidFill>
                <a:latin typeface="+mj-lt"/>
              </a:rPr>
              <a:t>thơ văn xuôi.</a:t>
            </a:r>
          </a:p>
          <a:p>
            <a:pPr marL="571500" lvl="0" indent="-571500" algn="just">
              <a:lnSpc>
                <a:spcPct val="150000"/>
              </a:lnSpc>
              <a:spcBef>
                <a:spcPct val="0"/>
              </a:spcBef>
              <a:buFontTx/>
              <a:buChar char="-"/>
            </a:pPr>
            <a:r>
              <a:rPr lang="vi-VN" sz="4200" spc="100" dirty="0" smtClean="0">
                <a:solidFill>
                  <a:srgbClr val="0070C0"/>
                </a:solidFill>
                <a:latin typeface="+mj-lt"/>
              </a:rPr>
              <a:t>Đối </a:t>
            </a:r>
            <a:r>
              <a:rPr lang="vi-VN" sz="4200" spc="100" dirty="0">
                <a:solidFill>
                  <a:srgbClr val="0070C0"/>
                </a:solidFill>
                <a:latin typeface="+mj-lt"/>
              </a:rPr>
              <a:t>thoại lồng trong đối thoại.</a:t>
            </a:r>
          </a:p>
          <a:p>
            <a:pPr marL="571500" lvl="0" indent="-571500" algn="just">
              <a:lnSpc>
                <a:spcPct val="150000"/>
              </a:lnSpc>
              <a:spcBef>
                <a:spcPct val="0"/>
              </a:spcBef>
              <a:buFontTx/>
              <a:buChar char="-"/>
            </a:pPr>
            <a:r>
              <a:rPr lang="vi-VN" sz="4200" spc="100" dirty="0" smtClean="0">
                <a:solidFill>
                  <a:srgbClr val="0070C0"/>
                </a:solidFill>
                <a:latin typeface="+mj-lt"/>
              </a:rPr>
              <a:t>Cấu </a:t>
            </a:r>
            <a:r>
              <a:rPr lang="vi-VN" sz="4200" spc="100" dirty="0">
                <a:solidFill>
                  <a:srgbClr val="0070C0"/>
                </a:solidFill>
                <a:latin typeface="+mj-lt"/>
              </a:rPr>
              <a:t>trúc lời thơ độc đáo.</a:t>
            </a:r>
          </a:p>
          <a:p>
            <a:pPr marL="571500" lvl="0" indent="-571500" algn="just">
              <a:lnSpc>
                <a:spcPct val="150000"/>
              </a:lnSpc>
              <a:spcBef>
                <a:spcPct val="0"/>
              </a:spcBef>
              <a:buFontTx/>
              <a:buChar char="-"/>
            </a:pPr>
            <a:r>
              <a:rPr lang="vi-VN" sz="4200" spc="100" dirty="0" smtClean="0">
                <a:solidFill>
                  <a:srgbClr val="0070C0"/>
                </a:solidFill>
                <a:latin typeface="+mj-lt"/>
              </a:rPr>
              <a:t>Hình </a:t>
            </a:r>
            <a:r>
              <a:rPr lang="vi-VN" sz="4200" spc="100" dirty="0">
                <a:solidFill>
                  <a:srgbClr val="0070C0"/>
                </a:solidFill>
                <a:latin typeface="+mj-lt"/>
              </a:rPr>
              <a:t>ảnh so sánh mang ý nghĩa tượng trưng.</a:t>
            </a:r>
          </a:p>
        </p:txBody>
      </p:sp>
    </p:spTree>
    <p:extLst>
      <p:ext uri="{BB962C8B-B14F-4D97-AF65-F5344CB8AC3E}">
        <p14:creationId xmlns:p14="http://schemas.microsoft.com/office/powerpoint/2010/main" val="21879267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sp>
        <p:nvSpPr>
          <p:cNvPr id="2" name="TextBox 2"/>
          <p:cNvSpPr txBox="1"/>
          <p:nvPr/>
        </p:nvSpPr>
        <p:spPr>
          <a:xfrm>
            <a:off x="6649658" y="1149542"/>
            <a:ext cx="4988681" cy="1025922"/>
          </a:xfrm>
          <a:prstGeom prst="rect">
            <a:avLst/>
          </a:prstGeom>
        </p:spPr>
        <p:txBody>
          <a:bodyPr wrap="square" lIns="0" tIns="0" rIns="0" bIns="0" rtlCol="0" anchor="t">
            <a:spAutoFit/>
          </a:bodyPr>
          <a:lstStyle/>
          <a:p>
            <a:pPr marL="0" lvl="0" indent="0" algn="ctr">
              <a:lnSpc>
                <a:spcPts val="8000"/>
              </a:lnSpc>
              <a:spcBef>
                <a:spcPct val="0"/>
              </a:spcBef>
            </a:pPr>
            <a:r>
              <a:rPr lang="en-US" sz="6400" b="1" dirty="0" smtClean="0">
                <a:solidFill>
                  <a:srgbClr val="414C64"/>
                </a:solidFill>
                <a:latin typeface="Arial" panose="020B0604020202020204" pitchFamily="34" charset="0"/>
                <a:cs typeface="Arial" panose="020B0604020202020204" pitchFamily="34" charset="0"/>
              </a:rPr>
              <a:t>LUYỆN TẬP</a:t>
            </a:r>
            <a:endParaRPr lang="en-US" sz="6400" b="1" u="none" dirty="0">
              <a:solidFill>
                <a:srgbClr val="414C64"/>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9294594" y="-668214"/>
            <a:ext cx="4346109" cy="1336429"/>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4647297" y="-668214"/>
            <a:ext cx="4346109" cy="1336429"/>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0" y="-668214"/>
            <a:ext cx="4346109" cy="1336429"/>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13941891" y="-668214"/>
            <a:ext cx="4346109" cy="1336429"/>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8190" y="8921961"/>
            <a:ext cx="18524381" cy="1713505"/>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72799" y="6874356"/>
            <a:ext cx="1800256" cy="3646087"/>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932094" y="8307104"/>
            <a:ext cx="1936471" cy="1630157"/>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630781" y="9452249"/>
            <a:ext cx="2495537" cy="399286"/>
          </a:xfrm>
          <a:prstGeom prst="rect">
            <a:avLst/>
          </a:prstGeom>
        </p:spPr>
      </p:pic>
      <p:sp>
        <p:nvSpPr>
          <p:cNvPr id="20" name="Rectangle 19"/>
          <p:cNvSpPr/>
          <p:nvPr/>
        </p:nvSpPr>
        <p:spPr>
          <a:xfrm>
            <a:off x="1968988" y="2206264"/>
            <a:ext cx="14350019" cy="1200329"/>
          </a:xfrm>
          <a:prstGeom prst="rect">
            <a:avLst/>
          </a:prstGeom>
        </p:spPr>
        <p:txBody>
          <a:bodyPr wrap="none">
            <a:spAutoFit/>
          </a:bodyPr>
          <a:lstStyle/>
          <a:p>
            <a:pPr algn="just">
              <a:lnSpc>
                <a:spcPct val="150000"/>
              </a:lnSpc>
            </a:pPr>
            <a:r>
              <a:rPr lang="vi-VN" sz="4800" b="1" i="1" dirty="0">
                <a:solidFill>
                  <a:srgbClr val="000000"/>
                </a:solidFill>
                <a:ea typeface="Times New Roman" panose="02020603050405020304" pitchFamily="18" charset="0"/>
                <a:cs typeface="Times New Roman" panose="02020603050405020304" pitchFamily="18" charset="0"/>
              </a:rPr>
              <a:t>Câu 1</a:t>
            </a:r>
            <a:r>
              <a:rPr lang="vi-VN" sz="4800" b="1" i="1" dirty="0" smtClean="0">
                <a:solidFill>
                  <a:srgbClr val="000000"/>
                </a:solidFill>
                <a:ea typeface="Times New Roman" panose="02020603050405020304" pitchFamily="18" charset="0"/>
                <a:cs typeface="Times New Roman" panose="02020603050405020304" pitchFamily="18" charset="0"/>
              </a:rPr>
              <a:t>:</a:t>
            </a:r>
            <a:r>
              <a:rPr lang="en-US" sz="4800" i="1" dirty="0" smtClean="0">
                <a:ea typeface="Times New Roman" panose="02020603050405020304" pitchFamily="18" charset="0"/>
                <a:cs typeface="Times New Roman" panose="02020603050405020304" pitchFamily="18" charset="0"/>
              </a:rPr>
              <a:t> </a:t>
            </a:r>
            <a:r>
              <a:rPr lang="en-US" sz="4800" i="1" dirty="0" err="1">
                <a:latin typeface="Arial" panose="020B0604020202020204" pitchFamily="34" charset="0"/>
                <a:ea typeface="Times New Roman" panose="02020603050405020304" pitchFamily="18" charset="0"/>
                <a:cs typeface="Arial" panose="020B0604020202020204" pitchFamily="34" charset="0"/>
              </a:rPr>
              <a:t>Nhận</a:t>
            </a:r>
            <a:r>
              <a:rPr lang="en-US" sz="4800" i="1" dirty="0">
                <a:latin typeface="Arial" panose="020B0604020202020204" pitchFamily="34" charset="0"/>
                <a:ea typeface="Times New Roman" panose="02020603050405020304" pitchFamily="18" charset="0"/>
                <a:cs typeface="Arial" panose="020B0604020202020204" pitchFamily="34" charset="0"/>
              </a:rPr>
              <a:t> định nào chính </a:t>
            </a:r>
            <a:r>
              <a:rPr lang="en-US" sz="4800" i="1" dirty="0" err="1">
                <a:latin typeface="Arial" panose="020B0604020202020204" pitchFamily="34" charset="0"/>
                <a:ea typeface="Times New Roman" panose="02020603050405020304" pitchFamily="18" charset="0"/>
                <a:cs typeface="Arial" panose="020B0604020202020204" pitchFamily="34" charset="0"/>
              </a:rPr>
              <a:t>xác</a:t>
            </a:r>
            <a:r>
              <a:rPr lang="en-US" sz="4800" i="1" dirty="0">
                <a:latin typeface="Arial" panose="020B0604020202020204" pitchFamily="34" charset="0"/>
                <a:ea typeface="Times New Roman" panose="02020603050405020304" pitchFamily="18" charset="0"/>
                <a:cs typeface="Arial" panose="020B0604020202020204" pitchFamily="34" charset="0"/>
              </a:rPr>
              <a:t> về nhà </a:t>
            </a:r>
            <a:r>
              <a:rPr lang="en-US" sz="4800" i="1" dirty="0" err="1">
                <a:latin typeface="Arial" panose="020B0604020202020204" pitchFamily="34" charset="0"/>
                <a:ea typeface="Times New Roman" panose="02020603050405020304" pitchFamily="18" charset="0"/>
                <a:cs typeface="Arial" panose="020B0604020202020204" pitchFamily="34" charset="0"/>
              </a:rPr>
              <a:t>thơ</a:t>
            </a:r>
            <a:r>
              <a:rPr lang="en-US" sz="4800" i="1" dirty="0">
                <a:latin typeface="Arial" panose="020B0604020202020204" pitchFamily="34" charset="0"/>
                <a:ea typeface="Times New Roman" panose="02020603050405020304" pitchFamily="18" charset="0"/>
                <a:cs typeface="Arial" panose="020B0604020202020204" pitchFamily="34" charset="0"/>
              </a:rPr>
              <a:t> </a:t>
            </a:r>
            <a:r>
              <a:rPr lang="en-US" sz="4800" i="1" dirty="0" smtClean="0">
                <a:latin typeface="Arial" panose="020B0604020202020204" pitchFamily="34" charset="0"/>
                <a:ea typeface="Times New Roman" panose="02020603050405020304" pitchFamily="18" charset="0"/>
                <a:cs typeface="Arial" panose="020B0604020202020204" pitchFamily="34" charset="0"/>
              </a:rPr>
              <a:t>Ta-go</a:t>
            </a:r>
            <a:r>
              <a:rPr lang="en-US" sz="4800" i="1" dirty="0">
                <a:latin typeface="Arial" panose="020B0604020202020204" pitchFamily="34" charset="0"/>
                <a:ea typeface="Times New Roman" panose="02020603050405020304" pitchFamily="18" charset="0"/>
                <a:cs typeface="Arial" panose="020B0604020202020204" pitchFamily="34" charset="0"/>
              </a:rPr>
              <a:t>?</a:t>
            </a:r>
            <a:endParaRPr lang="en-US" sz="4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1" name="Rectangle 20"/>
          <p:cNvSpPr/>
          <p:nvPr/>
        </p:nvSpPr>
        <p:spPr>
          <a:xfrm>
            <a:off x="705014" y="3437393"/>
            <a:ext cx="16877965" cy="3016210"/>
          </a:xfrm>
          <a:prstGeom prst="rect">
            <a:avLst/>
          </a:prstGeom>
        </p:spPr>
        <p:txBody>
          <a:bodyPr wrap="square">
            <a:spAutoFit/>
          </a:bodyPr>
          <a:lstStyle/>
          <a:p>
            <a:pPr indent="287020" algn="just">
              <a:lnSpc>
                <a:spcPct val="250000"/>
              </a:lnSpc>
            </a:pPr>
            <a:r>
              <a:rPr lang="en-US" sz="3800" dirty="0">
                <a:latin typeface="Arial" panose="020B0604020202020204" pitchFamily="34" charset="0"/>
                <a:ea typeface="Times New Roman" panose="02020603050405020304" pitchFamily="18" charset="0"/>
                <a:cs typeface="Arial" panose="020B0604020202020204" pitchFamily="34" charset="0"/>
              </a:rPr>
              <a:t>A. Nhà </a:t>
            </a:r>
            <a:r>
              <a:rPr lang="en-US" sz="3800" dirty="0" err="1">
                <a:latin typeface="Arial" panose="020B0604020202020204" pitchFamily="34" charset="0"/>
                <a:ea typeface="Times New Roman" panose="02020603050405020304" pitchFamily="18" charset="0"/>
                <a:cs typeface="Arial" panose="020B0604020202020204" pitchFamily="34" charset="0"/>
              </a:rPr>
              <a:t>thơ</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cổ</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điển</a:t>
            </a:r>
            <a:r>
              <a:rPr lang="en-US" sz="3800" dirty="0">
                <a:latin typeface="Arial" panose="020B0604020202020204" pitchFamily="34" charset="0"/>
                <a:ea typeface="Times New Roman" panose="02020603050405020304" pitchFamily="18" charset="0"/>
                <a:cs typeface="Arial" panose="020B0604020202020204" pitchFamily="34" charset="0"/>
              </a:rPr>
              <a:t> của </a:t>
            </a:r>
            <a:r>
              <a:rPr lang="en-US" sz="3800" dirty="0" err="1">
                <a:latin typeface="Arial" panose="020B0604020202020204" pitchFamily="34" charset="0"/>
                <a:ea typeface="Times New Roman" panose="02020603050405020304" pitchFamily="18" charset="0"/>
                <a:cs typeface="Arial" panose="020B0604020202020204" pitchFamily="34" charset="0"/>
              </a:rPr>
              <a:t>nước</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Anh</a:t>
            </a:r>
            <a:r>
              <a:rPr lang="en-US" sz="3800" dirty="0">
                <a:latin typeface="Arial" panose="020B0604020202020204" pitchFamily="34" charset="0"/>
                <a:ea typeface="Times New Roman" panose="02020603050405020304" pitchFamily="18" charset="0"/>
                <a:cs typeface="Arial" panose="020B0604020202020204" pitchFamily="34" charset="0"/>
              </a:rPr>
              <a:t>.              C. Nhà </a:t>
            </a:r>
            <a:r>
              <a:rPr lang="en-US" sz="3800" dirty="0" err="1">
                <a:latin typeface="Arial" panose="020B0604020202020204" pitchFamily="34" charset="0"/>
                <a:ea typeface="Times New Roman" panose="02020603050405020304" pitchFamily="18" charset="0"/>
                <a:cs typeface="Arial" panose="020B0604020202020204" pitchFamily="34" charset="0"/>
              </a:rPr>
              <a:t>thơ</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hiện</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đại</a:t>
            </a:r>
            <a:r>
              <a:rPr lang="en-US" sz="3800" dirty="0">
                <a:latin typeface="Arial" panose="020B0604020202020204" pitchFamily="34" charset="0"/>
                <a:ea typeface="Times New Roman" panose="02020603050405020304" pitchFamily="18" charset="0"/>
                <a:cs typeface="Arial" panose="020B0604020202020204" pitchFamily="34" charset="0"/>
              </a:rPr>
              <a:t> của </a:t>
            </a:r>
            <a:r>
              <a:rPr lang="en-US" sz="3800" dirty="0" err="1">
                <a:latin typeface="Arial" panose="020B0604020202020204" pitchFamily="34" charset="0"/>
                <a:ea typeface="Times New Roman" panose="02020603050405020304" pitchFamily="18" charset="0"/>
                <a:cs typeface="Arial" panose="020B0604020202020204" pitchFamily="34" charset="0"/>
              </a:rPr>
              <a:t>Ấn</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Độ</a:t>
            </a:r>
            <a:r>
              <a:rPr lang="en-US" sz="3800" dirty="0">
                <a:latin typeface="Arial" panose="020B0604020202020204" pitchFamily="34" charset="0"/>
                <a:ea typeface="Times New Roman" panose="02020603050405020304" pitchFamily="18" charset="0"/>
                <a:cs typeface="Arial" panose="020B0604020202020204" pitchFamily="34" charset="0"/>
              </a:rPr>
              <a:t>.</a:t>
            </a:r>
          </a:p>
          <a:p>
            <a:pPr indent="287020" algn="just">
              <a:lnSpc>
                <a:spcPct val="250000"/>
              </a:lnSpc>
            </a:pPr>
            <a:r>
              <a:rPr lang="en-US" sz="3800" dirty="0">
                <a:latin typeface="Arial" panose="020B0604020202020204" pitchFamily="34" charset="0"/>
                <a:ea typeface="Times New Roman" panose="02020603050405020304" pitchFamily="18" charset="0"/>
                <a:cs typeface="Arial" panose="020B0604020202020204" pitchFamily="34" charset="0"/>
              </a:rPr>
              <a:t>B. Nhà </a:t>
            </a:r>
            <a:r>
              <a:rPr lang="en-US" sz="3800" dirty="0" err="1">
                <a:latin typeface="Arial" panose="020B0604020202020204" pitchFamily="34" charset="0"/>
                <a:ea typeface="Times New Roman" panose="02020603050405020304" pitchFamily="18" charset="0"/>
                <a:cs typeface="Arial" panose="020B0604020202020204" pitchFamily="34" charset="0"/>
              </a:rPr>
              <a:t>thơ</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hiện</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đại</a:t>
            </a:r>
            <a:r>
              <a:rPr lang="en-US" sz="3800" dirty="0">
                <a:latin typeface="Arial" panose="020B0604020202020204" pitchFamily="34" charset="0"/>
                <a:ea typeface="Times New Roman" panose="02020603050405020304" pitchFamily="18" charset="0"/>
                <a:cs typeface="Arial" panose="020B0604020202020204" pitchFamily="34" charset="0"/>
              </a:rPr>
              <a:t> của </a:t>
            </a:r>
            <a:r>
              <a:rPr lang="en-US" sz="3800" dirty="0" err="1">
                <a:latin typeface="Arial" panose="020B0604020202020204" pitchFamily="34" charset="0"/>
                <a:ea typeface="Times New Roman" panose="02020603050405020304" pitchFamily="18" charset="0"/>
                <a:cs typeface="Arial" panose="020B0604020202020204" pitchFamily="34" charset="0"/>
              </a:rPr>
              <a:t>n­ước</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Anh</a:t>
            </a:r>
            <a:r>
              <a:rPr lang="en-US" sz="3800" dirty="0">
                <a:latin typeface="Arial" panose="020B0604020202020204" pitchFamily="34" charset="0"/>
                <a:ea typeface="Times New Roman" panose="02020603050405020304" pitchFamily="18" charset="0"/>
                <a:cs typeface="Arial" panose="020B0604020202020204" pitchFamily="34" charset="0"/>
              </a:rPr>
              <a:t>.              D. Nhà </a:t>
            </a:r>
            <a:r>
              <a:rPr lang="en-US" sz="3800" dirty="0" err="1">
                <a:latin typeface="Arial" panose="020B0604020202020204" pitchFamily="34" charset="0"/>
                <a:ea typeface="Times New Roman" panose="02020603050405020304" pitchFamily="18" charset="0"/>
                <a:cs typeface="Arial" panose="020B0604020202020204" pitchFamily="34" charset="0"/>
              </a:rPr>
              <a:t>thơ</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cổ</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điển</a:t>
            </a:r>
            <a:r>
              <a:rPr lang="en-US" sz="3800" dirty="0">
                <a:latin typeface="Arial" panose="020B0604020202020204" pitchFamily="34" charset="0"/>
                <a:ea typeface="Times New Roman" panose="02020603050405020304" pitchFamily="18" charset="0"/>
                <a:cs typeface="Arial" panose="020B0604020202020204" pitchFamily="34" charset="0"/>
              </a:rPr>
              <a:t> của </a:t>
            </a:r>
            <a:r>
              <a:rPr lang="en-US" sz="3800" dirty="0" err="1">
                <a:latin typeface="Arial" panose="020B0604020202020204" pitchFamily="34" charset="0"/>
                <a:ea typeface="Times New Roman" panose="02020603050405020304" pitchFamily="18" charset="0"/>
                <a:cs typeface="Arial" panose="020B0604020202020204" pitchFamily="34" charset="0"/>
              </a:rPr>
              <a:t>Ấn</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Độ</a:t>
            </a:r>
            <a:r>
              <a:rPr lang="en-US" sz="3800" dirty="0">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Oval 21"/>
          <p:cNvSpPr/>
          <p:nvPr/>
        </p:nvSpPr>
        <p:spPr>
          <a:xfrm>
            <a:off x="10058400" y="4037941"/>
            <a:ext cx="762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sp>
        <p:nvSpPr>
          <p:cNvPr id="2" name="TextBox 2"/>
          <p:cNvSpPr txBox="1"/>
          <p:nvPr/>
        </p:nvSpPr>
        <p:spPr>
          <a:xfrm>
            <a:off x="6649658" y="1149542"/>
            <a:ext cx="4988681" cy="1025922"/>
          </a:xfrm>
          <a:prstGeom prst="rect">
            <a:avLst/>
          </a:prstGeom>
        </p:spPr>
        <p:txBody>
          <a:bodyPr wrap="square" lIns="0" tIns="0" rIns="0" bIns="0" rtlCol="0" anchor="t">
            <a:spAutoFit/>
          </a:bodyPr>
          <a:lstStyle/>
          <a:p>
            <a:pPr marL="0" lvl="0" indent="0" algn="ctr">
              <a:lnSpc>
                <a:spcPts val="8000"/>
              </a:lnSpc>
              <a:spcBef>
                <a:spcPct val="0"/>
              </a:spcBef>
            </a:pPr>
            <a:r>
              <a:rPr lang="en-US" sz="6400" b="1" dirty="0" smtClean="0">
                <a:solidFill>
                  <a:srgbClr val="414C64"/>
                </a:solidFill>
                <a:latin typeface="Arial" panose="020B0604020202020204" pitchFamily="34" charset="0"/>
                <a:cs typeface="Arial" panose="020B0604020202020204" pitchFamily="34" charset="0"/>
              </a:rPr>
              <a:t>LUYỆN TẬP</a:t>
            </a:r>
            <a:endParaRPr lang="en-US" sz="6400" b="1" u="none" dirty="0">
              <a:solidFill>
                <a:srgbClr val="414C64"/>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9294594" y="-668214"/>
            <a:ext cx="4346109" cy="1336429"/>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4647297" y="-668214"/>
            <a:ext cx="4346109" cy="1336429"/>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0" y="-668214"/>
            <a:ext cx="4346109" cy="1336429"/>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13941891" y="-668214"/>
            <a:ext cx="4346109" cy="1336429"/>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8190" y="8921961"/>
            <a:ext cx="18524381" cy="1713505"/>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72799" y="6874356"/>
            <a:ext cx="1800256" cy="3646087"/>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351529" y="8221378"/>
            <a:ext cx="1936471" cy="1630157"/>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630781" y="9452249"/>
            <a:ext cx="2495537" cy="399286"/>
          </a:xfrm>
          <a:prstGeom prst="rect">
            <a:avLst/>
          </a:prstGeom>
        </p:spPr>
      </p:pic>
      <p:sp>
        <p:nvSpPr>
          <p:cNvPr id="20" name="Rectangle 19"/>
          <p:cNvSpPr/>
          <p:nvPr/>
        </p:nvSpPr>
        <p:spPr>
          <a:xfrm>
            <a:off x="2167367" y="2137559"/>
            <a:ext cx="14215633" cy="2308324"/>
          </a:xfrm>
          <a:prstGeom prst="rect">
            <a:avLst/>
          </a:prstGeom>
        </p:spPr>
        <p:txBody>
          <a:bodyPr wrap="square">
            <a:spAutoFit/>
          </a:bodyPr>
          <a:lstStyle/>
          <a:p>
            <a:pPr algn="just">
              <a:lnSpc>
                <a:spcPct val="150000"/>
              </a:lnSpc>
            </a:pPr>
            <a:r>
              <a:rPr lang="vi-VN" sz="4800" b="1" i="1" dirty="0">
                <a:solidFill>
                  <a:srgbClr val="000000"/>
                </a:solidFill>
                <a:ea typeface="Times New Roman" panose="02020603050405020304" pitchFamily="18" charset="0"/>
                <a:cs typeface="Times New Roman" panose="02020603050405020304" pitchFamily="18" charset="0"/>
              </a:rPr>
              <a:t>Câu 2:  </a:t>
            </a:r>
            <a:r>
              <a:rPr lang="vi-VN" sz="4800" i="1" dirty="0">
                <a:solidFill>
                  <a:srgbClr val="000000"/>
                </a:solidFill>
                <a:ea typeface="Times New Roman" panose="02020603050405020304" pitchFamily="18" charset="0"/>
                <a:cs typeface="Times New Roman" panose="02020603050405020304" pitchFamily="18" charset="0"/>
              </a:rPr>
              <a:t>Dòng nào sau đây nêu chính xác nội dung bài ‘’Mây và Sóng’’?</a:t>
            </a:r>
            <a:endParaRPr lang="en-US" sz="4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Oval 21"/>
          <p:cNvSpPr/>
          <p:nvPr/>
        </p:nvSpPr>
        <p:spPr>
          <a:xfrm>
            <a:off x="3657600" y="6874356"/>
            <a:ext cx="762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429000" y="4223069"/>
            <a:ext cx="13182600" cy="4589077"/>
          </a:xfrm>
          <a:prstGeom prst="rect">
            <a:avLst/>
          </a:prstGeom>
        </p:spPr>
        <p:txBody>
          <a:bodyPr wrap="square">
            <a:spAutoFit/>
          </a:bodyPr>
          <a:lstStyle/>
          <a:p>
            <a:pPr indent="287020" algn="just">
              <a:lnSpc>
                <a:spcPct val="200000"/>
              </a:lnSpc>
            </a:pPr>
            <a:r>
              <a:rPr lang="it-IT" sz="3800" dirty="0">
                <a:latin typeface="Arial" panose="020B0604020202020204" pitchFamily="34" charset="0"/>
                <a:ea typeface="Times New Roman" panose="02020603050405020304" pitchFamily="18" charset="0"/>
                <a:cs typeface="Arial" panose="020B0604020202020204" pitchFamily="34" charset="0"/>
              </a:rPr>
              <a:t>A. Miêu tả trò chơi của trẻ thơ.</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indent="287020" algn="just">
              <a:lnSpc>
                <a:spcPct val="200000"/>
              </a:lnSpc>
            </a:pPr>
            <a:r>
              <a:rPr lang="it-IT" sz="3800" dirty="0">
                <a:latin typeface="Arial" panose="020B0604020202020204" pitchFamily="34" charset="0"/>
                <a:ea typeface="Times New Roman" panose="02020603050405020304" pitchFamily="18" charset="0"/>
                <a:cs typeface="Arial" panose="020B0604020202020204" pitchFamily="34" charset="0"/>
              </a:rPr>
              <a:t>B. Mối quan hệ giữa thiên nhiên và tâm hồn trẻ thơ.</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indent="287020" algn="just">
              <a:lnSpc>
                <a:spcPct val="200000"/>
              </a:lnSpc>
            </a:pPr>
            <a:r>
              <a:rPr lang="it-IT" sz="3800" dirty="0">
                <a:latin typeface="Arial" panose="020B0604020202020204" pitchFamily="34" charset="0"/>
                <a:ea typeface="Times New Roman" panose="02020603050405020304" pitchFamily="18" charset="0"/>
                <a:cs typeface="Arial" panose="020B0604020202020204" pitchFamily="34" charset="0"/>
              </a:rPr>
              <a:t>C. Tình mẫu tử thiêng liêng, bất diệt.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indent="287020" algn="just">
              <a:lnSpc>
                <a:spcPct val="200000"/>
              </a:lnSpc>
            </a:pPr>
            <a:r>
              <a:rPr lang="it-IT" sz="3800" dirty="0">
                <a:latin typeface="Arial" panose="020B0604020202020204" pitchFamily="34" charset="0"/>
                <a:ea typeface="Times New Roman" panose="02020603050405020304" pitchFamily="18" charset="0"/>
                <a:cs typeface="Arial" panose="020B0604020202020204" pitchFamily="34" charset="0"/>
              </a:rPr>
              <a:t>D. Ca ngợi hình ảnh ngư­ời mẹ và tấm lòng bao la của mẹ. </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0868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sp>
        <p:nvSpPr>
          <p:cNvPr id="2" name="TextBox 2"/>
          <p:cNvSpPr txBox="1"/>
          <p:nvPr/>
        </p:nvSpPr>
        <p:spPr>
          <a:xfrm>
            <a:off x="6649658" y="1149542"/>
            <a:ext cx="4988681" cy="1025922"/>
          </a:xfrm>
          <a:prstGeom prst="rect">
            <a:avLst/>
          </a:prstGeom>
        </p:spPr>
        <p:txBody>
          <a:bodyPr wrap="square" lIns="0" tIns="0" rIns="0" bIns="0" rtlCol="0" anchor="t">
            <a:spAutoFit/>
          </a:bodyPr>
          <a:lstStyle/>
          <a:p>
            <a:pPr marL="0" lvl="0" indent="0" algn="ctr">
              <a:lnSpc>
                <a:spcPts val="8000"/>
              </a:lnSpc>
              <a:spcBef>
                <a:spcPct val="0"/>
              </a:spcBef>
            </a:pPr>
            <a:r>
              <a:rPr lang="en-US" sz="6400" b="1" dirty="0" smtClean="0">
                <a:solidFill>
                  <a:srgbClr val="414C64"/>
                </a:solidFill>
                <a:latin typeface="Arial" panose="020B0604020202020204" pitchFamily="34" charset="0"/>
                <a:cs typeface="Arial" panose="020B0604020202020204" pitchFamily="34" charset="0"/>
              </a:rPr>
              <a:t>LUYỆN TẬP</a:t>
            </a:r>
            <a:endParaRPr lang="en-US" sz="6400" b="1" u="none" dirty="0">
              <a:solidFill>
                <a:srgbClr val="414C64"/>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9294594" y="-668214"/>
            <a:ext cx="4346109" cy="1336429"/>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4647297" y="-668214"/>
            <a:ext cx="4346109" cy="1336429"/>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0" y="-668214"/>
            <a:ext cx="4346109" cy="1336429"/>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13941891" y="-668214"/>
            <a:ext cx="4346109" cy="1336429"/>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8190" y="8921961"/>
            <a:ext cx="18524381" cy="1713505"/>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72799" y="6874356"/>
            <a:ext cx="1800256" cy="3646087"/>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351529" y="8221378"/>
            <a:ext cx="1936471" cy="1630157"/>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630781" y="9452249"/>
            <a:ext cx="2495537" cy="399286"/>
          </a:xfrm>
          <a:prstGeom prst="rect">
            <a:avLst/>
          </a:prstGeom>
        </p:spPr>
      </p:pic>
      <p:sp>
        <p:nvSpPr>
          <p:cNvPr id="20" name="Rectangle 19"/>
          <p:cNvSpPr/>
          <p:nvPr/>
        </p:nvSpPr>
        <p:spPr>
          <a:xfrm>
            <a:off x="2167367" y="2137559"/>
            <a:ext cx="14215633" cy="2171428"/>
          </a:xfrm>
          <a:prstGeom prst="rect">
            <a:avLst/>
          </a:prstGeom>
        </p:spPr>
        <p:txBody>
          <a:bodyPr wrap="square">
            <a:spAutoFit/>
          </a:bodyPr>
          <a:lstStyle/>
          <a:p>
            <a:pPr algn="just">
              <a:lnSpc>
                <a:spcPct val="150000"/>
              </a:lnSpc>
            </a:pPr>
            <a:r>
              <a:rPr lang="vi-VN" sz="4800" b="1" i="1" dirty="0">
                <a:solidFill>
                  <a:srgbClr val="000000"/>
                </a:solidFill>
                <a:ea typeface="Times New Roman" panose="02020603050405020304" pitchFamily="18" charset="0"/>
                <a:cs typeface="Times New Roman" panose="02020603050405020304" pitchFamily="18" charset="0"/>
              </a:rPr>
              <a:t>Câu 3: </a:t>
            </a:r>
            <a:r>
              <a:rPr lang="vi-VN" sz="4800" i="1" dirty="0">
                <a:solidFill>
                  <a:srgbClr val="000000"/>
                </a:solidFill>
                <a:ea typeface="Times New Roman" panose="02020603050405020304" pitchFamily="18" charset="0"/>
                <a:cs typeface="Times New Roman" panose="02020603050405020304" pitchFamily="18" charset="0"/>
              </a:rPr>
              <a:t>Nhận xét nào sau đây nêu đúng và đủ nhất về đặc sắc nghệ thuật của bài thơ?</a:t>
            </a:r>
            <a:endParaRPr lang="en-US" sz="4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Oval 21"/>
          <p:cNvSpPr/>
          <p:nvPr/>
        </p:nvSpPr>
        <p:spPr>
          <a:xfrm>
            <a:off x="3200400" y="6234473"/>
            <a:ext cx="762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0" y="4376399"/>
            <a:ext cx="13639800" cy="4478149"/>
          </a:xfrm>
          <a:prstGeom prst="rect">
            <a:avLst/>
          </a:prstGeom>
        </p:spPr>
        <p:txBody>
          <a:bodyPr wrap="square">
            <a:spAutoFit/>
          </a:bodyPr>
          <a:lstStyle/>
          <a:p>
            <a:pPr indent="287020" algn="just">
              <a:lnSpc>
                <a:spcPct val="150000"/>
              </a:lnSpc>
            </a:pPr>
            <a:r>
              <a:rPr lang="en-US" sz="3800" dirty="0">
                <a:latin typeface="Arial" panose="020B0604020202020204" pitchFamily="34" charset="0"/>
                <a:ea typeface="Times New Roman" panose="02020603050405020304" pitchFamily="18" charset="0"/>
                <a:cs typeface="Arial" panose="020B0604020202020204" pitchFamily="34" charset="0"/>
              </a:rPr>
              <a:t>A</a:t>
            </a:r>
            <a:r>
              <a:rPr lang="vi-VN" sz="3800" dirty="0" smtClean="0">
                <a:ea typeface="Times New Roman" panose="02020603050405020304" pitchFamily="18" charset="0"/>
                <a:cs typeface="Arial" panose="020B0604020202020204" pitchFamily="34" charset="0"/>
              </a:rPr>
              <a:t>. </a:t>
            </a:r>
            <a:r>
              <a:rPr lang="vi-VN" sz="3800" dirty="0">
                <a:ea typeface="Times New Roman" panose="02020603050405020304" pitchFamily="18" charset="0"/>
                <a:cs typeface="Arial" panose="020B0604020202020204" pitchFamily="34" charset="0"/>
              </a:rPr>
              <a:t>Dùng phép lặp lại nhưng có sự biến hoá và phát triển, xây dựng những hình ảnh thiên nhiên giàu ý nghĩa tượng trưng.</a:t>
            </a:r>
          </a:p>
          <a:p>
            <a:pPr indent="287020" algn="just">
              <a:lnSpc>
                <a:spcPct val="150000"/>
              </a:lnSpc>
            </a:pPr>
            <a:r>
              <a:rPr lang="en-US" sz="3800" dirty="0" smtClean="0">
                <a:latin typeface="Arial" panose="020B0604020202020204" pitchFamily="34" charset="0"/>
                <a:ea typeface="Times New Roman" panose="02020603050405020304" pitchFamily="18" charset="0"/>
                <a:cs typeface="Arial" panose="020B0604020202020204" pitchFamily="34" charset="0"/>
              </a:rPr>
              <a:t>B</a:t>
            </a:r>
            <a:r>
              <a:rPr lang="vi-VN" sz="3800" dirty="0" smtClean="0">
                <a:ea typeface="Times New Roman" panose="02020603050405020304" pitchFamily="18" charset="0"/>
                <a:cs typeface="Arial" panose="020B0604020202020204" pitchFamily="34" charset="0"/>
              </a:rPr>
              <a:t>. </a:t>
            </a:r>
            <a:r>
              <a:rPr lang="vi-VN" sz="3800" dirty="0">
                <a:ea typeface="Times New Roman" panose="02020603050405020304" pitchFamily="18" charset="0"/>
                <a:cs typeface="Arial" panose="020B0604020202020204" pitchFamily="34" charset="0"/>
              </a:rPr>
              <a:t>Là thơ văn xuôi, trong đó lời kể có xen đối thoại, dùng phép lặp lại nhưng có sự biến hoá và phát triển, xây dựng những hình ảnh thiên nhiên giàu ý nghĩa tượng trưng.</a:t>
            </a:r>
          </a:p>
        </p:txBody>
      </p:sp>
    </p:spTree>
    <p:extLst>
      <p:ext uri="{BB962C8B-B14F-4D97-AF65-F5344CB8AC3E}">
        <p14:creationId xmlns:p14="http://schemas.microsoft.com/office/powerpoint/2010/main" val="263314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9294594" y="9618786"/>
            <a:ext cx="4346109" cy="133642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4647297" y="9618786"/>
            <a:ext cx="4346109" cy="133642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0" y="9618786"/>
            <a:ext cx="4346109" cy="133642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43847" b="17715"/>
          <a:stretch>
            <a:fillRect/>
          </a:stretch>
        </p:blipFill>
        <p:spPr>
          <a:xfrm rot="5400000">
            <a:off x="1308230" y="-1308230"/>
            <a:ext cx="1624186" cy="424064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3941891" y="9618786"/>
            <a:ext cx="4346109" cy="133642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43847" b="17715"/>
          <a:stretch>
            <a:fillRect/>
          </a:stretch>
        </p:blipFill>
        <p:spPr>
          <a:xfrm rot="5400000" flipV="1">
            <a:off x="15355584" y="-1308230"/>
            <a:ext cx="1624186" cy="424064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700000">
            <a:off x="1160008" y="7801811"/>
            <a:ext cx="722341" cy="104687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700000">
            <a:off x="16405652" y="7801811"/>
            <a:ext cx="722341" cy="1046870"/>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786233" y="811457"/>
            <a:ext cx="2715534" cy="434485"/>
          </a:xfrm>
          <a:prstGeom prst="rect">
            <a:avLst/>
          </a:prstGeom>
        </p:spPr>
      </p:pic>
      <p:sp>
        <p:nvSpPr>
          <p:cNvPr id="29" name="TextBox 2"/>
          <p:cNvSpPr txBox="1"/>
          <p:nvPr/>
        </p:nvSpPr>
        <p:spPr>
          <a:xfrm>
            <a:off x="6649659" y="1624186"/>
            <a:ext cx="4988681" cy="956287"/>
          </a:xfrm>
          <a:prstGeom prst="rect">
            <a:avLst/>
          </a:prstGeom>
        </p:spPr>
        <p:txBody>
          <a:bodyPr wrap="square" lIns="0" tIns="0" rIns="0" bIns="0" rtlCol="0" anchor="t">
            <a:spAutoFit/>
          </a:bodyPr>
          <a:lstStyle/>
          <a:p>
            <a:pPr marL="0" lvl="0" indent="0" algn="ctr">
              <a:lnSpc>
                <a:spcPts val="8000"/>
              </a:lnSpc>
              <a:spcBef>
                <a:spcPct val="0"/>
              </a:spcBef>
            </a:pPr>
            <a:r>
              <a:rPr lang="en-US" sz="6400" b="1" dirty="0" smtClean="0">
                <a:solidFill>
                  <a:srgbClr val="414C64"/>
                </a:solidFill>
                <a:latin typeface="Arial" panose="020B0604020202020204" pitchFamily="34" charset="0"/>
                <a:cs typeface="Arial" panose="020B0604020202020204" pitchFamily="34" charset="0"/>
              </a:rPr>
              <a:t>VẬN DỤNG</a:t>
            </a:r>
            <a:endParaRPr lang="en-US" sz="6400" b="1" u="none" dirty="0">
              <a:solidFill>
                <a:srgbClr val="414C64"/>
              </a:solidFill>
              <a:latin typeface="Arial" panose="020B0604020202020204" pitchFamily="34" charset="0"/>
              <a:cs typeface="Arial" panose="020B0604020202020204" pitchFamily="34" charset="0"/>
            </a:endParaRPr>
          </a:p>
        </p:txBody>
      </p:sp>
      <p:sp>
        <p:nvSpPr>
          <p:cNvPr id="30" name="Rectangle 29"/>
          <p:cNvSpPr/>
          <p:nvPr/>
        </p:nvSpPr>
        <p:spPr>
          <a:xfrm>
            <a:off x="2146690" y="2945638"/>
            <a:ext cx="14097000" cy="3279424"/>
          </a:xfrm>
          <a:prstGeom prst="rect">
            <a:avLst/>
          </a:prstGeom>
        </p:spPr>
        <p:txBody>
          <a:bodyPr wrap="square">
            <a:spAutoFit/>
          </a:bodyPr>
          <a:lstStyle/>
          <a:p>
            <a:pPr algn="just">
              <a:lnSpc>
                <a:spcPct val="150000"/>
              </a:lnSpc>
            </a:pPr>
            <a:r>
              <a:rPr lang="nl-NL" sz="4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Qua</a:t>
            </a:r>
            <a:r>
              <a:rPr lang="vi-VN" sz="4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văn bản Mây và sóng, em cảm nhận như thế nào về tình mẫu tử? Hãy viết đoạn văn ngắn nêu cảm nhận của em.</a:t>
            </a:r>
            <a:endParaRPr lang="en-US" sz="4800" b="1" i="1"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up)">
                                      <p:cBhvr>
                                        <p:cTn id="8" dur="500"/>
                                        <p:tgtEl>
                                          <p:spTgt spid="30"/>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827413" y="1866900"/>
            <a:ext cx="14633174" cy="6172200"/>
            <a:chOff x="0" y="0"/>
            <a:chExt cx="23225222" cy="13042320"/>
          </a:xfrm>
        </p:grpSpPr>
        <p:sp>
          <p:nvSpPr>
            <p:cNvPr id="3" name="Freeform 3"/>
            <p:cNvSpPr/>
            <p:nvPr/>
          </p:nvSpPr>
          <p:spPr>
            <a:xfrm>
              <a:off x="0" y="-4262"/>
              <a:ext cx="23232968" cy="13048805"/>
            </a:xfrm>
            <a:custGeom>
              <a:avLst/>
              <a:gdLst/>
              <a:ahLst/>
              <a:cxnLst/>
              <a:rect l="l" t="t" r="r" b="b"/>
              <a:pathLst>
                <a:path w="23232968" h="13048805">
                  <a:moveTo>
                    <a:pt x="22294069" y="13037618"/>
                  </a:moveTo>
                  <a:cubicBezTo>
                    <a:pt x="22294069" y="13037618"/>
                    <a:pt x="21874316" y="13048805"/>
                    <a:pt x="21411730" y="13046184"/>
                  </a:cubicBezTo>
                  <a:cubicBezTo>
                    <a:pt x="6914938" y="13044021"/>
                    <a:pt x="1057073" y="13036197"/>
                    <a:pt x="1057073" y="13036197"/>
                  </a:cubicBezTo>
                  <a:cubicBezTo>
                    <a:pt x="812931" y="13027363"/>
                    <a:pt x="565145" y="13010381"/>
                    <a:pt x="398404" y="12952204"/>
                  </a:cubicBezTo>
                  <a:cubicBezTo>
                    <a:pt x="120505" y="12855242"/>
                    <a:pt x="0" y="12677714"/>
                    <a:pt x="0" y="3974127"/>
                  </a:cubicBezTo>
                  <a:lnTo>
                    <a:pt x="0" y="3974028"/>
                  </a:lnTo>
                  <a:cubicBezTo>
                    <a:pt x="8536" y="440430"/>
                    <a:pt x="34263" y="311302"/>
                    <a:pt x="140291" y="225758"/>
                  </a:cubicBezTo>
                  <a:cubicBezTo>
                    <a:pt x="342602" y="62530"/>
                    <a:pt x="736658" y="7673"/>
                    <a:pt x="1155311" y="7673"/>
                  </a:cubicBezTo>
                  <a:cubicBezTo>
                    <a:pt x="1155311" y="7673"/>
                    <a:pt x="1551711" y="15681"/>
                    <a:pt x="17023916" y="7673"/>
                  </a:cubicBezTo>
                  <a:cubicBezTo>
                    <a:pt x="21655390" y="0"/>
                    <a:pt x="22119317" y="7673"/>
                    <a:pt x="22119317" y="7673"/>
                  </a:cubicBezTo>
                  <a:cubicBezTo>
                    <a:pt x="22487624" y="15152"/>
                    <a:pt x="22850937" y="84484"/>
                    <a:pt x="23048677" y="207066"/>
                  </a:cubicBezTo>
                  <a:cubicBezTo>
                    <a:pt x="23199694" y="300683"/>
                    <a:pt x="23232968" y="425358"/>
                    <a:pt x="23223827" y="3974127"/>
                  </a:cubicBezTo>
                  <a:lnTo>
                    <a:pt x="23223827" y="3974227"/>
                  </a:lnTo>
                  <a:cubicBezTo>
                    <a:pt x="23223827" y="12795679"/>
                    <a:pt x="22940831" y="13009777"/>
                    <a:pt x="22294069" y="13037618"/>
                  </a:cubicBezTo>
                  <a:close/>
                </a:path>
              </a:pathLst>
            </a:custGeom>
            <a:solidFill>
              <a:srgbClr val="FFFFFF"/>
            </a:solidFill>
          </p:spPr>
        </p:sp>
      </p:grpSp>
      <p:grpSp>
        <p:nvGrpSpPr>
          <p:cNvPr id="4" name="Group 4"/>
          <p:cNvGrpSpPr/>
          <p:nvPr/>
        </p:nvGrpSpPr>
        <p:grpSpPr>
          <a:xfrm>
            <a:off x="6991768" y="2688663"/>
            <a:ext cx="4800601" cy="1104537"/>
            <a:chOff x="0" y="0"/>
            <a:chExt cx="10365278" cy="1314904"/>
          </a:xfrm>
        </p:grpSpPr>
        <p:sp>
          <p:nvSpPr>
            <p:cNvPr id="5" name="Freeform 5"/>
            <p:cNvSpPr/>
            <p:nvPr/>
          </p:nvSpPr>
          <p:spPr>
            <a:xfrm>
              <a:off x="0" y="-4262"/>
              <a:ext cx="10373024" cy="1321390"/>
            </a:xfrm>
            <a:custGeom>
              <a:avLst/>
              <a:gdLst/>
              <a:ahLst/>
              <a:cxnLst/>
              <a:rect l="l" t="t" r="r" b="b"/>
              <a:pathLst>
                <a:path w="10373024" h="1321390">
                  <a:moveTo>
                    <a:pt x="9434124" y="1310202"/>
                  </a:moveTo>
                  <a:cubicBezTo>
                    <a:pt x="9434124" y="1310202"/>
                    <a:pt x="9014371" y="1321390"/>
                    <a:pt x="8551787" y="1318769"/>
                  </a:cubicBezTo>
                  <a:cubicBezTo>
                    <a:pt x="3451297" y="1316606"/>
                    <a:pt x="1057073" y="1308781"/>
                    <a:pt x="1057073" y="1308781"/>
                  </a:cubicBezTo>
                  <a:cubicBezTo>
                    <a:pt x="812931" y="1299947"/>
                    <a:pt x="565145" y="1282966"/>
                    <a:pt x="398404" y="1224789"/>
                  </a:cubicBezTo>
                  <a:cubicBezTo>
                    <a:pt x="120505" y="1127827"/>
                    <a:pt x="0" y="950298"/>
                    <a:pt x="0" y="627606"/>
                  </a:cubicBezTo>
                  <a:lnTo>
                    <a:pt x="0" y="627603"/>
                  </a:lnTo>
                  <a:cubicBezTo>
                    <a:pt x="8536" y="440430"/>
                    <a:pt x="34263" y="311302"/>
                    <a:pt x="140291" y="225758"/>
                  </a:cubicBezTo>
                  <a:cubicBezTo>
                    <a:pt x="342602" y="62530"/>
                    <a:pt x="736658" y="7673"/>
                    <a:pt x="1155311" y="7673"/>
                  </a:cubicBezTo>
                  <a:cubicBezTo>
                    <a:pt x="1155311" y="7673"/>
                    <a:pt x="1551711" y="15681"/>
                    <a:pt x="6991211" y="7673"/>
                  </a:cubicBezTo>
                  <a:cubicBezTo>
                    <a:pt x="8795445" y="0"/>
                    <a:pt x="9259373" y="7673"/>
                    <a:pt x="9259373" y="7673"/>
                  </a:cubicBezTo>
                  <a:cubicBezTo>
                    <a:pt x="9627680" y="15152"/>
                    <a:pt x="9990992" y="84484"/>
                    <a:pt x="10188733" y="207066"/>
                  </a:cubicBezTo>
                  <a:cubicBezTo>
                    <a:pt x="10339750" y="300683"/>
                    <a:pt x="10373024" y="425358"/>
                    <a:pt x="10363884" y="627606"/>
                  </a:cubicBezTo>
                  <a:lnTo>
                    <a:pt x="10363884" y="627609"/>
                  </a:lnTo>
                  <a:cubicBezTo>
                    <a:pt x="10363884" y="1068264"/>
                    <a:pt x="10080887" y="1282362"/>
                    <a:pt x="9434124" y="1310202"/>
                  </a:cubicBezTo>
                  <a:close/>
                </a:path>
              </a:pathLst>
            </a:custGeom>
            <a:solidFill>
              <a:srgbClr val="FFA7BC"/>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10736" b="3380"/>
          <a:stretch>
            <a:fillRect/>
          </a:stretch>
        </p:blipFill>
        <p:spPr>
          <a:xfrm>
            <a:off x="12489710" y="8357098"/>
            <a:ext cx="5798290" cy="192990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7671" b="2622"/>
          <a:stretch>
            <a:fillRect/>
          </a:stretch>
        </p:blipFill>
        <p:spPr>
          <a:xfrm rot="-10800000">
            <a:off x="0" y="0"/>
            <a:ext cx="6218992" cy="2803998"/>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18691"/>
          <a:stretch>
            <a:fillRect/>
          </a:stretch>
        </p:blipFill>
        <p:spPr>
          <a:xfrm flipH="1">
            <a:off x="15825875" y="0"/>
            <a:ext cx="2462125" cy="280972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79539">
            <a:off x="-159727" y="8981220"/>
            <a:ext cx="3432426" cy="549188"/>
          </a:xfrm>
          <a:prstGeom prst="rect">
            <a:avLst/>
          </a:prstGeom>
        </p:spPr>
      </p:pic>
      <p:sp>
        <p:nvSpPr>
          <p:cNvPr id="11" name="TextBox 11"/>
          <p:cNvSpPr txBox="1"/>
          <p:nvPr/>
        </p:nvSpPr>
        <p:spPr>
          <a:xfrm>
            <a:off x="3208895" y="5317102"/>
            <a:ext cx="11865328" cy="1474763"/>
          </a:xfrm>
          <a:prstGeom prst="rect">
            <a:avLst/>
          </a:prstGeom>
        </p:spPr>
        <p:txBody>
          <a:bodyPr lIns="0" tIns="0" rIns="0" bIns="0" rtlCol="0" anchor="t">
            <a:spAutoFit/>
          </a:bodyPr>
          <a:lstStyle/>
          <a:p>
            <a:pPr algn="ctr">
              <a:lnSpc>
                <a:spcPts val="11500"/>
              </a:lnSpc>
            </a:pPr>
            <a:r>
              <a:rPr lang="en-US" sz="11000" b="1" spc="575" dirty="0" smtClean="0">
                <a:solidFill>
                  <a:srgbClr val="414C64"/>
                </a:solidFill>
                <a:latin typeface="Arial" panose="020B0604020202020204" pitchFamily="34" charset="0"/>
                <a:cs typeface="Arial" panose="020B0604020202020204" pitchFamily="34" charset="0"/>
              </a:rPr>
              <a:t>MÂY VÀ SÓNG</a:t>
            </a:r>
            <a:endParaRPr lang="en-US" sz="11000" b="1" spc="575" dirty="0">
              <a:solidFill>
                <a:srgbClr val="414C64"/>
              </a:solidFill>
              <a:latin typeface="Arial" panose="020B0604020202020204" pitchFamily="34" charset="0"/>
              <a:cs typeface="Arial" panose="020B0604020202020204" pitchFamily="34" charset="0"/>
            </a:endParaRPr>
          </a:p>
        </p:txBody>
      </p:sp>
      <p:sp>
        <p:nvSpPr>
          <p:cNvPr id="12" name="TextBox 12"/>
          <p:cNvSpPr txBox="1"/>
          <p:nvPr/>
        </p:nvSpPr>
        <p:spPr>
          <a:xfrm>
            <a:off x="4495800" y="3307931"/>
            <a:ext cx="10047815" cy="537198"/>
          </a:xfrm>
          <a:prstGeom prst="rect">
            <a:avLst/>
          </a:prstGeom>
        </p:spPr>
        <p:txBody>
          <a:bodyPr lIns="0" tIns="0" rIns="0" bIns="0" rtlCol="0" anchor="t">
            <a:spAutoFit/>
          </a:bodyPr>
          <a:lstStyle/>
          <a:p>
            <a:pPr marL="0" lvl="0" indent="0" algn="ctr">
              <a:lnSpc>
                <a:spcPts val="3380"/>
              </a:lnSpc>
              <a:spcBef>
                <a:spcPct val="0"/>
              </a:spcBef>
            </a:pPr>
            <a:r>
              <a:rPr lang="en-US" sz="7200" u="none" spc="130" dirty="0" smtClean="0">
                <a:solidFill>
                  <a:srgbClr val="FFFFFF"/>
                </a:solidFill>
                <a:latin typeface="Arial" panose="020B0604020202020204" pitchFamily="34" charset="0"/>
                <a:cs typeface="Arial" panose="020B0604020202020204" pitchFamily="34" charset="0"/>
              </a:rPr>
              <a:t>BÀI 7</a:t>
            </a:r>
            <a:endParaRPr lang="en-US" sz="7200" u="none" spc="130" dirty="0">
              <a:solidFill>
                <a:srgbClr val="FFFFFF"/>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462993" y="4232794"/>
            <a:ext cx="1629551" cy="260728"/>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sp>
        <p:nvSpPr>
          <p:cNvPr id="12" name="TextBox 12"/>
          <p:cNvSpPr txBox="1"/>
          <p:nvPr/>
        </p:nvSpPr>
        <p:spPr>
          <a:xfrm>
            <a:off x="1219200" y="419100"/>
            <a:ext cx="13639800" cy="961802"/>
          </a:xfrm>
          <a:prstGeom prst="rect">
            <a:avLst/>
          </a:prstGeom>
        </p:spPr>
        <p:txBody>
          <a:bodyPr wrap="square" lIns="0" tIns="0" rIns="0" bIns="0" rtlCol="0" anchor="t">
            <a:spAutoFit/>
          </a:bodyPr>
          <a:lstStyle/>
          <a:p>
            <a:pPr marL="0" lvl="0" indent="0" algn="ctr">
              <a:lnSpc>
                <a:spcPts val="8000"/>
              </a:lnSpc>
              <a:spcBef>
                <a:spcPct val="0"/>
              </a:spcBef>
            </a:pPr>
            <a:r>
              <a:rPr lang="en-US" sz="6400" b="1" dirty="0" smtClean="0">
                <a:solidFill>
                  <a:srgbClr val="C00000"/>
                </a:solidFill>
                <a:latin typeface="Times New Roman" pitchFamily="18" charset="0"/>
                <a:cs typeface="Times New Roman" pitchFamily="18" charset="0"/>
              </a:rPr>
              <a:t>I. TRẢI NGHIỆM CÙNG VĂN BẢN</a:t>
            </a:r>
            <a:endParaRPr lang="en-US" sz="6400" b="1" u="none" dirty="0">
              <a:solidFill>
                <a:srgbClr val="C00000"/>
              </a:solidFill>
              <a:latin typeface="Times New Roman" pitchFamily="18" charset="0"/>
              <a:cs typeface="Times New Roman" pitchFamily="18" charset="0"/>
            </a:endParaRPr>
          </a:p>
        </p:txBody>
      </p:sp>
      <p:sp>
        <p:nvSpPr>
          <p:cNvPr id="15" name="TextBox 9"/>
          <p:cNvSpPr txBox="1"/>
          <p:nvPr/>
        </p:nvSpPr>
        <p:spPr>
          <a:xfrm>
            <a:off x="886968" y="914991"/>
            <a:ext cx="15419832" cy="2949525"/>
          </a:xfrm>
          <a:prstGeom prst="rect">
            <a:avLst/>
          </a:prstGeom>
        </p:spPr>
        <p:txBody>
          <a:bodyPr wrap="square" lIns="0" tIns="0" rIns="0" bIns="0" rtlCol="0" anchor="t">
            <a:spAutoFit/>
          </a:bodyPr>
          <a:lstStyle/>
          <a:p>
            <a:pPr>
              <a:lnSpc>
                <a:spcPts val="11500"/>
              </a:lnSpc>
              <a:spcBef>
                <a:spcPct val="0"/>
              </a:spcBef>
            </a:pPr>
            <a:r>
              <a:rPr lang="en-US" sz="4400" b="1" i="1" u="none" dirty="0" smtClean="0">
                <a:solidFill>
                  <a:srgbClr val="414C64"/>
                </a:solidFill>
                <a:latin typeface="Times New Roman" pitchFamily="18" charset="0"/>
                <a:cs typeface="Times New Roman" pitchFamily="18" charset="0"/>
              </a:rPr>
              <a:t>1. </a:t>
            </a:r>
            <a:r>
              <a:rPr lang="en-US" sz="4400" b="1" i="1" u="none" dirty="0" err="1" smtClean="0">
                <a:solidFill>
                  <a:srgbClr val="414C64"/>
                </a:solidFill>
                <a:latin typeface="Times New Roman" pitchFamily="18" charset="0"/>
                <a:cs typeface="Times New Roman" pitchFamily="18" charset="0"/>
              </a:rPr>
              <a:t>Tác</a:t>
            </a:r>
            <a:r>
              <a:rPr lang="en-US" sz="4400" b="1" i="1" u="none" dirty="0" smtClean="0">
                <a:solidFill>
                  <a:srgbClr val="414C64"/>
                </a:solidFill>
                <a:latin typeface="Times New Roman" pitchFamily="18" charset="0"/>
                <a:cs typeface="Times New Roman" pitchFamily="18" charset="0"/>
              </a:rPr>
              <a:t> </a:t>
            </a:r>
            <a:r>
              <a:rPr lang="en-US" sz="4400" b="1" i="1" u="none" dirty="0" err="1" smtClean="0">
                <a:solidFill>
                  <a:srgbClr val="414C64"/>
                </a:solidFill>
                <a:latin typeface="Times New Roman" pitchFamily="18" charset="0"/>
                <a:cs typeface="Times New Roman" pitchFamily="18" charset="0"/>
              </a:rPr>
              <a:t>giả</a:t>
            </a:r>
            <a:r>
              <a:rPr lang="en-US" sz="4400" b="1" i="1" u="none" dirty="0" smtClean="0">
                <a:solidFill>
                  <a:srgbClr val="414C64"/>
                </a:solidFill>
                <a:latin typeface="Times New Roman" pitchFamily="18" charset="0"/>
                <a:cs typeface="Times New Roman" pitchFamily="18" charset="0"/>
              </a:rPr>
              <a:t> : Ra-bin-</a:t>
            </a:r>
            <a:r>
              <a:rPr lang="en-US" sz="4400" b="1" i="1" u="none" dirty="0" err="1" smtClean="0">
                <a:solidFill>
                  <a:srgbClr val="414C64"/>
                </a:solidFill>
                <a:latin typeface="Times New Roman" pitchFamily="18" charset="0"/>
                <a:cs typeface="Times New Roman" pitchFamily="18" charset="0"/>
              </a:rPr>
              <a:t>đờ</a:t>
            </a:r>
            <a:r>
              <a:rPr lang="en-US" sz="4400" b="1" i="1" u="none" dirty="0" smtClean="0">
                <a:solidFill>
                  <a:srgbClr val="414C64"/>
                </a:solidFill>
                <a:latin typeface="Times New Roman" pitchFamily="18" charset="0"/>
                <a:cs typeface="Times New Roman" pitchFamily="18" charset="0"/>
              </a:rPr>
              <a:t>-</a:t>
            </a:r>
            <a:r>
              <a:rPr lang="en-US" sz="4400" b="1" i="1" u="none" dirty="0" err="1" smtClean="0">
                <a:solidFill>
                  <a:srgbClr val="414C64"/>
                </a:solidFill>
                <a:latin typeface="Times New Roman" pitchFamily="18" charset="0"/>
                <a:cs typeface="Times New Roman" pitchFamily="18" charset="0"/>
              </a:rPr>
              <a:t>ra-nát</a:t>
            </a:r>
            <a:r>
              <a:rPr lang="en-US" sz="4400" b="1" i="1" u="none" dirty="0" smtClean="0">
                <a:solidFill>
                  <a:srgbClr val="414C64"/>
                </a:solidFill>
                <a:latin typeface="Times New Roman" pitchFamily="18" charset="0"/>
                <a:cs typeface="Times New Roman" pitchFamily="18" charset="0"/>
              </a:rPr>
              <a:t> Ta-go </a:t>
            </a:r>
            <a:r>
              <a:rPr lang="en-US" sz="4400" dirty="0" smtClean="0">
                <a:latin typeface="Times New Roman" pitchFamily="18" charset="0"/>
                <a:cs typeface="Times New Roman" pitchFamily="18" charset="0"/>
              </a:rPr>
              <a:t>(</a:t>
            </a:r>
            <a:r>
              <a:rPr lang="en-US" sz="4400" dirty="0">
                <a:latin typeface="Times New Roman" pitchFamily="18" charset="0"/>
                <a:cs typeface="Times New Roman" pitchFamily="18" charset="0"/>
              </a:rPr>
              <a:t>1861-1941)</a:t>
            </a:r>
            <a:endParaRPr lang="vi-VN" sz="4400" dirty="0">
              <a:latin typeface="Times New Roman" pitchFamily="18" charset="0"/>
              <a:cs typeface="Times New Roman" pitchFamily="18" charset="0"/>
            </a:endParaRPr>
          </a:p>
          <a:p>
            <a:pPr marL="0" lvl="0" indent="0">
              <a:lnSpc>
                <a:spcPts val="11500"/>
              </a:lnSpc>
              <a:spcBef>
                <a:spcPct val="0"/>
              </a:spcBef>
            </a:pPr>
            <a:endParaRPr lang="en-US" sz="4400" b="1" i="1" u="none" dirty="0">
              <a:solidFill>
                <a:srgbClr val="414C64"/>
              </a:solidFill>
              <a:latin typeface="Times New Roman" pitchFamily="18" charset="0"/>
              <a:cs typeface="Times New Roman" pitchFamily="18" charset="0"/>
            </a:endParaRPr>
          </a:p>
        </p:txBody>
      </p:sp>
      <p:pic>
        <p:nvPicPr>
          <p:cNvPr id="16" name="Picture 15" descr="Tagore, nhà thơ của tình yêu và lòng nhân ái | baotintuc.vn"/>
          <p:cNvPicPr/>
          <p:nvPr/>
        </p:nvPicPr>
        <p:blipFill>
          <a:blip r:embed="rId2">
            <a:extLst>
              <a:ext uri="{28A0092B-C50C-407E-A947-70E740481C1C}">
                <a14:useLocalDpi xmlns:a14="http://schemas.microsoft.com/office/drawing/2010/main" val="0"/>
              </a:ext>
            </a:extLst>
          </a:blip>
          <a:srcRect/>
          <a:stretch>
            <a:fillRect/>
          </a:stretch>
        </p:blipFill>
        <p:spPr bwMode="auto">
          <a:xfrm>
            <a:off x="886968" y="2514600"/>
            <a:ext cx="4953000" cy="6172200"/>
          </a:xfrm>
          <a:prstGeom prst="rect">
            <a:avLst/>
          </a:prstGeom>
          <a:noFill/>
          <a:ln>
            <a:noFill/>
          </a:ln>
        </p:spPr>
      </p:pic>
      <p:sp>
        <p:nvSpPr>
          <p:cNvPr id="17" name="TextBox 16"/>
          <p:cNvSpPr txBox="1"/>
          <p:nvPr/>
        </p:nvSpPr>
        <p:spPr>
          <a:xfrm>
            <a:off x="6248400" y="2552700"/>
            <a:ext cx="10668000" cy="3600986"/>
          </a:xfrm>
          <a:prstGeom prst="rect">
            <a:avLst/>
          </a:prstGeom>
          <a:noFill/>
        </p:spPr>
        <p:txBody>
          <a:bodyPr wrap="square" rtlCol="0">
            <a:spAutoFit/>
          </a:bodyPr>
          <a:lstStyle/>
          <a:p>
            <a:pPr>
              <a:lnSpc>
                <a:spcPct val="150000"/>
              </a:lnSpc>
            </a:pPr>
            <a:r>
              <a:rPr lang="vi-VN" sz="3800" dirty="0" smtClean="0">
                <a:solidFill>
                  <a:srgbClr val="0070C0"/>
                </a:solidFill>
                <a:latin typeface="+mj-lt"/>
              </a:rPr>
              <a:t>- </a:t>
            </a:r>
            <a:r>
              <a:rPr lang="en-US" sz="3800" dirty="0" smtClean="0">
                <a:solidFill>
                  <a:srgbClr val="0070C0"/>
                </a:solidFill>
                <a:latin typeface="Times New Roman" pitchFamily="18" charset="0"/>
                <a:cs typeface="Times New Roman" pitchFamily="18" charset="0"/>
              </a:rPr>
              <a:t>Là </a:t>
            </a:r>
            <a:r>
              <a:rPr lang="en-US" sz="3800" dirty="0" err="1" smtClean="0">
                <a:solidFill>
                  <a:srgbClr val="0070C0"/>
                </a:solidFill>
                <a:latin typeface="Times New Roman" pitchFamily="18" charset="0"/>
                <a:cs typeface="Times New Roman" pitchFamily="18" charset="0"/>
              </a:rPr>
              <a:t>danh</a:t>
            </a:r>
            <a:r>
              <a:rPr lang="en-US" sz="3800" dirty="0" smtClean="0">
                <a:solidFill>
                  <a:srgbClr val="0070C0"/>
                </a:solidFill>
                <a:latin typeface="Times New Roman" pitchFamily="18" charset="0"/>
                <a:cs typeface="Times New Roman" pitchFamily="18" charset="0"/>
              </a:rPr>
              <a:t> </a:t>
            </a:r>
            <a:r>
              <a:rPr lang="en-US" sz="3800" dirty="0" err="1" smtClean="0">
                <a:solidFill>
                  <a:srgbClr val="0070C0"/>
                </a:solidFill>
                <a:latin typeface="Times New Roman" pitchFamily="18" charset="0"/>
                <a:cs typeface="Times New Roman" pitchFamily="18" charset="0"/>
              </a:rPr>
              <a:t>nhân</a:t>
            </a:r>
            <a:r>
              <a:rPr lang="en-US" sz="3800" dirty="0" smtClean="0">
                <a:solidFill>
                  <a:srgbClr val="0070C0"/>
                </a:solidFill>
                <a:latin typeface="Times New Roman" pitchFamily="18" charset="0"/>
                <a:cs typeface="Times New Roman" pitchFamily="18" charset="0"/>
              </a:rPr>
              <a:t> văn </a:t>
            </a:r>
            <a:r>
              <a:rPr lang="en-US" sz="3800" dirty="0" err="1" smtClean="0">
                <a:solidFill>
                  <a:srgbClr val="0070C0"/>
                </a:solidFill>
                <a:latin typeface="Times New Roman" pitchFamily="18" charset="0"/>
                <a:cs typeface="Times New Roman" pitchFamily="18" charset="0"/>
              </a:rPr>
              <a:t>hóa</a:t>
            </a:r>
            <a:r>
              <a:rPr lang="en-US" sz="3800" dirty="0" smtClean="0">
                <a:solidFill>
                  <a:srgbClr val="0070C0"/>
                </a:solidFill>
                <a:latin typeface="Times New Roman" pitchFamily="18" charset="0"/>
                <a:cs typeface="Times New Roman" pitchFamily="18" charset="0"/>
              </a:rPr>
              <a:t>, </a:t>
            </a:r>
            <a:r>
              <a:rPr lang="en-US" sz="3800" dirty="0">
                <a:solidFill>
                  <a:srgbClr val="0070C0"/>
                </a:solidFill>
                <a:latin typeface="Times New Roman" pitchFamily="18" charset="0"/>
                <a:cs typeface="Times New Roman" pitchFamily="18" charset="0"/>
              </a:rPr>
              <a:t>n</a:t>
            </a:r>
            <a:r>
              <a:rPr lang="vi-VN" sz="3800" dirty="0" smtClean="0">
                <a:solidFill>
                  <a:srgbClr val="0070C0"/>
                </a:solidFill>
                <a:latin typeface="Times New Roman" pitchFamily="18" charset="0"/>
                <a:cs typeface="Times New Roman" pitchFamily="18" charset="0"/>
              </a:rPr>
              <a:t>hà </a:t>
            </a:r>
            <a:r>
              <a:rPr lang="vi-VN" sz="3800" dirty="0">
                <a:solidFill>
                  <a:srgbClr val="0070C0"/>
                </a:solidFill>
                <a:latin typeface="+mj-lt"/>
              </a:rPr>
              <a:t>thơ hiện đại lớn nhất ở Ấn Độ.</a:t>
            </a:r>
          </a:p>
          <a:p>
            <a:pPr>
              <a:lnSpc>
                <a:spcPct val="150000"/>
              </a:lnSpc>
            </a:pPr>
            <a:r>
              <a:rPr lang="vi-VN" sz="3800" dirty="0">
                <a:solidFill>
                  <a:srgbClr val="0070C0"/>
                </a:solidFill>
                <a:latin typeface="+mj-lt"/>
              </a:rPr>
              <a:t>- Thơ ông thể hiện tinh thần dân tộc, dân chủ sâu sắc, tinh thần nhân văn cao cả</a:t>
            </a:r>
            <a:r>
              <a:rPr lang="vi-VN" sz="3800" dirty="0" smtClean="0">
                <a:solidFill>
                  <a:srgbClr val="0070C0"/>
                </a:solidFill>
                <a:latin typeface="+mj-lt"/>
              </a:rPr>
              <a:t>.</a:t>
            </a:r>
            <a:endParaRPr lang="vi-VN" sz="3800" dirty="0">
              <a:solidFill>
                <a:srgbClr val="0070C0"/>
              </a:solidFill>
              <a:latin typeface="+mj-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sp>
        <p:nvSpPr>
          <p:cNvPr id="9" name="TextBox 9"/>
          <p:cNvSpPr txBox="1"/>
          <p:nvPr/>
        </p:nvSpPr>
        <p:spPr>
          <a:xfrm>
            <a:off x="1295400" y="190902"/>
            <a:ext cx="8763000" cy="1474763"/>
          </a:xfrm>
          <a:prstGeom prst="rect">
            <a:avLst/>
          </a:prstGeom>
        </p:spPr>
        <p:txBody>
          <a:bodyPr wrap="square" lIns="0" tIns="0" rIns="0" bIns="0" rtlCol="0" anchor="t">
            <a:spAutoFit/>
          </a:bodyPr>
          <a:lstStyle/>
          <a:p>
            <a:pPr marL="0" lvl="0" indent="0" algn="just">
              <a:lnSpc>
                <a:spcPts val="11500"/>
              </a:lnSpc>
              <a:spcBef>
                <a:spcPct val="0"/>
              </a:spcBef>
            </a:pPr>
            <a:r>
              <a:rPr lang="en-US" sz="5600" b="1" i="1" dirty="0" smtClean="0">
                <a:solidFill>
                  <a:srgbClr val="414C64"/>
                </a:solidFill>
                <a:latin typeface="Times New Roman" pitchFamily="18" charset="0"/>
                <a:cs typeface="Times New Roman" pitchFamily="18" charset="0"/>
              </a:rPr>
              <a:t>2. </a:t>
            </a:r>
            <a:r>
              <a:rPr lang="en-US" sz="5600" b="1" i="1" dirty="0" err="1" smtClean="0">
                <a:solidFill>
                  <a:srgbClr val="414C64"/>
                </a:solidFill>
                <a:latin typeface="Times New Roman" pitchFamily="18" charset="0"/>
                <a:cs typeface="Times New Roman" pitchFamily="18" charset="0"/>
              </a:rPr>
              <a:t>Tác</a:t>
            </a:r>
            <a:r>
              <a:rPr lang="en-US" sz="5600" b="1" i="1" dirty="0" smtClean="0">
                <a:solidFill>
                  <a:srgbClr val="414C64"/>
                </a:solidFill>
                <a:latin typeface="Times New Roman" pitchFamily="18" charset="0"/>
                <a:cs typeface="Times New Roman" pitchFamily="18" charset="0"/>
              </a:rPr>
              <a:t> </a:t>
            </a:r>
            <a:r>
              <a:rPr lang="en-US" sz="5600" b="1" i="1" dirty="0" err="1" smtClean="0">
                <a:solidFill>
                  <a:srgbClr val="414C64"/>
                </a:solidFill>
                <a:latin typeface="Times New Roman" pitchFamily="18" charset="0"/>
                <a:cs typeface="Times New Roman" pitchFamily="18" charset="0"/>
              </a:rPr>
              <a:t>phẩm</a:t>
            </a:r>
            <a:r>
              <a:rPr lang="en-US" sz="5600" b="1" i="1" dirty="0" smtClean="0">
                <a:solidFill>
                  <a:srgbClr val="414C64"/>
                </a:solidFill>
                <a:latin typeface="Times New Roman" pitchFamily="18" charset="0"/>
                <a:cs typeface="Times New Roman" pitchFamily="18" charset="0"/>
              </a:rPr>
              <a:t>: </a:t>
            </a:r>
            <a:r>
              <a:rPr lang="en-US" sz="5600" b="1" i="1" dirty="0" err="1" smtClean="0">
                <a:solidFill>
                  <a:srgbClr val="414C64"/>
                </a:solidFill>
                <a:latin typeface="Times New Roman" pitchFamily="18" charset="0"/>
                <a:cs typeface="Times New Roman" pitchFamily="18" charset="0"/>
              </a:rPr>
              <a:t>Mây</a:t>
            </a:r>
            <a:r>
              <a:rPr lang="en-US" sz="5600" b="1" i="1" dirty="0" smtClean="0">
                <a:solidFill>
                  <a:srgbClr val="414C64"/>
                </a:solidFill>
                <a:latin typeface="Times New Roman" pitchFamily="18" charset="0"/>
                <a:cs typeface="Times New Roman" pitchFamily="18" charset="0"/>
              </a:rPr>
              <a:t> </a:t>
            </a:r>
            <a:r>
              <a:rPr lang="en-US" sz="5600" b="1" i="1" dirty="0" err="1" smtClean="0">
                <a:solidFill>
                  <a:srgbClr val="414C64"/>
                </a:solidFill>
                <a:latin typeface="Times New Roman" pitchFamily="18" charset="0"/>
                <a:cs typeface="Times New Roman" pitchFamily="18" charset="0"/>
              </a:rPr>
              <a:t>và</a:t>
            </a:r>
            <a:r>
              <a:rPr lang="en-US" sz="5600" b="1" i="1" dirty="0" smtClean="0">
                <a:solidFill>
                  <a:srgbClr val="414C64"/>
                </a:solidFill>
                <a:latin typeface="Times New Roman" pitchFamily="18" charset="0"/>
                <a:cs typeface="Times New Roman" pitchFamily="18" charset="0"/>
              </a:rPr>
              <a:t> </a:t>
            </a:r>
            <a:r>
              <a:rPr lang="en-US" sz="5600" b="1" i="1" dirty="0" err="1" smtClean="0">
                <a:solidFill>
                  <a:srgbClr val="414C64"/>
                </a:solidFill>
                <a:latin typeface="Times New Roman" pitchFamily="18" charset="0"/>
                <a:cs typeface="Times New Roman" pitchFamily="18" charset="0"/>
              </a:rPr>
              <a:t>sóng</a:t>
            </a:r>
            <a:endParaRPr lang="en-US" sz="5600" b="1" i="1" u="none" dirty="0">
              <a:solidFill>
                <a:srgbClr val="414C64"/>
              </a:solidFill>
              <a:latin typeface="Times New Roman" pitchFamily="18" charset="0"/>
              <a:cs typeface="Times New Roman" pitchFamily="18" charset="0"/>
            </a:endParaRPr>
          </a:p>
        </p:txBody>
      </p:sp>
      <p:sp>
        <p:nvSpPr>
          <p:cNvPr id="13" name="TextBox 12"/>
          <p:cNvSpPr txBox="1"/>
          <p:nvPr/>
        </p:nvSpPr>
        <p:spPr>
          <a:xfrm>
            <a:off x="1066800" y="1665665"/>
            <a:ext cx="16306800" cy="5159746"/>
          </a:xfrm>
          <a:prstGeom prst="rect">
            <a:avLst/>
          </a:prstGeom>
          <a:noFill/>
        </p:spPr>
        <p:txBody>
          <a:bodyPr wrap="square" rtlCol="0">
            <a:spAutoFit/>
          </a:bodyPr>
          <a:lstStyle/>
          <a:p>
            <a:pPr marL="571500" indent="-571500" algn="just">
              <a:lnSpc>
                <a:spcPct val="112000"/>
              </a:lnSpc>
              <a:buFontTx/>
              <a:buChar char="-"/>
            </a:pPr>
            <a:r>
              <a:rPr lang="en-US" sz="4200" dirty="0" smtClean="0">
                <a:solidFill>
                  <a:srgbClr val="0070C0"/>
                </a:solidFill>
                <a:latin typeface="Times New Roman" pitchFamily="18" charset="0"/>
                <a:cs typeface="Times New Roman" pitchFamily="18" charset="0"/>
              </a:rPr>
              <a:t>In trong </a:t>
            </a:r>
            <a:r>
              <a:rPr lang="en-US" sz="4200" dirty="0" err="1" smtClean="0">
                <a:solidFill>
                  <a:srgbClr val="0070C0"/>
                </a:solidFill>
                <a:latin typeface="Times New Roman" pitchFamily="18" charset="0"/>
                <a:cs typeface="Times New Roman" pitchFamily="18" charset="0"/>
              </a:rPr>
              <a:t>tập</a:t>
            </a:r>
            <a:r>
              <a:rPr lang="en-US" sz="4200" dirty="0" smtClean="0">
                <a:solidFill>
                  <a:srgbClr val="0070C0"/>
                </a:solidFill>
                <a:latin typeface="Times New Roman" pitchFamily="18" charset="0"/>
                <a:cs typeface="Times New Roman" pitchFamily="18" charset="0"/>
              </a:rPr>
              <a:t> </a:t>
            </a:r>
            <a:r>
              <a:rPr lang="en-US" sz="4200" dirty="0" err="1" smtClean="0">
                <a:solidFill>
                  <a:srgbClr val="0070C0"/>
                </a:solidFill>
                <a:latin typeface="Times New Roman" pitchFamily="18" charset="0"/>
                <a:cs typeface="Times New Roman" pitchFamily="18" charset="0"/>
              </a:rPr>
              <a:t>Trẻ</a:t>
            </a:r>
            <a:r>
              <a:rPr lang="en-US" sz="4200" dirty="0" smtClean="0">
                <a:solidFill>
                  <a:srgbClr val="0070C0"/>
                </a:solidFill>
                <a:latin typeface="Times New Roman" pitchFamily="18" charset="0"/>
                <a:cs typeface="Times New Roman" pitchFamily="18" charset="0"/>
              </a:rPr>
              <a:t> </a:t>
            </a:r>
            <a:r>
              <a:rPr lang="en-US" sz="4200" dirty="0" err="1" smtClean="0">
                <a:solidFill>
                  <a:srgbClr val="0070C0"/>
                </a:solidFill>
                <a:latin typeface="Times New Roman" pitchFamily="18" charset="0"/>
                <a:cs typeface="Times New Roman" pitchFamily="18" charset="0"/>
              </a:rPr>
              <a:t>thơ</a:t>
            </a:r>
            <a:r>
              <a:rPr lang="en-US" sz="4200" dirty="0" smtClean="0">
                <a:solidFill>
                  <a:srgbClr val="0070C0"/>
                </a:solidFill>
                <a:latin typeface="Times New Roman" pitchFamily="18" charset="0"/>
                <a:cs typeface="Times New Roman" pitchFamily="18" charset="0"/>
              </a:rPr>
              <a:t>, </a:t>
            </a:r>
            <a:r>
              <a:rPr lang="en-US" sz="4200" dirty="0">
                <a:solidFill>
                  <a:srgbClr val="0070C0"/>
                </a:solidFill>
                <a:latin typeface="Times New Roman" pitchFamily="18" charset="0"/>
                <a:cs typeface="Times New Roman" pitchFamily="18" charset="0"/>
              </a:rPr>
              <a:t>x</a:t>
            </a:r>
            <a:r>
              <a:rPr lang="vi-VN" sz="4200" dirty="0" smtClean="0">
                <a:solidFill>
                  <a:srgbClr val="0070C0"/>
                </a:solidFill>
                <a:latin typeface="Times New Roman" pitchFamily="18" charset="0"/>
                <a:cs typeface="Times New Roman" pitchFamily="18" charset="0"/>
              </a:rPr>
              <a:t>uất </a:t>
            </a:r>
            <a:r>
              <a:rPr lang="vi-VN" sz="4200" dirty="0">
                <a:solidFill>
                  <a:srgbClr val="0070C0"/>
                </a:solidFill>
                <a:latin typeface="Times New Roman" pitchFamily="18" charset="0"/>
                <a:cs typeface="Times New Roman" pitchFamily="18" charset="0"/>
              </a:rPr>
              <a:t>bản năm 1909, </a:t>
            </a:r>
            <a:r>
              <a:rPr lang="vi-VN" sz="4200" dirty="0" smtClean="0">
                <a:solidFill>
                  <a:srgbClr val="0070C0"/>
                </a:solidFill>
                <a:latin typeface="Times New Roman" pitchFamily="18" charset="0"/>
                <a:cs typeface="Times New Roman" pitchFamily="18" charset="0"/>
              </a:rPr>
              <a:t>là </a:t>
            </a:r>
            <a:r>
              <a:rPr lang="vi-VN" sz="4200" dirty="0">
                <a:solidFill>
                  <a:srgbClr val="0070C0"/>
                </a:solidFill>
                <a:latin typeface="Times New Roman" pitchFamily="18" charset="0"/>
                <a:cs typeface="Times New Roman" pitchFamily="18" charset="0"/>
              </a:rPr>
              <a:t>một bài thơ văn xuôi nhưng vẫn có âm điệu nhịp nhàng</a:t>
            </a:r>
            <a:r>
              <a:rPr lang="vi-VN" sz="4200" dirty="0" smtClean="0">
                <a:solidFill>
                  <a:srgbClr val="0070C0"/>
                </a:solidFill>
                <a:latin typeface="Times New Roman" pitchFamily="18" charset="0"/>
                <a:cs typeface="Times New Roman" pitchFamily="18" charset="0"/>
              </a:rPr>
              <a:t>.</a:t>
            </a:r>
            <a:endParaRPr lang="en-US" sz="4200" dirty="0" smtClean="0">
              <a:solidFill>
                <a:srgbClr val="0070C0"/>
              </a:solidFill>
              <a:latin typeface="Times New Roman" pitchFamily="18" charset="0"/>
              <a:cs typeface="Times New Roman" pitchFamily="18" charset="0"/>
            </a:endParaRPr>
          </a:p>
          <a:p>
            <a:pPr marL="571500" indent="-571500" algn="just">
              <a:lnSpc>
                <a:spcPct val="112000"/>
              </a:lnSpc>
              <a:buFontTx/>
              <a:buChar char="-"/>
            </a:pPr>
            <a:r>
              <a:rPr lang="en-US" sz="4200" dirty="0" err="1" smtClean="0">
                <a:solidFill>
                  <a:srgbClr val="0070C0"/>
                </a:solidFill>
                <a:latin typeface="Times New Roman" pitchFamily="18" charset="0"/>
                <a:cs typeface="Times New Roman" pitchFamily="18" charset="0"/>
              </a:rPr>
              <a:t>Sau</a:t>
            </a:r>
            <a:r>
              <a:rPr lang="en-US" sz="4200" dirty="0" smtClean="0">
                <a:solidFill>
                  <a:srgbClr val="0070C0"/>
                </a:solidFill>
                <a:latin typeface="Times New Roman" pitchFamily="18" charset="0"/>
                <a:cs typeface="Times New Roman" pitchFamily="18" charset="0"/>
              </a:rPr>
              <a:t> </a:t>
            </a:r>
            <a:r>
              <a:rPr lang="en-US" sz="4200" dirty="0" err="1" smtClean="0">
                <a:solidFill>
                  <a:srgbClr val="0070C0"/>
                </a:solidFill>
                <a:latin typeface="Times New Roman" pitchFamily="18" charset="0"/>
                <a:cs typeface="Times New Roman" pitchFamily="18" charset="0"/>
              </a:rPr>
              <a:t>đó</a:t>
            </a:r>
            <a:r>
              <a:rPr lang="en-US" sz="4200" dirty="0" smtClean="0">
                <a:solidFill>
                  <a:srgbClr val="0070C0"/>
                </a:solidFill>
                <a:latin typeface="Times New Roman" pitchFamily="18" charset="0"/>
                <a:cs typeface="Times New Roman" pitchFamily="18" charset="0"/>
              </a:rPr>
              <a:t>, bài </a:t>
            </a:r>
            <a:r>
              <a:rPr lang="en-US" sz="4200" dirty="0" err="1" smtClean="0">
                <a:solidFill>
                  <a:srgbClr val="0070C0"/>
                </a:solidFill>
                <a:latin typeface="Times New Roman" pitchFamily="18" charset="0"/>
                <a:cs typeface="Times New Roman" pitchFamily="18" charset="0"/>
              </a:rPr>
              <a:t>thơ</a:t>
            </a:r>
            <a:r>
              <a:rPr lang="en-US" sz="4200" dirty="0" smtClean="0">
                <a:solidFill>
                  <a:srgbClr val="0070C0"/>
                </a:solidFill>
                <a:latin typeface="Times New Roman" pitchFamily="18" charset="0"/>
                <a:cs typeface="Times New Roman" pitchFamily="18" charset="0"/>
              </a:rPr>
              <a:t> </a:t>
            </a:r>
            <a:r>
              <a:rPr lang="en-US" sz="4200" dirty="0" err="1" smtClean="0">
                <a:solidFill>
                  <a:srgbClr val="0070C0"/>
                </a:solidFill>
                <a:latin typeface="Times New Roman" pitchFamily="18" charset="0"/>
                <a:cs typeface="Times New Roman" pitchFamily="18" charset="0"/>
              </a:rPr>
              <a:t>được</a:t>
            </a:r>
            <a:r>
              <a:rPr lang="en-US" sz="4200" dirty="0" smtClean="0">
                <a:solidFill>
                  <a:srgbClr val="0070C0"/>
                </a:solidFill>
                <a:latin typeface="Times New Roman" pitchFamily="18" charset="0"/>
                <a:cs typeface="Times New Roman" pitchFamily="18" charset="0"/>
              </a:rPr>
              <a:t> chính ông dịch </a:t>
            </a:r>
            <a:r>
              <a:rPr lang="en-US" sz="4200" dirty="0" err="1" smtClean="0">
                <a:solidFill>
                  <a:srgbClr val="0070C0"/>
                </a:solidFill>
                <a:latin typeface="Times New Roman" pitchFamily="18" charset="0"/>
                <a:cs typeface="Times New Roman" pitchFamily="18" charset="0"/>
              </a:rPr>
              <a:t>ra</a:t>
            </a:r>
            <a:r>
              <a:rPr lang="en-US" sz="4200" dirty="0" smtClean="0">
                <a:solidFill>
                  <a:srgbClr val="0070C0"/>
                </a:solidFill>
                <a:latin typeface="Times New Roman" pitchFamily="18" charset="0"/>
                <a:cs typeface="Times New Roman" pitchFamily="18" charset="0"/>
              </a:rPr>
              <a:t> tiếng </a:t>
            </a:r>
            <a:r>
              <a:rPr lang="en-US" sz="4200" dirty="0" err="1" smtClean="0">
                <a:solidFill>
                  <a:srgbClr val="0070C0"/>
                </a:solidFill>
                <a:latin typeface="Times New Roman" pitchFamily="18" charset="0"/>
                <a:cs typeface="Times New Roman" pitchFamily="18" charset="0"/>
              </a:rPr>
              <a:t>Anh</a:t>
            </a:r>
            <a:r>
              <a:rPr lang="en-US" sz="4200" dirty="0" smtClean="0">
                <a:solidFill>
                  <a:srgbClr val="0070C0"/>
                </a:solidFill>
                <a:latin typeface="Times New Roman" pitchFamily="18" charset="0"/>
                <a:cs typeface="Times New Roman" pitchFamily="18" charset="0"/>
              </a:rPr>
              <a:t>, in trong </a:t>
            </a:r>
            <a:r>
              <a:rPr lang="en-US" sz="4200" dirty="0" err="1" smtClean="0">
                <a:solidFill>
                  <a:srgbClr val="0070C0"/>
                </a:solidFill>
                <a:latin typeface="Times New Roman" pitchFamily="18" charset="0"/>
                <a:cs typeface="Times New Roman" pitchFamily="18" charset="0"/>
              </a:rPr>
              <a:t>tập</a:t>
            </a:r>
            <a:r>
              <a:rPr lang="en-US" sz="4200" dirty="0" smtClean="0">
                <a:solidFill>
                  <a:srgbClr val="0070C0"/>
                </a:solidFill>
                <a:latin typeface="Times New Roman" pitchFamily="18" charset="0"/>
                <a:cs typeface="Times New Roman" pitchFamily="18" charset="0"/>
              </a:rPr>
              <a:t> </a:t>
            </a:r>
            <a:r>
              <a:rPr lang="en-US" sz="4200" dirty="0" err="1" smtClean="0">
                <a:solidFill>
                  <a:srgbClr val="0070C0"/>
                </a:solidFill>
                <a:latin typeface="Times New Roman" pitchFamily="18" charset="0"/>
                <a:cs typeface="Times New Roman" pitchFamily="18" charset="0"/>
              </a:rPr>
              <a:t>Trăng</a:t>
            </a:r>
            <a:r>
              <a:rPr lang="en-US" sz="4200" dirty="0" smtClean="0">
                <a:solidFill>
                  <a:srgbClr val="0070C0"/>
                </a:solidFill>
                <a:latin typeface="Times New Roman" pitchFamily="18" charset="0"/>
                <a:cs typeface="Times New Roman" pitchFamily="18" charset="0"/>
              </a:rPr>
              <a:t> non, </a:t>
            </a:r>
            <a:r>
              <a:rPr lang="en-US" sz="4200" dirty="0" err="1" smtClean="0">
                <a:solidFill>
                  <a:srgbClr val="0070C0"/>
                </a:solidFill>
                <a:latin typeface="Times New Roman" pitchFamily="18" charset="0"/>
                <a:cs typeface="Times New Roman" pitchFamily="18" charset="0"/>
              </a:rPr>
              <a:t>xuất</a:t>
            </a:r>
            <a:r>
              <a:rPr lang="en-US" sz="4200" dirty="0" smtClean="0">
                <a:solidFill>
                  <a:srgbClr val="0070C0"/>
                </a:solidFill>
                <a:latin typeface="Times New Roman" pitchFamily="18" charset="0"/>
                <a:cs typeface="Times New Roman" pitchFamily="18" charset="0"/>
              </a:rPr>
              <a:t> bản năm 1915.</a:t>
            </a:r>
          </a:p>
          <a:p>
            <a:pPr marL="285750" indent="-285750" algn="just">
              <a:lnSpc>
                <a:spcPct val="112000"/>
              </a:lnSpc>
              <a:buFontTx/>
              <a:buChar char="-"/>
            </a:pPr>
            <a:r>
              <a:rPr lang="vi-VN" sz="4200" b="1" dirty="0" smtClean="0">
                <a:solidFill>
                  <a:srgbClr val="0070C0"/>
                </a:solidFill>
                <a:latin typeface="Times New Roman" pitchFamily="18" charset="0"/>
                <a:cs typeface="Times New Roman" pitchFamily="18" charset="0"/>
              </a:rPr>
              <a:t>Thể </a:t>
            </a:r>
            <a:r>
              <a:rPr lang="vi-VN" sz="4200" b="1" dirty="0">
                <a:solidFill>
                  <a:srgbClr val="0070C0"/>
                </a:solidFill>
                <a:latin typeface="Times New Roman" pitchFamily="18" charset="0"/>
                <a:cs typeface="Times New Roman" pitchFamily="18" charset="0"/>
              </a:rPr>
              <a:t>loại: </a:t>
            </a:r>
            <a:r>
              <a:rPr lang="vi-VN" sz="4200" dirty="0">
                <a:solidFill>
                  <a:srgbClr val="0070C0"/>
                </a:solidFill>
                <a:latin typeface="Times New Roman" pitchFamily="18" charset="0"/>
                <a:cs typeface="Times New Roman" pitchFamily="18" charset="0"/>
              </a:rPr>
              <a:t>Thơ tự do (thơ văn xuôi) các câu thơ dài ngắn rất tự do, rất ít thậm chí không vần.</a:t>
            </a:r>
          </a:p>
          <a:p>
            <a:pPr marL="285750" indent="-285750" algn="just">
              <a:lnSpc>
                <a:spcPct val="112000"/>
              </a:lnSpc>
              <a:buFontTx/>
              <a:buChar char="-"/>
            </a:pPr>
            <a:r>
              <a:rPr lang="en-US" sz="4200" b="1" dirty="0" err="1" smtClean="0">
                <a:solidFill>
                  <a:srgbClr val="0070C0"/>
                </a:solidFill>
                <a:latin typeface="Times New Roman" pitchFamily="18" charset="0"/>
                <a:cs typeface="Times New Roman" pitchFamily="18" charset="0"/>
              </a:rPr>
              <a:t>Phương</a:t>
            </a:r>
            <a:r>
              <a:rPr lang="en-US" sz="4200" b="1" dirty="0" smtClean="0">
                <a:solidFill>
                  <a:srgbClr val="0070C0"/>
                </a:solidFill>
                <a:latin typeface="Times New Roman" pitchFamily="18" charset="0"/>
                <a:cs typeface="Times New Roman" pitchFamily="18" charset="0"/>
              </a:rPr>
              <a:t> </a:t>
            </a:r>
            <a:r>
              <a:rPr lang="en-US" sz="4200" b="1" dirty="0" err="1" smtClean="0">
                <a:solidFill>
                  <a:srgbClr val="0070C0"/>
                </a:solidFill>
                <a:latin typeface="Times New Roman" pitchFamily="18" charset="0"/>
                <a:cs typeface="Times New Roman" pitchFamily="18" charset="0"/>
              </a:rPr>
              <a:t>thức</a:t>
            </a:r>
            <a:r>
              <a:rPr lang="en-US" sz="4200" b="1" dirty="0" smtClean="0">
                <a:solidFill>
                  <a:srgbClr val="0070C0"/>
                </a:solidFill>
                <a:latin typeface="Times New Roman" pitchFamily="18" charset="0"/>
                <a:cs typeface="Times New Roman" pitchFamily="18" charset="0"/>
              </a:rPr>
              <a:t> </a:t>
            </a:r>
            <a:r>
              <a:rPr lang="en-US" sz="4200" b="1" dirty="0" err="1" smtClean="0">
                <a:solidFill>
                  <a:srgbClr val="0070C0"/>
                </a:solidFill>
                <a:latin typeface="Times New Roman" pitchFamily="18" charset="0"/>
                <a:cs typeface="Times New Roman" pitchFamily="18" charset="0"/>
              </a:rPr>
              <a:t>biểu</a:t>
            </a:r>
            <a:r>
              <a:rPr lang="en-US" sz="4200" b="1" dirty="0" smtClean="0">
                <a:solidFill>
                  <a:srgbClr val="0070C0"/>
                </a:solidFill>
                <a:latin typeface="Times New Roman" pitchFamily="18" charset="0"/>
                <a:cs typeface="Times New Roman" pitchFamily="18" charset="0"/>
              </a:rPr>
              <a:t> </a:t>
            </a:r>
            <a:r>
              <a:rPr lang="en-US" sz="4200" b="1" dirty="0" err="1" smtClean="0">
                <a:solidFill>
                  <a:srgbClr val="0070C0"/>
                </a:solidFill>
                <a:latin typeface="Times New Roman" pitchFamily="18" charset="0"/>
                <a:cs typeface="Times New Roman" pitchFamily="18" charset="0"/>
              </a:rPr>
              <a:t>đạt</a:t>
            </a:r>
            <a:r>
              <a:rPr lang="vi-VN" sz="4200" b="1" dirty="0" smtClean="0">
                <a:solidFill>
                  <a:srgbClr val="0070C0"/>
                </a:solidFill>
                <a:latin typeface="Times New Roman" pitchFamily="18" charset="0"/>
                <a:cs typeface="Times New Roman" pitchFamily="18" charset="0"/>
              </a:rPr>
              <a:t>:</a:t>
            </a:r>
            <a:r>
              <a:rPr lang="vi-VN" sz="4200" dirty="0" smtClean="0">
                <a:solidFill>
                  <a:srgbClr val="0070C0"/>
                </a:solidFill>
                <a:latin typeface="Times New Roman" pitchFamily="18" charset="0"/>
                <a:cs typeface="Times New Roman" pitchFamily="18" charset="0"/>
              </a:rPr>
              <a:t> </a:t>
            </a:r>
            <a:r>
              <a:rPr lang="vi-VN" sz="4200" dirty="0">
                <a:solidFill>
                  <a:srgbClr val="0070C0"/>
                </a:solidFill>
                <a:latin typeface="Times New Roman" pitchFamily="18" charset="0"/>
                <a:cs typeface="Times New Roman" pitchFamily="18" charset="0"/>
              </a:rPr>
              <a:t>Biểu </a:t>
            </a:r>
            <a:r>
              <a:rPr lang="vi-VN" sz="4200" dirty="0" smtClean="0">
                <a:solidFill>
                  <a:srgbClr val="0070C0"/>
                </a:solidFill>
                <a:latin typeface="Times New Roman" pitchFamily="18" charset="0"/>
                <a:cs typeface="Times New Roman" pitchFamily="18" charset="0"/>
              </a:rPr>
              <a:t>cảm</a:t>
            </a:r>
            <a:endParaRPr lang="vi-VN" sz="42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22334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sp>
        <p:nvSpPr>
          <p:cNvPr id="12" name="TextBox 12"/>
          <p:cNvSpPr txBox="1"/>
          <p:nvPr/>
        </p:nvSpPr>
        <p:spPr>
          <a:xfrm>
            <a:off x="990600" y="190500"/>
            <a:ext cx="10896600" cy="961802"/>
          </a:xfrm>
          <a:prstGeom prst="rect">
            <a:avLst/>
          </a:prstGeom>
        </p:spPr>
        <p:txBody>
          <a:bodyPr wrap="square" lIns="0" tIns="0" rIns="0" bIns="0" rtlCol="0" anchor="t">
            <a:spAutoFit/>
          </a:bodyPr>
          <a:lstStyle/>
          <a:p>
            <a:pPr marL="0" lvl="0" indent="0" algn="ctr">
              <a:lnSpc>
                <a:spcPts val="8000"/>
              </a:lnSpc>
              <a:spcBef>
                <a:spcPct val="0"/>
              </a:spcBef>
            </a:pPr>
            <a:r>
              <a:rPr lang="en-US" sz="6400" b="1" dirty="0" smtClean="0">
                <a:solidFill>
                  <a:srgbClr val="C00000"/>
                </a:solidFill>
                <a:latin typeface="Times New Roman" pitchFamily="18" charset="0"/>
                <a:cs typeface="Times New Roman" pitchFamily="18" charset="0"/>
              </a:rPr>
              <a:t>II. SUY NGẪM, PHẢN HỒI</a:t>
            </a:r>
            <a:endParaRPr lang="en-US" sz="6400" b="1" u="none" dirty="0">
              <a:solidFill>
                <a:srgbClr val="C00000"/>
              </a:solidFill>
              <a:latin typeface="Times New Roman" pitchFamily="18" charset="0"/>
              <a:cs typeface="Times New Roman" pitchFamily="18" charset="0"/>
            </a:endParaRPr>
          </a:p>
        </p:txBody>
      </p:sp>
      <p:sp>
        <p:nvSpPr>
          <p:cNvPr id="15" name="TextBox 14"/>
          <p:cNvSpPr txBox="1"/>
          <p:nvPr/>
        </p:nvSpPr>
        <p:spPr>
          <a:xfrm>
            <a:off x="1008888" y="1152302"/>
            <a:ext cx="15392400" cy="913712"/>
          </a:xfrm>
          <a:prstGeom prst="rect">
            <a:avLst/>
          </a:prstGeom>
        </p:spPr>
        <p:txBody>
          <a:bodyPr wrap="square" lIns="0" tIns="0" rIns="0" bIns="0" rtlCol="0" anchor="t">
            <a:spAutoFit/>
          </a:bodyPr>
          <a:lstStyle/>
          <a:p>
            <a:pPr marL="0" lvl="0" indent="0" algn="just">
              <a:lnSpc>
                <a:spcPts val="8000"/>
              </a:lnSpc>
              <a:spcBef>
                <a:spcPct val="0"/>
              </a:spcBef>
            </a:pPr>
            <a:r>
              <a:rPr lang="en-US" sz="4800" b="1" i="1" dirty="0" smtClean="0">
                <a:solidFill>
                  <a:srgbClr val="C00000"/>
                </a:solidFill>
                <a:latin typeface="Times New Roman" pitchFamily="18" charset="0"/>
                <a:cs typeface="Times New Roman" pitchFamily="18" charset="0"/>
              </a:rPr>
              <a:t>1. </a:t>
            </a:r>
            <a:r>
              <a:rPr lang="en-US" sz="4800" b="1" i="1" dirty="0" err="1" smtClean="0">
                <a:solidFill>
                  <a:srgbClr val="C00000"/>
                </a:solidFill>
                <a:latin typeface="Times New Roman" pitchFamily="18" charset="0"/>
                <a:cs typeface="Times New Roman" pitchFamily="18" charset="0"/>
              </a:rPr>
              <a:t>Lời</a:t>
            </a:r>
            <a:r>
              <a:rPr lang="en-US" sz="4800" b="1" i="1" dirty="0" smtClean="0">
                <a:solidFill>
                  <a:srgbClr val="C00000"/>
                </a:solidFill>
                <a:latin typeface="Times New Roman" pitchFamily="18" charset="0"/>
                <a:cs typeface="Times New Roman" pitchFamily="18" charset="0"/>
              </a:rPr>
              <a:t> </a:t>
            </a:r>
            <a:r>
              <a:rPr lang="en-US" sz="4800" b="1" i="1" dirty="0" err="1" smtClean="0">
                <a:solidFill>
                  <a:srgbClr val="C00000"/>
                </a:solidFill>
                <a:latin typeface="Times New Roman" pitchFamily="18" charset="0"/>
                <a:cs typeface="Times New Roman" pitchFamily="18" charset="0"/>
              </a:rPr>
              <a:t>mời</a:t>
            </a:r>
            <a:r>
              <a:rPr lang="en-US" sz="4800" b="1" i="1" dirty="0" smtClean="0">
                <a:solidFill>
                  <a:srgbClr val="C00000"/>
                </a:solidFill>
                <a:latin typeface="Times New Roman" pitchFamily="18" charset="0"/>
                <a:cs typeface="Times New Roman" pitchFamily="18" charset="0"/>
              </a:rPr>
              <a:t> gọi của </a:t>
            </a:r>
            <a:r>
              <a:rPr lang="en-US" sz="4800" b="1" i="1" dirty="0" err="1" smtClean="0">
                <a:solidFill>
                  <a:srgbClr val="C00000"/>
                </a:solidFill>
                <a:latin typeface="Times New Roman" pitchFamily="18" charset="0"/>
                <a:cs typeface="Times New Roman" pitchFamily="18" charset="0"/>
              </a:rPr>
              <a:t>những</a:t>
            </a:r>
            <a:r>
              <a:rPr lang="en-US" sz="4800" b="1" i="1" dirty="0" smtClean="0">
                <a:solidFill>
                  <a:srgbClr val="C00000"/>
                </a:solidFill>
                <a:latin typeface="Times New Roman" pitchFamily="18" charset="0"/>
                <a:cs typeface="Times New Roman" pitchFamily="18" charset="0"/>
              </a:rPr>
              <a:t> người </a:t>
            </a:r>
            <a:r>
              <a:rPr lang="en-US" sz="4800" b="1" i="1" dirty="0" err="1" smtClean="0">
                <a:solidFill>
                  <a:srgbClr val="C00000"/>
                </a:solidFill>
                <a:latin typeface="Times New Roman" pitchFamily="18" charset="0"/>
                <a:cs typeface="Times New Roman" pitchFamily="18" charset="0"/>
              </a:rPr>
              <a:t>sống</a:t>
            </a:r>
            <a:r>
              <a:rPr lang="en-US" sz="4800" b="1" i="1" dirty="0" smtClean="0">
                <a:solidFill>
                  <a:srgbClr val="C00000"/>
                </a:solidFill>
                <a:latin typeface="Times New Roman" pitchFamily="18" charset="0"/>
                <a:cs typeface="Times New Roman" pitchFamily="18" charset="0"/>
              </a:rPr>
              <a:t> trên </a:t>
            </a:r>
            <a:r>
              <a:rPr lang="en-US" sz="4800" b="1" i="1" dirty="0" err="1" smtClean="0">
                <a:solidFill>
                  <a:srgbClr val="C00000"/>
                </a:solidFill>
                <a:latin typeface="Times New Roman" pitchFamily="18" charset="0"/>
                <a:cs typeface="Times New Roman" pitchFamily="18" charset="0"/>
              </a:rPr>
              <a:t>mây</a:t>
            </a:r>
            <a:r>
              <a:rPr lang="en-US" sz="4800" b="1" i="1" dirty="0" smtClean="0">
                <a:solidFill>
                  <a:srgbClr val="C00000"/>
                </a:solidFill>
                <a:latin typeface="Times New Roman" pitchFamily="18" charset="0"/>
                <a:cs typeface="Times New Roman" pitchFamily="18" charset="0"/>
              </a:rPr>
              <a:t>, trong </a:t>
            </a:r>
            <a:r>
              <a:rPr lang="en-US" sz="4800" b="1" i="1" dirty="0" err="1" smtClean="0">
                <a:solidFill>
                  <a:srgbClr val="C00000"/>
                </a:solidFill>
                <a:latin typeface="Times New Roman" pitchFamily="18" charset="0"/>
                <a:cs typeface="Times New Roman" pitchFamily="18" charset="0"/>
              </a:rPr>
              <a:t>sóng</a:t>
            </a:r>
            <a:endParaRPr lang="en-US" sz="4800" b="1" i="1" dirty="0">
              <a:solidFill>
                <a:srgbClr val="C00000"/>
              </a:solidFill>
              <a:latin typeface="Times New Roman" pitchFamily="18" charset="0"/>
              <a:cs typeface="Times New Roman" pitchFamily="18" charset="0"/>
            </a:endParaRPr>
          </a:p>
        </p:txBody>
      </p:sp>
      <p:sp>
        <p:nvSpPr>
          <p:cNvPr id="16" name="TextBox 15"/>
          <p:cNvSpPr txBox="1"/>
          <p:nvPr/>
        </p:nvSpPr>
        <p:spPr>
          <a:xfrm>
            <a:off x="5486400" y="2476500"/>
            <a:ext cx="6781800" cy="830997"/>
          </a:xfrm>
          <a:prstGeom prst="rect">
            <a:avLst/>
          </a:prstGeom>
          <a:noFill/>
        </p:spPr>
        <p:txBody>
          <a:bodyPr wrap="square" rtlCol="0">
            <a:spAutoFit/>
          </a:bodyPr>
          <a:lstStyle/>
          <a:p>
            <a:r>
              <a:rPr lang="en-US" sz="4800" b="1" dirty="0" smtClean="0">
                <a:latin typeface="Times New Roman" pitchFamily="18" charset="0"/>
                <a:cs typeface="Times New Roman" pitchFamily="18" charset="0"/>
              </a:rPr>
              <a:t>THẢO LUẬN NHÓM</a:t>
            </a:r>
            <a:endParaRPr lang="en-US" sz="4800" b="1" dirty="0">
              <a:latin typeface="Times New Roman" pitchFamily="18" charset="0"/>
              <a:cs typeface="Times New Roman" pitchFamily="18" charset="0"/>
            </a:endParaRPr>
          </a:p>
        </p:txBody>
      </p:sp>
      <p:sp>
        <p:nvSpPr>
          <p:cNvPr id="17" name="Rectangle 16"/>
          <p:cNvSpPr/>
          <p:nvPr/>
        </p:nvSpPr>
        <p:spPr>
          <a:xfrm>
            <a:off x="1008888" y="3190151"/>
            <a:ext cx="16440912" cy="3600986"/>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3800" b="1" dirty="0" err="1" smtClean="0">
                <a:latin typeface="Times New Roman" pitchFamily="18" charset="0"/>
                <a:ea typeface="Times New Roman"/>
                <a:cs typeface="Times New Roman" pitchFamily="18" charset="0"/>
              </a:rPr>
              <a:t>Nhóm</a:t>
            </a:r>
            <a:r>
              <a:rPr lang="en-US" sz="3800" b="1" dirty="0" smtClean="0">
                <a:latin typeface="Times New Roman" pitchFamily="18" charset="0"/>
                <a:ea typeface="Times New Roman"/>
                <a:cs typeface="Times New Roman" pitchFamily="18" charset="0"/>
              </a:rPr>
              <a:t> 1: </a:t>
            </a:r>
            <a:r>
              <a:rPr lang="en-US" sz="3800" dirty="0" err="1" smtClean="0">
                <a:latin typeface="Times New Roman" pitchFamily="18" charset="0"/>
                <a:ea typeface="Times New Roman"/>
                <a:cs typeface="Times New Roman" pitchFamily="18" charset="0"/>
              </a:rPr>
              <a:t>Những</a:t>
            </a:r>
            <a:r>
              <a:rPr lang="en-US" sz="3800" dirty="0" smtClean="0">
                <a:latin typeface="Times New Roman" pitchFamily="18" charset="0"/>
                <a:ea typeface="Times New Roman"/>
                <a:cs typeface="Times New Roman" pitchFamily="18" charset="0"/>
              </a:rPr>
              <a:t> </a:t>
            </a:r>
            <a:r>
              <a:rPr lang="en-US" sz="3800" dirty="0">
                <a:latin typeface="Times New Roman" pitchFamily="18" charset="0"/>
                <a:ea typeface="Times New Roman"/>
                <a:cs typeface="Times New Roman" pitchFamily="18" charset="0"/>
              </a:rPr>
              <a:t>người </a:t>
            </a:r>
            <a:r>
              <a:rPr lang="en-US" sz="3800" dirty="0" err="1">
                <a:latin typeface="Times New Roman" pitchFamily="18" charset="0"/>
                <a:ea typeface="Times New Roman"/>
                <a:cs typeface="Times New Roman" pitchFamily="18" charset="0"/>
              </a:rPr>
              <a:t>sống</a:t>
            </a:r>
            <a:r>
              <a:rPr lang="en-US" sz="3800" dirty="0">
                <a:latin typeface="Times New Roman" pitchFamily="18" charset="0"/>
                <a:ea typeface="Times New Roman"/>
                <a:cs typeface="Times New Roman" pitchFamily="18" charset="0"/>
              </a:rPr>
              <a:t> trên </a:t>
            </a:r>
            <a:r>
              <a:rPr lang="en-US" sz="3800" dirty="0" err="1">
                <a:latin typeface="Times New Roman" pitchFamily="18" charset="0"/>
                <a:ea typeface="Times New Roman"/>
                <a:cs typeface="Times New Roman" pitchFamily="18" charset="0"/>
              </a:rPr>
              <a:t>mây</a:t>
            </a:r>
            <a:r>
              <a:rPr lang="en-US" sz="3800" dirty="0">
                <a:latin typeface="Times New Roman" pitchFamily="18" charset="0"/>
                <a:ea typeface="Times New Roman"/>
                <a:cs typeface="Times New Roman" pitchFamily="18" charset="0"/>
              </a:rPr>
              <a:t>, trong </a:t>
            </a:r>
            <a:r>
              <a:rPr lang="en-US" sz="3800" dirty="0" err="1">
                <a:latin typeface="Times New Roman" pitchFamily="18" charset="0"/>
                <a:ea typeface="Times New Roman"/>
                <a:cs typeface="Times New Roman" pitchFamily="18" charset="0"/>
              </a:rPr>
              <a:t>sóng</a:t>
            </a:r>
            <a:r>
              <a:rPr lang="en-US" sz="3800" dirty="0">
                <a:latin typeface="Times New Roman" pitchFamily="18" charset="0"/>
                <a:ea typeface="Times New Roman"/>
                <a:cs typeface="Times New Roman" pitchFamily="18" charset="0"/>
              </a:rPr>
              <a:t> nói với </a:t>
            </a:r>
            <a:r>
              <a:rPr lang="en-US" sz="3800" dirty="0" err="1">
                <a:latin typeface="Times New Roman" pitchFamily="18" charset="0"/>
                <a:ea typeface="Times New Roman"/>
                <a:cs typeface="Times New Roman" pitchFamily="18" charset="0"/>
              </a:rPr>
              <a:t>em</a:t>
            </a:r>
            <a:r>
              <a:rPr lang="en-US" sz="3800" dirty="0">
                <a:latin typeface="Times New Roman" pitchFamily="18" charset="0"/>
                <a:ea typeface="Times New Roman"/>
                <a:cs typeface="Times New Roman" pitchFamily="18" charset="0"/>
              </a:rPr>
              <a:t> bé </a:t>
            </a:r>
            <a:r>
              <a:rPr lang="en-US" sz="3800" dirty="0" err="1">
                <a:latin typeface="Times New Roman" pitchFamily="18" charset="0"/>
                <a:ea typeface="Times New Roman"/>
                <a:cs typeface="Times New Roman" pitchFamily="18" charset="0"/>
              </a:rPr>
              <a:t>những</a:t>
            </a:r>
            <a:r>
              <a:rPr lang="en-US" sz="3800" dirty="0">
                <a:latin typeface="Times New Roman" pitchFamily="18" charset="0"/>
                <a:ea typeface="Times New Roman"/>
                <a:cs typeface="Times New Roman" pitchFamily="18" charset="0"/>
              </a:rPr>
              <a:t> </a:t>
            </a:r>
            <a:r>
              <a:rPr lang="en-US" sz="3800" dirty="0" err="1">
                <a:latin typeface="Times New Roman" pitchFamily="18" charset="0"/>
                <a:ea typeface="Times New Roman"/>
                <a:cs typeface="Times New Roman" pitchFamily="18" charset="0"/>
              </a:rPr>
              <a:t>điều</a:t>
            </a:r>
            <a:r>
              <a:rPr lang="en-US" sz="3800" dirty="0">
                <a:latin typeface="Times New Roman" pitchFamily="18" charset="0"/>
                <a:ea typeface="Times New Roman"/>
                <a:cs typeface="Times New Roman" pitchFamily="18" charset="0"/>
              </a:rPr>
              <a:t> gì?</a:t>
            </a:r>
          </a:p>
          <a:p>
            <a:pPr marL="571500" indent="-571500" algn="just">
              <a:lnSpc>
                <a:spcPct val="150000"/>
              </a:lnSpc>
              <a:buFont typeface="Arial" panose="020B0604020202020204" pitchFamily="34" charset="0"/>
              <a:buChar char="•"/>
            </a:pPr>
            <a:r>
              <a:rPr lang="en-US" sz="3800" b="1" dirty="0" err="1" smtClean="0">
                <a:latin typeface="Times New Roman" pitchFamily="18" charset="0"/>
                <a:ea typeface="Times New Roman"/>
                <a:cs typeface="Times New Roman" pitchFamily="18" charset="0"/>
              </a:rPr>
              <a:t>Nhóm</a:t>
            </a:r>
            <a:r>
              <a:rPr lang="en-US" sz="3800" b="1" dirty="0" smtClean="0">
                <a:latin typeface="Times New Roman" pitchFamily="18" charset="0"/>
                <a:ea typeface="Times New Roman"/>
                <a:cs typeface="Times New Roman" pitchFamily="18" charset="0"/>
              </a:rPr>
              <a:t> </a:t>
            </a:r>
            <a:r>
              <a:rPr lang="en-US" sz="3800" b="1" dirty="0">
                <a:latin typeface="Times New Roman" pitchFamily="18" charset="0"/>
                <a:ea typeface="Times New Roman"/>
                <a:cs typeface="Times New Roman" pitchFamily="18" charset="0"/>
              </a:rPr>
              <a:t>2</a:t>
            </a:r>
            <a:r>
              <a:rPr lang="en-US" sz="3800" b="1" dirty="0" smtClean="0">
                <a:latin typeface="Times New Roman" pitchFamily="18" charset="0"/>
                <a:ea typeface="Times New Roman"/>
                <a:cs typeface="Times New Roman" pitchFamily="18" charset="0"/>
              </a:rPr>
              <a:t>: </a:t>
            </a:r>
            <a:r>
              <a:rPr lang="vi-VN" sz="3800" dirty="0" smtClean="0">
                <a:latin typeface="Times New Roman" pitchFamily="18" charset="0"/>
                <a:ea typeface="Times New Roman"/>
                <a:cs typeface="Times New Roman" pitchFamily="18" charset="0"/>
              </a:rPr>
              <a:t>Em </a:t>
            </a:r>
            <a:r>
              <a:rPr lang="vi-VN" sz="3800" dirty="0">
                <a:latin typeface="Times New Roman" pitchFamily="18" charset="0"/>
                <a:ea typeface="Times New Roman"/>
                <a:cs typeface="Times New Roman" pitchFamily="18" charset="0"/>
              </a:rPr>
              <a:t>sẽ được chơi cùng ai? Hình thức, cách chơi n</a:t>
            </a:r>
            <a:r>
              <a:rPr lang="en-US" sz="3800" dirty="0" err="1">
                <a:latin typeface="Times New Roman" pitchFamily="18" charset="0"/>
                <a:ea typeface="Times New Roman"/>
                <a:cs typeface="Times New Roman" pitchFamily="18" charset="0"/>
              </a:rPr>
              <a:t>hư</a:t>
            </a:r>
            <a:r>
              <a:rPr lang="en-US" sz="3800" dirty="0">
                <a:latin typeface="Times New Roman" pitchFamily="18" charset="0"/>
                <a:ea typeface="Times New Roman"/>
                <a:cs typeface="Times New Roman" pitchFamily="18" charset="0"/>
              </a:rPr>
              <a:t> </a:t>
            </a:r>
            <a:r>
              <a:rPr lang="vi-VN" sz="3800" dirty="0">
                <a:latin typeface="Times New Roman" pitchFamily="18" charset="0"/>
                <a:ea typeface="Times New Roman"/>
                <a:cs typeface="Times New Roman" pitchFamily="18" charset="0"/>
              </a:rPr>
              <a:t>t</a:t>
            </a:r>
            <a:r>
              <a:rPr lang="en-US" sz="3800" dirty="0" err="1">
                <a:latin typeface="Times New Roman" pitchFamily="18" charset="0"/>
                <a:ea typeface="Times New Roman"/>
                <a:cs typeface="Times New Roman" pitchFamily="18" charset="0"/>
              </a:rPr>
              <a:t>hế</a:t>
            </a:r>
            <a:r>
              <a:rPr lang="en-US" sz="3800" dirty="0">
                <a:latin typeface="Times New Roman" pitchFamily="18" charset="0"/>
                <a:ea typeface="Times New Roman"/>
                <a:cs typeface="Times New Roman" pitchFamily="18" charset="0"/>
              </a:rPr>
              <a:t> </a:t>
            </a:r>
            <a:r>
              <a:rPr lang="vi-VN" sz="3800" dirty="0">
                <a:latin typeface="Times New Roman" pitchFamily="18" charset="0"/>
                <a:ea typeface="Times New Roman"/>
                <a:cs typeface="Times New Roman" pitchFamily="18" charset="0"/>
              </a:rPr>
              <a:t>n</a:t>
            </a:r>
            <a:r>
              <a:rPr lang="en-US" sz="3800" dirty="0" err="1">
                <a:latin typeface="Times New Roman" pitchFamily="18" charset="0"/>
                <a:ea typeface="Times New Roman"/>
                <a:cs typeface="Times New Roman" pitchFamily="18" charset="0"/>
              </a:rPr>
              <a:t>ào</a:t>
            </a:r>
            <a:r>
              <a:rPr lang="vi-VN" sz="3800" dirty="0">
                <a:latin typeface="Times New Roman" pitchFamily="18" charset="0"/>
                <a:ea typeface="Times New Roman"/>
                <a:cs typeface="Times New Roman" pitchFamily="18" charset="0"/>
              </a:rPr>
              <a:t>?</a:t>
            </a:r>
            <a:endParaRPr lang="en-US" sz="3800" dirty="0">
              <a:latin typeface="Times New Roman" pitchFamily="18" charset="0"/>
              <a:ea typeface="Times New Roman"/>
              <a:cs typeface="Times New Roman" pitchFamily="18" charset="0"/>
            </a:endParaRPr>
          </a:p>
          <a:p>
            <a:pPr marL="571500" indent="-571500" algn="just">
              <a:lnSpc>
                <a:spcPct val="150000"/>
              </a:lnSpc>
              <a:buFont typeface="Arial" panose="020B0604020202020204" pitchFamily="34" charset="0"/>
              <a:buChar char="•"/>
            </a:pPr>
            <a:r>
              <a:rPr lang="en-US" sz="3800" b="1" dirty="0" err="1" smtClean="0">
                <a:latin typeface="Times New Roman" pitchFamily="18" charset="0"/>
                <a:ea typeface="Times New Roman"/>
                <a:cs typeface="Times New Roman" pitchFamily="18" charset="0"/>
              </a:rPr>
              <a:t>Nhóm</a:t>
            </a:r>
            <a:r>
              <a:rPr lang="en-US" sz="3800" b="1" dirty="0" smtClean="0">
                <a:latin typeface="Times New Roman" pitchFamily="18" charset="0"/>
                <a:ea typeface="Times New Roman"/>
                <a:cs typeface="Times New Roman" pitchFamily="18" charset="0"/>
              </a:rPr>
              <a:t> </a:t>
            </a:r>
            <a:r>
              <a:rPr lang="en-US" sz="3800" b="1" dirty="0">
                <a:latin typeface="Times New Roman" pitchFamily="18" charset="0"/>
                <a:ea typeface="Times New Roman"/>
                <a:cs typeface="Times New Roman" pitchFamily="18" charset="0"/>
              </a:rPr>
              <a:t>3</a:t>
            </a:r>
            <a:r>
              <a:rPr lang="en-US" sz="3800" b="1" dirty="0" smtClean="0">
                <a:latin typeface="Times New Roman" pitchFamily="18" charset="0"/>
                <a:ea typeface="Times New Roman"/>
                <a:cs typeface="Times New Roman" pitchFamily="18" charset="0"/>
              </a:rPr>
              <a:t>: </a:t>
            </a:r>
            <a:r>
              <a:rPr lang="vi-VN" sz="3800" dirty="0" smtClean="0">
                <a:latin typeface="Times New Roman" pitchFamily="18" charset="0"/>
                <a:ea typeface="Times New Roman"/>
                <a:cs typeface="Times New Roman" pitchFamily="18" charset="0"/>
              </a:rPr>
              <a:t>Để </a:t>
            </a:r>
            <a:r>
              <a:rPr lang="vi-VN" sz="3800" dirty="0">
                <a:latin typeface="Times New Roman" pitchFamily="18" charset="0"/>
                <a:ea typeface="Times New Roman"/>
                <a:cs typeface="Times New Roman" pitchFamily="18" charset="0"/>
              </a:rPr>
              <a:t>đến với họ, bé sẽ làm n</a:t>
            </a:r>
            <a:r>
              <a:rPr lang="en-US" sz="3800" dirty="0" err="1">
                <a:latin typeface="Times New Roman" pitchFamily="18" charset="0"/>
                <a:ea typeface="Times New Roman"/>
                <a:cs typeface="Times New Roman" pitchFamily="18" charset="0"/>
              </a:rPr>
              <a:t>hư</a:t>
            </a:r>
            <a:r>
              <a:rPr lang="en-US" sz="3800" dirty="0">
                <a:latin typeface="Times New Roman" pitchFamily="18" charset="0"/>
                <a:ea typeface="Times New Roman"/>
                <a:cs typeface="Times New Roman" pitchFamily="18" charset="0"/>
              </a:rPr>
              <a:t> thế nào</a:t>
            </a:r>
            <a:r>
              <a:rPr lang="vi-VN" sz="3800" dirty="0">
                <a:latin typeface="Times New Roman" pitchFamily="18" charset="0"/>
                <a:ea typeface="Times New Roman"/>
                <a:cs typeface="Times New Roman" pitchFamily="18" charset="0"/>
              </a:rPr>
              <a:t>?</a:t>
            </a:r>
            <a:endParaRPr lang="en-US" sz="3800" dirty="0">
              <a:latin typeface="Times New Roman" pitchFamily="18" charset="0"/>
              <a:ea typeface="Times New Roman"/>
              <a:cs typeface="Times New Roman" pitchFamily="18" charset="0"/>
            </a:endParaRPr>
          </a:p>
          <a:p>
            <a:pPr marL="571500" indent="-571500" algn="just">
              <a:lnSpc>
                <a:spcPct val="150000"/>
              </a:lnSpc>
              <a:buFont typeface="Arial" panose="020B0604020202020204" pitchFamily="34" charset="0"/>
              <a:buChar char="•"/>
            </a:pPr>
            <a:r>
              <a:rPr lang="en-US" sz="3800" b="1" dirty="0" err="1" smtClean="0">
                <a:latin typeface="Times New Roman" pitchFamily="18" charset="0"/>
                <a:ea typeface="Times New Roman"/>
                <a:cs typeface="Times New Roman" pitchFamily="18" charset="0"/>
              </a:rPr>
              <a:t>Nhóm</a:t>
            </a:r>
            <a:r>
              <a:rPr lang="en-US" sz="3800" b="1" dirty="0" smtClean="0">
                <a:latin typeface="Times New Roman" pitchFamily="18" charset="0"/>
                <a:ea typeface="Times New Roman"/>
                <a:cs typeface="Times New Roman" pitchFamily="18" charset="0"/>
              </a:rPr>
              <a:t> </a:t>
            </a:r>
            <a:r>
              <a:rPr lang="en-US" sz="3800" b="1" dirty="0">
                <a:latin typeface="Times New Roman" pitchFamily="18" charset="0"/>
                <a:ea typeface="Times New Roman"/>
                <a:cs typeface="Times New Roman" pitchFamily="18" charset="0"/>
              </a:rPr>
              <a:t>4</a:t>
            </a:r>
            <a:r>
              <a:rPr lang="en-US" sz="3800" b="1" dirty="0" smtClean="0">
                <a:latin typeface="Times New Roman" pitchFamily="18" charset="0"/>
                <a:ea typeface="Times New Roman"/>
                <a:cs typeface="Times New Roman" pitchFamily="18" charset="0"/>
              </a:rPr>
              <a:t>: </a:t>
            </a:r>
            <a:r>
              <a:rPr lang="en-US" sz="3800" dirty="0" err="1" smtClean="0">
                <a:latin typeface="Times New Roman" pitchFamily="18" charset="0"/>
                <a:ea typeface="Times New Roman"/>
                <a:cs typeface="Times New Roman" pitchFamily="18" charset="0"/>
              </a:rPr>
              <a:t>Em</a:t>
            </a:r>
            <a:r>
              <a:rPr lang="en-US" sz="3800" dirty="0" smtClean="0">
                <a:latin typeface="Times New Roman" pitchFamily="18" charset="0"/>
                <a:ea typeface="Times New Roman"/>
                <a:cs typeface="Times New Roman" pitchFamily="18" charset="0"/>
              </a:rPr>
              <a:t> </a:t>
            </a:r>
            <a:r>
              <a:rPr lang="en-US" sz="3800" dirty="0">
                <a:latin typeface="Times New Roman" pitchFamily="18" charset="0"/>
                <a:ea typeface="Times New Roman"/>
                <a:cs typeface="Times New Roman" pitchFamily="18" charset="0"/>
              </a:rPr>
              <a:t>có </a:t>
            </a:r>
            <a:r>
              <a:rPr lang="en-US" sz="3800" dirty="0" err="1">
                <a:latin typeface="Times New Roman" pitchFamily="18" charset="0"/>
                <a:ea typeface="Times New Roman"/>
                <a:cs typeface="Times New Roman" pitchFamily="18" charset="0"/>
              </a:rPr>
              <a:t>nhận</a:t>
            </a:r>
            <a:r>
              <a:rPr lang="en-US" sz="3800" dirty="0">
                <a:latin typeface="Times New Roman" pitchFamily="18" charset="0"/>
                <a:ea typeface="Times New Roman"/>
                <a:cs typeface="Times New Roman" pitchFamily="18" charset="0"/>
              </a:rPr>
              <a:t> </a:t>
            </a:r>
            <a:r>
              <a:rPr lang="en-US" sz="3800" dirty="0" err="1">
                <a:latin typeface="Times New Roman" pitchFamily="18" charset="0"/>
                <a:ea typeface="Times New Roman"/>
                <a:cs typeface="Times New Roman" pitchFamily="18" charset="0"/>
              </a:rPr>
              <a:t>xét</a:t>
            </a:r>
            <a:r>
              <a:rPr lang="en-US" sz="3800" dirty="0">
                <a:latin typeface="Times New Roman" pitchFamily="18" charset="0"/>
                <a:ea typeface="Times New Roman"/>
                <a:cs typeface="Times New Roman" pitchFamily="18" charset="0"/>
              </a:rPr>
              <a:t> gì về cách đến </a:t>
            </a:r>
            <a:r>
              <a:rPr lang="en-US" sz="3800" dirty="0" err="1">
                <a:latin typeface="Times New Roman" pitchFamily="18" charset="0"/>
                <a:ea typeface="Times New Roman"/>
                <a:cs typeface="Times New Roman" pitchFamily="18" charset="0"/>
              </a:rPr>
              <a:t>và</a:t>
            </a:r>
            <a:r>
              <a:rPr lang="en-US" sz="3800" dirty="0">
                <a:latin typeface="Times New Roman" pitchFamily="18" charset="0"/>
                <a:ea typeface="Times New Roman"/>
                <a:cs typeface="Times New Roman" pitchFamily="18" charset="0"/>
              </a:rPr>
              <a:t> cách </a:t>
            </a:r>
            <a:r>
              <a:rPr lang="en-US" sz="3800" dirty="0" err="1">
                <a:latin typeface="Times New Roman" pitchFamily="18" charset="0"/>
                <a:ea typeface="Times New Roman"/>
                <a:cs typeface="Times New Roman" pitchFamily="18" charset="0"/>
              </a:rPr>
              <a:t>hoà</a:t>
            </a:r>
            <a:r>
              <a:rPr lang="en-US" sz="3800" dirty="0">
                <a:latin typeface="Times New Roman" pitchFamily="18" charset="0"/>
                <a:ea typeface="Times New Roman"/>
                <a:cs typeface="Times New Roman" pitchFamily="18" charset="0"/>
              </a:rPr>
              <a:t> </a:t>
            </a:r>
            <a:r>
              <a:rPr lang="en-US" sz="3800" dirty="0" err="1">
                <a:latin typeface="Times New Roman" pitchFamily="18" charset="0"/>
                <a:ea typeface="Times New Roman"/>
                <a:cs typeface="Times New Roman" pitchFamily="18" charset="0"/>
              </a:rPr>
              <a:t>nhập</a:t>
            </a:r>
            <a:r>
              <a:rPr lang="en-US" sz="3800" dirty="0">
                <a:latin typeface="Times New Roman" pitchFamily="18" charset="0"/>
                <a:ea typeface="Times New Roman"/>
                <a:cs typeface="Times New Roman" pitchFamily="18" charset="0"/>
              </a:rPr>
              <a:t> mà </a:t>
            </a:r>
            <a:r>
              <a:rPr lang="en-US" sz="3800" dirty="0" err="1">
                <a:latin typeface="Times New Roman" pitchFamily="18" charset="0"/>
                <a:ea typeface="Times New Roman"/>
                <a:cs typeface="Times New Roman" pitchFamily="18" charset="0"/>
              </a:rPr>
              <a:t>họ</a:t>
            </a:r>
            <a:r>
              <a:rPr lang="en-US" sz="3800" dirty="0">
                <a:latin typeface="Times New Roman" pitchFamily="18" charset="0"/>
                <a:ea typeface="Times New Roman"/>
                <a:cs typeface="Times New Roman" pitchFamily="18" charset="0"/>
              </a:rPr>
              <a:t> đã </a:t>
            </a:r>
            <a:r>
              <a:rPr lang="en-US" sz="3800" dirty="0" err="1">
                <a:latin typeface="Times New Roman" pitchFamily="18" charset="0"/>
                <a:ea typeface="Times New Roman"/>
                <a:cs typeface="Times New Roman" pitchFamily="18" charset="0"/>
              </a:rPr>
              <a:t>vẽ</a:t>
            </a:r>
            <a:r>
              <a:rPr lang="en-US" sz="3800" dirty="0">
                <a:latin typeface="Times New Roman" pitchFamily="18" charset="0"/>
                <a:ea typeface="Times New Roman"/>
                <a:cs typeface="Times New Roman" pitchFamily="18" charset="0"/>
              </a:rPr>
              <a:t> </a:t>
            </a:r>
            <a:r>
              <a:rPr lang="en-US" sz="3800" dirty="0" err="1">
                <a:latin typeface="Times New Roman" pitchFamily="18" charset="0"/>
                <a:ea typeface="Times New Roman"/>
                <a:cs typeface="Times New Roman" pitchFamily="18" charset="0"/>
              </a:rPr>
              <a:t>ra</a:t>
            </a:r>
            <a:r>
              <a:rPr lang="en-US" sz="3800" dirty="0">
                <a:latin typeface="Times New Roman" pitchFamily="18" charset="0"/>
                <a:ea typeface="Times New Roman"/>
                <a:cs typeface="Times New Roman" pitchFamily="18" charset="0"/>
              </a:rPr>
              <a:t>?</a:t>
            </a:r>
          </a:p>
        </p:txBody>
      </p:sp>
    </p:spTree>
    <p:extLst>
      <p:ext uri="{BB962C8B-B14F-4D97-AF65-F5344CB8AC3E}">
        <p14:creationId xmlns:p14="http://schemas.microsoft.com/office/powerpoint/2010/main" val="4807838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sp>
        <p:nvSpPr>
          <p:cNvPr id="19" name="TextBox 18"/>
          <p:cNvSpPr txBox="1"/>
          <p:nvPr/>
        </p:nvSpPr>
        <p:spPr>
          <a:xfrm>
            <a:off x="1066800" y="174444"/>
            <a:ext cx="16002000" cy="969496"/>
          </a:xfrm>
          <a:prstGeom prst="rect">
            <a:avLst/>
          </a:prstGeom>
          <a:solidFill>
            <a:schemeClr val="accent5">
              <a:lumMod val="20000"/>
              <a:lumOff val="80000"/>
            </a:schemeClr>
          </a:solidFill>
        </p:spPr>
        <p:txBody>
          <a:bodyPr wrap="square" rtlCol="0">
            <a:spAutoFit/>
          </a:bodyPr>
          <a:lstStyle/>
          <a:p>
            <a:pPr algn="ctr">
              <a:lnSpc>
                <a:spcPct val="150000"/>
              </a:lnSpc>
            </a:pPr>
            <a:r>
              <a:rPr lang="en-US" sz="3800" b="1" dirty="0" smtClean="0">
                <a:solidFill>
                  <a:srgbClr val="FF0000"/>
                </a:solidFill>
                <a:latin typeface="Times New Roman" pitchFamily="18" charset="0"/>
                <a:cs typeface="Times New Roman" pitchFamily="18" charset="0"/>
              </a:rPr>
              <a:t>LỜI MỜI GỌI CỦA NHỮNG NGƯỜI SỐNG TRÊN MÂY, TRONG SÓNG</a:t>
            </a:r>
            <a:endParaRPr lang="en-US" sz="3800" b="1" dirty="0">
              <a:solidFill>
                <a:srgbClr val="FF0000"/>
              </a:solidFill>
              <a:latin typeface="Times New Roman" pitchFamily="18" charset="0"/>
              <a:cs typeface="Times New Roman" pitchFamily="18" charset="0"/>
            </a:endParaRPr>
          </a:p>
        </p:txBody>
      </p:sp>
      <p:sp>
        <p:nvSpPr>
          <p:cNvPr id="20" name="Rounded Rectangle 19"/>
          <p:cNvSpPr/>
          <p:nvPr/>
        </p:nvSpPr>
        <p:spPr>
          <a:xfrm>
            <a:off x="2362200" y="2092725"/>
            <a:ext cx="4800600" cy="1219200"/>
          </a:xfrm>
          <a:prstGeom prst="roundRect">
            <a:avLst/>
          </a:prstGeom>
          <a:solidFill>
            <a:schemeClr val="bg1">
              <a:lumMod val="95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Thế </a:t>
            </a:r>
            <a:r>
              <a:rPr lang="en-US" sz="3800" b="1" dirty="0" err="1" smtClean="0">
                <a:solidFill>
                  <a:schemeClr val="tx1"/>
                </a:solidFill>
                <a:latin typeface="Arial" panose="020B0604020202020204" pitchFamily="34" charset="0"/>
                <a:cs typeface="Arial" panose="020B0604020202020204" pitchFamily="34" charset="0"/>
              </a:rPr>
              <a:t>giới</a:t>
            </a:r>
            <a:r>
              <a:rPr lang="en-US" sz="3800" b="1" dirty="0" smtClean="0">
                <a:solidFill>
                  <a:schemeClr val="tx1"/>
                </a:solidFill>
                <a:latin typeface="Arial" panose="020B0604020202020204" pitchFamily="34" charset="0"/>
                <a:cs typeface="Arial" panose="020B0604020202020204" pitchFamily="34" charset="0"/>
              </a:rPr>
              <a:t> của </a:t>
            </a:r>
            <a:r>
              <a:rPr lang="en-US" sz="3800" b="1" dirty="0" err="1" smtClean="0">
                <a:solidFill>
                  <a:schemeClr val="tx1"/>
                </a:solidFill>
                <a:latin typeface="Arial" panose="020B0604020202020204" pitchFamily="34" charset="0"/>
                <a:cs typeface="Arial" panose="020B0604020202020204" pitchFamily="34" charset="0"/>
              </a:rPr>
              <a:t>họ</a:t>
            </a:r>
            <a:endParaRPr lang="en-US" sz="3800" b="1" dirty="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11049000" y="2092725"/>
            <a:ext cx="5257800" cy="1219200"/>
          </a:xfrm>
          <a:prstGeom prst="roundRect">
            <a:avLst/>
          </a:prstGeom>
          <a:solidFill>
            <a:schemeClr val="bg1">
              <a:lumMod val="95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25000"/>
              </a:lnSpc>
            </a:pPr>
            <a:r>
              <a:rPr lang="en-US" sz="3800" b="1" dirty="0" smtClean="0">
                <a:solidFill>
                  <a:schemeClr val="tx1"/>
                </a:solidFill>
                <a:latin typeface="Arial" panose="020B0604020202020204" pitchFamily="34" charset="0"/>
                <a:cs typeface="Arial" panose="020B0604020202020204" pitchFamily="34" charset="0"/>
              </a:rPr>
              <a:t>Cách đến </a:t>
            </a:r>
          </a:p>
          <a:p>
            <a:pPr lvl="1" algn="ctr">
              <a:lnSpc>
                <a:spcPct val="125000"/>
              </a:lnSpc>
            </a:pPr>
            <a:r>
              <a:rPr lang="en-US" sz="3800" b="1" dirty="0" smtClean="0">
                <a:solidFill>
                  <a:schemeClr val="tx1"/>
                </a:solidFill>
                <a:latin typeface="Arial" panose="020B0604020202020204" pitchFamily="34" charset="0"/>
                <a:cs typeface="Arial" panose="020B0604020202020204" pitchFamily="34" charset="0"/>
              </a:rPr>
              <a:t>thế </a:t>
            </a:r>
            <a:r>
              <a:rPr lang="en-US" sz="3800" b="1" dirty="0" err="1" smtClean="0">
                <a:solidFill>
                  <a:schemeClr val="tx1"/>
                </a:solidFill>
                <a:latin typeface="Arial" panose="020B0604020202020204" pitchFamily="34" charset="0"/>
                <a:cs typeface="Arial" panose="020B0604020202020204" pitchFamily="34" charset="0"/>
              </a:rPr>
              <a:t>giới</a:t>
            </a:r>
            <a:r>
              <a:rPr lang="en-US" sz="3800" b="1" dirty="0" smtClean="0">
                <a:solidFill>
                  <a:schemeClr val="tx1"/>
                </a:solidFill>
                <a:latin typeface="Arial" panose="020B0604020202020204" pitchFamily="34" charset="0"/>
                <a:cs typeface="Arial" panose="020B0604020202020204" pitchFamily="34" charset="0"/>
              </a:rPr>
              <a:t> của </a:t>
            </a:r>
            <a:r>
              <a:rPr lang="en-US" sz="3800" b="1" dirty="0" err="1" smtClean="0">
                <a:solidFill>
                  <a:schemeClr val="tx1"/>
                </a:solidFill>
                <a:latin typeface="Arial" panose="020B0604020202020204" pitchFamily="34" charset="0"/>
                <a:cs typeface="Arial" panose="020B0604020202020204" pitchFamily="34" charset="0"/>
              </a:rPr>
              <a:t>họ</a:t>
            </a:r>
            <a:endParaRPr lang="en-US" sz="3800" b="1" dirty="0">
              <a:solidFill>
                <a:schemeClr val="tx1"/>
              </a:solidFill>
              <a:latin typeface="Arial" panose="020B0604020202020204" pitchFamily="34" charset="0"/>
              <a:cs typeface="Arial" panose="020B0604020202020204" pitchFamily="34" charset="0"/>
            </a:endParaRPr>
          </a:p>
        </p:txBody>
      </p:sp>
      <p:sp>
        <p:nvSpPr>
          <p:cNvPr id="29" name="Cloud 28"/>
          <p:cNvSpPr/>
          <p:nvPr/>
        </p:nvSpPr>
        <p:spPr>
          <a:xfrm>
            <a:off x="1524000" y="3580933"/>
            <a:ext cx="6324600" cy="2317411"/>
          </a:xfrm>
          <a:prstGeom prst="cloud">
            <a:avLst/>
          </a:prstGeom>
          <a:blipFill>
            <a:blip r:embed="rId2"/>
            <a:stretch>
              <a:fillRect/>
            </a:stretch>
          </a:blip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b="1" dirty="0">
                <a:solidFill>
                  <a:srgbClr val="00B050"/>
                </a:solidFill>
                <a:latin typeface="Arial" pitchFamily="34" charset="0"/>
                <a:cs typeface="Arial" pitchFamily="34" charset="0"/>
              </a:rPr>
              <a:t>chơi</a:t>
            </a:r>
          </a:p>
          <a:p>
            <a:pPr algn="ctr"/>
            <a:r>
              <a:rPr lang="en-US" sz="3200" b="1" dirty="0" err="1">
                <a:solidFill>
                  <a:srgbClr val="0000CC"/>
                </a:solidFill>
                <a:latin typeface="Arial" pitchFamily="34" charset="0"/>
                <a:cs typeface="Arial" pitchFamily="34" charset="0"/>
              </a:rPr>
              <a:t>thức</a:t>
            </a:r>
            <a:r>
              <a:rPr lang="en-US" sz="3200" b="1" dirty="0">
                <a:solidFill>
                  <a:srgbClr val="0000CC"/>
                </a:solidFill>
                <a:latin typeface="Arial" pitchFamily="34" charset="0"/>
                <a:cs typeface="Arial" pitchFamily="34" charset="0"/>
              </a:rPr>
              <a:t> </a:t>
            </a:r>
            <a:r>
              <a:rPr lang="en-US" sz="3200" b="1" dirty="0" err="1">
                <a:solidFill>
                  <a:srgbClr val="0000CC"/>
                </a:solidFill>
                <a:latin typeface="Arial" pitchFamily="34" charset="0"/>
                <a:cs typeface="Arial" pitchFamily="34" charset="0"/>
              </a:rPr>
              <a:t>dậy</a:t>
            </a:r>
            <a:r>
              <a:rPr lang="en-US" sz="3200" b="1" dirty="0">
                <a:solidFill>
                  <a:srgbClr val="0000CC"/>
                </a:solidFill>
                <a:latin typeface="Arial" pitchFamily="34" charset="0"/>
                <a:cs typeface="Arial" pitchFamily="34" charset="0"/>
              </a:rPr>
              <a:t> – chiều </a:t>
            </a:r>
            <a:r>
              <a:rPr lang="en-US" sz="3200" b="1" dirty="0" err="1">
                <a:solidFill>
                  <a:srgbClr val="0000CC"/>
                </a:solidFill>
                <a:latin typeface="Arial" pitchFamily="34" charset="0"/>
                <a:cs typeface="Arial" pitchFamily="34" charset="0"/>
              </a:rPr>
              <a:t>tà</a:t>
            </a:r>
            <a:endParaRPr lang="en-US" sz="3200" b="1" dirty="0">
              <a:solidFill>
                <a:srgbClr val="0000CC"/>
              </a:solidFill>
              <a:latin typeface="Arial" pitchFamily="34" charset="0"/>
              <a:cs typeface="Arial" pitchFamily="34" charset="0"/>
            </a:endParaRPr>
          </a:p>
          <a:p>
            <a:pPr algn="ctr"/>
            <a:r>
              <a:rPr lang="en-US" sz="3200" b="1" dirty="0" err="1">
                <a:solidFill>
                  <a:srgbClr val="0000CC"/>
                </a:solidFill>
                <a:latin typeface="Arial" pitchFamily="34" charset="0"/>
                <a:cs typeface="Arial" pitchFamily="34" charset="0"/>
              </a:rPr>
              <a:t>bình</a:t>
            </a:r>
            <a:r>
              <a:rPr lang="en-US" sz="3200" b="1" dirty="0">
                <a:solidFill>
                  <a:srgbClr val="0000CC"/>
                </a:solidFill>
                <a:latin typeface="Arial" pitchFamily="34" charset="0"/>
                <a:cs typeface="Arial" pitchFamily="34" charset="0"/>
              </a:rPr>
              <a:t> minh </a:t>
            </a:r>
            <a:r>
              <a:rPr lang="en-US" sz="3200" b="1" dirty="0" err="1">
                <a:solidFill>
                  <a:srgbClr val="0000CC"/>
                </a:solidFill>
                <a:latin typeface="Arial" pitchFamily="34" charset="0"/>
                <a:cs typeface="Arial" pitchFamily="34" charset="0"/>
              </a:rPr>
              <a:t>vàng</a:t>
            </a:r>
            <a:r>
              <a:rPr lang="en-US" sz="3200" b="1" dirty="0">
                <a:solidFill>
                  <a:srgbClr val="0000CC"/>
                </a:solidFill>
                <a:latin typeface="Arial" pitchFamily="34" charset="0"/>
                <a:cs typeface="Arial" pitchFamily="34" charset="0"/>
              </a:rPr>
              <a:t> </a:t>
            </a:r>
          </a:p>
          <a:p>
            <a:pPr algn="ctr"/>
            <a:r>
              <a:rPr lang="en-US" sz="3200" b="1" dirty="0" err="1">
                <a:solidFill>
                  <a:srgbClr val="0000CC"/>
                </a:solidFill>
                <a:latin typeface="Arial" pitchFamily="34" charset="0"/>
                <a:cs typeface="Arial" pitchFamily="34" charset="0"/>
              </a:rPr>
              <a:t>vầng</a:t>
            </a:r>
            <a:r>
              <a:rPr lang="en-US" sz="3200" b="1" dirty="0">
                <a:solidFill>
                  <a:srgbClr val="0000CC"/>
                </a:solidFill>
                <a:latin typeface="Arial" pitchFamily="34" charset="0"/>
                <a:cs typeface="Arial" pitchFamily="34" charset="0"/>
              </a:rPr>
              <a:t> </a:t>
            </a:r>
            <a:r>
              <a:rPr lang="en-US" sz="3200" b="1" dirty="0" err="1">
                <a:solidFill>
                  <a:srgbClr val="0000CC"/>
                </a:solidFill>
                <a:latin typeface="Arial" pitchFamily="34" charset="0"/>
                <a:cs typeface="Arial" pitchFamily="34" charset="0"/>
              </a:rPr>
              <a:t>trăng</a:t>
            </a:r>
            <a:r>
              <a:rPr lang="en-US" sz="3200" b="1" dirty="0">
                <a:solidFill>
                  <a:srgbClr val="0000CC"/>
                </a:solidFill>
                <a:latin typeface="Arial" pitchFamily="34" charset="0"/>
                <a:cs typeface="Arial" pitchFamily="34" charset="0"/>
              </a:rPr>
              <a:t> </a:t>
            </a:r>
            <a:r>
              <a:rPr lang="en-US" sz="3200" b="1" dirty="0" err="1">
                <a:solidFill>
                  <a:srgbClr val="0000CC"/>
                </a:solidFill>
                <a:latin typeface="Arial" pitchFamily="34" charset="0"/>
                <a:cs typeface="Arial" pitchFamily="34" charset="0"/>
              </a:rPr>
              <a:t>bạc</a:t>
            </a:r>
            <a:endParaRPr lang="en-US" sz="3200" b="1" dirty="0">
              <a:solidFill>
                <a:srgbClr val="0000CC"/>
              </a:solidFill>
              <a:latin typeface="Arial" pitchFamily="34" charset="0"/>
              <a:cs typeface="Arial" pitchFamily="34" charset="0"/>
            </a:endParaRPr>
          </a:p>
          <a:p>
            <a:pPr algn="ctr"/>
            <a:r>
              <a:rPr lang="en-US" sz="2000" b="1" dirty="0">
                <a:solidFill>
                  <a:srgbClr val="0000CC"/>
                </a:solidFill>
                <a:latin typeface="Arial" pitchFamily="34" charset="0"/>
                <a:cs typeface="Arial" pitchFamily="34" charset="0"/>
              </a:rPr>
              <a:t> </a:t>
            </a:r>
          </a:p>
        </p:txBody>
      </p:sp>
      <p:sp>
        <p:nvSpPr>
          <p:cNvPr id="30" name="Flowchart: Punched Tape 29"/>
          <p:cNvSpPr/>
          <p:nvPr/>
        </p:nvSpPr>
        <p:spPr>
          <a:xfrm>
            <a:off x="1565369" y="6109948"/>
            <a:ext cx="5367018" cy="2779501"/>
          </a:xfrm>
          <a:prstGeom prst="flowChartPunchedTap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C000"/>
                </a:solidFill>
                <a:latin typeface="Arial" pitchFamily="34" charset="0"/>
                <a:cs typeface="Arial" pitchFamily="34" charset="0"/>
              </a:rPr>
              <a:t>                        </a:t>
            </a:r>
            <a:endParaRPr lang="en-US" b="1">
              <a:solidFill>
                <a:srgbClr val="660033"/>
              </a:solidFill>
              <a:latin typeface="Arial" pitchFamily="34" charset="0"/>
              <a:cs typeface="Arial" pitchFamily="34" charset="0"/>
            </a:endParaRPr>
          </a:p>
          <a:p>
            <a:pPr algn="ctr"/>
            <a:endParaRPr lang="en-US"/>
          </a:p>
        </p:txBody>
      </p:sp>
      <p:sp>
        <p:nvSpPr>
          <p:cNvPr id="31" name="TextBox 30"/>
          <p:cNvSpPr txBox="1"/>
          <p:nvPr/>
        </p:nvSpPr>
        <p:spPr>
          <a:xfrm>
            <a:off x="3262027" y="6899533"/>
            <a:ext cx="3958774" cy="1200329"/>
          </a:xfrm>
          <a:prstGeom prst="rect">
            <a:avLst/>
          </a:prstGeom>
          <a:noFill/>
        </p:spPr>
        <p:txBody>
          <a:bodyPr wrap="square" rtlCol="0">
            <a:spAutoFit/>
          </a:bodyPr>
          <a:lstStyle/>
          <a:p>
            <a:pPr algn="ctr"/>
            <a:r>
              <a:rPr lang="en-US" sz="2400" b="1" dirty="0">
                <a:solidFill>
                  <a:srgbClr val="00B050"/>
                </a:solidFill>
                <a:latin typeface="Arial" pitchFamily="34" charset="0"/>
                <a:cs typeface="Arial" pitchFamily="34" charset="0"/>
              </a:rPr>
              <a:t>ca </a:t>
            </a:r>
            <a:r>
              <a:rPr lang="en-US" sz="2400" b="1" dirty="0" err="1">
                <a:solidFill>
                  <a:srgbClr val="00B050"/>
                </a:solidFill>
                <a:latin typeface="Arial" pitchFamily="34" charset="0"/>
                <a:cs typeface="Arial" pitchFamily="34" charset="0"/>
              </a:rPr>
              <a:t>hát</a:t>
            </a:r>
            <a:r>
              <a:rPr lang="en-US" sz="2400" b="1" dirty="0">
                <a:solidFill>
                  <a:srgbClr val="00B050"/>
                </a:solidFill>
                <a:latin typeface="Arial" pitchFamily="34" charset="0"/>
                <a:cs typeface="Arial" pitchFamily="34" charset="0"/>
              </a:rPr>
              <a:t>, </a:t>
            </a:r>
            <a:r>
              <a:rPr lang="en-US" sz="2400" b="1" dirty="0" err="1">
                <a:solidFill>
                  <a:srgbClr val="00B050"/>
                </a:solidFill>
                <a:latin typeface="Arial" pitchFamily="34" charset="0"/>
                <a:cs typeface="Arial" pitchFamily="34" charset="0"/>
              </a:rPr>
              <a:t>ngao</a:t>
            </a:r>
            <a:r>
              <a:rPr lang="en-US" sz="2400" b="1" dirty="0">
                <a:solidFill>
                  <a:srgbClr val="00B050"/>
                </a:solidFill>
                <a:latin typeface="Arial" pitchFamily="34" charset="0"/>
                <a:cs typeface="Arial" pitchFamily="34" charset="0"/>
              </a:rPr>
              <a:t> du</a:t>
            </a:r>
          </a:p>
          <a:p>
            <a:pPr algn="ctr"/>
            <a:r>
              <a:rPr lang="en-US" sz="2400" b="1" dirty="0" err="1">
                <a:solidFill>
                  <a:srgbClr val="C00000"/>
                </a:solidFill>
                <a:latin typeface="Arial" pitchFamily="34" charset="0"/>
                <a:cs typeface="Arial" pitchFamily="34" charset="0"/>
              </a:rPr>
              <a:t>sáng</a:t>
            </a:r>
            <a:r>
              <a:rPr lang="en-US" sz="2400" b="1" dirty="0">
                <a:solidFill>
                  <a:srgbClr val="C00000"/>
                </a:solidFill>
                <a:latin typeface="Arial" pitchFamily="34" charset="0"/>
                <a:cs typeface="Arial" pitchFamily="34" charset="0"/>
              </a:rPr>
              <a:t> sớm – </a:t>
            </a:r>
            <a:r>
              <a:rPr lang="en-US" sz="2400" b="1" dirty="0" err="1">
                <a:solidFill>
                  <a:srgbClr val="C00000"/>
                </a:solidFill>
                <a:latin typeface="Arial" pitchFamily="34" charset="0"/>
                <a:cs typeface="Arial" pitchFamily="34" charset="0"/>
              </a:rPr>
              <a:t>hoàng</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hôn</a:t>
            </a:r>
            <a:endParaRPr lang="en-US" sz="2400" b="1" dirty="0">
              <a:solidFill>
                <a:srgbClr val="C00000"/>
              </a:solidFill>
              <a:latin typeface="Arial" pitchFamily="34" charset="0"/>
              <a:cs typeface="Arial" pitchFamily="34" charset="0"/>
            </a:endParaRPr>
          </a:p>
          <a:p>
            <a:pPr algn="ctr"/>
            <a:r>
              <a:rPr lang="en-US" sz="2400" b="1" dirty="0" err="1">
                <a:solidFill>
                  <a:srgbClr val="C00000"/>
                </a:solidFill>
                <a:latin typeface="Arial" pitchFamily="34" charset="0"/>
                <a:cs typeface="Arial" pitchFamily="34" charset="0"/>
              </a:rPr>
              <a:t>nơi</a:t>
            </a:r>
            <a:r>
              <a:rPr lang="en-US" sz="2400" b="1" dirty="0">
                <a:solidFill>
                  <a:srgbClr val="C00000"/>
                </a:solidFill>
                <a:latin typeface="Arial" pitchFamily="34" charset="0"/>
                <a:cs typeface="Arial" pitchFamily="34" charset="0"/>
              </a:rPr>
              <a:t> này – </a:t>
            </a:r>
            <a:r>
              <a:rPr lang="en-US" sz="2400" b="1" dirty="0" err="1">
                <a:solidFill>
                  <a:srgbClr val="C00000"/>
                </a:solidFill>
                <a:latin typeface="Arial" pitchFamily="34" charset="0"/>
                <a:cs typeface="Arial" pitchFamily="34" charset="0"/>
              </a:rPr>
              <a:t>nơi</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nọ</a:t>
            </a:r>
            <a:endParaRPr lang="en-US" sz="2400" dirty="0">
              <a:solidFill>
                <a:srgbClr val="C00000"/>
              </a:solidFill>
            </a:endParaRPr>
          </a:p>
        </p:txBody>
      </p:sp>
      <p:sp>
        <p:nvSpPr>
          <p:cNvPr id="34" name="Cloud 33"/>
          <p:cNvSpPr/>
          <p:nvPr/>
        </p:nvSpPr>
        <p:spPr>
          <a:xfrm>
            <a:off x="10363200" y="3504395"/>
            <a:ext cx="6477000" cy="2528047"/>
          </a:xfrm>
          <a:prstGeom prst="cloud">
            <a:avLst/>
          </a:prstGeom>
          <a:blipFill>
            <a:blip r:embed="rId2"/>
            <a:stretch>
              <a:fillRect/>
            </a:stretch>
          </a:blip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b="1" dirty="0" err="1">
                <a:solidFill>
                  <a:srgbClr val="00B050"/>
                </a:solidFill>
                <a:latin typeface="Arial" pitchFamily="34" charset="0"/>
                <a:cs typeface="Arial" pitchFamily="34" charset="0"/>
              </a:rPr>
              <a:t>nơi</a:t>
            </a:r>
            <a:r>
              <a:rPr lang="en-US" sz="3200" b="1" dirty="0">
                <a:solidFill>
                  <a:srgbClr val="00B050"/>
                </a:solidFill>
                <a:latin typeface="Arial" pitchFamily="34" charset="0"/>
                <a:cs typeface="Arial" pitchFamily="34" charset="0"/>
              </a:rPr>
              <a:t> </a:t>
            </a:r>
            <a:r>
              <a:rPr lang="en-US" sz="3200" b="1" dirty="0" err="1">
                <a:solidFill>
                  <a:srgbClr val="00B050"/>
                </a:solidFill>
                <a:latin typeface="Arial" pitchFamily="34" charset="0"/>
                <a:cs typeface="Arial" pitchFamily="34" charset="0"/>
              </a:rPr>
              <a:t>tận</a:t>
            </a:r>
            <a:r>
              <a:rPr lang="en-US" sz="3200" b="1" dirty="0">
                <a:solidFill>
                  <a:srgbClr val="00B050"/>
                </a:solidFill>
                <a:latin typeface="Arial" pitchFamily="34" charset="0"/>
                <a:cs typeface="Arial" pitchFamily="34" charset="0"/>
              </a:rPr>
              <a:t> </a:t>
            </a:r>
            <a:r>
              <a:rPr lang="en-US" sz="3200" b="1" dirty="0" err="1">
                <a:solidFill>
                  <a:srgbClr val="00B050"/>
                </a:solidFill>
                <a:latin typeface="Arial" pitchFamily="34" charset="0"/>
                <a:cs typeface="Arial" pitchFamily="34" charset="0"/>
              </a:rPr>
              <a:t>cùng</a:t>
            </a:r>
            <a:r>
              <a:rPr lang="en-US" sz="3200" b="1" dirty="0">
                <a:solidFill>
                  <a:srgbClr val="00B050"/>
                </a:solidFill>
                <a:latin typeface="Arial" pitchFamily="34" charset="0"/>
                <a:cs typeface="Arial" pitchFamily="34" charset="0"/>
              </a:rPr>
              <a:t> </a:t>
            </a:r>
            <a:r>
              <a:rPr lang="en-US" sz="3200" b="1" dirty="0" err="1">
                <a:solidFill>
                  <a:srgbClr val="00B050"/>
                </a:solidFill>
                <a:latin typeface="Arial" pitchFamily="34" charset="0"/>
                <a:cs typeface="Arial" pitchFamily="34" charset="0"/>
              </a:rPr>
              <a:t>trái</a:t>
            </a:r>
            <a:r>
              <a:rPr lang="en-US" sz="3200" b="1" dirty="0">
                <a:solidFill>
                  <a:srgbClr val="00B050"/>
                </a:solidFill>
                <a:latin typeface="Arial" pitchFamily="34" charset="0"/>
                <a:cs typeface="Arial" pitchFamily="34" charset="0"/>
              </a:rPr>
              <a:t> </a:t>
            </a:r>
            <a:r>
              <a:rPr lang="en-US" sz="3200" b="1" dirty="0" err="1">
                <a:solidFill>
                  <a:srgbClr val="00B050"/>
                </a:solidFill>
                <a:latin typeface="Arial" pitchFamily="34" charset="0"/>
                <a:cs typeface="Arial" pitchFamily="34" charset="0"/>
              </a:rPr>
              <a:t>đất</a:t>
            </a:r>
            <a:endParaRPr lang="en-US" sz="3200" b="1" dirty="0">
              <a:solidFill>
                <a:srgbClr val="00B050"/>
              </a:solidFill>
              <a:latin typeface="Arial" pitchFamily="34" charset="0"/>
              <a:cs typeface="Arial" pitchFamily="34" charset="0"/>
            </a:endParaRPr>
          </a:p>
          <a:p>
            <a:pPr algn="ctr"/>
            <a:r>
              <a:rPr lang="en-US" sz="3200" b="1" dirty="0">
                <a:solidFill>
                  <a:srgbClr val="0000CC"/>
                </a:solidFill>
                <a:latin typeface="Arial" pitchFamily="34" charset="0"/>
                <a:cs typeface="Arial" pitchFamily="34" charset="0"/>
              </a:rPr>
              <a:t>đưa </a:t>
            </a:r>
            <a:r>
              <a:rPr lang="en-US" sz="3200" b="1" dirty="0" err="1">
                <a:solidFill>
                  <a:srgbClr val="0000CC"/>
                </a:solidFill>
                <a:latin typeface="Arial" pitchFamily="34" charset="0"/>
                <a:cs typeface="Arial" pitchFamily="34" charset="0"/>
              </a:rPr>
              <a:t>tay</a:t>
            </a:r>
            <a:r>
              <a:rPr lang="en-US" sz="3200" b="1" dirty="0">
                <a:solidFill>
                  <a:srgbClr val="0000CC"/>
                </a:solidFill>
                <a:latin typeface="Arial" pitchFamily="34" charset="0"/>
                <a:cs typeface="Arial" pitchFamily="34" charset="0"/>
              </a:rPr>
              <a:t> lên trời</a:t>
            </a:r>
          </a:p>
          <a:p>
            <a:pPr algn="ctr"/>
            <a:r>
              <a:rPr lang="en-US" sz="3200" b="1" dirty="0" err="1">
                <a:solidFill>
                  <a:srgbClr val="0000CC"/>
                </a:solidFill>
                <a:latin typeface="Arial" pitchFamily="34" charset="0"/>
                <a:cs typeface="Arial" pitchFamily="34" charset="0"/>
              </a:rPr>
              <a:t>nhấc</a:t>
            </a:r>
            <a:r>
              <a:rPr lang="en-US" sz="3200" b="1" dirty="0">
                <a:solidFill>
                  <a:srgbClr val="0000CC"/>
                </a:solidFill>
                <a:latin typeface="Arial" pitchFamily="34" charset="0"/>
                <a:cs typeface="Arial" pitchFamily="34" charset="0"/>
              </a:rPr>
              <a:t> </a:t>
            </a:r>
            <a:r>
              <a:rPr lang="en-US" sz="3200" b="1" dirty="0" err="1" smtClean="0">
                <a:solidFill>
                  <a:srgbClr val="0000CC"/>
                </a:solidFill>
                <a:latin typeface="Arial" pitchFamily="34" charset="0"/>
                <a:cs typeface="Arial" pitchFamily="34" charset="0"/>
              </a:rPr>
              <a:t>bổng</a:t>
            </a:r>
            <a:endParaRPr lang="en-US" sz="3200" b="1" dirty="0">
              <a:solidFill>
                <a:srgbClr val="0000CC"/>
              </a:solidFill>
              <a:latin typeface="Arial" pitchFamily="34" charset="0"/>
              <a:cs typeface="Arial" pitchFamily="34" charset="0"/>
            </a:endParaRPr>
          </a:p>
        </p:txBody>
      </p:sp>
      <p:sp>
        <p:nvSpPr>
          <p:cNvPr id="36" name="Flowchart: Punched Tape 35"/>
          <p:cNvSpPr/>
          <p:nvPr/>
        </p:nvSpPr>
        <p:spPr>
          <a:xfrm>
            <a:off x="11037627" y="6109948"/>
            <a:ext cx="5410200" cy="2745825"/>
          </a:xfrm>
          <a:prstGeom prst="flowChartPunchedTap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C000"/>
                </a:solidFill>
                <a:latin typeface="Arial" pitchFamily="34" charset="0"/>
                <a:cs typeface="Arial" pitchFamily="34" charset="0"/>
              </a:rPr>
              <a:t>                        </a:t>
            </a:r>
            <a:endParaRPr lang="en-US" b="1">
              <a:solidFill>
                <a:srgbClr val="660033"/>
              </a:solidFill>
              <a:latin typeface="Arial" pitchFamily="34" charset="0"/>
              <a:cs typeface="Arial" pitchFamily="34" charset="0"/>
            </a:endParaRPr>
          </a:p>
          <a:p>
            <a:pPr algn="ctr"/>
            <a:endParaRPr lang="en-US"/>
          </a:p>
        </p:txBody>
      </p:sp>
      <p:sp>
        <p:nvSpPr>
          <p:cNvPr id="37" name="TextBox 36"/>
          <p:cNvSpPr txBox="1"/>
          <p:nvPr/>
        </p:nvSpPr>
        <p:spPr>
          <a:xfrm>
            <a:off x="13330230" y="6869394"/>
            <a:ext cx="2965197" cy="1200329"/>
          </a:xfrm>
          <a:prstGeom prst="rect">
            <a:avLst/>
          </a:prstGeom>
          <a:noFill/>
        </p:spPr>
        <p:txBody>
          <a:bodyPr wrap="square" rtlCol="0">
            <a:spAutoFit/>
          </a:bodyPr>
          <a:lstStyle/>
          <a:p>
            <a:pPr algn="ctr"/>
            <a:r>
              <a:rPr lang="en-US" sz="2400" b="1" dirty="0" err="1">
                <a:solidFill>
                  <a:srgbClr val="00B050"/>
                </a:solidFill>
                <a:latin typeface="Arial" pitchFamily="34" charset="0"/>
                <a:cs typeface="Arial" pitchFamily="34" charset="0"/>
              </a:rPr>
              <a:t>rìa</a:t>
            </a:r>
            <a:r>
              <a:rPr lang="en-US" sz="2400" b="1" dirty="0">
                <a:solidFill>
                  <a:srgbClr val="00B050"/>
                </a:solidFill>
                <a:latin typeface="Arial" pitchFamily="34" charset="0"/>
                <a:cs typeface="Arial" pitchFamily="34" charset="0"/>
              </a:rPr>
              <a:t> </a:t>
            </a:r>
            <a:r>
              <a:rPr lang="en-US" sz="2400" b="1" dirty="0" err="1">
                <a:solidFill>
                  <a:srgbClr val="00B050"/>
                </a:solidFill>
                <a:latin typeface="Arial" pitchFamily="34" charset="0"/>
                <a:cs typeface="Arial" pitchFamily="34" charset="0"/>
              </a:rPr>
              <a:t>biển</a:t>
            </a:r>
            <a:r>
              <a:rPr lang="en-US" sz="2400" b="1" dirty="0">
                <a:solidFill>
                  <a:srgbClr val="00B050"/>
                </a:solidFill>
                <a:latin typeface="Arial" pitchFamily="34" charset="0"/>
                <a:cs typeface="Arial" pitchFamily="34" charset="0"/>
              </a:rPr>
              <a:t> cả</a:t>
            </a:r>
          </a:p>
          <a:p>
            <a:pPr algn="ctr"/>
            <a:r>
              <a:rPr lang="en-US" sz="2400" b="1" dirty="0" err="1">
                <a:solidFill>
                  <a:srgbClr val="C00000"/>
                </a:solidFill>
                <a:latin typeface="Arial" pitchFamily="34" charset="0"/>
                <a:cs typeface="Arial" pitchFamily="34" charset="0"/>
              </a:rPr>
              <a:t>nhắm</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nghiền</a:t>
            </a:r>
            <a:r>
              <a:rPr lang="en-US" sz="2400" b="1" dirty="0">
                <a:solidFill>
                  <a:srgbClr val="C00000"/>
                </a:solidFill>
                <a:latin typeface="Arial" pitchFamily="34" charset="0"/>
                <a:cs typeface="Arial" pitchFamily="34" charset="0"/>
              </a:rPr>
              <a:t> mắt </a:t>
            </a:r>
            <a:r>
              <a:rPr lang="en-US" sz="2400" b="1" dirty="0" smtClean="0">
                <a:solidFill>
                  <a:srgbClr val="C00000"/>
                </a:solidFill>
                <a:latin typeface="Arial" pitchFamily="34" charset="0"/>
                <a:cs typeface="Arial" pitchFamily="34" charset="0"/>
              </a:rPr>
              <a:t>lại </a:t>
            </a:r>
            <a:r>
              <a:rPr lang="en-US" sz="2400" b="1" dirty="0" err="1" smtClean="0">
                <a:solidFill>
                  <a:srgbClr val="C00000"/>
                </a:solidFill>
                <a:latin typeface="Arial" pitchFamily="34" charset="0"/>
                <a:cs typeface="Arial" pitchFamily="34" charset="0"/>
              </a:rPr>
              <a:t>nâng</a:t>
            </a:r>
            <a:r>
              <a:rPr lang="en-US" sz="2400" b="1" dirty="0" smtClean="0">
                <a:solidFill>
                  <a:srgbClr val="C00000"/>
                </a:solidFill>
                <a:latin typeface="Arial" pitchFamily="34" charset="0"/>
                <a:cs typeface="Arial" pitchFamily="34" charset="0"/>
              </a:rPr>
              <a:t> </a:t>
            </a:r>
            <a:r>
              <a:rPr lang="en-US" sz="2400" b="1" dirty="0">
                <a:solidFill>
                  <a:srgbClr val="C00000"/>
                </a:solidFill>
                <a:latin typeface="Arial" pitchFamily="34" charset="0"/>
                <a:cs typeface="Arial" pitchFamily="34" charset="0"/>
              </a:rPr>
              <a:t>đi</a:t>
            </a:r>
          </a:p>
        </p:txBody>
      </p:sp>
      <p:sp>
        <p:nvSpPr>
          <p:cNvPr id="38" name="TextBox 37"/>
          <p:cNvSpPr txBox="1"/>
          <p:nvPr/>
        </p:nvSpPr>
        <p:spPr>
          <a:xfrm>
            <a:off x="6889507" y="8721087"/>
            <a:ext cx="4191000" cy="1169551"/>
          </a:xfrm>
          <a:prstGeom prst="rect">
            <a:avLst/>
          </a:prstGeom>
          <a:solidFill>
            <a:schemeClr val="accent3">
              <a:lumMod val="60000"/>
              <a:lumOff val="40000"/>
            </a:schemeClr>
          </a:solidFill>
        </p:spPr>
        <p:txBody>
          <a:bodyPr wrap="square" rtlCol="0">
            <a:spAutoFit/>
          </a:bodyPr>
          <a:lstStyle/>
          <a:p>
            <a:pPr algn="ctr"/>
            <a:r>
              <a:rPr lang="en-US" sz="3500" dirty="0" err="1" smtClean="0">
                <a:latin typeface="Arial" panose="020B0604020202020204" pitchFamily="34" charset="0"/>
                <a:cs typeface="Arial" panose="020B0604020202020204" pitchFamily="34" charset="0"/>
              </a:rPr>
              <a:t>Sức</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hấp</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dẫn</a:t>
            </a:r>
            <a:r>
              <a:rPr lang="en-US" sz="3500" dirty="0" smtClean="0">
                <a:latin typeface="Arial" panose="020B0604020202020204" pitchFamily="34" charset="0"/>
                <a:cs typeface="Arial" panose="020B0604020202020204" pitchFamily="34" charset="0"/>
              </a:rPr>
              <a:t> của thế </a:t>
            </a:r>
            <a:r>
              <a:rPr lang="en-US" sz="3500" dirty="0" err="1" smtClean="0">
                <a:latin typeface="Arial" panose="020B0604020202020204" pitchFamily="34" charset="0"/>
                <a:cs typeface="Arial" panose="020B0604020202020204" pitchFamily="34" charset="0"/>
              </a:rPr>
              <a:t>giới</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kì</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diệu</a:t>
            </a:r>
            <a:endParaRPr lang="en-US" sz="3500" dirty="0">
              <a:latin typeface="Arial" panose="020B0604020202020204" pitchFamily="34" charset="0"/>
              <a:cs typeface="Arial" panose="020B0604020202020204" pitchFamily="34" charset="0"/>
            </a:endParaRPr>
          </a:p>
        </p:txBody>
      </p:sp>
      <p:sp>
        <p:nvSpPr>
          <p:cNvPr id="40" name="Right Arrow 39"/>
          <p:cNvSpPr/>
          <p:nvPr/>
        </p:nvSpPr>
        <p:spPr>
          <a:xfrm>
            <a:off x="8153400" y="2365667"/>
            <a:ext cx="2209800" cy="685800"/>
          </a:xfrm>
          <a:prstGeom prst="rightArrow">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a:off x="5410200" y="9029175"/>
            <a:ext cx="1032007" cy="510134"/>
          </a:xfrm>
          <a:prstGeom prst="rightArrow">
            <a:avLst/>
          </a:prstGeom>
          <a:solidFill>
            <a:schemeClr val="accent3">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 Arrow 42"/>
          <p:cNvSpPr/>
          <p:nvPr/>
        </p:nvSpPr>
        <p:spPr>
          <a:xfrm>
            <a:off x="11527807" y="9108255"/>
            <a:ext cx="1066800" cy="510134"/>
          </a:xfrm>
          <a:prstGeom prst="leftArrow">
            <a:avLst/>
          </a:prstGeom>
          <a:solidFill>
            <a:schemeClr val="accent3">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inVertical)">
                                      <p:cBhvr>
                                        <p:cTn id="16" dur="500"/>
                                        <p:tgtEl>
                                          <p:spTgt spid="4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randombar(horizontal)">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randombar(horizontal)">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randombar(horizontal)">
                                      <p:cBhvr>
                                        <p:cTn id="34" dur="500"/>
                                        <p:tgtEl>
                                          <p:spTgt spid="3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randombar(horizontal)">
                                      <p:cBhvr>
                                        <p:cTn id="42" dur="500"/>
                                        <p:tgtEl>
                                          <p:spTgt spid="36"/>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randombar(horizontal)">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ppt_w</p:attrName>
                                        </p:attrNameLst>
                                      </p:cBhvr>
                                      <p:tavLst>
                                        <p:tav tm="0">
                                          <p:val>
                                            <p:fltVal val="0"/>
                                          </p:val>
                                        </p:tav>
                                        <p:tav tm="100000">
                                          <p:val>
                                            <p:strVal val="#ppt_w"/>
                                          </p:val>
                                        </p:tav>
                                      </p:tavLst>
                                    </p:anim>
                                    <p:anim calcmode="lin" valueType="num">
                                      <p:cBhvr>
                                        <p:cTn id="56" dur="500" fill="hold"/>
                                        <p:tgtEl>
                                          <p:spTgt spid="43"/>
                                        </p:tgtEl>
                                        <p:attrNameLst>
                                          <p:attrName>ppt_h</p:attrName>
                                        </p:attrNameLst>
                                      </p:cBhvr>
                                      <p:tavLst>
                                        <p:tav tm="0">
                                          <p:val>
                                            <p:fltVal val="0"/>
                                          </p:val>
                                        </p:tav>
                                        <p:tav tm="100000">
                                          <p:val>
                                            <p:strVal val="#ppt_h"/>
                                          </p:val>
                                        </p:tav>
                                      </p:tavLst>
                                    </p:anim>
                                    <p:animEffect transition="in" filter="fade">
                                      <p:cBhvr>
                                        <p:cTn id="57" dur="500"/>
                                        <p:tgtEl>
                                          <p:spTgt spid="4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9" grpId="0" animBg="1"/>
      <p:bldP spid="30" grpId="0" animBg="1"/>
      <p:bldP spid="31" grpId="0"/>
      <p:bldP spid="34" grpId="0" animBg="1"/>
      <p:bldP spid="36" grpId="0" animBg="1"/>
      <p:bldP spid="37" grpId="0"/>
      <p:bldP spid="38" grpId="0" animBg="1"/>
      <p:bldP spid="40" grpId="0" animBg="1"/>
      <p:bldP spid="42"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990600" y="190500"/>
            <a:ext cx="10896600" cy="961802"/>
          </a:xfrm>
          <a:prstGeom prst="rect">
            <a:avLst/>
          </a:prstGeom>
        </p:spPr>
        <p:txBody>
          <a:bodyPr wrap="square" lIns="0" tIns="0" rIns="0" bIns="0" rtlCol="0" anchor="t">
            <a:spAutoFit/>
          </a:bodyPr>
          <a:lstStyle/>
          <a:p>
            <a:pPr marL="0" lvl="0" indent="0" algn="ctr">
              <a:lnSpc>
                <a:spcPts val="8000"/>
              </a:lnSpc>
              <a:spcBef>
                <a:spcPct val="0"/>
              </a:spcBef>
            </a:pPr>
            <a:r>
              <a:rPr lang="en-US" sz="6400" b="1" dirty="0" smtClean="0">
                <a:solidFill>
                  <a:srgbClr val="C00000"/>
                </a:solidFill>
                <a:latin typeface="Times New Roman" pitchFamily="18" charset="0"/>
                <a:cs typeface="Times New Roman" pitchFamily="18" charset="0"/>
              </a:rPr>
              <a:t>II. SUY NGẪM, PHẢN HỒI</a:t>
            </a:r>
            <a:endParaRPr lang="en-US" sz="6400" b="1" u="none" dirty="0">
              <a:solidFill>
                <a:srgbClr val="C00000"/>
              </a:solidFill>
              <a:latin typeface="Times New Roman" pitchFamily="18" charset="0"/>
              <a:cs typeface="Times New Roman" pitchFamily="18" charset="0"/>
            </a:endParaRPr>
          </a:p>
        </p:txBody>
      </p:sp>
      <p:sp>
        <p:nvSpPr>
          <p:cNvPr id="15" name="TextBox 14"/>
          <p:cNvSpPr txBox="1"/>
          <p:nvPr/>
        </p:nvSpPr>
        <p:spPr>
          <a:xfrm>
            <a:off x="1008888" y="952500"/>
            <a:ext cx="15392400" cy="913712"/>
          </a:xfrm>
          <a:prstGeom prst="rect">
            <a:avLst/>
          </a:prstGeom>
        </p:spPr>
        <p:txBody>
          <a:bodyPr wrap="square" lIns="0" tIns="0" rIns="0" bIns="0" rtlCol="0" anchor="t">
            <a:spAutoFit/>
          </a:bodyPr>
          <a:lstStyle/>
          <a:p>
            <a:pPr marL="0" lvl="0" indent="0" algn="just">
              <a:lnSpc>
                <a:spcPts val="8000"/>
              </a:lnSpc>
              <a:spcBef>
                <a:spcPct val="0"/>
              </a:spcBef>
            </a:pPr>
            <a:r>
              <a:rPr lang="en-US" sz="4800" b="1" i="1" dirty="0" smtClean="0">
                <a:solidFill>
                  <a:srgbClr val="C00000"/>
                </a:solidFill>
                <a:latin typeface="Times New Roman" pitchFamily="18" charset="0"/>
                <a:cs typeface="Times New Roman" pitchFamily="18" charset="0"/>
              </a:rPr>
              <a:t>1. </a:t>
            </a:r>
            <a:r>
              <a:rPr lang="en-US" sz="4800" b="1" i="1" dirty="0" err="1" smtClean="0">
                <a:solidFill>
                  <a:srgbClr val="C00000"/>
                </a:solidFill>
                <a:latin typeface="Times New Roman" pitchFamily="18" charset="0"/>
                <a:cs typeface="Times New Roman" pitchFamily="18" charset="0"/>
              </a:rPr>
              <a:t>Lời</a:t>
            </a:r>
            <a:r>
              <a:rPr lang="en-US" sz="4800" b="1" i="1" dirty="0" smtClean="0">
                <a:solidFill>
                  <a:srgbClr val="C00000"/>
                </a:solidFill>
                <a:latin typeface="Times New Roman" pitchFamily="18" charset="0"/>
                <a:cs typeface="Times New Roman" pitchFamily="18" charset="0"/>
              </a:rPr>
              <a:t> </a:t>
            </a:r>
            <a:r>
              <a:rPr lang="en-US" sz="4800" b="1" i="1" dirty="0" err="1" smtClean="0">
                <a:solidFill>
                  <a:srgbClr val="C00000"/>
                </a:solidFill>
                <a:latin typeface="Times New Roman" pitchFamily="18" charset="0"/>
                <a:cs typeface="Times New Roman" pitchFamily="18" charset="0"/>
              </a:rPr>
              <a:t>mời</a:t>
            </a:r>
            <a:r>
              <a:rPr lang="en-US" sz="4800" b="1" i="1" dirty="0" smtClean="0">
                <a:solidFill>
                  <a:srgbClr val="C00000"/>
                </a:solidFill>
                <a:latin typeface="Times New Roman" pitchFamily="18" charset="0"/>
                <a:cs typeface="Times New Roman" pitchFamily="18" charset="0"/>
              </a:rPr>
              <a:t> gọi của </a:t>
            </a:r>
            <a:r>
              <a:rPr lang="en-US" sz="4800" b="1" i="1" dirty="0" err="1" smtClean="0">
                <a:solidFill>
                  <a:srgbClr val="C00000"/>
                </a:solidFill>
                <a:latin typeface="Times New Roman" pitchFamily="18" charset="0"/>
                <a:cs typeface="Times New Roman" pitchFamily="18" charset="0"/>
              </a:rPr>
              <a:t>những</a:t>
            </a:r>
            <a:r>
              <a:rPr lang="en-US" sz="4800" b="1" i="1" dirty="0" smtClean="0">
                <a:solidFill>
                  <a:srgbClr val="C00000"/>
                </a:solidFill>
                <a:latin typeface="Times New Roman" pitchFamily="18" charset="0"/>
                <a:cs typeface="Times New Roman" pitchFamily="18" charset="0"/>
              </a:rPr>
              <a:t> người </a:t>
            </a:r>
            <a:r>
              <a:rPr lang="en-US" sz="4800" b="1" i="1" dirty="0" err="1" smtClean="0">
                <a:solidFill>
                  <a:srgbClr val="C00000"/>
                </a:solidFill>
                <a:latin typeface="Times New Roman" pitchFamily="18" charset="0"/>
                <a:cs typeface="Times New Roman" pitchFamily="18" charset="0"/>
              </a:rPr>
              <a:t>sống</a:t>
            </a:r>
            <a:r>
              <a:rPr lang="en-US" sz="4800" b="1" i="1" dirty="0" smtClean="0">
                <a:solidFill>
                  <a:srgbClr val="C00000"/>
                </a:solidFill>
                <a:latin typeface="Times New Roman" pitchFamily="18" charset="0"/>
                <a:cs typeface="Times New Roman" pitchFamily="18" charset="0"/>
              </a:rPr>
              <a:t> trên </a:t>
            </a:r>
            <a:r>
              <a:rPr lang="en-US" sz="4800" b="1" i="1" dirty="0" err="1" smtClean="0">
                <a:solidFill>
                  <a:srgbClr val="C00000"/>
                </a:solidFill>
                <a:latin typeface="Times New Roman" pitchFamily="18" charset="0"/>
                <a:cs typeface="Times New Roman" pitchFamily="18" charset="0"/>
              </a:rPr>
              <a:t>mây</a:t>
            </a:r>
            <a:r>
              <a:rPr lang="en-US" sz="4800" b="1" i="1" dirty="0" smtClean="0">
                <a:solidFill>
                  <a:srgbClr val="C00000"/>
                </a:solidFill>
                <a:latin typeface="Times New Roman" pitchFamily="18" charset="0"/>
                <a:cs typeface="Times New Roman" pitchFamily="18" charset="0"/>
              </a:rPr>
              <a:t>, trong </a:t>
            </a:r>
            <a:r>
              <a:rPr lang="en-US" sz="4800" b="1" i="1" dirty="0" err="1" smtClean="0">
                <a:solidFill>
                  <a:srgbClr val="C00000"/>
                </a:solidFill>
                <a:latin typeface="Times New Roman" pitchFamily="18" charset="0"/>
                <a:cs typeface="Times New Roman" pitchFamily="18" charset="0"/>
              </a:rPr>
              <a:t>sóng</a:t>
            </a:r>
            <a:endParaRPr lang="en-US" sz="4800" b="1" i="1" dirty="0">
              <a:solidFill>
                <a:srgbClr val="C00000"/>
              </a:solidFill>
              <a:latin typeface="Times New Roman" pitchFamily="18" charset="0"/>
              <a:cs typeface="Times New Roman" pitchFamily="18" charset="0"/>
            </a:endParaRPr>
          </a:p>
        </p:txBody>
      </p:sp>
      <p:sp>
        <p:nvSpPr>
          <p:cNvPr id="6" name="Rectangle 5"/>
          <p:cNvSpPr/>
          <p:nvPr/>
        </p:nvSpPr>
        <p:spPr>
          <a:xfrm>
            <a:off x="990600" y="1883970"/>
            <a:ext cx="16154400" cy="3942746"/>
          </a:xfrm>
          <a:prstGeom prst="rect">
            <a:avLst/>
          </a:prstGeom>
        </p:spPr>
        <p:txBody>
          <a:bodyPr wrap="square">
            <a:spAutoFit/>
          </a:bodyPr>
          <a:lstStyle/>
          <a:p>
            <a:pPr algn="just">
              <a:lnSpc>
                <a:spcPct val="112000"/>
              </a:lnSpc>
              <a:spcAft>
                <a:spcPts val="600"/>
              </a:spcAft>
            </a:pPr>
            <a:r>
              <a:rPr lang="en-US" sz="4200" dirty="0" err="1">
                <a:solidFill>
                  <a:srgbClr val="0070C0"/>
                </a:solidFill>
                <a:latin typeface="Times New Roman" pitchFamily="18" charset="0"/>
                <a:ea typeface="Times New Roman"/>
                <a:cs typeface="Times New Roman" pitchFamily="18" charset="0"/>
              </a:rPr>
              <a:t>Những</a:t>
            </a:r>
            <a:r>
              <a:rPr lang="en-US" sz="4200" dirty="0">
                <a:solidFill>
                  <a:srgbClr val="0070C0"/>
                </a:solidFill>
                <a:latin typeface="Times New Roman" pitchFamily="18" charset="0"/>
                <a:ea typeface="Times New Roman"/>
                <a:cs typeface="Times New Roman" pitchFamily="18" charset="0"/>
              </a:rPr>
              <a:t> người trên </a:t>
            </a:r>
            <a:r>
              <a:rPr lang="en-US" sz="4200" dirty="0" err="1">
                <a:solidFill>
                  <a:srgbClr val="0070C0"/>
                </a:solidFill>
                <a:latin typeface="Times New Roman" pitchFamily="18" charset="0"/>
                <a:ea typeface="Times New Roman"/>
                <a:cs typeface="Times New Roman" pitchFamily="18" charset="0"/>
              </a:rPr>
              <a:t>mây</a:t>
            </a:r>
            <a:r>
              <a:rPr lang="en-US" sz="4200" dirty="0">
                <a:solidFill>
                  <a:srgbClr val="0070C0"/>
                </a:solidFill>
                <a:latin typeface="Times New Roman" pitchFamily="18" charset="0"/>
                <a:ea typeface="Times New Roman"/>
                <a:cs typeface="Times New Roman" pitchFamily="18" charset="0"/>
              </a:rPr>
              <a:t>, trong </a:t>
            </a:r>
            <a:r>
              <a:rPr lang="en-US" sz="4200" dirty="0" err="1">
                <a:solidFill>
                  <a:srgbClr val="0070C0"/>
                </a:solidFill>
                <a:latin typeface="Times New Roman" pitchFamily="18" charset="0"/>
                <a:ea typeface="Times New Roman"/>
                <a:cs typeface="Times New Roman" pitchFamily="18" charset="0"/>
              </a:rPr>
              <a:t>sóng</a:t>
            </a:r>
            <a:r>
              <a:rPr lang="en-US" sz="4200" dirty="0">
                <a:solidFill>
                  <a:srgbClr val="0070C0"/>
                </a:solidFill>
                <a:latin typeface="Times New Roman" pitchFamily="18" charset="0"/>
                <a:ea typeface="Times New Roman"/>
                <a:cs typeface="Times New Roman" pitchFamily="18" charset="0"/>
              </a:rPr>
              <a:t> </a:t>
            </a:r>
            <a:r>
              <a:rPr lang="en-US" sz="4200" dirty="0" err="1">
                <a:solidFill>
                  <a:srgbClr val="0070C0"/>
                </a:solidFill>
                <a:latin typeface="Times New Roman" pitchFamily="18" charset="0"/>
                <a:ea typeface="Times New Roman"/>
                <a:cs typeface="Times New Roman" pitchFamily="18" charset="0"/>
              </a:rPr>
              <a:t>đều</a:t>
            </a:r>
            <a:r>
              <a:rPr lang="en-US" sz="4200" dirty="0">
                <a:solidFill>
                  <a:srgbClr val="0070C0"/>
                </a:solidFill>
                <a:latin typeface="Times New Roman" pitchFamily="18" charset="0"/>
                <a:ea typeface="Times New Roman"/>
                <a:cs typeface="Times New Roman" pitchFamily="18" charset="0"/>
              </a:rPr>
              <a:t> nói với </a:t>
            </a:r>
            <a:r>
              <a:rPr lang="en-US" sz="4200" dirty="0" err="1">
                <a:solidFill>
                  <a:srgbClr val="0070C0"/>
                </a:solidFill>
                <a:latin typeface="Times New Roman" pitchFamily="18" charset="0"/>
                <a:ea typeface="Times New Roman"/>
                <a:cs typeface="Times New Roman" pitchFamily="18" charset="0"/>
              </a:rPr>
              <a:t>em</a:t>
            </a:r>
            <a:r>
              <a:rPr lang="en-US" sz="4200" dirty="0">
                <a:solidFill>
                  <a:srgbClr val="0070C0"/>
                </a:solidFill>
                <a:latin typeface="Times New Roman" pitchFamily="18" charset="0"/>
                <a:ea typeface="Times New Roman"/>
                <a:cs typeface="Times New Roman" pitchFamily="18" charset="0"/>
              </a:rPr>
              <a:t> bé </a:t>
            </a:r>
            <a:r>
              <a:rPr lang="en-US" sz="4200" dirty="0" err="1">
                <a:solidFill>
                  <a:srgbClr val="0070C0"/>
                </a:solidFill>
                <a:latin typeface="Times New Roman" pitchFamily="18" charset="0"/>
                <a:ea typeface="Times New Roman"/>
                <a:cs typeface="Times New Roman" pitchFamily="18" charset="0"/>
              </a:rPr>
              <a:t>hai</a:t>
            </a:r>
            <a:r>
              <a:rPr lang="en-US" sz="4200" dirty="0">
                <a:solidFill>
                  <a:srgbClr val="0070C0"/>
                </a:solidFill>
                <a:latin typeface="Times New Roman" pitchFamily="18" charset="0"/>
                <a:ea typeface="Times New Roman"/>
                <a:cs typeface="Times New Roman" pitchFamily="18" charset="0"/>
              </a:rPr>
              <a:t> </a:t>
            </a:r>
            <a:r>
              <a:rPr lang="en-US" sz="4200" dirty="0" err="1">
                <a:solidFill>
                  <a:srgbClr val="0070C0"/>
                </a:solidFill>
                <a:latin typeface="Times New Roman" pitchFamily="18" charset="0"/>
                <a:ea typeface="Times New Roman"/>
                <a:cs typeface="Times New Roman" pitchFamily="18" charset="0"/>
              </a:rPr>
              <a:t>lượt</a:t>
            </a:r>
            <a:r>
              <a:rPr lang="en-US" sz="4200" dirty="0">
                <a:solidFill>
                  <a:srgbClr val="0070C0"/>
                </a:solidFill>
                <a:latin typeface="Times New Roman" pitchFamily="18" charset="0"/>
                <a:ea typeface="Times New Roman"/>
                <a:cs typeface="Times New Roman" pitchFamily="18" charset="0"/>
              </a:rPr>
              <a:t> - cũng là </a:t>
            </a:r>
            <a:r>
              <a:rPr lang="en-US" sz="4200" dirty="0" err="1">
                <a:solidFill>
                  <a:srgbClr val="0070C0"/>
                </a:solidFill>
                <a:latin typeface="Times New Roman" pitchFamily="18" charset="0"/>
                <a:ea typeface="Times New Roman"/>
                <a:cs typeface="Times New Roman" pitchFamily="18" charset="0"/>
              </a:rPr>
              <a:t>nội</a:t>
            </a:r>
            <a:r>
              <a:rPr lang="en-US" sz="4200" dirty="0">
                <a:solidFill>
                  <a:srgbClr val="0070C0"/>
                </a:solidFill>
                <a:latin typeface="Times New Roman" pitchFamily="18" charset="0"/>
                <a:ea typeface="Times New Roman"/>
                <a:cs typeface="Times New Roman" pitchFamily="18" charset="0"/>
              </a:rPr>
              <a:t> dung </a:t>
            </a:r>
            <a:r>
              <a:rPr lang="en-US" sz="4200" dirty="0" err="1">
                <a:solidFill>
                  <a:srgbClr val="0070C0"/>
                </a:solidFill>
                <a:latin typeface="Times New Roman" pitchFamily="18" charset="0"/>
                <a:ea typeface="Times New Roman"/>
                <a:cs typeface="Times New Roman" pitchFamily="18" charset="0"/>
              </a:rPr>
              <a:t>mời</a:t>
            </a:r>
            <a:r>
              <a:rPr lang="en-US" sz="4200" dirty="0">
                <a:solidFill>
                  <a:srgbClr val="0070C0"/>
                </a:solidFill>
                <a:latin typeface="Times New Roman" pitchFamily="18" charset="0"/>
                <a:ea typeface="Times New Roman"/>
                <a:cs typeface="Times New Roman" pitchFamily="18" charset="0"/>
              </a:rPr>
              <a:t> gọi.</a:t>
            </a:r>
          </a:p>
          <a:p>
            <a:pPr marL="571500" indent="-571500" algn="just">
              <a:lnSpc>
                <a:spcPct val="112000"/>
              </a:lnSpc>
              <a:spcAft>
                <a:spcPts val="600"/>
              </a:spcAft>
              <a:buFontTx/>
              <a:buChar char="-"/>
            </a:pPr>
            <a:r>
              <a:rPr lang="en-US" sz="4200" b="1" dirty="0" smtClean="0">
                <a:solidFill>
                  <a:srgbClr val="0070C0"/>
                </a:solidFill>
                <a:latin typeface="Times New Roman" pitchFamily="18" charset="0"/>
                <a:ea typeface="Times New Roman"/>
                <a:cs typeface="Times New Roman" pitchFamily="18" charset="0"/>
              </a:rPr>
              <a:t>Thế </a:t>
            </a:r>
            <a:r>
              <a:rPr lang="en-US" sz="4200" b="1" dirty="0" err="1">
                <a:solidFill>
                  <a:srgbClr val="0070C0"/>
                </a:solidFill>
                <a:latin typeface="Times New Roman" pitchFamily="18" charset="0"/>
                <a:ea typeface="Times New Roman"/>
                <a:cs typeface="Times New Roman" pitchFamily="18" charset="0"/>
              </a:rPr>
              <a:t>giới</a:t>
            </a:r>
            <a:r>
              <a:rPr lang="en-US" sz="4200" b="1" dirty="0">
                <a:solidFill>
                  <a:srgbClr val="0070C0"/>
                </a:solidFill>
                <a:latin typeface="Times New Roman" pitchFamily="18" charset="0"/>
                <a:ea typeface="Times New Roman"/>
                <a:cs typeface="Times New Roman" pitchFamily="18" charset="0"/>
              </a:rPr>
              <a:t> của </a:t>
            </a:r>
            <a:r>
              <a:rPr lang="en-US" sz="4200" b="1" dirty="0" err="1">
                <a:solidFill>
                  <a:srgbClr val="0070C0"/>
                </a:solidFill>
                <a:latin typeface="Times New Roman" pitchFamily="18" charset="0"/>
                <a:ea typeface="Times New Roman"/>
                <a:cs typeface="Times New Roman" pitchFamily="18" charset="0"/>
              </a:rPr>
              <a:t>họ</a:t>
            </a:r>
            <a:r>
              <a:rPr lang="en-US" sz="4200" b="1" dirty="0">
                <a:solidFill>
                  <a:srgbClr val="0070C0"/>
                </a:solidFill>
                <a:latin typeface="Times New Roman" pitchFamily="18" charset="0"/>
                <a:ea typeface="Times New Roman"/>
                <a:cs typeface="Times New Roman" pitchFamily="18" charset="0"/>
              </a:rPr>
              <a:t> (</a:t>
            </a:r>
            <a:r>
              <a:rPr lang="en-US" sz="4200" b="1" dirty="0" err="1">
                <a:solidFill>
                  <a:srgbClr val="0070C0"/>
                </a:solidFill>
                <a:latin typeface="Times New Roman" pitchFamily="18" charset="0"/>
                <a:ea typeface="Times New Roman"/>
                <a:cs typeface="Times New Roman" pitchFamily="18" charset="0"/>
              </a:rPr>
              <a:t>sắc</a:t>
            </a:r>
            <a:r>
              <a:rPr lang="en-US" sz="4200" b="1" dirty="0">
                <a:solidFill>
                  <a:srgbClr val="0070C0"/>
                </a:solidFill>
                <a:latin typeface="Times New Roman" pitchFamily="18" charset="0"/>
                <a:ea typeface="Times New Roman"/>
                <a:cs typeface="Times New Roman" pitchFamily="18" charset="0"/>
              </a:rPr>
              <a:t> </a:t>
            </a:r>
            <a:r>
              <a:rPr lang="en-US" sz="4200" b="1" dirty="0" err="1">
                <a:solidFill>
                  <a:srgbClr val="0070C0"/>
                </a:solidFill>
                <a:latin typeface="Times New Roman" pitchFamily="18" charset="0"/>
                <a:ea typeface="Times New Roman"/>
                <a:cs typeface="Times New Roman" pitchFamily="18" charset="0"/>
              </a:rPr>
              <a:t>màu</a:t>
            </a:r>
            <a:r>
              <a:rPr lang="en-US" sz="4200" b="1" dirty="0">
                <a:solidFill>
                  <a:srgbClr val="0070C0"/>
                </a:solidFill>
                <a:latin typeface="Times New Roman" pitchFamily="18" charset="0"/>
                <a:ea typeface="Times New Roman"/>
                <a:cs typeface="Times New Roman" pitchFamily="18" charset="0"/>
              </a:rPr>
              <a:t>, </a:t>
            </a:r>
            <a:r>
              <a:rPr lang="en-US" sz="4200" b="1" dirty="0" err="1">
                <a:solidFill>
                  <a:srgbClr val="0070C0"/>
                </a:solidFill>
                <a:latin typeface="Times New Roman" pitchFamily="18" charset="0"/>
                <a:ea typeface="Times New Roman"/>
                <a:cs typeface="Times New Roman" pitchFamily="18" charset="0"/>
              </a:rPr>
              <a:t>âm</a:t>
            </a:r>
            <a:r>
              <a:rPr lang="en-US" sz="4200" b="1" dirty="0">
                <a:solidFill>
                  <a:srgbClr val="0070C0"/>
                </a:solidFill>
                <a:latin typeface="Times New Roman" pitchFamily="18" charset="0"/>
                <a:ea typeface="Times New Roman"/>
                <a:cs typeface="Times New Roman" pitchFamily="18" charset="0"/>
              </a:rPr>
              <a:t> </a:t>
            </a:r>
            <a:r>
              <a:rPr lang="en-US" sz="4200" b="1" dirty="0" err="1">
                <a:solidFill>
                  <a:srgbClr val="0070C0"/>
                </a:solidFill>
                <a:latin typeface="Times New Roman" pitchFamily="18" charset="0"/>
                <a:ea typeface="Times New Roman"/>
                <a:cs typeface="Times New Roman" pitchFamily="18" charset="0"/>
              </a:rPr>
              <a:t>thanh</a:t>
            </a:r>
            <a:r>
              <a:rPr lang="en-US" sz="4200" b="1" dirty="0">
                <a:solidFill>
                  <a:srgbClr val="0070C0"/>
                </a:solidFill>
                <a:latin typeface="Times New Roman" pitchFamily="18" charset="0"/>
                <a:ea typeface="Times New Roman"/>
                <a:cs typeface="Times New Roman" pitchFamily="18" charset="0"/>
              </a:rPr>
              <a:t>, </a:t>
            </a:r>
            <a:r>
              <a:rPr lang="en-US" sz="4200" b="1" dirty="0" err="1">
                <a:solidFill>
                  <a:srgbClr val="0070C0"/>
                </a:solidFill>
                <a:latin typeface="Times New Roman" pitchFamily="18" charset="0"/>
                <a:ea typeface="Times New Roman"/>
                <a:cs typeface="Times New Roman" pitchFamily="18" charset="0"/>
              </a:rPr>
              <a:t>không</a:t>
            </a:r>
            <a:r>
              <a:rPr lang="en-US" sz="4200" b="1" dirty="0">
                <a:solidFill>
                  <a:srgbClr val="0070C0"/>
                </a:solidFill>
                <a:latin typeface="Times New Roman" pitchFamily="18" charset="0"/>
                <a:ea typeface="Times New Roman"/>
                <a:cs typeface="Times New Roman" pitchFamily="18" charset="0"/>
              </a:rPr>
              <a:t> </a:t>
            </a:r>
            <a:r>
              <a:rPr lang="en-US" sz="4200" b="1" dirty="0" err="1">
                <a:solidFill>
                  <a:srgbClr val="0070C0"/>
                </a:solidFill>
                <a:latin typeface="Times New Roman" pitchFamily="18" charset="0"/>
                <a:ea typeface="Times New Roman"/>
                <a:cs typeface="Times New Roman" pitchFamily="18" charset="0"/>
              </a:rPr>
              <a:t>gian</a:t>
            </a:r>
            <a:r>
              <a:rPr lang="en-US" sz="4200" b="1" dirty="0">
                <a:solidFill>
                  <a:srgbClr val="0070C0"/>
                </a:solidFill>
                <a:latin typeface="Times New Roman" pitchFamily="18" charset="0"/>
                <a:ea typeface="Times New Roman"/>
                <a:cs typeface="Times New Roman" pitchFamily="18" charset="0"/>
              </a:rPr>
              <a:t>, thời </a:t>
            </a:r>
            <a:r>
              <a:rPr lang="en-US" sz="4200" b="1" dirty="0" err="1">
                <a:solidFill>
                  <a:srgbClr val="0070C0"/>
                </a:solidFill>
                <a:latin typeface="Times New Roman" pitchFamily="18" charset="0"/>
                <a:ea typeface="Times New Roman"/>
                <a:cs typeface="Times New Roman" pitchFamily="18" charset="0"/>
              </a:rPr>
              <a:t>gian</a:t>
            </a:r>
            <a:r>
              <a:rPr lang="en-US" sz="4200" b="1" dirty="0">
                <a:solidFill>
                  <a:srgbClr val="0070C0"/>
                </a:solidFill>
                <a:latin typeface="Times New Roman" pitchFamily="18" charset="0"/>
                <a:ea typeface="Times New Roman"/>
                <a:cs typeface="Times New Roman" pitchFamily="18" charset="0"/>
              </a:rPr>
              <a:t>): </a:t>
            </a:r>
            <a:endParaRPr lang="en-US" sz="4200" b="1" dirty="0" smtClean="0">
              <a:solidFill>
                <a:srgbClr val="0070C0"/>
              </a:solidFill>
              <a:latin typeface="Times New Roman" pitchFamily="18" charset="0"/>
              <a:ea typeface="Times New Roman"/>
              <a:cs typeface="Times New Roman" pitchFamily="18" charset="0"/>
            </a:endParaRPr>
          </a:p>
          <a:p>
            <a:pPr lvl="1" algn="just">
              <a:lnSpc>
                <a:spcPct val="112000"/>
              </a:lnSpc>
              <a:spcAft>
                <a:spcPts val="600"/>
              </a:spcAft>
            </a:pPr>
            <a:r>
              <a:rPr lang="vi-VN" sz="4200" i="1" dirty="0">
                <a:solidFill>
                  <a:srgbClr val="0070C0"/>
                </a:solidFill>
                <a:latin typeface="Times New Roman" pitchFamily="18" charset="0"/>
                <a:ea typeface="Times New Roman"/>
                <a:cs typeface="Times New Roman" pitchFamily="18" charset="0"/>
              </a:rPr>
              <a:t>+ chơi, thức dậy - chiều tà, bình minh vàng - vầng trăng bạc</a:t>
            </a:r>
          </a:p>
          <a:p>
            <a:pPr lvl="1" algn="just">
              <a:lnSpc>
                <a:spcPct val="112000"/>
              </a:lnSpc>
              <a:spcAft>
                <a:spcPts val="600"/>
              </a:spcAft>
            </a:pPr>
            <a:r>
              <a:rPr lang="vi-VN" sz="4200" i="1" dirty="0">
                <a:solidFill>
                  <a:srgbClr val="0070C0"/>
                </a:solidFill>
                <a:latin typeface="Times New Roman" pitchFamily="18" charset="0"/>
                <a:ea typeface="Times New Roman"/>
                <a:cs typeface="Times New Roman" pitchFamily="18" charset="0"/>
              </a:rPr>
              <a:t>+ ca hát, ngao du, sáng sớm - hoàng hôn, nơi này - nơi </a:t>
            </a:r>
            <a:r>
              <a:rPr lang="vi-VN" sz="4200" i="1" dirty="0" smtClean="0">
                <a:solidFill>
                  <a:srgbClr val="0070C0"/>
                </a:solidFill>
                <a:latin typeface="Times New Roman" pitchFamily="18" charset="0"/>
                <a:ea typeface="Times New Roman"/>
                <a:cs typeface="Times New Roman" pitchFamily="18" charset="0"/>
              </a:rPr>
              <a:t>nọ</a:t>
            </a:r>
            <a:endParaRPr lang="vi-VN" sz="4200" i="1" dirty="0">
              <a:solidFill>
                <a:srgbClr val="0070C0"/>
              </a:solidFill>
              <a:latin typeface="Times New Roman" pitchFamily="18" charset="0"/>
              <a:ea typeface="Times New Roman"/>
              <a:cs typeface="Times New Roman" pitchFamily="18" charset="0"/>
            </a:endParaRPr>
          </a:p>
        </p:txBody>
      </p:sp>
      <p:sp>
        <p:nvSpPr>
          <p:cNvPr id="7" name="Rectangle 6"/>
          <p:cNvSpPr/>
          <p:nvPr/>
        </p:nvSpPr>
        <p:spPr>
          <a:xfrm>
            <a:off x="990600" y="5948431"/>
            <a:ext cx="16154400" cy="3980962"/>
          </a:xfrm>
          <a:prstGeom prst="rect">
            <a:avLst/>
          </a:prstGeom>
        </p:spPr>
        <p:txBody>
          <a:bodyPr wrap="square">
            <a:spAutoFit/>
          </a:bodyPr>
          <a:lstStyle/>
          <a:p>
            <a:pPr algn="just">
              <a:lnSpc>
                <a:spcPct val="112000"/>
              </a:lnSpc>
              <a:spcAft>
                <a:spcPts val="600"/>
              </a:spcAft>
            </a:pPr>
            <a:r>
              <a:rPr lang="vi-VN" sz="4200" b="1" dirty="0">
                <a:solidFill>
                  <a:srgbClr val="0070C0"/>
                </a:solidFill>
                <a:latin typeface="+mj-lt"/>
                <a:ea typeface="Times New Roman"/>
                <a:cs typeface="Arial" panose="020B0604020202020204" pitchFamily="34" charset="0"/>
              </a:rPr>
              <a:t>- Cách đến thế giới đó (dễ dàng, thú vị): </a:t>
            </a:r>
          </a:p>
          <a:p>
            <a:pPr lvl="1" algn="just">
              <a:lnSpc>
                <a:spcPct val="112000"/>
              </a:lnSpc>
              <a:spcAft>
                <a:spcPts val="600"/>
              </a:spcAft>
            </a:pPr>
            <a:r>
              <a:rPr lang="vi-VN" sz="4200" i="1" dirty="0">
                <a:solidFill>
                  <a:srgbClr val="0070C0"/>
                </a:solidFill>
                <a:latin typeface="+mj-lt"/>
                <a:ea typeface="Times New Roman"/>
                <a:cs typeface="Arial" panose="020B0604020202020204" pitchFamily="34" charset="0"/>
              </a:rPr>
              <a:t>+ đến nơi tận cùng trái đất, đưa tay lên trời, được nhấc bổng</a:t>
            </a:r>
          </a:p>
          <a:p>
            <a:pPr lvl="1" algn="just">
              <a:lnSpc>
                <a:spcPct val="112000"/>
              </a:lnSpc>
              <a:spcAft>
                <a:spcPts val="600"/>
              </a:spcAft>
            </a:pPr>
            <a:r>
              <a:rPr lang="vi-VN" sz="4200" i="1" dirty="0">
                <a:solidFill>
                  <a:srgbClr val="0070C0"/>
                </a:solidFill>
                <a:latin typeface="+mj-lt"/>
                <a:ea typeface="Times New Roman"/>
                <a:cs typeface="Arial" panose="020B0604020202020204" pitchFamily="34" charset="0"/>
              </a:rPr>
              <a:t>+ đến ra rìa biển cả, nhắm nghiền mắt lại, được nâng đi</a:t>
            </a:r>
          </a:p>
          <a:p>
            <a:pPr marL="571500" indent="-571500" algn="just">
              <a:lnSpc>
                <a:spcPct val="112000"/>
              </a:lnSpc>
              <a:spcAft>
                <a:spcPts val="600"/>
              </a:spcAft>
              <a:buFont typeface="Symbol" panose="05050102010706020507" pitchFamily="18" charset="2"/>
              <a:buChar char="Þ"/>
            </a:pPr>
            <a:r>
              <a:rPr lang="en-US" sz="4200" b="1" i="1" dirty="0" err="1" smtClean="0">
                <a:solidFill>
                  <a:srgbClr val="0070C0"/>
                </a:solidFill>
                <a:latin typeface="Times New Roman" pitchFamily="18" charset="0"/>
                <a:ea typeface="Times New Roman"/>
                <a:cs typeface="Times New Roman" pitchFamily="18" charset="0"/>
              </a:rPr>
              <a:t>Sức</a:t>
            </a:r>
            <a:r>
              <a:rPr lang="en-US" sz="4200" b="1" i="1" dirty="0" smtClean="0">
                <a:solidFill>
                  <a:srgbClr val="0070C0"/>
                </a:solidFill>
                <a:latin typeface="Times New Roman" pitchFamily="18" charset="0"/>
                <a:ea typeface="Times New Roman"/>
                <a:cs typeface="Times New Roman" pitchFamily="18" charset="0"/>
              </a:rPr>
              <a:t> </a:t>
            </a:r>
            <a:r>
              <a:rPr lang="en-US" sz="4200" b="1" i="1" dirty="0" err="1">
                <a:solidFill>
                  <a:srgbClr val="0070C0"/>
                </a:solidFill>
                <a:latin typeface="Times New Roman" pitchFamily="18" charset="0"/>
                <a:ea typeface="Times New Roman"/>
                <a:cs typeface="Times New Roman" pitchFamily="18" charset="0"/>
              </a:rPr>
              <a:t>hấp</a:t>
            </a:r>
            <a:r>
              <a:rPr lang="en-US" sz="4200" b="1" i="1" dirty="0">
                <a:solidFill>
                  <a:srgbClr val="0070C0"/>
                </a:solidFill>
                <a:latin typeface="Times New Roman" pitchFamily="18" charset="0"/>
                <a:ea typeface="Times New Roman"/>
                <a:cs typeface="Times New Roman" pitchFamily="18" charset="0"/>
              </a:rPr>
              <a:t> </a:t>
            </a:r>
            <a:r>
              <a:rPr lang="en-US" sz="4200" b="1" i="1" dirty="0" err="1">
                <a:solidFill>
                  <a:srgbClr val="0070C0"/>
                </a:solidFill>
                <a:latin typeface="Times New Roman" pitchFamily="18" charset="0"/>
                <a:ea typeface="Times New Roman"/>
                <a:cs typeface="Times New Roman" pitchFamily="18" charset="0"/>
              </a:rPr>
              <a:t>dẫn</a:t>
            </a:r>
            <a:r>
              <a:rPr lang="en-US" sz="4200" b="1" i="1" dirty="0">
                <a:solidFill>
                  <a:srgbClr val="0070C0"/>
                </a:solidFill>
                <a:latin typeface="Times New Roman" pitchFamily="18" charset="0"/>
                <a:ea typeface="Times New Roman"/>
                <a:cs typeface="Times New Roman" pitchFamily="18" charset="0"/>
              </a:rPr>
              <a:t> của thế </a:t>
            </a:r>
            <a:r>
              <a:rPr lang="en-US" sz="4200" b="1" i="1" dirty="0" err="1">
                <a:solidFill>
                  <a:srgbClr val="0070C0"/>
                </a:solidFill>
                <a:latin typeface="Times New Roman" pitchFamily="18" charset="0"/>
                <a:ea typeface="Times New Roman"/>
                <a:cs typeface="Times New Roman" pitchFamily="18" charset="0"/>
              </a:rPr>
              <a:t>giới</a:t>
            </a:r>
            <a:r>
              <a:rPr lang="en-US" sz="4200" b="1" i="1" dirty="0">
                <a:solidFill>
                  <a:srgbClr val="0070C0"/>
                </a:solidFill>
                <a:latin typeface="Times New Roman" pitchFamily="18" charset="0"/>
                <a:ea typeface="Times New Roman"/>
                <a:cs typeface="Times New Roman" pitchFamily="18" charset="0"/>
              </a:rPr>
              <a:t> </a:t>
            </a:r>
            <a:r>
              <a:rPr lang="en-US" sz="4200" b="1" i="1" dirty="0" err="1">
                <a:solidFill>
                  <a:srgbClr val="0070C0"/>
                </a:solidFill>
                <a:latin typeface="Times New Roman" pitchFamily="18" charset="0"/>
                <a:ea typeface="Times New Roman"/>
                <a:cs typeface="Times New Roman" pitchFamily="18" charset="0"/>
              </a:rPr>
              <a:t>kì</a:t>
            </a:r>
            <a:r>
              <a:rPr lang="en-US" sz="4200" b="1" i="1" dirty="0">
                <a:solidFill>
                  <a:srgbClr val="0070C0"/>
                </a:solidFill>
                <a:latin typeface="Times New Roman" pitchFamily="18" charset="0"/>
                <a:ea typeface="Times New Roman"/>
                <a:cs typeface="Times New Roman" pitchFamily="18" charset="0"/>
              </a:rPr>
              <a:t> </a:t>
            </a:r>
            <a:r>
              <a:rPr lang="en-US" sz="4200" b="1" i="1" dirty="0" err="1" smtClean="0">
                <a:solidFill>
                  <a:srgbClr val="0070C0"/>
                </a:solidFill>
                <a:latin typeface="Times New Roman" pitchFamily="18" charset="0"/>
                <a:ea typeface="Times New Roman"/>
                <a:cs typeface="Times New Roman" pitchFamily="18" charset="0"/>
              </a:rPr>
              <a:t>diệu</a:t>
            </a:r>
            <a:r>
              <a:rPr lang="en-US" sz="4200" b="1" i="1" dirty="0" smtClean="0">
                <a:solidFill>
                  <a:srgbClr val="0070C0"/>
                </a:solidFill>
                <a:latin typeface="Times New Roman" pitchFamily="18" charset="0"/>
                <a:ea typeface="Times New Roman"/>
                <a:cs typeface="Times New Roman" pitchFamily="18" charset="0"/>
              </a:rPr>
              <a:t>.</a:t>
            </a:r>
          </a:p>
          <a:p>
            <a:pPr marL="571500" indent="-571500" algn="just">
              <a:lnSpc>
                <a:spcPct val="112000"/>
              </a:lnSpc>
              <a:spcAft>
                <a:spcPts val="600"/>
              </a:spcAft>
              <a:buFont typeface="Symbol" panose="05050102010706020507" pitchFamily="18" charset="2"/>
              <a:buChar char="Þ"/>
            </a:pPr>
            <a:r>
              <a:rPr lang="en-US" sz="4200" b="1" i="1" dirty="0" err="1" smtClean="0">
                <a:solidFill>
                  <a:srgbClr val="0070C0"/>
                </a:solidFill>
                <a:latin typeface="Times New Roman" pitchFamily="18" charset="0"/>
                <a:ea typeface="Times New Roman"/>
                <a:cs typeface="Times New Roman" pitchFamily="18" charset="0"/>
              </a:rPr>
              <a:t>Nghệ</a:t>
            </a:r>
            <a:r>
              <a:rPr lang="en-US" sz="4200" b="1" i="1" dirty="0" smtClean="0">
                <a:solidFill>
                  <a:srgbClr val="0070C0"/>
                </a:solidFill>
                <a:latin typeface="Times New Roman" pitchFamily="18" charset="0"/>
                <a:ea typeface="Times New Roman"/>
                <a:cs typeface="Times New Roman" pitchFamily="18" charset="0"/>
              </a:rPr>
              <a:t> </a:t>
            </a:r>
            <a:r>
              <a:rPr lang="en-US" sz="4200" b="1" i="1" dirty="0" err="1">
                <a:solidFill>
                  <a:srgbClr val="0070C0"/>
                </a:solidFill>
                <a:latin typeface="Times New Roman" pitchFamily="18" charset="0"/>
                <a:ea typeface="Times New Roman"/>
                <a:cs typeface="Times New Roman" pitchFamily="18" charset="0"/>
              </a:rPr>
              <a:t>thuật</a:t>
            </a:r>
            <a:r>
              <a:rPr lang="en-US" sz="4200" b="1" i="1" dirty="0">
                <a:solidFill>
                  <a:srgbClr val="0070C0"/>
                </a:solidFill>
                <a:latin typeface="Times New Roman" pitchFamily="18" charset="0"/>
                <a:ea typeface="Times New Roman"/>
                <a:cs typeface="Times New Roman" pitchFamily="18" charset="0"/>
              </a:rPr>
              <a:t>: </a:t>
            </a:r>
            <a:r>
              <a:rPr lang="en-US" sz="4200" b="1" i="1" dirty="0" err="1">
                <a:solidFill>
                  <a:srgbClr val="0070C0"/>
                </a:solidFill>
                <a:latin typeface="Times New Roman" pitchFamily="18" charset="0"/>
                <a:ea typeface="Times New Roman"/>
                <a:cs typeface="Times New Roman" pitchFamily="18" charset="0"/>
              </a:rPr>
              <a:t>nhân</a:t>
            </a:r>
            <a:r>
              <a:rPr lang="en-US" sz="4200" b="1" i="1" dirty="0">
                <a:solidFill>
                  <a:srgbClr val="0070C0"/>
                </a:solidFill>
                <a:latin typeface="Times New Roman" pitchFamily="18" charset="0"/>
                <a:ea typeface="Times New Roman"/>
                <a:cs typeface="Times New Roman" pitchFamily="18" charset="0"/>
              </a:rPr>
              <a:t> </a:t>
            </a:r>
            <a:r>
              <a:rPr lang="en-US" sz="4200" b="1" i="1" dirty="0" err="1">
                <a:solidFill>
                  <a:srgbClr val="0070C0"/>
                </a:solidFill>
                <a:latin typeface="Times New Roman" pitchFamily="18" charset="0"/>
                <a:ea typeface="Times New Roman"/>
                <a:cs typeface="Times New Roman" pitchFamily="18" charset="0"/>
              </a:rPr>
              <a:t>hóa</a:t>
            </a:r>
            <a:r>
              <a:rPr lang="en-US" sz="4200" b="1" i="1" dirty="0">
                <a:solidFill>
                  <a:srgbClr val="0070C0"/>
                </a:solidFill>
                <a:latin typeface="Times New Roman" pitchFamily="18" charset="0"/>
                <a:ea typeface="Times New Roman"/>
                <a:cs typeface="Times New Roman" pitchFamily="18" charset="0"/>
              </a:rPr>
              <a:t>, </a:t>
            </a:r>
            <a:r>
              <a:rPr lang="en-US" sz="4200" b="1" i="1" dirty="0" err="1">
                <a:solidFill>
                  <a:srgbClr val="0070C0"/>
                </a:solidFill>
                <a:latin typeface="Times New Roman" pitchFamily="18" charset="0"/>
                <a:ea typeface="Times New Roman"/>
                <a:cs typeface="Times New Roman" pitchFamily="18" charset="0"/>
              </a:rPr>
              <a:t>điệp</a:t>
            </a:r>
            <a:r>
              <a:rPr lang="en-US" sz="4200" b="1" i="1" dirty="0">
                <a:solidFill>
                  <a:srgbClr val="0070C0"/>
                </a:solidFill>
                <a:latin typeface="Times New Roman" pitchFamily="18" charset="0"/>
                <a:ea typeface="Times New Roman"/>
                <a:cs typeface="Times New Roman" pitchFamily="18" charset="0"/>
              </a:rPr>
              <a:t> </a:t>
            </a:r>
            <a:r>
              <a:rPr lang="en-US" sz="4200" b="1" i="1" dirty="0" err="1">
                <a:solidFill>
                  <a:srgbClr val="0070C0"/>
                </a:solidFill>
                <a:latin typeface="Times New Roman" pitchFamily="18" charset="0"/>
                <a:ea typeface="Times New Roman"/>
                <a:cs typeface="Times New Roman" pitchFamily="18" charset="0"/>
              </a:rPr>
              <a:t>ngữ</a:t>
            </a:r>
            <a:r>
              <a:rPr lang="en-US" sz="4200" b="1" i="1" dirty="0">
                <a:solidFill>
                  <a:srgbClr val="0070C0"/>
                </a:solidFill>
                <a:latin typeface="Times New Roman" pitchFamily="18" charset="0"/>
                <a:ea typeface="Times New Roman"/>
                <a:cs typeface="Times New Roman" pitchFamily="18" charset="0"/>
              </a:rPr>
              <a:t>, </a:t>
            </a:r>
            <a:r>
              <a:rPr lang="en-US" sz="4200" b="1" i="1" dirty="0" err="1">
                <a:solidFill>
                  <a:srgbClr val="0070C0"/>
                </a:solidFill>
                <a:latin typeface="Times New Roman" pitchFamily="18" charset="0"/>
                <a:ea typeface="Times New Roman"/>
                <a:cs typeface="Times New Roman" pitchFamily="18" charset="0"/>
              </a:rPr>
              <a:t>điệp</a:t>
            </a:r>
            <a:r>
              <a:rPr lang="en-US" sz="4200" b="1" i="1" dirty="0">
                <a:solidFill>
                  <a:srgbClr val="0070C0"/>
                </a:solidFill>
                <a:latin typeface="Times New Roman" pitchFamily="18" charset="0"/>
                <a:ea typeface="Times New Roman"/>
                <a:cs typeface="Times New Roman" pitchFamily="18" charset="0"/>
              </a:rPr>
              <a:t> </a:t>
            </a:r>
            <a:r>
              <a:rPr lang="en-US" sz="4200" b="1" i="1" dirty="0" err="1">
                <a:solidFill>
                  <a:srgbClr val="0070C0"/>
                </a:solidFill>
                <a:latin typeface="Times New Roman" pitchFamily="18" charset="0"/>
                <a:ea typeface="Times New Roman"/>
                <a:cs typeface="Times New Roman" pitchFamily="18" charset="0"/>
              </a:rPr>
              <a:t>cấu</a:t>
            </a:r>
            <a:r>
              <a:rPr lang="en-US" sz="4200" b="1" i="1" dirty="0">
                <a:solidFill>
                  <a:srgbClr val="0070C0"/>
                </a:solidFill>
                <a:latin typeface="Times New Roman" pitchFamily="18" charset="0"/>
                <a:ea typeface="Times New Roman"/>
                <a:cs typeface="Times New Roman" pitchFamily="18" charset="0"/>
              </a:rPr>
              <a:t> </a:t>
            </a:r>
            <a:r>
              <a:rPr lang="en-US" sz="4200" b="1" i="1" dirty="0" err="1">
                <a:solidFill>
                  <a:srgbClr val="0070C0"/>
                </a:solidFill>
                <a:latin typeface="Times New Roman" pitchFamily="18" charset="0"/>
                <a:ea typeface="Times New Roman"/>
                <a:cs typeface="Times New Roman" pitchFamily="18" charset="0"/>
              </a:rPr>
              <a:t>trúc</a:t>
            </a:r>
            <a:r>
              <a:rPr lang="en-US" sz="4200" b="1" i="1" dirty="0">
                <a:solidFill>
                  <a:srgbClr val="0070C0"/>
                </a:solidFill>
                <a:latin typeface="Times New Roman" pitchFamily="18" charset="0"/>
                <a:ea typeface="Times New Roman"/>
                <a:cs typeface="Times New Roman" pitchFamily="18" charset="0"/>
              </a:rPr>
              <a:t> </a:t>
            </a:r>
            <a:r>
              <a:rPr lang="en-US" sz="4200" b="1" i="1" dirty="0" err="1">
                <a:solidFill>
                  <a:srgbClr val="0070C0"/>
                </a:solidFill>
                <a:latin typeface="Times New Roman" pitchFamily="18" charset="0"/>
                <a:ea typeface="Times New Roman"/>
                <a:cs typeface="Times New Roman" pitchFamily="18" charset="0"/>
              </a:rPr>
              <a:t>câu</a:t>
            </a:r>
            <a:r>
              <a:rPr lang="en-US" sz="4200" b="1" i="1" dirty="0" smtClean="0">
                <a:solidFill>
                  <a:srgbClr val="0070C0"/>
                </a:solidFill>
                <a:latin typeface="Times New Roman" pitchFamily="18" charset="0"/>
                <a:ea typeface="Times New Roman"/>
                <a:cs typeface="Times New Roman" pitchFamily="18" charset="0"/>
              </a:rPr>
              <a:t>.</a:t>
            </a:r>
            <a:endParaRPr lang="en-US" sz="4200" b="1" i="1" dirty="0">
              <a:solidFill>
                <a:srgbClr val="0070C0"/>
              </a:solidFill>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17968473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2876" b="4563"/>
          <a:stretch>
            <a:fillRect/>
          </a:stretch>
        </p:blipFill>
        <p:spPr>
          <a:xfrm flipH="1">
            <a:off x="0" y="8558252"/>
            <a:ext cx="4115345" cy="1728748"/>
          </a:xfrm>
          <a:prstGeom prst="rect">
            <a:avLst/>
          </a:prstGeom>
        </p:spPr>
      </p:pic>
      <p:sp>
        <p:nvSpPr>
          <p:cNvPr id="14" name="TextBox 14"/>
          <p:cNvSpPr txBox="1"/>
          <p:nvPr/>
        </p:nvSpPr>
        <p:spPr>
          <a:xfrm>
            <a:off x="876845" y="190500"/>
            <a:ext cx="6477000" cy="913712"/>
          </a:xfrm>
          <a:prstGeom prst="rect">
            <a:avLst/>
          </a:prstGeom>
        </p:spPr>
        <p:txBody>
          <a:bodyPr wrap="square" lIns="0" tIns="0" rIns="0" bIns="0" rtlCol="0" anchor="t">
            <a:spAutoFit/>
          </a:bodyPr>
          <a:lstStyle/>
          <a:p>
            <a:pPr marL="0" lvl="0" indent="0" algn="just">
              <a:lnSpc>
                <a:spcPts val="8000"/>
              </a:lnSpc>
              <a:spcBef>
                <a:spcPct val="0"/>
              </a:spcBef>
            </a:pPr>
            <a:r>
              <a:rPr lang="en-US" sz="4800" b="1" i="1" dirty="0" smtClean="0">
                <a:solidFill>
                  <a:srgbClr val="C00000"/>
                </a:solidFill>
                <a:latin typeface="Times New Roman" pitchFamily="18" charset="0"/>
                <a:cs typeface="Times New Roman" pitchFamily="18" charset="0"/>
              </a:rPr>
              <a:t>2. </a:t>
            </a:r>
            <a:r>
              <a:rPr lang="en-US" sz="4800" b="1" i="1" dirty="0" err="1" smtClean="0">
                <a:solidFill>
                  <a:srgbClr val="C00000"/>
                </a:solidFill>
                <a:latin typeface="Times New Roman" pitchFamily="18" charset="0"/>
                <a:cs typeface="Times New Roman" pitchFamily="18" charset="0"/>
              </a:rPr>
              <a:t>Lời</a:t>
            </a:r>
            <a:r>
              <a:rPr lang="en-US" sz="4800" b="1" i="1" dirty="0" smtClean="0">
                <a:solidFill>
                  <a:srgbClr val="C00000"/>
                </a:solidFill>
                <a:latin typeface="Times New Roman" pitchFamily="18" charset="0"/>
                <a:cs typeface="Times New Roman" pitchFamily="18" charset="0"/>
              </a:rPr>
              <a:t> từ </a:t>
            </a:r>
            <a:r>
              <a:rPr lang="en-US" sz="4800" b="1" i="1" dirty="0" err="1" smtClean="0">
                <a:solidFill>
                  <a:srgbClr val="C00000"/>
                </a:solidFill>
                <a:latin typeface="Times New Roman" pitchFamily="18" charset="0"/>
                <a:cs typeface="Times New Roman" pitchFamily="18" charset="0"/>
              </a:rPr>
              <a:t>chối</a:t>
            </a:r>
            <a:r>
              <a:rPr lang="en-US" sz="4800" b="1" i="1" dirty="0" smtClean="0">
                <a:solidFill>
                  <a:srgbClr val="C00000"/>
                </a:solidFill>
                <a:latin typeface="Times New Roman" pitchFamily="18" charset="0"/>
                <a:cs typeface="Times New Roman" pitchFamily="18" charset="0"/>
              </a:rPr>
              <a:t> của bé</a:t>
            </a:r>
            <a:endParaRPr lang="en-US" sz="4800" b="1" i="1" dirty="0">
              <a:solidFill>
                <a:srgbClr val="C00000"/>
              </a:solidFill>
              <a:latin typeface="Times New Roman" pitchFamily="18" charset="0"/>
              <a:cs typeface="Times New Roman" pitchFamily="18" charset="0"/>
            </a:endParaRPr>
          </a:p>
        </p:txBody>
      </p:sp>
      <p:sp>
        <p:nvSpPr>
          <p:cNvPr id="3" name="Cloud 2"/>
          <p:cNvSpPr/>
          <p:nvPr/>
        </p:nvSpPr>
        <p:spPr>
          <a:xfrm>
            <a:off x="4115345" y="1216422"/>
            <a:ext cx="12115255" cy="6670278"/>
          </a:xfrm>
          <a:prstGeom prst="cloud">
            <a:avLst/>
          </a:prstGeom>
          <a:solidFill>
            <a:schemeClr val="bg1">
              <a:lumMod val="95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pPr>
            <a:endParaRPr lang="en-US" sz="3200" i="1" dirty="0">
              <a:solidFill>
                <a:srgbClr val="000000"/>
              </a:solidFill>
              <a:latin typeface="Arial" panose="020B0604020202020204" pitchFamily="34" charset="0"/>
              <a:ea typeface="Times New Roman"/>
              <a:cs typeface="Arial" panose="020B0604020202020204" pitchFamily="34" charset="0"/>
            </a:endParaRPr>
          </a:p>
        </p:txBody>
      </p:sp>
      <p:sp>
        <p:nvSpPr>
          <p:cNvPr id="4" name="Rectangle 3"/>
          <p:cNvSpPr/>
          <p:nvPr/>
        </p:nvSpPr>
        <p:spPr>
          <a:xfrm>
            <a:off x="6144922" y="2714038"/>
            <a:ext cx="8056100" cy="3675045"/>
          </a:xfrm>
          <a:prstGeom prst="rect">
            <a:avLst/>
          </a:prstGeom>
        </p:spPr>
        <p:txBody>
          <a:bodyPr wrap="square">
            <a:spAutoFit/>
          </a:bodyPr>
          <a:lstStyle/>
          <a:p>
            <a:pPr algn="just">
              <a:lnSpc>
                <a:spcPct val="150000"/>
              </a:lnSpc>
              <a:spcBef>
                <a:spcPts val="600"/>
              </a:spcBef>
            </a:pPr>
            <a:r>
              <a:rPr lang="en-US" sz="4000" i="1" dirty="0" err="1">
                <a:solidFill>
                  <a:srgbClr val="000000"/>
                </a:solidFill>
                <a:latin typeface="Times New Roman" pitchFamily="18" charset="0"/>
                <a:ea typeface="Times New Roman"/>
                <a:cs typeface="Times New Roman" pitchFamily="18" charset="0"/>
              </a:rPr>
              <a:t>Em</a:t>
            </a:r>
            <a:r>
              <a:rPr lang="en-US" sz="4000" i="1" dirty="0">
                <a:solidFill>
                  <a:srgbClr val="000000"/>
                </a:solidFill>
                <a:latin typeface="Times New Roman" pitchFamily="18" charset="0"/>
                <a:ea typeface="Times New Roman"/>
                <a:cs typeface="Times New Roman" pitchFamily="18" charset="0"/>
              </a:rPr>
              <a:t> thấy thế </a:t>
            </a:r>
            <a:r>
              <a:rPr lang="en-US" sz="4000" i="1" dirty="0" err="1">
                <a:solidFill>
                  <a:srgbClr val="000000"/>
                </a:solidFill>
                <a:latin typeface="Times New Roman" pitchFamily="18" charset="0"/>
                <a:ea typeface="Times New Roman"/>
                <a:cs typeface="Times New Roman" pitchFamily="18" charset="0"/>
              </a:rPr>
              <a:t>giới</a:t>
            </a:r>
            <a:r>
              <a:rPr lang="en-US" sz="4000" i="1" dirty="0">
                <a:solidFill>
                  <a:srgbClr val="000000"/>
                </a:solidFill>
                <a:latin typeface="Times New Roman" pitchFamily="18" charset="0"/>
                <a:ea typeface="Times New Roman"/>
                <a:cs typeface="Times New Roman" pitchFamily="18" charset="0"/>
              </a:rPr>
              <a:t> của </a:t>
            </a:r>
            <a:r>
              <a:rPr lang="en-US" sz="4000" i="1" dirty="0" err="1">
                <a:solidFill>
                  <a:srgbClr val="000000"/>
                </a:solidFill>
                <a:latin typeface="Times New Roman" pitchFamily="18" charset="0"/>
                <a:ea typeface="Times New Roman"/>
                <a:cs typeface="Times New Roman" pitchFamily="18" charset="0"/>
              </a:rPr>
              <a:t>họ</a:t>
            </a:r>
            <a:r>
              <a:rPr lang="en-US" sz="4000" i="1" dirty="0">
                <a:solidFill>
                  <a:srgbClr val="000000"/>
                </a:solidFill>
                <a:latin typeface="Times New Roman" pitchFamily="18" charset="0"/>
                <a:ea typeface="Times New Roman"/>
                <a:cs typeface="Times New Roman" pitchFamily="18" charset="0"/>
              </a:rPr>
              <a:t> </a:t>
            </a:r>
            <a:r>
              <a:rPr lang="en-US" sz="4000" i="1" dirty="0" err="1">
                <a:solidFill>
                  <a:srgbClr val="000000"/>
                </a:solidFill>
                <a:latin typeface="Times New Roman" pitchFamily="18" charset="0"/>
                <a:ea typeface="Times New Roman"/>
                <a:cs typeface="Times New Roman" pitchFamily="18" charset="0"/>
              </a:rPr>
              <a:t>vẽ</a:t>
            </a:r>
            <a:r>
              <a:rPr lang="en-US" sz="4000" i="1" dirty="0">
                <a:solidFill>
                  <a:srgbClr val="000000"/>
                </a:solidFill>
                <a:latin typeface="Times New Roman" pitchFamily="18" charset="0"/>
                <a:ea typeface="Times New Roman"/>
                <a:cs typeface="Times New Roman" pitchFamily="18" charset="0"/>
              </a:rPr>
              <a:t> </a:t>
            </a:r>
            <a:r>
              <a:rPr lang="en-US" sz="4000" i="1" dirty="0" err="1">
                <a:solidFill>
                  <a:srgbClr val="000000"/>
                </a:solidFill>
                <a:latin typeface="Times New Roman" pitchFamily="18" charset="0"/>
                <a:ea typeface="Times New Roman"/>
                <a:cs typeface="Times New Roman" pitchFamily="18" charset="0"/>
              </a:rPr>
              <a:t>ra</a:t>
            </a:r>
            <a:r>
              <a:rPr lang="en-US" sz="4000" i="1" dirty="0">
                <a:solidFill>
                  <a:srgbClr val="000000"/>
                </a:solidFill>
                <a:latin typeface="Times New Roman" pitchFamily="18" charset="0"/>
                <a:ea typeface="Times New Roman"/>
                <a:cs typeface="Times New Roman" pitchFamily="18" charset="0"/>
              </a:rPr>
              <a:t> như thế nào? </a:t>
            </a:r>
            <a:r>
              <a:rPr lang="vi-VN" sz="4000" i="1" dirty="0">
                <a:solidFill>
                  <a:srgbClr val="000000"/>
                </a:solidFill>
                <a:latin typeface="Times New Roman" pitchFamily="18" charset="0"/>
                <a:ea typeface="Times New Roman"/>
                <a:cs typeface="Times New Roman" pitchFamily="18" charset="0"/>
              </a:rPr>
              <a:t>Nếu em được rủ đi chơi đến nơi kì diệu, hấp dẫn đó, em có đi k</a:t>
            </a:r>
            <a:r>
              <a:rPr lang="en-US" sz="4000" i="1" dirty="0" err="1">
                <a:solidFill>
                  <a:srgbClr val="000000"/>
                </a:solidFill>
                <a:latin typeface="Times New Roman" pitchFamily="18" charset="0"/>
                <a:ea typeface="Times New Roman"/>
                <a:cs typeface="Times New Roman" pitchFamily="18" charset="0"/>
              </a:rPr>
              <a:t>hông</a:t>
            </a:r>
            <a:r>
              <a:rPr lang="vi-VN" sz="4000" i="1" dirty="0">
                <a:solidFill>
                  <a:srgbClr val="000000"/>
                </a:solidFill>
                <a:latin typeface="Times New Roman" pitchFamily="18" charset="0"/>
                <a:ea typeface="Times New Roman"/>
                <a:cs typeface="Times New Roman" pitchFamily="18" charset="0"/>
              </a:rPr>
              <a:t>? T</a:t>
            </a:r>
            <a:r>
              <a:rPr lang="en-US" sz="4000" i="1" dirty="0" err="1">
                <a:solidFill>
                  <a:srgbClr val="000000"/>
                </a:solidFill>
                <a:latin typeface="Times New Roman" pitchFamily="18" charset="0"/>
                <a:ea typeface="Times New Roman"/>
                <a:cs typeface="Times New Roman" pitchFamily="18" charset="0"/>
              </a:rPr>
              <a:t>ại</a:t>
            </a:r>
            <a:r>
              <a:rPr lang="en-US" sz="4000" i="1" dirty="0">
                <a:solidFill>
                  <a:srgbClr val="000000"/>
                </a:solidFill>
                <a:latin typeface="Times New Roman" pitchFamily="18" charset="0"/>
                <a:ea typeface="Times New Roman"/>
                <a:cs typeface="Times New Roman" pitchFamily="18" charset="0"/>
              </a:rPr>
              <a:t> </a:t>
            </a:r>
            <a:r>
              <a:rPr lang="en-US" sz="4000" i="1" dirty="0" err="1">
                <a:solidFill>
                  <a:srgbClr val="000000"/>
                </a:solidFill>
                <a:latin typeface="Times New Roman" pitchFamily="18" charset="0"/>
                <a:ea typeface="Times New Roman"/>
                <a:cs typeface="Times New Roman" pitchFamily="18" charset="0"/>
              </a:rPr>
              <a:t>sao</a:t>
            </a:r>
            <a:r>
              <a:rPr lang="vi-VN" sz="4000" i="1" dirty="0">
                <a:solidFill>
                  <a:srgbClr val="000000"/>
                </a:solidFill>
                <a:latin typeface="Times New Roman" pitchFamily="18" charset="0"/>
                <a:ea typeface="Times New Roman"/>
                <a:cs typeface="Times New Roman" pitchFamily="18" charset="0"/>
              </a:rPr>
              <a:t>?</a:t>
            </a:r>
            <a:endParaRPr lang="en-US" sz="4000" i="1" dirty="0">
              <a:solidFill>
                <a:srgbClr val="000000"/>
              </a:solidFill>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60232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37"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900" decel="100000" fill="hold"/>
                                        <p:tgtEl>
                                          <p:spTgt spid="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sp>
        <p:nvSpPr>
          <p:cNvPr id="19" name="TextBox 18"/>
          <p:cNvSpPr txBox="1"/>
          <p:nvPr/>
        </p:nvSpPr>
        <p:spPr>
          <a:xfrm>
            <a:off x="4318042" y="174444"/>
            <a:ext cx="10058400" cy="861133"/>
          </a:xfrm>
          <a:prstGeom prst="rect">
            <a:avLst/>
          </a:prstGeom>
          <a:solidFill>
            <a:schemeClr val="accent5">
              <a:lumMod val="20000"/>
              <a:lumOff val="80000"/>
            </a:schemeClr>
          </a:solidFill>
        </p:spPr>
        <p:txBody>
          <a:bodyPr wrap="square" rtlCol="0">
            <a:spAutoFit/>
          </a:bodyPr>
          <a:lstStyle/>
          <a:p>
            <a:pPr algn="ctr">
              <a:lnSpc>
                <a:spcPct val="150000"/>
              </a:lnSpc>
            </a:pPr>
            <a:r>
              <a:rPr lang="en-US" sz="3800" b="1" dirty="0" smtClean="0">
                <a:solidFill>
                  <a:srgbClr val="FF0000"/>
                </a:solidFill>
                <a:latin typeface="Arial" panose="020B0604020202020204" pitchFamily="34" charset="0"/>
                <a:cs typeface="Arial" panose="020B0604020202020204" pitchFamily="34" charset="0"/>
              </a:rPr>
              <a:t>LỜI ĐÁP CỦA BÉ</a:t>
            </a:r>
            <a:endParaRPr lang="en-US" sz="3800" b="1" dirty="0">
              <a:solidFill>
                <a:srgbClr val="FF0000"/>
              </a:solidFill>
              <a:latin typeface="Arial" panose="020B0604020202020204" pitchFamily="34" charset="0"/>
              <a:cs typeface="Arial" panose="020B0604020202020204" pitchFamily="34" charset="0"/>
            </a:endParaRPr>
          </a:p>
        </p:txBody>
      </p:sp>
      <p:sp>
        <p:nvSpPr>
          <p:cNvPr id="20" name="Rounded Rectangle 19"/>
          <p:cNvSpPr/>
          <p:nvPr/>
        </p:nvSpPr>
        <p:spPr>
          <a:xfrm>
            <a:off x="2358788" y="1495608"/>
            <a:ext cx="4800600" cy="1219200"/>
          </a:xfrm>
          <a:prstGeom prst="roundRect">
            <a:avLst/>
          </a:prstGeom>
          <a:solidFill>
            <a:schemeClr val="bg1">
              <a:lumMod val="95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Hỏi</a:t>
            </a:r>
            <a:endParaRPr lang="en-US" sz="3800" b="1" dirty="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11045588" y="1495608"/>
            <a:ext cx="5257800" cy="1219200"/>
          </a:xfrm>
          <a:prstGeom prst="roundRect">
            <a:avLst/>
          </a:prstGeom>
          <a:solidFill>
            <a:schemeClr val="bg1">
              <a:lumMod val="95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25000"/>
              </a:lnSpc>
            </a:pPr>
            <a:r>
              <a:rPr lang="en-US" sz="3800" b="1" dirty="0" smtClean="0">
                <a:solidFill>
                  <a:schemeClr val="tx1"/>
                </a:solidFill>
                <a:latin typeface="Arial" panose="020B0604020202020204" pitchFamily="34" charset="0"/>
                <a:cs typeface="Arial" panose="020B0604020202020204" pitchFamily="34" charset="0"/>
              </a:rPr>
              <a:t>Từ </a:t>
            </a:r>
            <a:r>
              <a:rPr lang="en-US" sz="3800" b="1" dirty="0" err="1" smtClean="0">
                <a:solidFill>
                  <a:schemeClr val="tx1"/>
                </a:solidFill>
                <a:latin typeface="Arial" panose="020B0604020202020204" pitchFamily="34" charset="0"/>
                <a:cs typeface="Arial" panose="020B0604020202020204" pitchFamily="34" charset="0"/>
              </a:rPr>
              <a:t>chối</a:t>
            </a:r>
            <a:endParaRPr lang="en-US" sz="3800" b="1" dirty="0">
              <a:solidFill>
                <a:schemeClr val="tx1"/>
              </a:solidFill>
              <a:latin typeface="Arial" panose="020B0604020202020204" pitchFamily="34" charset="0"/>
              <a:cs typeface="Arial" panose="020B0604020202020204" pitchFamily="34" charset="0"/>
            </a:endParaRPr>
          </a:p>
        </p:txBody>
      </p:sp>
      <p:sp>
        <p:nvSpPr>
          <p:cNvPr id="40" name="Right Arrow 39"/>
          <p:cNvSpPr/>
          <p:nvPr/>
        </p:nvSpPr>
        <p:spPr>
          <a:xfrm>
            <a:off x="8149988" y="1768550"/>
            <a:ext cx="2209800" cy="685800"/>
          </a:xfrm>
          <a:prstGeom prst="rightArrow">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a:off x="1901588" y="3173578"/>
            <a:ext cx="5715000" cy="1696246"/>
          </a:xfrm>
          <a:prstGeom prst="cloud">
            <a:avLst/>
          </a:prstGeom>
          <a:blipFill>
            <a:blip r:embed="rId2"/>
            <a:stretch>
              <a:fillRect/>
            </a:stretch>
          </a:blip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b="1" dirty="0">
                <a:solidFill>
                  <a:srgbClr val="FF0000"/>
                </a:solidFill>
                <a:latin typeface="Arial" pitchFamily="34" charset="0"/>
                <a:cs typeface="Arial" pitchFamily="34" charset="0"/>
              </a:rPr>
              <a:t>… làm thế </a:t>
            </a:r>
            <a:r>
              <a:rPr lang="en-US" sz="3200" b="1" dirty="0" smtClean="0">
                <a:solidFill>
                  <a:srgbClr val="FF0000"/>
                </a:solidFill>
                <a:latin typeface="Arial" pitchFamily="34" charset="0"/>
                <a:cs typeface="Arial" pitchFamily="34" charset="0"/>
              </a:rPr>
              <a:t>nào…?</a:t>
            </a:r>
            <a:r>
              <a:rPr lang="en-US" sz="2000" b="1" dirty="0" smtClean="0">
                <a:solidFill>
                  <a:srgbClr val="0000CC"/>
                </a:solidFill>
                <a:latin typeface="Arial" pitchFamily="34" charset="0"/>
                <a:cs typeface="Arial" pitchFamily="34" charset="0"/>
              </a:rPr>
              <a:t> </a:t>
            </a:r>
            <a:endParaRPr lang="en-US" sz="2000" b="1" dirty="0">
              <a:solidFill>
                <a:srgbClr val="0000CC"/>
              </a:solidFill>
              <a:latin typeface="Arial" pitchFamily="34" charset="0"/>
              <a:cs typeface="Arial" pitchFamily="34" charset="0"/>
            </a:endParaRPr>
          </a:p>
        </p:txBody>
      </p:sp>
      <p:sp>
        <p:nvSpPr>
          <p:cNvPr id="17" name="Flowchart: Punched Tape 16"/>
          <p:cNvSpPr/>
          <p:nvPr/>
        </p:nvSpPr>
        <p:spPr>
          <a:xfrm>
            <a:off x="1925472" y="5328594"/>
            <a:ext cx="5923758" cy="2286000"/>
          </a:xfrm>
          <a:prstGeom prst="flowChartPunchedTap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C000"/>
                </a:solidFill>
                <a:latin typeface="Arial" pitchFamily="34" charset="0"/>
                <a:cs typeface="Arial" pitchFamily="34" charset="0"/>
              </a:rPr>
              <a:t>                        </a:t>
            </a:r>
            <a:endParaRPr lang="en-US" sz="2000" b="1">
              <a:solidFill>
                <a:srgbClr val="660033"/>
              </a:solidFill>
              <a:latin typeface="Arial" pitchFamily="34" charset="0"/>
              <a:cs typeface="Arial" pitchFamily="34" charset="0"/>
            </a:endParaRPr>
          </a:p>
          <a:p>
            <a:pPr algn="ctr"/>
            <a:endParaRPr lang="en-US" sz="2000"/>
          </a:p>
        </p:txBody>
      </p:sp>
      <p:sp>
        <p:nvSpPr>
          <p:cNvPr id="18" name="TextBox 17"/>
          <p:cNvSpPr txBox="1"/>
          <p:nvPr/>
        </p:nvSpPr>
        <p:spPr>
          <a:xfrm>
            <a:off x="4003176" y="6179206"/>
            <a:ext cx="3846054" cy="584775"/>
          </a:xfrm>
          <a:prstGeom prst="rect">
            <a:avLst/>
          </a:prstGeom>
          <a:noFill/>
        </p:spPr>
        <p:txBody>
          <a:bodyPr wrap="square" rtlCol="0">
            <a:spAutoFit/>
          </a:bodyPr>
          <a:lstStyle/>
          <a:p>
            <a:pPr algn="ct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làm</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thế</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nào</a:t>
            </a:r>
            <a:r>
              <a:rPr lang="en-US" sz="3200" b="1" dirty="0">
                <a:solidFill>
                  <a:srgbClr val="FF0000"/>
                </a:solidFill>
                <a:latin typeface="Arial" pitchFamily="34" charset="0"/>
                <a:cs typeface="Arial" pitchFamily="34" charset="0"/>
              </a:rPr>
              <a:t> …?</a:t>
            </a:r>
            <a:endParaRPr lang="en-US" sz="3200" dirty="0">
              <a:solidFill>
                <a:srgbClr val="FF0000"/>
              </a:solidFill>
            </a:endParaRPr>
          </a:p>
        </p:txBody>
      </p:sp>
      <p:sp>
        <p:nvSpPr>
          <p:cNvPr id="22" name="Rectangle 21"/>
          <p:cNvSpPr/>
          <p:nvPr/>
        </p:nvSpPr>
        <p:spPr>
          <a:xfrm>
            <a:off x="9351791" y="3565485"/>
            <a:ext cx="8118712" cy="3785652"/>
          </a:xfrm>
          <a:prstGeom prst="rect">
            <a:avLst/>
          </a:prstGeom>
          <a:solidFill>
            <a:schemeClr val="bg1"/>
          </a:solidFill>
        </p:spPr>
        <p:txBody>
          <a:bodyPr wrap="square">
            <a:spAutoFit/>
          </a:bodyPr>
          <a:lstStyle/>
          <a:p>
            <a:pPr algn="just">
              <a:lnSpc>
                <a:spcPct val="150000"/>
              </a:lnSpc>
            </a:pPr>
            <a:r>
              <a:rPr lang="en-US" sz="3200" b="1" u="sng" dirty="0" err="1">
                <a:solidFill>
                  <a:srgbClr val="FF0000"/>
                </a:solidFill>
                <a:latin typeface="Arial" pitchFamily="34" charset="0"/>
                <a:cs typeface="Arial" pitchFamily="34" charset="0"/>
              </a:rPr>
              <a:t>Mẹ</a:t>
            </a:r>
            <a:r>
              <a:rPr lang="en-US" sz="3200" b="1" dirty="0">
                <a:solidFill>
                  <a:srgbClr val="0000CC"/>
                </a:solidFill>
                <a:latin typeface="Arial" pitchFamily="34" charset="0"/>
                <a:cs typeface="Arial" pitchFamily="34" charset="0"/>
              </a:rPr>
              <a:t> </a:t>
            </a:r>
            <a:r>
              <a:rPr lang="en-US" sz="3200" b="1" dirty="0" err="1">
                <a:solidFill>
                  <a:srgbClr val="0000CC"/>
                </a:solidFill>
                <a:latin typeface="Arial" pitchFamily="34" charset="0"/>
                <a:cs typeface="Arial" pitchFamily="34" charset="0"/>
              </a:rPr>
              <a:t>mình</a:t>
            </a:r>
            <a:r>
              <a:rPr lang="en-US" sz="3200" b="1" dirty="0">
                <a:solidFill>
                  <a:srgbClr val="0000CC"/>
                </a:solidFill>
                <a:latin typeface="Arial" pitchFamily="34" charset="0"/>
                <a:cs typeface="Arial" pitchFamily="34" charset="0"/>
              </a:rPr>
              <a:t> </a:t>
            </a:r>
            <a:r>
              <a:rPr lang="en-US" sz="3200" b="1" dirty="0" err="1">
                <a:solidFill>
                  <a:srgbClr val="0000CC"/>
                </a:solidFill>
                <a:latin typeface="Arial" pitchFamily="34" charset="0"/>
                <a:cs typeface="Arial" pitchFamily="34" charset="0"/>
              </a:rPr>
              <a:t>đang</a:t>
            </a:r>
            <a:r>
              <a:rPr lang="en-US" sz="3200" b="1" dirty="0">
                <a:solidFill>
                  <a:srgbClr val="0000CC"/>
                </a:solidFill>
                <a:latin typeface="Arial" pitchFamily="34" charset="0"/>
                <a:cs typeface="Arial" pitchFamily="34" charset="0"/>
              </a:rPr>
              <a:t> </a:t>
            </a:r>
            <a:r>
              <a:rPr lang="en-US" sz="3200" b="1" dirty="0" err="1">
                <a:solidFill>
                  <a:srgbClr val="0000CC"/>
                </a:solidFill>
                <a:latin typeface="Arial" pitchFamily="34" charset="0"/>
                <a:cs typeface="Arial" pitchFamily="34" charset="0"/>
              </a:rPr>
              <a:t>đợi</a:t>
            </a:r>
            <a:r>
              <a:rPr lang="en-US" sz="3200" b="1" dirty="0">
                <a:solidFill>
                  <a:srgbClr val="0000CC"/>
                </a:solidFill>
                <a:latin typeface="Arial" pitchFamily="34" charset="0"/>
                <a:cs typeface="Arial" pitchFamily="34" charset="0"/>
              </a:rPr>
              <a:t> ở </a:t>
            </a:r>
            <a:r>
              <a:rPr lang="en-US" sz="3200" b="1" dirty="0" err="1">
                <a:solidFill>
                  <a:srgbClr val="0000CC"/>
                </a:solidFill>
                <a:latin typeface="Arial" pitchFamily="34" charset="0"/>
                <a:cs typeface="Arial" pitchFamily="34" charset="0"/>
              </a:rPr>
              <a:t>nhà</a:t>
            </a:r>
            <a:r>
              <a:rPr lang="en-US" sz="3200" b="1" dirty="0">
                <a:solidFill>
                  <a:srgbClr val="0000CC"/>
                </a:solidFill>
                <a:latin typeface="Arial" pitchFamily="34" charset="0"/>
                <a:cs typeface="Arial" pitchFamily="34" charset="0"/>
              </a:rPr>
              <a:t>.</a:t>
            </a:r>
          </a:p>
          <a:p>
            <a:pPr algn="just">
              <a:lnSpc>
                <a:spcPct val="150000"/>
              </a:lnSpc>
            </a:pPr>
            <a:r>
              <a:rPr lang="en-US" sz="3200" b="1" u="sng" dirty="0" err="1">
                <a:solidFill>
                  <a:srgbClr val="FF0000"/>
                </a:solidFill>
                <a:latin typeface="Arial" pitchFamily="34" charset="0"/>
                <a:cs typeface="Arial" pitchFamily="34" charset="0"/>
              </a:rPr>
              <a:t>Làm</a:t>
            </a:r>
            <a:r>
              <a:rPr lang="en-US" sz="3200" b="1" u="sng" dirty="0">
                <a:solidFill>
                  <a:srgbClr val="FF0000"/>
                </a:solidFill>
                <a:latin typeface="Arial" pitchFamily="34" charset="0"/>
                <a:cs typeface="Arial" pitchFamily="34" charset="0"/>
              </a:rPr>
              <a:t> </a:t>
            </a:r>
            <a:r>
              <a:rPr lang="en-US" sz="3200" b="1" u="sng" dirty="0" err="1">
                <a:solidFill>
                  <a:srgbClr val="FF0000"/>
                </a:solidFill>
                <a:latin typeface="Arial" pitchFamily="34" charset="0"/>
                <a:cs typeface="Arial" pitchFamily="34" charset="0"/>
              </a:rPr>
              <a:t>sao</a:t>
            </a:r>
            <a:r>
              <a:rPr lang="en-US" sz="3200" b="1" u="sng" dirty="0">
                <a:solidFill>
                  <a:srgbClr val="FF0000"/>
                </a:solidFill>
                <a:latin typeface="Arial" pitchFamily="34" charset="0"/>
                <a:cs typeface="Arial" pitchFamily="34" charset="0"/>
              </a:rPr>
              <a:t> </a:t>
            </a:r>
            <a:r>
              <a:rPr lang="en-US" sz="3200" b="1" dirty="0" err="1">
                <a:solidFill>
                  <a:srgbClr val="0000CC"/>
                </a:solidFill>
                <a:latin typeface="Arial" pitchFamily="34" charset="0"/>
                <a:cs typeface="Arial" pitchFamily="34" charset="0"/>
              </a:rPr>
              <a:t>có</a:t>
            </a:r>
            <a:r>
              <a:rPr lang="en-US" sz="3200" b="1" dirty="0">
                <a:solidFill>
                  <a:srgbClr val="0000CC"/>
                </a:solidFill>
                <a:latin typeface="Arial" pitchFamily="34" charset="0"/>
                <a:cs typeface="Arial" pitchFamily="34" charset="0"/>
              </a:rPr>
              <a:t> </a:t>
            </a:r>
            <a:r>
              <a:rPr lang="en-US" sz="3200" b="1" dirty="0" err="1">
                <a:solidFill>
                  <a:srgbClr val="0000CC"/>
                </a:solidFill>
                <a:latin typeface="Arial" pitchFamily="34" charset="0"/>
                <a:cs typeface="Arial" pitchFamily="34" charset="0"/>
              </a:rPr>
              <a:t>thể</a:t>
            </a:r>
            <a:r>
              <a:rPr lang="en-US" sz="3200" b="1" dirty="0">
                <a:solidFill>
                  <a:srgbClr val="0000CC"/>
                </a:solidFill>
                <a:latin typeface="Arial" pitchFamily="34" charset="0"/>
                <a:cs typeface="Arial" pitchFamily="34" charset="0"/>
              </a:rPr>
              <a:t> </a:t>
            </a:r>
            <a:r>
              <a:rPr lang="en-US" sz="3200" b="1" dirty="0" err="1">
                <a:solidFill>
                  <a:srgbClr val="0000CC"/>
                </a:solidFill>
                <a:latin typeface="Arial" pitchFamily="34" charset="0"/>
                <a:cs typeface="Arial" pitchFamily="34" charset="0"/>
              </a:rPr>
              <a:t>rời</a:t>
            </a:r>
            <a:r>
              <a:rPr lang="en-US" sz="3200" b="1" dirty="0">
                <a:solidFill>
                  <a:srgbClr val="0000CC"/>
                </a:solidFill>
                <a:latin typeface="Arial" pitchFamily="34" charset="0"/>
                <a:cs typeface="Arial" pitchFamily="34" charset="0"/>
              </a:rPr>
              <a:t> </a:t>
            </a:r>
            <a:r>
              <a:rPr lang="en-US" sz="3200" b="1" dirty="0" err="1">
                <a:solidFill>
                  <a:srgbClr val="0000CC"/>
                </a:solidFill>
                <a:latin typeface="Arial" pitchFamily="34" charset="0"/>
                <a:cs typeface="Arial" pitchFamily="34" charset="0"/>
              </a:rPr>
              <a:t>mẹ</a:t>
            </a:r>
            <a:r>
              <a:rPr lang="en-US" sz="3200" b="1" dirty="0">
                <a:solidFill>
                  <a:srgbClr val="0000CC"/>
                </a:solidFill>
                <a:latin typeface="Arial" pitchFamily="34" charset="0"/>
                <a:cs typeface="Arial" pitchFamily="34" charset="0"/>
              </a:rPr>
              <a:t> </a:t>
            </a:r>
            <a:r>
              <a:rPr lang="en-US" sz="3200" b="1" dirty="0" err="1">
                <a:solidFill>
                  <a:srgbClr val="0000CC"/>
                </a:solidFill>
                <a:latin typeface="Arial" pitchFamily="34" charset="0"/>
                <a:cs typeface="Arial" pitchFamily="34" charset="0"/>
              </a:rPr>
              <a:t>mà</a:t>
            </a:r>
            <a:r>
              <a:rPr lang="en-US" sz="3200" b="1" dirty="0">
                <a:solidFill>
                  <a:srgbClr val="0000CC"/>
                </a:solidFill>
                <a:latin typeface="Arial" pitchFamily="34" charset="0"/>
                <a:cs typeface="Arial" pitchFamily="34" charset="0"/>
              </a:rPr>
              <a:t> </a:t>
            </a:r>
            <a:r>
              <a:rPr lang="en-US" sz="3200" b="1" dirty="0" err="1">
                <a:solidFill>
                  <a:srgbClr val="0000CC"/>
                </a:solidFill>
                <a:latin typeface="Arial" pitchFamily="34" charset="0"/>
                <a:cs typeface="Arial" pitchFamily="34" charset="0"/>
              </a:rPr>
              <a:t>đến</a:t>
            </a:r>
            <a:r>
              <a:rPr lang="en-US" sz="3200" b="1" dirty="0">
                <a:solidFill>
                  <a:srgbClr val="0000CC"/>
                </a:solidFill>
                <a:latin typeface="Arial" pitchFamily="34" charset="0"/>
                <a:cs typeface="Arial" pitchFamily="34" charset="0"/>
              </a:rPr>
              <a:t> </a:t>
            </a:r>
            <a:r>
              <a:rPr lang="en-US" sz="3200" b="1" dirty="0" err="1">
                <a:solidFill>
                  <a:srgbClr val="0000CC"/>
                </a:solidFill>
                <a:latin typeface="Arial" pitchFamily="34" charset="0"/>
                <a:cs typeface="Arial" pitchFamily="34" charset="0"/>
              </a:rPr>
              <a:t>được</a:t>
            </a:r>
            <a:endParaRPr lang="en-US" sz="3200" b="1" dirty="0">
              <a:solidFill>
                <a:srgbClr val="0000CC"/>
              </a:solidFill>
              <a:latin typeface="Arial" pitchFamily="34" charset="0"/>
              <a:cs typeface="Arial" pitchFamily="34" charset="0"/>
            </a:endParaRPr>
          </a:p>
          <a:p>
            <a:pPr algn="just">
              <a:lnSpc>
                <a:spcPct val="150000"/>
              </a:lnSpc>
            </a:pPr>
            <a:endParaRPr lang="en-US" sz="3200" b="1" dirty="0">
              <a:solidFill>
                <a:srgbClr val="0000CC"/>
              </a:solidFill>
              <a:latin typeface="Arial" pitchFamily="34" charset="0"/>
              <a:cs typeface="Arial" pitchFamily="34" charset="0"/>
            </a:endParaRPr>
          </a:p>
          <a:p>
            <a:pPr algn="just">
              <a:lnSpc>
                <a:spcPct val="150000"/>
              </a:lnSpc>
            </a:pPr>
            <a:r>
              <a:rPr lang="en-US" sz="3200" b="1" dirty="0" err="1">
                <a:solidFill>
                  <a:srgbClr val="0000CC"/>
                </a:solidFill>
                <a:latin typeface="Arial" pitchFamily="34" charset="0"/>
                <a:cs typeface="Arial" pitchFamily="34" charset="0"/>
              </a:rPr>
              <a:t>Buổi</a:t>
            </a:r>
            <a:r>
              <a:rPr lang="en-US" sz="3200" b="1" dirty="0">
                <a:solidFill>
                  <a:srgbClr val="0000CC"/>
                </a:solidFill>
                <a:latin typeface="Arial" pitchFamily="34" charset="0"/>
                <a:cs typeface="Arial" pitchFamily="34" charset="0"/>
              </a:rPr>
              <a:t> </a:t>
            </a:r>
            <a:r>
              <a:rPr lang="en-US" sz="3200" b="1" dirty="0" err="1">
                <a:solidFill>
                  <a:srgbClr val="0000CC"/>
                </a:solidFill>
                <a:latin typeface="Arial" pitchFamily="34" charset="0"/>
                <a:cs typeface="Arial" pitchFamily="34" charset="0"/>
              </a:rPr>
              <a:t>chiều</a:t>
            </a:r>
            <a:r>
              <a:rPr lang="en-US" sz="3200" b="1" dirty="0">
                <a:solidFill>
                  <a:srgbClr val="0000CC"/>
                </a:solidFill>
                <a:latin typeface="Arial" pitchFamily="34" charset="0"/>
                <a:cs typeface="Arial" pitchFamily="34" charset="0"/>
              </a:rPr>
              <a:t> </a:t>
            </a:r>
            <a:r>
              <a:rPr lang="en-US" sz="3200" b="1" u="sng" dirty="0" err="1">
                <a:solidFill>
                  <a:srgbClr val="FF0000"/>
                </a:solidFill>
                <a:latin typeface="Arial" pitchFamily="34" charset="0"/>
                <a:cs typeface="Arial" pitchFamily="34" charset="0"/>
              </a:rPr>
              <a:t>mẹ</a:t>
            </a:r>
            <a:r>
              <a:rPr lang="en-US" sz="3200" b="1" dirty="0">
                <a:solidFill>
                  <a:srgbClr val="0000CC"/>
                </a:solidFill>
                <a:latin typeface="Arial" pitchFamily="34" charset="0"/>
                <a:cs typeface="Arial" pitchFamily="34" charset="0"/>
              </a:rPr>
              <a:t> </a:t>
            </a:r>
            <a:r>
              <a:rPr lang="en-US" sz="3200" b="1" dirty="0" err="1">
                <a:solidFill>
                  <a:srgbClr val="0000CC"/>
                </a:solidFill>
                <a:latin typeface="Arial" pitchFamily="34" charset="0"/>
                <a:cs typeface="Arial" pitchFamily="34" charset="0"/>
              </a:rPr>
              <a:t>luôn</a:t>
            </a:r>
            <a:r>
              <a:rPr lang="en-US" sz="3200" b="1" dirty="0">
                <a:solidFill>
                  <a:srgbClr val="0000CC"/>
                </a:solidFill>
                <a:latin typeface="Arial" pitchFamily="34" charset="0"/>
                <a:cs typeface="Arial" pitchFamily="34" charset="0"/>
              </a:rPr>
              <a:t> </a:t>
            </a:r>
            <a:r>
              <a:rPr lang="en-US" sz="3200" b="1" dirty="0" err="1">
                <a:solidFill>
                  <a:srgbClr val="0000CC"/>
                </a:solidFill>
                <a:latin typeface="Arial" pitchFamily="34" charset="0"/>
                <a:cs typeface="Arial" pitchFamily="34" charset="0"/>
              </a:rPr>
              <a:t>muốn</a:t>
            </a:r>
            <a:r>
              <a:rPr lang="en-US" sz="3200" b="1" dirty="0">
                <a:solidFill>
                  <a:srgbClr val="0000CC"/>
                </a:solidFill>
                <a:latin typeface="Arial" pitchFamily="34" charset="0"/>
                <a:cs typeface="Arial" pitchFamily="34" charset="0"/>
              </a:rPr>
              <a:t> </a:t>
            </a:r>
            <a:r>
              <a:rPr lang="en-US" sz="3200" b="1" dirty="0" err="1">
                <a:solidFill>
                  <a:srgbClr val="0000CC"/>
                </a:solidFill>
                <a:latin typeface="Arial" pitchFamily="34" charset="0"/>
                <a:cs typeface="Arial" pitchFamily="34" charset="0"/>
              </a:rPr>
              <a:t>mình</a:t>
            </a:r>
            <a:r>
              <a:rPr lang="en-US" sz="3200" b="1" dirty="0">
                <a:solidFill>
                  <a:srgbClr val="0000CC"/>
                </a:solidFill>
                <a:latin typeface="Arial" pitchFamily="34" charset="0"/>
                <a:cs typeface="Arial" pitchFamily="34" charset="0"/>
              </a:rPr>
              <a:t> ở </a:t>
            </a:r>
            <a:r>
              <a:rPr lang="en-US" sz="3200" b="1" dirty="0" err="1">
                <a:solidFill>
                  <a:srgbClr val="0000CC"/>
                </a:solidFill>
                <a:latin typeface="Arial" pitchFamily="34" charset="0"/>
                <a:cs typeface="Arial" pitchFamily="34" charset="0"/>
              </a:rPr>
              <a:t>nhà</a:t>
            </a:r>
            <a:r>
              <a:rPr lang="en-US" sz="3200" b="1" dirty="0">
                <a:solidFill>
                  <a:srgbClr val="0000CC"/>
                </a:solidFill>
                <a:latin typeface="Arial" pitchFamily="34" charset="0"/>
                <a:cs typeface="Arial" pitchFamily="34" charset="0"/>
              </a:rPr>
              <a:t>, </a:t>
            </a:r>
            <a:r>
              <a:rPr lang="en-US" sz="3200" b="1" u="sng" dirty="0" err="1">
                <a:solidFill>
                  <a:srgbClr val="FF0000"/>
                </a:solidFill>
                <a:latin typeface="Arial" pitchFamily="34" charset="0"/>
                <a:cs typeface="Arial" pitchFamily="34" charset="0"/>
              </a:rPr>
              <a:t>làm</a:t>
            </a:r>
            <a:r>
              <a:rPr lang="en-US" sz="3200" b="1" u="sng" dirty="0">
                <a:solidFill>
                  <a:srgbClr val="FF0000"/>
                </a:solidFill>
                <a:latin typeface="Arial" pitchFamily="34" charset="0"/>
                <a:cs typeface="Arial" pitchFamily="34" charset="0"/>
              </a:rPr>
              <a:t> </a:t>
            </a:r>
            <a:r>
              <a:rPr lang="en-US" sz="3200" b="1" u="sng" dirty="0" err="1">
                <a:solidFill>
                  <a:srgbClr val="FF0000"/>
                </a:solidFill>
                <a:latin typeface="Arial" pitchFamily="34" charset="0"/>
                <a:cs typeface="Arial" pitchFamily="34" charset="0"/>
              </a:rPr>
              <a:t>sao</a:t>
            </a:r>
            <a:r>
              <a:rPr lang="en-US" sz="3200" b="1" dirty="0">
                <a:solidFill>
                  <a:srgbClr val="FF0000"/>
                </a:solidFill>
                <a:latin typeface="Arial" pitchFamily="34" charset="0"/>
                <a:cs typeface="Arial" pitchFamily="34" charset="0"/>
              </a:rPr>
              <a:t> </a:t>
            </a:r>
            <a:r>
              <a:rPr lang="en-US" sz="3200" b="1" dirty="0" err="1">
                <a:solidFill>
                  <a:srgbClr val="0000CC"/>
                </a:solidFill>
                <a:latin typeface="Arial" pitchFamily="34" charset="0"/>
                <a:cs typeface="Arial" pitchFamily="34" charset="0"/>
              </a:rPr>
              <a:t>có</a:t>
            </a:r>
            <a:r>
              <a:rPr lang="en-US" sz="3200" b="1" dirty="0">
                <a:solidFill>
                  <a:srgbClr val="0000CC"/>
                </a:solidFill>
                <a:latin typeface="Arial" pitchFamily="34" charset="0"/>
                <a:cs typeface="Arial" pitchFamily="34" charset="0"/>
              </a:rPr>
              <a:t> </a:t>
            </a:r>
            <a:r>
              <a:rPr lang="en-US" sz="3200" b="1" dirty="0" err="1">
                <a:solidFill>
                  <a:srgbClr val="0000CC"/>
                </a:solidFill>
                <a:latin typeface="Arial" pitchFamily="34" charset="0"/>
                <a:cs typeface="Arial" pitchFamily="34" charset="0"/>
              </a:rPr>
              <a:t>thể</a:t>
            </a:r>
            <a:r>
              <a:rPr lang="en-US" sz="3200" b="1" dirty="0">
                <a:solidFill>
                  <a:srgbClr val="0000CC"/>
                </a:solidFill>
                <a:latin typeface="Arial" pitchFamily="34" charset="0"/>
                <a:cs typeface="Arial" pitchFamily="34" charset="0"/>
              </a:rPr>
              <a:t> </a:t>
            </a:r>
            <a:r>
              <a:rPr lang="en-US" sz="3200" b="1" dirty="0" err="1">
                <a:solidFill>
                  <a:srgbClr val="0000CC"/>
                </a:solidFill>
                <a:latin typeface="Arial" pitchFamily="34" charset="0"/>
                <a:cs typeface="Arial" pitchFamily="34" charset="0"/>
              </a:rPr>
              <a:t>rời</a:t>
            </a:r>
            <a:r>
              <a:rPr lang="en-US" sz="3200" b="1" dirty="0">
                <a:solidFill>
                  <a:srgbClr val="0000CC"/>
                </a:solidFill>
                <a:latin typeface="Arial" pitchFamily="34" charset="0"/>
                <a:cs typeface="Arial" pitchFamily="34" charset="0"/>
              </a:rPr>
              <a:t> </a:t>
            </a:r>
            <a:r>
              <a:rPr lang="en-US" sz="3200" b="1" dirty="0" err="1">
                <a:solidFill>
                  <a:srgbClr val="0000CC"/>
                </a:solidFill>
                <a:latin typeface="Arial" pitchFamily="34" charset="0"/>
                <a:cs typeface="Arial" pitchFamily="34" charset="0"/>
              </a:rPr>
              <a:t>mẹ</a:t>
            </a:r>
            <a:r>
              <a:rPr lang="en-US" sz="3200" b="1" dirty="0">
                <a:solidFill>
                  <a:srgbClr val="0000CC"/>
                </a:solidFill>
                <a:latin typeface="Arial" pitchFamily="34" charset="0"/>
                <a:cs typeface="Arial" pitchFamily="34" charset="0"/>
              </a:rPr>
              <a:t> </a:t>
            </a:r>
            <a:r>
              <a:rPr lang="en-US" sz="3200" b="1" dirty="0" err="1">
                <a:solidFill>
                  <a:srgbClr val="0000CC"/>
                </a:solidFill>
                <a:latin typeface="Arial" pitchFamily="34" charset="0"/>
                <a:cs typeface="Arial" pitchFamily="34" charset="0"/>
              </a:rPr>
              <a:t>mà</a:t>
            </a:r>
            <a:r>
              <a:rPr lang="en-US" sz="3200" b="1" dirty="0">
                <a:solidFill>
                  <a:srgbClr val="0000CC"/>
                </a:solidFill>
                <a:latin typeface="Arial" pitchFamily="34" charset="0"/>
                <a:cs typeface="Arial" pitchFamily="34" charset="0"/>
              </a:rPr>
              <a:t> </a:t>
            </a:r>
            <a:r>
              <a:rPr lang="en-US" sz="3200" b="1" dirty="0" err="1">
                <a:solidFill>
                  <a:srgbClr val="0000CC"/>
                </a:solidFill>
                <a:latin typeface="Arial" pitchFamily="34" charset="0"/>
                <a:cs typeface="Arial" pitchFamily="34" charset="0"/>
              </a:rPr>
              <a:t>đi</a:t>
            </a:r>
            <a:r>
              <a:rPr lang="en-US" sz="3200" b="1" dirty="0">
                <a:solidFill>
                  <a:srgbClr val="0000CC"/>
                </a:solidFill>
                <a:latin typeface="Arial" pitchFamily="34" charset="0"/>
                <a:cs typeface="Arial" pitchFamily="34" charset="0"/>
              </a:rPr>
              <a:t> </a:t>
            </a:r>
            <a:r>
              <a:rPr lang="en-US" sz="3200" b="1" dirty="0" err="1">
                <a:solidFill>
                  <a:srgbClr val="0000CC"/>
                </a:solidFill>
                <a:latin typeface="Arial" pitchFamily="34" charset="0"/>
                <a:cs typeface="Arial" pitchFamily="34" charset="0"/>
              </a:rPr>
              <a:t>được</a:t>
            </a:r>
            <a:r>
              <a:rPr lang="en-US" sz="3200" b="1" dirty="0">
                <a:solidFill>
                  <a:srgbClr val="0000CC"/>
                </a:solidFill>
                <a:latin typeface="Arial" pitchFamily="34" charset="0"/>
                <a:cs typeface="Arial" pitchFamily="34" charset="0"/>
              </a:rPr>
              <a:t>? </a:t>
            </a:r>
          </a:p>
        </p:txBody>
      </p:sp>
      <p:sp>
        <p:nvSpPr>
          <p:cNvPr id="2" name="Rectangle 1"/>
          <p:cNvSpPr/>
          <p:nvPr/>
        </p:nvSpPr>
        <p:spPr>
          <a:xfrm>
            <a:off x="1899314" y="7960003"/>
            <a:ext cx="5944256" cy="584775"/>
          </a:xfrm>
          <a:prstGeom prst="rect">
            <a:avLst/>
          </a:prstGeom>
          <a:solidFill>
            <a:schemeClr val="accent3">
              <a:lumMod val="60000"/>
              <a:lumOff val="40000"/>
            </a:schemeClr>
          </a:solidFill>
        </p:spPr>
        <p:txBody>
          <a:bodyPr wrap="none">
            <a:spAutoFit/>
          </a:bodyPr>
          <a:lstStyle/>
          <a:p>
            <a:pPr algn="ctr"/>
            <a:r>
              <a:rPr lang="en-US" sz="3200" b="1" dirty="0">
                <a:solidFill>
                  <a:srgbClr val="FF0000"/>
                </a:solidFill>
                <a:latin typeface="Arial" pitchFamily="34" charset="0"/>
                <a:cs typeface="Arial" pitchFamily="34" charset="0"/>
              </a:rPr>
              <a:t>Ham </a:t>
            </a:r>
            <a:r>
              <a:rPr lang="en-US" sz="3200" b="1" dirty="0" err="1">
                <a:solidFill>
                  <a:srgbClr val="FF0000"/>
                </a:solidFill>
                <a:latin typeface="Arial" pitchFamily="34" charset="0"/>
                <a:cs typeface="Arial" pitchFamily="34" charset="0"/>
              </a:rPr>
              <a:t>vui</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khát</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khao</a:t>
            </a:r>
            <a:r>
              <a:rPr lang="en-US" sz="3200" b="1" dirty="0">
                <a:solidFill>
                  <a:srgbClr val="FF0000"/>
                </a:solidFill>
                <a:latin typeface="Arial" pitchFamily="34" charset="0"/>
                <a:cs typeface="Arial" pitchFamily="34" charset="0"/>
              </a:rPr>
              <a:t> khám </a:t>
            </a:r>
            <a:r>
              <a:rPr lang="en-US" sz="3200" b="1" dirty="0" err="1">
                <a:solidFill>
                  <a:srgbClr val="FF0000"/>
                </a:solidFill>
                <a:latin typeface="Arial" pitchFamily="34" charset="0"/>
                <a:cs typeface="Arial" pitchFamily="34" charset="0"/>
              </a:rPr>
              <a:t>phá</a:t>
            </a:r>
            <a:endParaRPr lang="en-US" sz="3200" b="1" dirty="0">
              <a:solidFill>
                <a:srgbClr val="FF0000"/>
              </a:solidFill>
              <a:latin typeface="Arial" pitchFamily="34" charset="0"/>
              <a:cs typeface="Arial" pitchFamily="34" charset="0"/>
            </a:endParaRPr>
          </a:p>
        </p:txBody>
      </p:sp>
      <p:sp>
        <p:nvSpPr>
          <p:cNvPr id="3" name="Rectangle 2"/>
          <p:cNvSpPr/>
          <p:nvPr/>
        </p:nvSpPr>
        <p:spPr>
          <a:xfrm>
            <a:off x="11212468" y="7963541"/>
            <a:ext cx="4397358" cy="584775"/>
          </a:xfrm>
          <a:prstGeom prst="rect">
            <a:avLst/>
          </a:prstGeom>
          <a:solidFill>
            <a:schemeClr val="accent3">
              <a:lumMod val="60000"/>
              <a:lumOff val="40000"/>
            </a:schemeClr>
          </a:solidFill>
        </p:spPr>
        <p:txBody>
          <a:bodyPr wrap="none">
            <a:spAutoFit/>
          </a:bodyPr>
          <a:lstStyle/>
          <a:p>
            <a:pPr algn="ctr"/>
            <a:r>
              <a:rPr lang="en-US" sz="3200" b="1" dirty="0">
                <a:solidFill>
                  <a:srgbClr val="FF0000"/>
                </a:solidFill>
                <a:latin typeface="Arial" pitchFamily="34" charset="0"/>
                <a:cs typeface="Arial" pitchFamily="34" charset="0"/>
              </a:rPr>
              <a:t>Hiểu </a:t>
            </a:r>
            <a:r>
              <a:rPr lang="en-US" sz="3200" b="1" dirty="0" err="1">
                <a:solidFill>
                  <a:srgbClr val="FF0000"/>
                </a:solidFill>
                <a:latin typeface="Arial" pitchFamily="34" charset="0"/>
                <a:cs typeface="Arial" pitchFamily="34" charset="0"/>
              </a:rPr>
              <a:t>lòng</a:t>
            </a:r>
            <a:r>
              <a:rPr lang="en-US" sz="3200" b="1" dirty="0">
                <a:solidFill>
                  <a:srgbClr val="FF0000"/>
                </a:solidFill>
                <a:latin typeface="Arial" pitchFamily="34" charset="0"/>
                <a:cs typeface="Arial" pitchFamily="34" charset="0"/>
              </a:rPr>
              <a:t> mẹ, </a:t>
            </a:r>
            <a:r>
              <a:rPr lang="en-US" sz="3200" b="1" dirty="0" err="1">
                <a:solidFill>
                  <a:srgbClr val="FF0000"/>
                </a:solidFill>
                <a:latin typeface="Arial" pitchFamily="34" charset="0"/>
                <a:cs typeface="Arial" pitchFamily="34" charset="0"/>
              </a:rPr>
              <a:t>yêu</a:t>
            </a:r>
            <a:r>
              <a:rPr lang="en-US" sz="3200" b="1" dirty="0">
                <a:solidFill>
                  <a:srgbClr val="FF0000"/>
                </a:solidFill>
                <a:latin typeface="Arial" pitchFamily="34" charset="0"/>
                <a:cs typeface="Arial" pitchFamily="34" charset="0"/>
              </a:rPr>
              <a:t> mẹ</a:t>
            </a:r>
          </a:p>
        </p:txBody>
      </p:sp>
      <p:sp>
        <p:nvSpPr>
          <p:cNvPr id="4" name="Rectangle 3"/>
          <p:cNvSpPr/>
          <p:nvPr/>
        </p:nvSpPr>
        <p:spPr>
          <a:xfrm>
            <a:off x="6532828" y="9147072"/>
            <a:ext cx="5444119" cy="584775"/>
          </a:xfrm>
          <a:prstGeom prst="rect">
            <a:avLst/>
          </a:prstGeom>
          <a:solidFill>
            <a:schemeClr val="accent6">
              <a:lumMod val="40000"/>
              <a:lumOff val="60000"/>
            </a:schemeClr>
          </a:solidFill>
        </p:spPr>
        <p:txBody>
          <a:bodyPr wrap="none">
            <a:spAutoFit/>
          </a:bodyPr>
          <a:lstStyle/>
          <a:p>
            <a:pPr algn="ctr"/>
            <a:r>
              <a:rPr lang="en-US" sz="3200" b="1" dirty="0" err="1">
                <a:solidFill>
                  <a:srgbClr val="FF0000"/>
                </a:solidFill>
                <a:latin typeface="Arial" pitchFamily="34" charset="0"/>
                <a:cs typeface="Arial" pitchFamily="34" charset="0"/>
              </a:rPr>
              <a:t>Sự</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níu</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giữ</a:t>
            </a:r>
            <a:r>
              <a:rPr lang="en-US" sz="3200" b="1" dirty="0">
                <a:solidFill>
                  <a:srgbClr val="FF0000"/>
                </a:solidFill>
                <a:latin typeface="Arial" pitchFamily="34" charset="0"/>
                <a:cs typeface="Arial" pitchFamily="34" charset="0"/>
              </a:rPr>
              <a:t> của </a:t>
            </a:r>
            <a:r>
              <a:rPr lang="en-US" sz="3200" b="1" dirty="0" err="1">
                <a:solidFill>
                  <a:srgbClr val="FF0000"/>
                </a:solidFill>
                <a:latin typeface="Arial" pitchFamily="34" charset="0"/>
                <a:cs typeface="Arial" pitchFamily="34" charset="0"/>
              </a:rPr>
              <a:t>tình</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mẫu</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tử</a:t>
            </a:r>
            <a:endParaRPr lang="en-US" sz="3200" b="1" dirty="0">
              <a:solidFill>
                <a:srgbClr val="FF0000"/>
              </a:solidFill>
              <a:latin typeface="Arial" pitchFamily="34" charset="0"/>
              <a:cs typeface="Arial" pitchFamily="34" charset="0"/>
            </a:endParaRPr>
          </a:p>
        </p:txBody>
      </p:sp>
      <p:sp>
        <p:nvSpPr>
          <p:cNvPr id="25" name="Right Arrow 24"/>
          <p:cNvSpPr/>
          <p:nvPr/>
        </p:nvSpPr>
        <p:spPr>
          <a:xfrm>
            <a:off x="5105400" y="9184392"/>
            <a:ext cx="1032007" cy="510134"/>
          </a:xfrm>
          <a:prstGeom prst="rightArrow">
            <a:avLst/>
          </a:prstGeom>
          <a:solidFill>
            <a:schemeClr val="accent6">
              <a:lumMod val="60000"/>
              <a:lumOff val="4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 Arrow 25"/>
          <p:cNvSpPr/>
          <p:nvPr/>
        </p:nvSpPr>
        <p:spPr>
          <a:xfrm>
            <a:off x="12633846" y="9184392"/>
            <a:ext cx="1066800" cy="510134"/>
          </a:xfrm>
          <a:prstGeom prst="leftArrow">
            <a:avLst/>
          </a:prstGeom>
          <a:solidFill>
            <a:schemeClr val="accent6">
              <a:lumMod val="40000"/>
              <a:lumOff val="6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72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inVertical)">
                                      <p:cBhvr>
                                        <p:cTn id="16" dur="500"/>
                                        <p:tgtEl>
                                          <p:spTgt spid="4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inVertical)">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ppt_x"/>
                                          </p:val>
                                        </p:tav>
                                        <p:tav tm="100000">
                                          <p:val>
                                            <p:strVal val="#ppt_x"/>
                                          </p:val>
                                        </p:tav>
                                      </p:tavLst>
                                    </p:anim>
                                    <p:anim calcmode="lin" valueType="num">
                                      <p:cBhvr additive="base">
                                        <p:cTn id="4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fltVal val="0"/>
                                          </p:val>
                                        </p:tav>
                                        <p:tav tm="100000">
                                          <p:val>
                                            <p:strVal val="#ppt_h"/>
                                          </p:val>
                                        </p:tav>
                                      </p:tavLst>
                                    </p:anim>
                                    <p:animEffect transition="in" filter="fade">
                                      <p:cBhvr>
                                        <p:cTn id="59" dur="500"/>
                                        <p:tgtEl>
                                          <p:spTgt spid="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500" fill="hold"/>
                                        <p:tgtEl>
                                          <p:spTgt spid="26"/>
                                        </p:tgtEl>
                                        <p:attrNameLst>
                                          <p:attrName>ppt_w</p:attrName>
                                        </p:attrNameLst>
                                      </p:cBhvr>
                                      <p:tavLst>
                                        <p:tav tm="0">
                                          <p:val>
                                            <p:fltVal val="0"/>
                                          </p:val>
                                        </p:tav>
                                        <p:tav tm="100000">
                                          <p:val>
                                            <p:strVal val="#ppt_w"/>
                                          </p:val>
                                        </p:tav>
                                      </p:tavLst>
                                    </p:anim>
                                    <p:anim calcmode="lin" valueType="num">
                                      <p:cBhvr>
                                        <p:cTn id="63" dur="500" fill="hold"/>
                                        <p:tgtEl>
                                          <p:spTgt spid="26"/>
                                        </p:tgtEl>
                                        <p:attrNameLst>
                                          <p:attrName>ppt_h</p:attrName>
                                        </p:attrNameLst>
                                      </p:cBhvr>
                                      <p:tavLst>
                                        <p:tav tm="0">
                                          <p:val>
                                            <p:fltVal val="0"/>
                                          </p:val>
                                        </p:tav>
                                        <p:tav tm="100000">
                                          <p:val>
                                            <p:strVal val="#ppt_h"/>
                                          </p:val>
                                        </p:tav>
                                      </p:tavLst>
                                    </p:anim>
                                    <p:animEffect transition="in" filter="fade">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40" grpId="0" animBg="1"/>
      <p:bldP spid="15" grpId="0" animBg="1"/>
      <p:bldP spid="17" grpId="0" animBg="1"/>
      <p:bldP spid="18" grpId="0"/>
      <p:bldP spid="22" grpId="0" animBg="1"/>
      <p:bldP spid="2" grpId="0" animBg="1"/>
      <p:bldP spid="3" grpId="0" animBg="1"/>
      <p:bldP spid="4" grpId="0" animBg="1"/>
      <p:bldP spid="25"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1414</Words>
  <Application>Microsoft Office PowerPoint</Application>
  <PresentationFormat>Custom</PresentationFormat>
  <Paragraphs>121</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Times New Roman</vt:lpstr>
      <vt:lpstr>Symbol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10</dc:creator>
  <cp:lastModifiedBy>Windows 10</cp:lastModifiedBy>
  <cp:revision>25</cp:revision>
  <dcterms:created xsi:type="dcterms:W3CDTF">2006-08-16T00:00:00Z</dcterms:created>
  <dcterms:modified xsi:type="dcterms:W3CDTF">2025-06-23T15:08:51Z</dcterms:modified>
  <dc:identifier>DAEt-d3kjac</dc:identifier>
</cp:coreProperties>
</file>