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71" r:id="rId4"/>
    <p:sldId id="360" r:id="rId5"/>
    <p:sldId id="302" r:id="rId6"/>
    <p:sldId id="256" r:id="rId7"/>
    <p:sldId id="269" r:id="rId8"/>
    <p:sldId id="367" r:id="rId9"/>
    <p:sldId id="389" r:id="rId10"/>
    <p:sldId id="390" r:id="rId11"/>
    <p:sldId id="388" r:id="rId12"/>
    <p:sldId id="391" r:id="rId13"/>
    <p:sldId id="392" r:id="rId14"/>
    <p:sldId id="393" r:id="rId15"/>
    <p:sldId id="368" r:id="rId16"/>
    <p:sldId id="394" r:id="rId17"/>
    <p:sldId id="3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0E6"/>
    <a:srgbClr val="D25227"/>
    <a:srgbClr val="E88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696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E24BA-39A8-4EE1-9DC4-B796DDF7F9CA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B2EE-0F64-48A1-AA93-4F387F29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llhjhjgdfgfgltkrolskflkobvvkshfjkhfgrhdfjnvvmvn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4235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llhjhjgdfgfgltkrolskflkobvvkshfjkhfgrhdfjnvvmvn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2046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156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165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38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32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9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59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740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185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72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D91E68-F091-0AE1-8BD2-074D025B1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294F64-0E2C-1FE9-EA82-C0C551BCC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E36B81-4CC2-0CD5-6127-8EB5C9AD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D46AFF-252E-68BA-171C-4B78AAAA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2312C2-BD45-9D39-E7B2-665B671E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006A33-285B-AA0A-4177-A02E4784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8AFF7D-3BF3-038B-9189-45FCD3D58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9AFA6F-E434-B562-35E8-B67715AD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06FD12-232F-BFEE-F05E-36C4639C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2E3B14-38C5-EB11-C285-936A58FE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D6FC6A7-5A6C-540A-AE41-A9F9530C7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EB633B2-BC6C-A8A2-99F8-5BBDC2EB4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659BF9-409E-3681-495C-D7EDBE38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CE2C6A-22D1-4667-8777-01ED342B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CC7493-F1EE-E6F2-165F-F60D6753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2"/>
          <p:cNvSpPr/>
          <p:nvPr/>
        </p:nvSpPr>
        <p:spPr>
          <a:xfrm rot="-30003" flipH="1">
            <a:off x="1329465" y="868633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 rot="-59909">
            <a:off x="964770" y="4670432"/>
            <a:ext cx="5486033" cy="60928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652370" y="5386378"/>
            <a:ext cx="1782303" cy="841249"/>
            <a:chOff x="157977" y="4219508"/>
            <a:chExt cx="1336727" cy="630937"/>
          </a:xfrm>
        </p:grpSpPr>
        <p:sp>
          <p:nvSpPr>
            <p:cNvPr id="58" name="Google Shape;58;p2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500999">
            <a:off x="9674367" y="5350753"/>
            <a:ext cx="1824965" cy="912497"/>
            <a:chOff x="6697867" y="-312822"/>
            <a:chExt cx="786877" cy="390023"/>
          </a:xfrm>
        </p:grpSpPr>
        <p:sp>
          <p:nvSpPr>
            <p:cNvPr id="66" name="Google Shape;66;p2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845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75" name="Google Shape;75;p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3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 rot="-1339">
            <a:off x="960001" y="2332361"/>
            <a:ext cx="10272001" cy="1828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5120571" y="727829"/>
            <a:ext cx="1950863" cy="195087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 rot="-29827">
            <a:off x="3352899" y="3894236"/>
            <a:ext cx="5486207" cy="60962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28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74" name="Google Shape;174;p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 rot="-59916">
            <a:off x="1708509" y="3429061"/>
            <a:ext cx="3901792" cy="609289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 rot="-59916">
            <a:off x="6581643" y="3395161"/>
            <a:ext cx="3901792" cy="609289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708600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6581767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822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26" name="Google Shape;226;p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0" name="Google Shape;270;p6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6"/>
          <p:cNvSpPr txBox="1">
            <a:spLocks noGrp="1"/>
          </p:cNvSpPr>
          <p:nvPr>
            <p:ph type="title"/>
          </p:nvPr>
        </p:nvSpPr>
        <p:spPr>
          <a:xfrm rot="-30132">
            <a:off x="984905" y="594634"/>
            <a:ext cx="10222393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9839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74" name="Google Shape;274;p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8" name="Google Shape;318;p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7"/>
          <p:cNvSpPr txBox="1">
            <a:spLocks noGrp="1"/>
          </p:cNvSpPr>
          <p:nvPr>
            <p:ph type="body" idx="1"/>
          </p:nvPr>
        </p:nvSpPr>
        <p:spPr>
          <a:xfrm>
            <a:off x="960000" y="1582800"/>
            <a:ext cx="487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Open Sans"/>
              <a:buChar char="●"/>
              <a:defRPr sz="1867"/>
            </a:lvl1pPr>
            <a:lvl2pPr marL="1219170" lvl="1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828754" lvl="2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2438339" lvl="3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4267093" lvl="6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4876678" lvl="7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5486263" lvl="8" indent="-35559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320" name="Google Shape;320;p7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77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23" name="Google Shape;323;p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7" name="Google Shape;367;p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8"/>
          <p:cNvSpPr txBox="1">
            <a:spLocks noGrp="1"/>
          </p:cNvSpPr>
          <p:nvPr>
            <p:ph type="title"/>
          </p:nvPr>
        </p:nvSpPr>
        <p:spPr>
          <a:xfrm rot="-60073">
            <a:off x="487489" y="2209673"/>
            <a:ext cx="11216912" cy="243876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69" name="Google Shape;369;p8"/>
          <p:cNvGrpSpPr/>
          <p:nvPr/>
        </p:nvGrpSpPr>
        <p:grpSpPr>
          <a:xfrm flipH="1">
            <a:off x="5204782" y="5217852"/>
            <a:ext cx="1782303" cy="920160"/>
            <a:chOff x="157977" y="4282239"/>
            <a:chExt cx="1336727" cy="690120"/>
          </a:xfrm>
        </p:grpSpPr>
        <p:sp>
          <p:nvSpPr>
            <p:cNvPr id="370" name="Google Shape;370;p8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0875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79" name="Google Shape;379;p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9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-60216">
            <a:off x="957545" y="2018055"/>
            <a:ext cx="10276776" cy="252998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9"/>
          <p:cNvSpPr txBox="1">
            <a:spLocks noGrp="1"/>
          </p:cNvSpPr>
          <p:nvPr>
            <p:ph type="subTitle" idx="1"/>
          </p:nvPr>
        </p:nvSpPr>
        <p:spPr>
          <a:xfrm rot="-60089">
            <a:off x="2743277" y="4233279"/>
            <a:ext cx="6705424" cy="9753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9"/>
          <p:cNvGrpSpPr/>
          <p:nvPr/>
        </p:nvGrpSpPr>
        <p:grpSpPr>
          <a:xfrm flipH="1">
            <a:off x="9753031" y="5296745"/>
            <a:ext cx="1782303" cy="841249"/>
            <a:chOff x="157977" y="4219508"/>
            <a:chExt cx="1336727" cy="630937"/>
          </a:xfrm>
        </p:grpSpPr>
        <p:sp>
          <p:nvSpPr>
            <p:cNvPr id="427" name="Google Shape;427;p9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-500985" flipH="1">
            <a:off x="852337" y="747754"/>
            <a:ext cx="1463047" cy="731535"/>
            <a:chOff x="6697867" y="-312822"/>
            <a:chExt cx="786877" cy="390023"/>
          </a:xfrm>
        </p:grpSpPr>
        <p:sp>
          <p:nvSpPr>
            <p:cNvPr id="435" name="Google Shape;435;p9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36808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0"/>
          <p:cNvGrpSpPr/>
          <p:nvPr/>
        </p:nvGrpSpPr>
        <p:grpSpPr>
          <a:xfrm>
            <a:off x="2333" y="-2033"/>
            <a:ext cx="12192000" cy="6858000"/>
            <a:chOff x="1750" y="-1525"/>
            <a:chExt cx="9144000" cy="5143500"/>
          </a:xfrm>
        </p:grpSpPr>
        <p:sp>
          <p:nvSpPr>
            <p:cNvPr id="444" name="Google Shape;444;p10"/>
            <p:cNvSpPr/>
            <p:nvPr/>
          </p:nvSpPr>
          <p:spPr>
            <a:xfrm>
              <a:off x="1750" y="-1525"/>
              <a:ext cx="9144000" cy="51435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202800" y="167025"/>
              <a:ext cx="8738700" cy="48096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46" name="Google Shape;446;p10"/>
          <p:cNvCxnSpPr/>
          <p:nvPr/>
        </p:nvCxnSpPr>
        <p:spPr>
          <a:xfrm>
            <a:off x="85200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7" name="Google Shape;447;p10"/>
          <p:cNvGrpSpPr/>
          <p:nvPr/>
        </p:nvGrpSpPr>
        <p:grpSpPr>
          <a:xfrm>
            <a:off x="514367" y="-232357"/>
            <a:ext cx="11158333" cy="589580"/>
            <a:chOff x="385775" y="-48200"/>
            <a:chExt cx="8368750" cy="304200"/>
          </a:xfrm>
        </p:grpSpPr>
        <p:cxnSp>
          <p:nvCxnSpPr>
            <p:cNvPr id="448" name="Google Shape;448;p10"/>
            <p:cNvCxnSpPr/>
            <p:nvPr/>
          </p:nvCxnSpPr>
          <p:spPr>
            <a:xfrm>
              <a:off x="38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0"/>
            <p:cNvCxnSpPr/>
            <p:nvPr/>
          </p:nvCxnSpPr>
          <p:spPr>
            <a:xfrm>
              <a:off x="70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0"/>
            <p:cNvCxnSpPr/>
            <p:nvPr/>
          </p:nvCxnSpPr>
          <p:spPr>
            <a:xfrm>
              <a:off x="102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0"/>
            <p:cNvCxnSpPr/>
            <p:nvPr/>
          </p:nvCxnSpPr>
          <p:spPr>
            <a:xfrm>
              <a:off x="135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0"/>
            <p:cNvCxnSpPr/>
            <p:nvPr/>
          </p:nvCxnSpPr>
          <p:spPr>
            <a:xfrm>
              <a:off x="167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0"/>
            <p:cNvCxnSpPr/>
            <p:nvPr/>
          </p:nvCxnSpPr>
          <p:spPr>
            <a:xfrm>
              <a:off x="199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0"/>
            <p:cNvCxnSpPr/>
            <p:nvPr/>
          </p:nvCxnSpPr>
          <p:spPr>
            <a:xfrm>
              <a:off x="231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0"/>
            <p:cNvCxnSpPr/>
            <p:nvPr/>
          </p:nvCxnSpPr>
          <p:spPr>
            <a:xfrm>
              <a:off x="263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0"/>
            <p:cNvCxnSpPr/>
            <p:nvPr/>
          </p:nvCxnSpPr>
          <p:spPr>
            <a:xfrm>
              <a:off x="296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0"/>
            <p:cNvCxnSpPr/>
            <p:nvPr/>
          </p:nvCxnSpPr>
          <p:spPr>
            <a:xfrm>
              <a:off x="328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0"/>
            <p:cNvCxnSpPr/>
            <p:nvPr/>
          </p:nvCxnSpPr>
          <p:spPr>
            <a:xfrm>
              <a:off x="360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0"/>
            <p:cNvCxnSpPr/>
            <p:nvPr/>
          </p:nvCxnSpPr>
          <p:spPr>
            <a:xfrm>
              <a:off x="3926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0"/>
            <p:cNvCxnSpPr/>
            <p:nvPr/>
          </p:nvCxnSpPr>
          <p:spPr>
            <a:xfrm>
              <a:off x="4248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0"/>
            <p:cNvCxnSpPr/>
            <p:nvPr/>
          </p:nvCxnSpPr>
          <p:spPr>
            <a:xfrm>
              <a:off x="4570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0"/>
            <p:cNvCxnSpPr/>
            <p:nvPr/>
          </p:nvCxnSpPr>
          <p:spPr>
            <a:xfrm>
              <a:off x="4892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0"/>
            <p:cNvCxnSpPr/>
            <p:nvPr/>
          </p:nvCxnSpPr>
          <p:spPr>
            <a:xfrm>
              <a:off x="5213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0"/>
            <p:cNvCxnSpPr/>
            <p:nvPr/>
          </p:nvCxnSpPr>
          <p:spPr>
            <a:xfrm>
              <a:off x="553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0"/>
            <p:cNvCxnSpPr/>
            <p:nvPr/>
          </p:nvCxnSpPr>
          <p:spPr>
            <a:xfrm>
              <a:off x="585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0"/>
            <p:cNvCxnSpPr/>
            <p:nvPr/>
          </p:nvCxnSpPr>
          <p:spPr>
            <a:xfrm>
              <a:off x="617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0"/>
            <p:cNvCxnSpPr/>
            <p:nvPr/>
          </p:nvCxnSpPr>
          <p:spPr>
            <a:xfrm>
              <a:off x="650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0"/>
            <p:cNvCxnSpPr/>
            <p:nvPr/>
          </p:nvCxnSpPr>
          <p:spPr>
            <a:xfrm>
              <a:off x="682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0"/>
            <p:cNvCxnSpPr/>
            <p:nvPr/>
          </p:nvCxnSpPr>
          <p:spPr>
            <a:xfrm>
              <a:off x="714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0"/>
            <p:cNvCxnSpPr/>
            <p:nvPr/>
          </p:nvCxnSpPr>
          <p:spPr>
            <a:xfrm>
              <a:off x="746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0"/>
            <p:cNvCxnSpPr/>
            <p:nvPr/>
          </p:nvCxnSpPr>
          <p:spPr>
            <a:xfrm>
              <a:off x="778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0"/>
            <p:cNvCxnSpPr/>
            <p:nvPr/>
          </p:nvCxnSpPr>
          <p:spPr>
            <a:xfrm>
              <a:off x="811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0"/>
            <p:cNvCxnSpPr/>
            <p:nvPr/>
          </p:nvCxnSpPr>
          <p:spPr>
            <a:xfrm>
              <a:off x="843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0"/>
            <p:cNvCxnSpPr/>
            <p:nvPr/>
          </p:nvCxnSpPr>
          <p:spPr>
            <a:xfrm>
              <a:off x="875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75" name="Google Shape;475;p10"/>
          <p:cNvCxnSpPr/>
          <p:nvPr/>
        </p:nvCxnSpPr>
        <p:spPr>
          <a:xfrm>
            <a:off x="12101867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10"/>
          <p:cNvCxnSpPr/>
          <p:nvPr/>
        </p:nvCxnSpPr>
        <p:spPr>
          <a:xfrm>
            <a:off x="-189467" y="341467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7" name="Google Shape;477;p10"/>
          <p:cNvGrpSpPr/>
          <p:nvPr/>
        </p:nvGrpSpPr>
        <p:grpSpPr>
          <a:xfrm>
            <a:off x="-278365" y="782400"/>
            <a:ext cx="704000" cy="5291000"/>
            <a:chOff x="-178950" y="586800"/>
            <a:chExt cx="528000" cy="3968250"/>
          </a:xfrm>
        </p:grpSpPr>
        <p:cxnSp>
          <p:nvCxnSpPr>
            <p:cNvPr id="478" name="Google Shape;478;p10"/>
            <p:cNvCxnSpPr/>
            <p:nvPr/>
          </p:nvCxnSpPr>
          <p:spPr>
            <a:xfrm>
              <a:off x="-178950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0"/>
            <p:cNvCxnSpPr/>
            <p:nvPr/>
          </p:nvCxnSpPr>
          <p:spPr>
            <a:xfrm>
              <a:off x="-178950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0"/>
            <p:cNvCxnSpPr/>
            <p:nvPr/>
          </p:nvCxnSpPr>
          <p:spPr>
            <a:xfrm>
              <a:off x="-178950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0"/>
            <p:cNvCxnSpPr/>
            <p:nvPr/>
          </p:nvCxnSpPr>
          <p:spPr>
            <a:xfrm>
              <a:off x="-178950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0"/>
            <p:cNvCxnSpPr/>
            <p:nvPr/>
          </p:nvCxnSpPr>
          <p:spPr>
            <a:xfrm>
              <a:off x="-178950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0"/>
            <p:cNvCxnSpPr/>
            <p:nvPr/>
          </p:nvCxnSpPr>
          <p:spPr>
            <a:xfrm>
              <a:off x="-178950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0"/>
            <p:cNvCxnSpPr/>
            <p:nvPr/>
          </p:nvCxnSpPr>
          <p:spPr>
            <a:xfrm>
              <a:off x="-178950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0"/>
            <p:cNvCxnSpPr/>
            <p:nvPr/>
          </p:nvCxnSpPr>
          <p:spPr>
            <a:xfrm>
              <a:off x="-178950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0"/>
            <p:cNvCxnSpPr/>
            <p:nvPr/>
          </p:nvCxnSpPr>
          <p:spPr>
            <a:xfrm>
              <a:off x="-178950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0"/>
            <p:cNvCxnSpPr/>
            <p:nvPr/>
          </p:nvCxnSpPr>
          <p:spPr>
            <a:xfrm>
              <a:off x="-178950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0"/>
            <p:cNvCxnSpPr/>
            <p:nvPr/>
          </p:nvCxnSpPr>
          <p:spPr>
            <a:xfrm>
              <a:off x="-178950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0"/>
            <p:cNvCxnSpPr/>
            <p:nvPr/>
          </p:nvCxnSpPr>
          <p:spPr>
            <a:xfrm>
              <a:off x="-178950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0"/>
            <p:cNvCxnSpPr/>
            <p:nvPr/>
          </p:nvCxnSpPr>
          <p:spPr>
            <a:xfrm>
              <a:off x="-178950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91" name="Google Shape;491;p10"/>
          <p:cNvCxnSpPr/>
          <p:nvPr/>
        </p:nvCxnSpPr>
        <p:spPr>
          <a:xfrm>
            <a:off x="-189467" y="6514300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2" name="Google Shape;492;p10"/>
          <p:cNvSpPr txBox="1">
            <a:spLocks noGrp="1"/>
          </p:cNvSpPr>
          <p:nvPr>
            <p:ph type="title"/>
          </p:nvPr>
        </p:nvSpPr>
        <p:spPr>
          <a:xfrm rot="-60497">
            <a:off x="205115" y="1827225"/>
            <a:ext cx="4023423" cy="329210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10"/>
          <p:cNvGrpSpPr/>
          <p:nvPr/>
        </p:nvGrpSpPr>
        <p:grpSpPr>
          <a:xfrm>
            <a:off x="11776089" y="782400"/>
            <a:ext cx="704000" cy="5291000"/>
            <a:chOff x="8838032" y="586800"/>
            <a:chExt cx="528000" cy="3968250"/>
          </a:xfrm>
        </p:grpSpPr>
        <p:cxnSp>
          <p:nvCxnSpPr>
            <p:cNvPr id="494" name="Google Shape;494;p10"/>
            <p:cNvCxnSpPr/>
            <p:nvPr/>
          </p:nvCxnSpPr>
          <p:spPr>
            <a:xfrm>
              <a:off x="8838032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0"/>
            <p:cNvCxnSpPr/>
            <p:nvPr/>
          </p:nvCxnSpPr>
          <p:spPr>
            <a:xfrm>
              <a:off x="8838032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0"/>
            <p:cNvCxnSpPr/>
            <p:nvPr/>
          </p:nvCxnSpPr>
          <p:spPr>
            <a:xfrm>
              <a:off x="8838032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0"/>
            <p:cNvCxnSpPr/>
            <p:nvPr/>
          </p:nvCxnSpPr>
          <p:spPr>
            <a:xfrm>
              <a:off x="8838032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0"/>
            <p:cNvCxnSpPr/>
            <p:nvPr/>
          </p:nvCxnSpPr>
          <p:spPr>
            <a:xfrm>
              <a:off x="8838032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0"/>
            <p:cNvCxnSpPr/>
            <p:nvPr/>
          </p:nvCxnSpPr>
          <p:spPr>
            <a:xfrm>
              <a:off x="8838032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0"/>
            <p:cNvCxnSpPr/>
            <p:nvPr/>
          </p:nvCxnSpPr>
          <p:spPr>
            <a:xfrm>
              <a:off x="8838032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0"/>
            <p:cNvCxnSpPr/>
            <p:nvPr/>
          </p:nvCxnSpPr>
          <p:spPr>
            <a:xfrm>
              <a:off x="8838032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0"/>
            <p:cNvCxnSpPr/>
            <p:nvPr/>
          </p:nvCxnSpPr>
          <p:spPr>
            <a:xfrm>
              <a:off x="8838032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10"/>
            <p:cNvCxnSpPr/>
            <p:nvPr/>
          </p:nvCxnSpPr>
          <p:spPr>
            <a:xfrm>
              <a:off x="8838032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0"/>
            <p:cNvCxnSpPr/>
            <p:nvPr/>
          </p:nvCxnSpPr>
          <p:spPr>
            <a:xfrm>
              <a:off x="8838032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0"/>
            <p:cNvCxnSpPr/>
            <p:nvPr/>
          </p:nvCxnSpPr>
          <p:spPr>
            <a:xfrm>
              <a:off x="8838032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10"/>
            <p:cNvCxnSpPr/>
            <p:nvPr/>
          </p:nvCxnSpPr>
          <p:spPr>
            <a:xfrm>
              <a:off x="8838032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07" name="Google Shape;507;p10"/>
          <p:cNvCxnSpPr/>
          <p:nvPr/>
        </p:nvCxnSpPr>
        <p:spPr>
          <a:xfrm>
            <a:off x="5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10"/>
          <p:cNvCxnSpPr/>
          <p:nvPr/>
        </p:nvCxnSpPr>
        <p:spPr>
          <a:xfrm>
            <a:off x="9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10"/>
          <p:cNvCxnSpPr/>
          <p:nvPr/>
        </p:nvCxnSpPr>
        <p:spPr>
          <a:xfrm>
            <a:off x="13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10"/>
          <p:cNvCxnSpPr/>
          <p:nvPr/>
        </p:nvCxnSpPr>
        <p:spPr>
          <a:xfrm>
            <a:off x="180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10"/>
          <p:cNvCxnSpPr/>
          <p:nvPr/>
        </p:nvCxnSpPr>
        <p:spPr>
          <a:xfrm>
            <a:off x="223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10"/>
          <p:cNvCxnSpPr/>
          <p:nvPr/>
        </p:nvCxnSpPr>
        <p:spPr>
          <a:xfrm>
            <a:off x="266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10"/>
          <p:cNvCxnSpPr/>
          <p:nvPr/>
        </p:nvCxnSpPr>
        <p:spPr>
          <a:xfrm>
            <a:off x="308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10"/>
          <p:cNvCxnSpPr/>
          <p:nvPr/>
        </p:nvCxnSpPr>
        <p:spPr>
          <a:xfrm>
            <a:off x="351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10"/>
          <p:cNvCxnSpPr/>
          <p:nvPr/>
        </p:nvCxnSpPr>
        <p:spPr>
          <a:xfrm>
            <a:off x="394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10"/>
          <p:cNvCxnSpPr/>
          <p:nvPr/>
        </p:nvCxnSpPr>
        <p:spPr>
          <a:xfrm>
            <a:off x="437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10"/>
          <p:cNvCxnSpPr/>
          <p:nvPr/>
        </p:nvCxnSpPr>
        <p:spPr>
          <a:xfrm>
            <a:off x="480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10"/>
          <p:cNvCxnSpPr/>
          <p:nvPr/>
        </p:nvCxnSpPr>
        <p:spPr>
          <a:xfrm>
            <a:off x="523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10"/>
          <p:cNvCxnSpPr/>
          <p:nvPr/>
        </p:nvCxnSpPr>
        <p:spPr>
          <a:xfrm>
            <a:off x="566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Google Shape;520;p10"/>
          <p:cNvCxnSpPr/>
          <p:nvPr/>
        </p:nvCxnSpPr>
        <p:spPr>
          <a:xfrm>
            <a:off x="609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10"/>
          <p:cNvCxnSpPr/>
          <p:nvPr/>
        </p:nvCxnSpPr>
        <p:spPr>
          <a:xfrm>
            <a:off x="652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10"/>
          <p:cNvCxnSpPr/>
          <p:nvPr/>
        </p:nvCxnSpPr>
        <p:spPr>
          <a:xfrm>
            <a:off x="695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523;p10"/>
          <p:cNvCxnSpPr/>
          <p:nvPr/>
        </p:nvCxnSpPr>
        <p:spPr>
          <a:xfrm>
            <a:off x="738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4" name="Google Shape;524;p10"/>
          <p:cNvCxnSpPr/>
          <p:nvPr/>
        </p:nvCxnSpPr>
        <p:spPr>
          <a:xfrm>
            <a:off x="781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10"/>
          <p:cNvCxnSpPr/>
          <p:nvPr/>
        </p:nvCxnSpPr>
        <p:spPr>
          <a:xfrm>
            <a:off x="823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10"/>
          <p:cNvCxnSpPr/>
          <p:nvPr/>
        </p:nvCxnSpPr>
        <p:spPr>
          <a:xfrm>
            <a:off x="866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10"/>
          <p:cNvCxnSpPr/>
          <p:nvPr/>
        </p:nvCxnSpPr>
        <p:spPr>
          <a:xfrm>
            <a:off x="909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10"/>
          <p:cNvCxnSpPr/>
          <p:nvPr/>
        </p:nvCxnSpPr>
        <p:spPr>
          <a:xfrm>
            <a:off x="952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10"/>
          <p:cNvCxnSpPr/>
          <p:nvPr/>
        </p:nvCxnSpPr>
        <p:spPr>
          <a:xfrm>
            <a:off x="995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10"/>
          <p:cNvCxnSpPr/>
          <p:nvPr/>
        </p:nvCxnSpPr>
        <p:spPr>
          <a:xfrm>
            <a:off x="1038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10"/>
          <p:cNvCxnSpPr/>
          <p:nvPr/>
        </p:nvCxnSpPr>
        <p:spPr>
          <a:xfrm>
            <a:off x="108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10"/>
          <p:cNvCxnSpPr/>
          <p:nvPr/>
        </p:nvCxnSpPr>
        <p:spPr>
          <a:xfrm>
            <a:off x="112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10"/>
          <p:cNvCxnSpPr/>
          <p:nvPr/>
        </p:nvCxnSpPr>
        <p:spPr>
          <a:xfrm>
            <a:off x="116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4" name="Google Shape;534;p10"/>
          <p:cNvGrpSpPr/>
          <p:nvPr/>
        </p:nvGrpSpPr>
        <p:grpSpPr>
          <a:xfrm>
            <a:off x="231334" y="5702012"/>
            <a:ext cx="1782303" cy="920160"/>
            <a:chOff x="157977" y="4282239"/>
            <a:chExt cx="1336727" cy="690120"/>
          </a:xfrm>
        </p:grpSpPr>
        <p:sp>
          <p:nvSpPr>
            <p:cNvPr id="535" name="Google Shape;535;p10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1320834" y="44032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3114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51AFA8-03D7-9EAE-D08F-BD13AE76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41C1EC-68F7-D7E1-E946-43849F5D3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0F71DE-D3AD-8549-758C-A1A5666A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A07B6A-8FA3-B6F1-CD84-5A1FA377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48A938-6544-441B-D9D6-5813A484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43" name="Google Shape;543;p1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11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609600" y="2139284"/>
            <a:ext cx="10972800" cy="225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 rot="-60089">
            <a:off x="2743299" y="3912030"/>
            <a:ext cx="6705424" cy="95134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368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530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720003"/>
            <a:ext cx="6895200" cy="10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0000" y="4264149"/>
            <a:ext cx="6895200" cy="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960000" y="1753395"/>
            <a:ext cx="6895200" cy="24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93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30874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3294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724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58917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1511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1620867" y="4745219"/>
            <a:ext cx="10571148" cy="2229759"/>
            <a:chOff x="1691672" y="4955436"/>
            <a:chExt cx="2621552" cy="552961"/>
          </a:xfrm>
        </p:grpSpPr>
        <p:sp>
          <p:nvSpPr>
            <p:cNvPr id="20" name="Google Shape;20;p2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639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556000" y="3192400"/>
            <a:ext cx="3676000" cy="8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911100" y="4220000"/>
            <a:ext cx="33208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8452967" y="1187200"/>
            <a:ext cx="2779200" cy="20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 flipH="1">
            <a:off x="10166825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flipH="1">
            <a:off x="232425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flipH="1">
            <a:off x="7575243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flipH="1">
            <a:off x="333260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10824384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flipH="1">
            <a:off x="4152082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flipH="1">
            <a:off x="2511544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3"/>
          <p:cNvGrpSpPr/>
          <p:nvPr/>
        </p:nvGrpSpPr>
        <p:grpSpPr>
          <a:xfrm flipH="1">
            <a:off x="-36206" y="4745219"/>
            <a:ext cx="10571148" cy="2229759"/>
            <a:chOff x="1691672" y="4955436"/>
            <a:chExt cx="2621552" cy="552961"/>
          </a:xfrm>
        </p:grpSpPr>
        <p:sp>
          <p:nvSpPr>
            <p:cNvPr id="39" name="Google Shape;39;p3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4114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4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4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4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4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4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4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9567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10700418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5"/>
          <p:cNvSpPr/>
          <p:nvPr/>
        </p:nvSpPr>
        <p:spPr>
          <a:xfrm>
            <a:off x="9245239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5"/>
          <p:cNvSpPr/>
          <p:nvPr/>
        </p:nvSpPr>
        <p:spPr>
          <a:xfrm flipH="1">
            <a:off x="4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5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5"/>
          <p:cNvSpPr/>
          <p:nvPr/>
        </p:nvSpPr>
        <p:spPr>
          <a:xfrm>
            <a:off x="-651357" y="-200770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5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5"/>
          <p:cNvSpPr/>
          <p:nvPr/>
        </p:nvSpPr>
        <p:spPr>
          <a:xfrm>
            <a:off x="11015462" y="11708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7587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17587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63964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63964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413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 flipH="1"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6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6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6"/>
          <p:cNvSpPr/>
          <p:nvPr/>
        </p:nvSpPr>
        <p:spPr>
          <a:xfrm>
            <a:off x="9676800" y="5917369"/>
            <a:ext cx="3424821" cy="2563481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6"/>
          <p:cNvSpPr/>
          <p:nvPr/>
        </p:nvSpPr>
        <p:spPr>
          <a:xfrm>
            <a:off x="4" y="57519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9090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960000" y="2131400"/>
            <a:ext cx="5551200" cy="32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/>
          <p:nvPr/>
        </p:nvSpPr>
        <p:spPr>
          <a:xfrm flipH="1">
            <a:off x="6773406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flipH="1">
            <a:off x="7802511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7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7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049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8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8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850800" y="1275233"/>
            <a:ext cx="8490400" cy="3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1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64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960000" y="2276967"/>
            <a:ext cx="3872000" cy="29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267" b="1">
                <a:latin typeface="Arvo"/>
                <a:ea typeface="Arvo"/>
                <a:cs typeface="Arvo"/>
                <a:sym typeface="Arvo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68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9C631A-A537-F13E-CA8A-E31F684D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4BBF1D-BC1F-6D86-00FC-66FB33FE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6BAA22-5533-3CEA-A9C6-4846BF02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4D1EE3-CCC1-F8B1-3F5C-FFDD89C3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A6D294-8654-C739-3615-D4FA231A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97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514300"/>
            <a:ext cx="8322400" cy="23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960000" y="3886700"/>
            <a:ext cx="6377600" cy="5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1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1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1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1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1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1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1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1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0220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847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2" hasCustomPrompt="1"/>
          </p:nvPr>
        </p:nvSpPr>
        <p:spPr>
          <a:xfrm>
            <a:off x="10560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10560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3"/>
          </p:nvPr>
        </p:nvSpPr>
        <p:spPr>
          <a:xfrm>
            <a:off x="10560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4" hasCustomPrompt="1"/>
          </p:nvPr>
        </p:nvSpPr>
        <p:spPr>
          <a:xfrm>
            <a:off x="50055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50055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6"/>
          </p:nvPr>
        </p:nvSpPr>
        <p:spPr>
          <a:xfrm>
            <a:off x="50055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7" hasCustomPrompt="1"/>
          </p:nvPr>
        </p:nvSpPr>
        <p:spPr>
          <a:xfrm>
            <a:off x="10560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8"/>
          </p:nvPr>
        </p:nvSpPr>
        <p:spPr>
          <a:xfrm>
            <a:off x="10560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10560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055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50055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5"/>
          </p:nvPr>
        </p:nvSpPr>
        <p:spPr>
          <a:xfrm>
            <a:off x="50055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3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3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3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8041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2320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 flipH="1">
            <a:off x="959833" y="3149751"/>
            <a:ext cx="39844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 flipH="1">
            <a:off x="959733" y="4125200"/>
            <a:ext cx="3444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60000" y="1125767"/>
            <a:ext cx="6087600" cy="20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/>
          <p:nvPr/>
        </p:nvSpPr>
        <p:spPr>
          <a:xfrm>
            <a:off x="1055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5"/>
          <p:cNvSpPr/>
          <p:nvPr/>
        </p:nvSpPr>
        <p:spPr>
          <a:xfrm>
            <a:off x="94942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5"/>
          <p:cNvSpPr/>
          <p:nvPr/>
        </p:nvSpPr>
        <p:spPr>
          <a:xfrm>
            <a:off x="31236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5"/>
          <p:cNvSpPr/>
          <p:nvPr/>
        </p:nvSpPr>
        <p:spPr>
          <a:xfrm>
            <a:off x="103656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5"/>
          <p:cNvSpPr/>
          <p:nvPr/>
        </p:nvSpPr>
        <p:spPr>
          <a:xfrm>
            <a:off x="-362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5"/>
          <p:cNvSpPr/>
          <p:nvPr/>
        </p:nvSpPr>
        <p:spPr>
          <a:xfrm>
            <a:off x="59279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5"/>
          <p:cNvSpPr/>
          <p:nvPr/>
        </p:nvSpPr>
        <p:spPr>
          <a:xfrm>
            <a:off x="81873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1657067" y="4745219"/>
            <a:ext cx="10571148" cy="2229759"/>
            <a:chOff x="1691672" y="4955436"/>
            <a:chExt cx="2621552" cy="552961"/>
          </a:xfrm>
        </p:grpSpPr>
        <p:sp>
          <p:nvSpPr>
            <p:cNvPr id="170" name="Google Shape;170;p15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95827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6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6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6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6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6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6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6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6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6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5272000" y="2016367"/>
            <a:ext cx="5960000" cy="13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subTitle" idx="1"/>
          </p:nvPr>
        </p:nvSpPr>
        <p:spPr>
          <a:xfrm>
            <a:off x="5280267" y="3331967"/>
            <a:ext cx="5243200" cy="1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0154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7"/>
          <p:cNvSpPr/>
          <p:nvPr/>
        </p:nvSpPr>
        <p:spPr>
          <a:xfrm flipH="1">
            <a:off x="5373128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7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7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7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7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7"/>
          <p:cNvSpPr/>
          <p:nvPr/>
        </p:nvSpPr>
        <p:spPr>
          <a:xfrm flipH="1">
            <a:off x="508693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7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7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7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960000" y="1934833"/>
            <a:ext cx="4289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1"/>
          </p:nvPr>
        </p:nvSpPr>
        <p:spPr>
          <a:xfrm>
            <a:off x="968267" y="2815500"/>
            <a:ext cx="4289200" cy="1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067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8"/>
          <p:cNvSpPr/>
          <p:nvPr/>
        </p:nvSpPr>
        <p:spPr>
          <a:xfrm>
            <a:off x="5421976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1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8"/>
          <p:cNvSpPr/>
          <p:nvPr/>
        </p:nvSpPr>
        <p:spPr>
          <a:xfrm>
            <a:off x="636929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8"/>
          <p:cNvSpPr txBox="1">
            <a:spLocks noGrp="1"/>
          </p:cNvSpPr>
          <p:nvPr>
            <p:ph type="title"/>
          </p:nvPr>
        </p:nvSpPr>
        <p:spPr>
          <a:xfrm>
            <a:off x="6411633" y="1934833"/>
            <a:ext cx="418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1"/>
          </p:nvPr>
        </p:nvSpPr>
        <p:spPr>
          <a:xfrm>
            <a:off x="6419900" y="2815500"/>
            <a:ext cx="4180800" cy="15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458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9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9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9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9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9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993100" y="1942333"/>
            <a:ext cx="5765600" cy="1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283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0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0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0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0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3798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946EA-F0D3-BDD9-B558-8BC4C572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EBF9C2-1AB1-BB97-0CF4-F627B58BC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8E9397-7D88-AC76-D05B-A6C8AD707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8D213A-C232-9EBF-EAB6-180639F6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F396A3-A82C-5823-58C5-7D1C999B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A83A52-6944-3EA0-773B-460E87B5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6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1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1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1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1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77692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2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2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2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2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2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2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2"/>
          <p:cNvSpPr txBox="1">
            <a:spLocks noGrp="1"/>
          </p:cNvSpPr>
          <p:nvPr>
            <p:ph type="subTitle" idx="1"/>
          </p:nvPr>
        </p:nvSpPr>
        <p:spPr>
          <a:xfrm>
            <a:off x="3999133" y="1649647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subTitle" idx="2"/>
          </p:nvPr>
        </p:nvSpPr>
        <p:spPr>
          <a:xfrm>
            <a:off x="3999133" y="2137775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subTitle" idx="3"/>
          </p:nvPr>
        </p:nvSpPr>
        <p:spPr>
          <a:xfrm>
            <a:off x="3999133" y="3131413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subTitle" idx="4"/>
          </p:nvPr>
        </p:nvSpPr>
        <p:spPr>
          <a:xfrm>
            <a:off x="3999133" y="3619541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subTitle" idx="5"/>
          </p:nvPr>
        </p:nvSpPr>
        <p:spPr>
          <a:xfrm>
            <a:off x="3999133" y="4613180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subTitle" idx="6"/>
          </p:nvPr>
        </p:nvSpPr>
        <p:spPr>
          <a:xfrm>
            <a:off x="3999133" y="5101308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36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3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3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3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3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3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3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3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3"/>
          <p:cNvSpPr txBox="1">
            <a:spLocks noGrp="1"/>
          </p:cNvSpPr>
          <p:nvPr>
            <p:ph type="subTitle" idx="1"/>
          </p:nvPr>
        </p:nvSpPr>
        <p:spPr>
          <a:xfrm>
            <a:off x="9600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subTitle" idx="2"/>
          </p:nvPr>
        </p:nvSpPr>
        <p:spPr>
          <a:xfrm>
            <a:off x="9600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subTitle" idx="3"/>
          </p:nvPr>
        </p:nvSpPr>
        <p:spPr>
          <a:xfrm>
            <a:off x="44234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subTitle" idx="4"/>
          </p:nvPr>
        </p:nvSpPr>
        <p:spPr>
          <a:xfrm>
            <a:off x="44234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3"/>
          <p:cNvSpPr txBox="1">
            <a:spLocks noGrp="1"/>
          </p:cNvSpPr>
          <p:nvPr>
            <p:ph type="subTitle" idx="5"/>
          </p:nvPr>
        </p:nvSpPr>
        <p:spPr>
          <a:xfrm>
            <a:off x="78868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subTitle" idx="6"/>
          </p:nvPr>
        </p:nvSpPr>
        <p:spPr>
          <a:xfrm>
            <a:off x="78868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144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5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5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5"/>
          <p:cNvSpPr txBox="1">
            <a:spLocks noGrp="1"/>
          </p:cNvSpPr>
          <p:nvPr>
            <p:ph type="subTitle" idx="1"/>
          </p:nvPr>
        </p:nvSpPr>
        <p:spPr>
          <a:xfrm>
            <a:off x="3868876" y="1574433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98" name="Google Shape;298;p25"/>
          <p:cNvSpPr txBox="1">
            <a:spLocks noGrp="1"/>
          </p:cNvSpPr>
          <p:nvPr>
            <p:ph type="subTitle" idx="2"/>
          </p:nvPr>
        </p:nvSpPr>
        <p:spPr>
          <a:xfrm>
            <a:off x="3868876" y="1999633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5"/>
          <p:cNvSpPr txBox="1">
            <a:spLocks noGrp="1"/>
          </p:cNvSpPr>
          <p:nvPr>
            <p:ph type="subTitle" idx="3"/>
          </p:nvPr>
        </p:nvSpPr>
        <p:spPr>
          <a:xfrm>
            <a:off x="3868876" y="2503972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0" name="Google Shape;300;p25"/>
          <p:cNvSpPr txBox="1">
            <a:spLocks noGrp="1"/>
          </p:cNvSpPr>
          <p:nvPr>
            <p:ph type="subTitle" idx="4"/>
          </p:nvPr>
        </p:nvSpPr>
        <p:spPr>
          <a:xfrm>
            <a:off x="3868876" y="2929172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5"/>
          <p:cNvSpPr txBox="1">
            <a:spLocks noGrp="1"/>
          </p:cNvSpPr>
          <p:nvPr>
            <p:ph type="subTitle" idx="5"/>
          </p:nvPr>
        </p:nvSpPr>
        <p:spPr>
          <a:xfrm>
            <a:off x="3868876" y="3433511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subTitle" idx="6"/>
          </p:nvPr>
        </p:nvSpPr>
        <p:spPr>
          <a:xfrm>
            <a:off x="3868876" y="3858711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5"/>
          <p:cNvSpPr txBox="1">
            <a:spLocks noGrp="1"/>
          </p:cNvSpPr>
          <p:nvPr>
            <p:ph type="subTitle" idx="7"/>
          </p:nvPr>
        </p:nvSpPr>
        <p:spPr>
          <a:xfrm>
            <a:off x="3868876" y="4363049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4" name="Google Shape;304;p25"/>
          <p:cNvSpPr txBox="1">
            <a:spLocks noGrp="1"/>
          </p:cNvSpPr>
          <p:nvPr>
            <p:ph type="subTitle" idx="8"/>
          </p:nvPr>
        </p:nvSpPr>
        <p:spPr>
          <a:xfrm>
            <a:off x="3868876" y="4788249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5"/>
          <p:cNvSpPr txBox="1">
            <a:spLocks noGrp="1"/>
          </p:cNvSpPr>
          <p:nvPr>
            <p:ph type="subTitle" idx="9"/>
          </p:nvPr>
        </p:nvSpPr>
        <p:spPr>
          <a:xfrm>
            <a:off x="3868876" y="5292588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6" name="Google Shape;306;p25"/>
          <p:cNvSpPr txBox="1">
            <a:spLocks noGrp="1"/>
          </p:cNvSpPr>
          <p:nvPr>
            <p:ph type="subTitle" idx="13"/>
          </p:nvPr>
        </p:nvSpPr>
        <p:spPr>
          <a:xfrm>
            <a:off x="3868876" y="5717788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5"/>
          <p:cNvSpPr/>
          <p:nvPr/>
        </p:nvSpPr>
        <p:spPr>
          <a:xfrm flipH="1">
            <a:off x="2934578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5"/>
          <p:cNvSpPr/>
          <p:nvPr/>
        </p:nvSpPr>
        <p:spPr>
          <a:xfrm>
            <a:off x="11256111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5"/>
          <p:cNvSpPr/>
          <p:nvPr/>
        </p:nvSpPr>
        <p:spPr>
          <a:xfrm>
            <a:off x="9800932" y="56162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5"/>
          <p:cNvSpPr/>
          <p:nvPr/>
        </p:nvSpPr>
        <p:spPr>
          <a:xfrm>
            <a:off x="-63493" y="59788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8829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6"/>
          <p:cNvSpPr txBox="1">
            <a:spLocks noGrp="1"/>
          </p:cNvSpPr>
          <p:nvPr>
            <p:ph type="subTitle" idx="1"/>
          </p:nvPr>
        </p:nvSpPr>
        <p:spPr>
          <a:xfrm>
            <a:off x="973600" y="2468667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4" name="Google Shape;314;p26"/>
          <p:cNvSpPr txBox="1">
            <a:spLocks noGrp="1"/>
          </p:cNvSpPr>
          <p:nvPr>
            <p:ph type="subTitle" idx="2"/>
          </p:nvPr>
        </p:nvSpPr>
        <p:spPr>
          <a:xfrm>
            <a:off x="973600" y="2937552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6"/>
          <p:cNvSpPr txBox="1">
            <a:spLocks noGrp="1"/>
          </p:cNvSpPr>
          <p:nvPr>
            <p:ph type="subTitle" idx="3"/>
          </p:nvPr>
        </p:nvSpPr>
        <p:spPr>
          <a:xfrm>
            <a:off x="973600" y="4717700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6" name="Google Shape;316;p26"/>
          <p:cNvSpPr txBox="1">
            <a:spLocks noGrp="1"/>
          </p:cNvSpPr>
          <p:nvPr>
            <p:ph type="subTitle" idx="4"/>
          </p:nvPr>
        </p:nvSpPr>
        <p:spPr>
          <a:xfrm>
            <a:off x="973600" y="5186585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6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6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6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6"/>
          <p:cNvSpPr/>
          <p:nvPr/>
        </p:nvSpPr>
        <p:spPr>
          <a:xfrm>
            <a:off x="-6349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6"/>
          <p:cNvSpPr/>
          <p:nvPr/>
        </p:nvSpPr>
        <p:spPr>
          <a:xfrm>
            <a:off x="1125611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6"/>
          <p:cNvSpPr/>
          <p:nvPr/>
        </p:nvSpPr>
        <p:spPr>
          <a:xfrm>
            <a:off x="-38395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6"/>
          <p:cNvSpPr txBox="1">
            <a:spLocks noGrp="1"/>
          </p:cNvSpPr>
          <p:nvPr>
            <p:ph type="subTitle" idx="5"/>
          </p:nvPr>
        </p:nvSpPr>
        <p:spPr>
          <a:xfrm>
            <a:off x="4631784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4" name="Google Shape;324;p26"/>
          <p:cNvSpPr txBox="1">
            <a:spLocks noGrp="1"/>
          </p:cNvSpPr>
          <p:nvPr>
            <p:ph type="subTitle" idx="6"/>
          </p:nvPr>
        </p:nvSpPr>
        <p:spPr>
          <a:xfrm>
            <a:off x="4631817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6"/>
          <p:cNvSpPr txBox="1">
            <a:spLocks noGrp="1"/>
          </p:cNvSpPr>
          <p:nvPr>
            <p:ph type="subTitle" idx="7"/>
          </p:nvPr>
        </p:nvSpPr>
        <p:spPr>
          <a:xfrm>
            <a:off x="4631817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8"/>
          </p:nvPr>
        </p:nvSpPr>
        <p:spPr>
          <a:xfrm>
            <a:off x="4631817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6"/>
          <p:cNvSpPr txBox="1">
            <a:spLocks noGrp="1"/>
          </p:cNvSpPr>
          <p:nvPr>
            <p:ph type="subTitle" idx="9"/>
          </p:nvPr>
        </p:nvSpPr>
        <p:spPr>
          <a:xfrm>
            <a:off x="8292141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8" name="Google Shape;328;p26"/>
          <p:cNvSpPr txBox="1">
            <a:spLocks noGrp="1"/>
          </p:cNvSpPr>
          <p:nvPr>
            <p:ph type="subTitle" idx="13"/>
          </p:nvPr>
        </p:nvSpPr>
        <p:spPr>
          <a:xfrm>
            <a:off x="8292141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6"/>
          <p:cNvSpPr txBox="1">
            <a:spLocks noGrp="1"/>
          </p:cNvSpPr>
          <p:nvPr>
            <p:ph type="subTitle" idx="14"/>
          </p:nvPr>
        </p:nvSpPr>
        <p:spPr>
          <a:xfrm>
            <a:off x="8292141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subTitle" idx="15"/>
          </p:nvPr>
        </p:nvSpPr>
        <p:spPr>
          <a:xfrm>
            <a:off x="8292141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7823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"/>
          <p:cNvSpPr/>
          <p:nvPr/>
        </p:nvSpPr>
        <p:spPr>
          <a:xfrm>
            <a:off x="8184754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7"/>
          <p:cNvSpPr/>
          <p:nvPr/>
        </p:nvSpPr>
        <p:spPr>
          <a:xfrm flipH="1">
            <a:off x="-136779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7"/>
          <p:cNvSpPr/>
          <p:nvPr/>
        </p:nvSpPr>
        <p:spPr>
          <a:xfrm flipH="1">
            <a:off x="892335" y="5640732"/>
            <a:ext cx="1227117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7"/>
          <p:cNvSpPr/>
          <p:nvPr/>
        </p:nvSpPr>
        <p:spPr>
          <a:xfrm flipH="1">
            <a:off x="9391652" y="6003365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7"/>
          <p:cNvSpPr txBox="1">
            <a:spLocks noGrp="1"/>
          </p:cNvSpPr>
          <p:nvPr>
            <p:ph type="subTitle" idx="1"/>
          </p:nvPr>
        </p:nvSpPr>
        <p:spPr>
          <a:xfrm>
            <a:off x="951500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1" name="Google Shape;341;p27"/>
          <p:cNvSpPr txBox="1">
            <a:spLocks noGrp="1"/>
          </p:cNvSpPr>
          <p:nvPr>
            <p:ph type="subTitle" idx="2"/>
          </p:nvPr>
        </p:nvSpPr>
        <p:spPr>
          <a:xfrm>
            <a:off x="951500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7"/>
          <p:cNvSpPr txBox="1">
            <a:spLocks noGrp="1"/>
          </p:cNvSpPr>
          <p:nvPr>
            <p:ph type="subTitle" idx="3"/>
          </p:nvPr>
        </p:nvSpPr>
        <p:spPr>
          <a:xfrm>
            <a:off x="951500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3" name="Google Shape;343;p27"/>
          <p:cNvSpPr txBox="1">
            <a:spLocks noGrp="1"/>
          </p:cNvSpPr>
          <p:nvPr>
            <p:ph type="subTitle" idx="4"/>
          </p:nvPr>
        </p:nvSpPr>
        <p:spPr>
          <a:xfrm>
            <a:off x="951500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7"/>
          <p:cNvSpPr txBox="1">
            <a:spLocks noGrp="1"/>
          </p:cNvSpPr>
          <p:nvPr>
            <p:ph type="subTitle" idx="5"/>
          </p:nvPr>
        </p:nvSpPr>
        <p:spPr>
          <a:xfrm>
            <a:off x="3551067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5" name="Google Shape;345;p27"/>
          <p:cNvSpPr txBox="1">
            <a:spLocks noGrp="1"/>
          </p:cNvSpPr>
          <p:nvPr>
            <p:ph type="subTitle" idx="6"/>
          </p:nvPr>
        </p:nvSpPr>
        <p:spPr>
          <a:xfrm>
            <a:off x="3551063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7"/>
          <p:cNvSpPr txBox="1">
            <a:spLocks noGrp="1"/>
          </p:cNvSpPr>
          <p:nvPr>
            <p:ph type="subTitle" idx="7"/>
          </p:nvPr>
        </p:nvSpPr>
        <p:spPr>
          <a:xfrm>
            <a:off x="3551067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7" name="Google Shape;347;p27"/>
          <p:cNvSpPr txBox="1">
            <a:spLocks noGrp="1"/>
          </p:cNvSpPr>
          <p:nvPr>
            <p:ph type="subTitle" idx="8"/>
          </p:nvPr>
        </p:nvSpPr>
        <p:spPr>
          <a:xfrm>
            <a:off x="3551063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7"/>
          <p:cNvSpPr txBox="1">
            <a:spLocks noGrp="1"/>
          </p:cNvSpPr>
          <p:nvPr>
            <p:ph type="subTitle" idx="9"/>
          </p:nvPr>
        </p:nvSpPr>
        <p:spPr>
          <a:xfrm>
            <a:off x="6150632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9" name="Google Shape;349;p27"/>
          <p:cNvSpPr txBox="1">
            <a:spLocks noGrp="1"/>
          </p:cNvSpPr>
          <p:nvPr>
            <p:ph type="subTitle" idx="13"/>
          </p:nvPr>
        </p:nvSpPr>
        <p:spPr>
          <a:xfrm>
            <a:off x="615062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7"/>
          <p:cNvSpPr txBox="1">
            <a:spLocks noGrp="1"/>
          </p:cNvSpPr>
          <p:nvPr>
            <p:ph type="subTitle" idx="14"/>
          </p:nvPr>
        </p:nvSpPr>
        <p:spPr>
          <a:xfrm>
            <a:off x="6150632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1" name="Google Shape;351;p27"/>
          <p:cNvSpPr txBox="1">
            <a:spLocks noGrp="1"/>
          </p:cNvSpPr>
          <p:nvPr>
            <p:ph type="subTitle" idx="15"/>
          </p:nvPr>
        </p:nvSpPr>
        <p:spPr>
          <a:xfrm>
            <a:off x="615062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7"/>
          <p:cNvSpPr txBox="1">
            <a:spLocks noGrp="1"/>
          </p:cNvSpPr>
          <p:nvPr>
            <p:ph type="subTitle" idx="16"/>
          </p:nvPr>
        </p:nvSpPr>
        <p:spPr>
          <a:xfrm>
            <a:off x="8750216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3" name="Google Shape;353;p27"/>
          <p:cNvSpPr txBox="1">
            <a:spLocks noGrp="1"/>
          </p:cNvSpPr>
          <p:nvPr>
            <p:ph type="subTitle" idx="17"/>
          </p:nvPr>
        </p:nvSpPr>
        <p:spPr>
          <a:xfrm>
            <a:off x="875020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7"/>
          <p:cNvSpPr txBox="1">
            <a:spLocks noGrp="1"/>
          </p:cNvSpPr>
          <p:nvPr>
            <p:ph type="subTitle" idx="18"/>
          </p:nvPr>
        </p:nvSpPr>
        <p:spPr>
          <a:xfrm>
            <a:off x="8750216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5" name="Google Shape;355;p27"/>
          <p:cNvSpPr txBox="1">
            <a:spLocks noGrp="1"/>
          </p:cNvSpPr>
          <p:nvPr>
            <p:ph type="subTitle" idx="19"/>
          </p:nvPr>
        </p:nvSpPr>
        <p:spPr>
          <a:xfrm>
            <a:off x="875020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948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8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8"/>
          <p:cNvSpPr/>
          <p:nvPr/>
        </p:nvSpPr>
        <p:spPr>
          <a:xfrm>
            <a:off x="3939907" y="53805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8"/>
          <p:cNvSpPr/>
          <p:nvPr/>
        </p:nvSpPr>
        <p:spPr>
          <a:xfrm flipH="1">
            <a:off x="7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8"/>
          <p:cNvSpPr/>
          <p:nvPr/>
        </p:nvSpPr>
        <p:spPr>
          <a:xfrm flipH="1">
            <a:off x="10162173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8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8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8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8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8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8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8"/>
          <p:cNvSpPr txBox="1">
            <a:spLocks noGrp="1"/>
          </p:cNvSpPr>
          <p:nvPr>
            <p:ph type="subTitle" idx="1"/>
          </p:nvPr>
        </p:nvSpPr>
        <p:spPr>
          <a:xfrm>
            <a:off x="5451717" y="1273996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69" name="Google Shape;369;p28"/>
          <p:cNvSpPr txBox="1">
            <a:spLocks noGrp="1"/>
          </p:cNvSpPr>
          <p:nvPr>
            <p:ph type="subTitle" idx="2"/>
          </p:nvPr>
        </p:nvSpPr>
        <p:spPr>
          <a:xfrm>
            <a:off x="5451717" y="174235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8"/>
          <p:cNvSpPr txBox="1">
            <a:spLocks noGrp="1"/>
          </p:cNvSpPr>
          <p:nvPr>
            <p:ph type="title" hasCustomPrompt="1"/>
          </p:nvPr>
        </p:nvSpPr>
        <p:spPr>
          <a:xfrm>
            <a:off x="1444401" y="1358167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1" name="Google Shape;371;p28"/>
          <p:cNvSpPr txBox="1">
            <a:spLocks noGrp="1"/>
          </p:cNvSpPr>
          <p:nvPr>
            <p:ph type="subTitle" idx="3"/>
          </p:nvPr>
        </p:nvSpPr>
        <p:spPr>
          <a:xfrm>
            <a:off x="5451717" y="2710567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2" name="Google Shape;372;p28"/>
          <p:cNvSpPr txBox="1">
            <a:spLocks noGrp="1"/>
          </p:cNvSpPr>
          <p:nvPr>
            <p:ph type="subTitle" idx="4"/>
          </p:nvPr>
        </p:nvSpPr>
        <p:spPr>
          <a:xfrm>
            <a:off x="5451717" y="3178940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8"/>
          <p:cNvSpPr txBox="1">
            <a:spLocks noGrp="1"/>
          </p:cNvSpPr>
          <p:nvPr>
            <p:ph type="title" idx="5" hasCustomPrompt="1"/>
          </p:nvPr>
        </p:nvSpPr>
        <p:spPr>
          <a:xfrm>
            <a:off x="1444401" y="2794733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8"/>
          <p:cNvSpPr txBox="1">
            <a:spLocks noGrp="1"/>
          </p:cNvSpPr>
          <p:nvPr>
            <p:ph type="subTitle" idx="6"/>
          </p:nvPr>
        </p:nvSpPr>
        <p:spPr>
          <a:xfrm>
            <a:off x="5451717" y="4147133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5" name="Google Shape;375;p28"/>
          <p:cNvSpPr txBox="1">
            <a:spLocks noGrp="1"/>
          </p:cNvSpPr>
          <p:nvPr>
            <p:ph type="subTitle" idx="7"/>
          </p:nvPr>
        </p:nvSpPr>
        <p:spPr>
          <a:xfrm>
            <a:off x="5451717" y="461550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8"/>
          <p:cNvSpPr txBox="1">
            <a:spLocks noGrp="1"/>
          </p:cNvSpPr>
          <p:nvPr>
            <p:ph type="title" idx="8" hasCustomPrompt="1"/>
          </p:nvPr>
        </p:nvSpPr>
        <p:spPr>
          <a:xfrm>
            <a:off x="1444401" y="4231299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165357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/>
          <p:nvPr/>
        </p:nvSpPr>
        <p:spPr>
          <a:xfrm flipH="1">
            <a:off x="2848610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9"/>
          <p:cNvSpPr/>
          <p:nvPr/>
        </p:nvSpPr>
        <p:spPr>
          <a:xfrm>
            <a:off x="11170143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9"/>
          <p:cNvSpPr/>
          <p:nvPr/>
        </p:nvSpPr>
        <p:spPr>
          <a:xfrm>
            <a:off x="9714964" y="56212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9"/>
          <p:cNvSpPr/>
          <p:nvPr/>
        </p:nvSpPr>
        <p:spPr>
          <a:xfrm>
            <a:off x="-149461" y="5983831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9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9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9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29"/>
          <p:cNvSpPr txBox="1">
            <a:spLocks noGrp="1"/>
          </p:cNvSpPr>
          <p:nvPr>
            <p:ph type="subTitle" idx="1"/>
          </p:nvPr>
        </p:nvSpPr>
        <p:spPr>
          <a:xfrm>
            <a:off x="9600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7" name="Google Shape;387;p29"/>
          <p:cNvSpPr txBox="1">
            <a:spLocks noGrp="1"/>
          </p:cNvSpPr>
          <p:nvPr>
            <p:ph type="subTitle" idx="2"/>
          </p:nvPr>
        </p:nvSpPr>
        <p:spPr>
          <a:xfrm>
            <a:off x="9600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9"/>
          <p:cNvSpPr txBox="1">
            <a:spLocks noGrp="1"/>
          </p:cNvSpPr>
          <p:nvPr>
            <p:ph type="subTitle" idx="3"/>
          </p:nvPr>
        </p:nvSpPr>
        <p:spPr>
          <a:xfrm>
            <a:off x="44234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9" name="Google Shape;389;p29"/>
          <p:cNvSpPr txBox="1">
            <a:spLocks noGrp="1"/>
          </p:cNvSpPr>
          <p:nvPr>
            <p:ph type="subTitle" idx="4"/>
          </p:nvPr>
        </p:nvSpPr>
        <p:spPr>
          <a:xfrm>
            <a:off x="44234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9"/>
          <p:cNvSpPr txBox="1">
            <a:spLocks noGrp="1"/>
          </p:cNvSpPr>
          <p:nvPr>
            <p:ph type="subTitle" idx="5"/>
          </p:nvPr>
        </p:nvSpPr>
        <p:spPr>
          <a:xfrm>
            <a:off x="78868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91" name="Google Shape;391;p29"/>
          <p:cNvSpPr txBox="1">
            <a:spLocks noGrp="1"/>
          </p:cNvSpPr>
          <p:nvPr>
            <p:ph type="subTitle" idx="6"/>
          </p:nvPr>
        </p:nvSpPr>
        <p:spPr>
          <a:xfrm>
            <a:off x="78868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9"/>
          <p:cNvSpPr txBox="1">
            <a:spLocks noGrp="1"/>
          </p:cNvSpPr>
          <p:nvPr>
            <p:ph type="title" idx="7" hasCustomPrompt="1"/>
          </p:nvPr>
        </p:nvSpPr>
        <p:spPr>
          <a:xfrm>
            <a:off x="12482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3" name="Google Shape;393;p29"/>
          <p:cNvSpPr txBox="1">
            <a:spLocks noGrp="1"/>
          </p:cNvSpPr>
          <p:nvPr>
            <p:ph type="title" idx="8" hasCustomPrompt="1"/>
          </p:nvPr>
        </p:nvSpPr>
        <p:spPr>
          <a:xfrm>
            <a:off x="47116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4" name="Google Shape;394;p29"/>
          <p:cNvSpPr txBox="1">
            <a:spLocks noGrp="1"/>
          </p:cNvSpPr>
          <p:nvPr>
            <p:ph type="title" idx="9" hasCustomPrompt="1"/>
          </p:nvPr>
        </p:nvSpPr>
        <p:spPr>
          <a:xfrm>
            <a:off x="81750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173209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"/>
          <p:cNvSpPr/>
          <p:nvPr/>
        </p:nvSpPr>
        <p:spPr>
          <a:xfrm>
            <a:off x="10386586" y="4375424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30"/>
          <p:cNvSpPr/>
          <p:nvPr/>
        </p:nvSpPr>
        <p:spPr>
          <a:xfrm>
            <a:off x="2992594" y="42380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30"/>
          <p:cNvSpPr/>
          <p:nvPr/>
        </p:nvSpPr>
        <p:spPr>
          <a:xfrm>
            <a:off x="35368" y="4372442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30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30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30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30"/>
          <p:cNvSpPr/>
          <p:nvPr/>
        </p:nvSpPr>
        <p:spPr>
          <a:xfrm>
            <a:off x="3939907" y="48130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30"/>
          <p:cNvSpPr/>
          <p:nvPr/>
        </p:nvSpPr>
        <p:spPr>
          <a:xfrm flipH="1">
            <a:off x="7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30"/>
          <p:cNvSpPr/>
          <p:nvPr/>
        </p:nvSpPr>
        <p:spPr>
          <a:xfrm flipH="1">
            <a:off x="10162173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30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30"/>
          <p:cNvSpPr txBox="1">
            <a:spLocks noGrp="1"/>
          </p:cNvSpPr>
          <p:nvPr>
            <p:ph type="title"/>
          </p:nvPr>
        </p:nvSpPr>
        <p:spPr>
          <a:xfrm>
            <a:off x="963967" y="842133"/>
            <a:ext cx="6215200" cy="13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07" name="Google Shape;407;p30"/>
          <p:cNvSpPr txBox="1"/>
          <p:nvPr/>
        </p:nvSpPr>
        <p:spPr>
          <a:xfrm>
            <a:off x="960000" y="5402167"/>
            <a:ext cx="5776400" cy="6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, and includes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8" name="Google Shape;408;p30"/>
          <p:cNvSpPr txBox="1">
            <a:spLocks noGrp="1"/>
          </p:cNvSpPr>
          <p:nvPr>
            <p:ph type="subTitle" idx="1"/>
          </p:nvPr>
        </p:nvSpPr>
        <p:spPr>
          <a:xfrm>
            <a:off x="960000" y="2216937"/>
            <a:ext cx="62524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09" name="Google Shape;409;p30"/>
          <p:cNvSpPr txBox="1">
            <a:spLocks noGrp="1"/>
          </p:cNvSpPr>
          <p:nvPr>
            <p:ph type="subTitle" idx="2"/>
          </p:nvPr>
        </p:nvSpPr>
        <p:spPr>
          <a:xfrm>
            <a:off x="960000" y="2796195"/>
            <a:ext cx="6252400" cy="12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969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1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31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31"/>
          <p:cNvSpPr/>
          <p:nvPr/>
        </p:nvSpPr>
        <p:spPr>
          <a:xfrm>
            <a:off x="10496819" y="5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31"/>
          <p:cNvSpPr/>
          <p:nvPr/>
        </p:nvSpPr>
        <p:spPr>
          <a:xfrm>
            <a:off x="8965410" y="8765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9390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47F156-F571-B12E-9805-820EC915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F4D130-B504-CD41-69EF-9E5704985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C60FB4-6A53-F590-DDF5-6E544CE24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BB842DB-6BBF-6DBD-272C-32FD96FCA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782252-CE99-A3AF-055B-DF0FAEB48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55AEEC-F3A8-489A-516A-99BD571F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9F50228-CB69-36C9-D8F7-99712288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067CA8A-8265-8883-99F8-CE65933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06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10386586" y="58356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32"/>
          <p:cNvSpPr/>
          <p:nvPr/>
        </p:nvSpPr>
        <p:spPr>
          <a:xfrm>
            <a:off x="2992594" y="56982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32"/>
          <p:cNvSpPr/>
          <p:nvPr/>
        </p:nvSpPr>
        <p:spPr>
          <a:xfrm>
            <a:off x="35368" y="58326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32"/>
          <p:cNvSpPr/>
          <p:nvPr/>
        </p:nvSpPr>
        <p:spPr>
          <a:xfrm>
            <a:off x="3939907" y="62733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32"/>
          <p:cNvSpPr/>
          <p:nvPr/>
        </p:nvSpPr>
        <p:spPr>
          <a:xfrm flipH="1">
            <a:off x="7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32"/>
          <p:cNvSpPr/>
          <p:nvPr/>
        </p:nvSpPr>
        <p:spPr>
          <a:xfrm flipH="1">
            <a:off x="10162173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32"/>
          <p:cNvSpPr/>
          <p:nvPr/>
        </p:nvSpPr>
        <p:spPr>
          <a:xfrm flipH="1">
            <a:off x="9960071" y="2321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32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32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7675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30572-B42F-B58A-3227-BF81F03C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EF023F3-794F-A353-1BA9-F8145CFE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03E3DC3-8E16-1F54-3C49-C89CEA38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2A7788-243D-D322-4CC8-48365085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1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AE7383B-8B16-0296-7621-C143FD88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21574BF-12B8-B813-4692-96593538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FF2DA8-FED2-897F-5EE1-6FDAED3A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4D3F77-4CAC-81C9-5EFB-E654DA05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11FFF9-627A-1E7F-D092-3ED9F7E4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6E79B4-5FA4-82E5-16DE-13A30B20A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1E9FB2-E48F-5C4B-7AA2-F9A2EC40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DF95DD-C171-44B1-91BD-76938F95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5867DB-5375-7777-2924-2CDA5E15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B2C56-5870-E473-2EF1-C426214B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36AA4D7-A82D-E9F9-A643-B01D9718B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7EE6E1-678E-8CFE-1D80-90B1301CF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BAF10E-D5AB-511F-ABAF-7CDE287C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F9795E-48CF-4A67-20F8-3F16AAFA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AE034F-1030-43F0-FEE5-6A6EBC0B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49A143B-E162-7B2C-A1CC-CF4F6DE8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2D4F0F-4360-9CCF-6747-AAC35FCD1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669216-DB40-D3F2-DE48-19A3B3FB4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965A-8944-408D-8312-375423D4240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89079A-48D6-D1D5-6945-8BBEE9629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794B8B-84CC-C962-B179-8D411395D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845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4206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xmlns="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xmlns="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xmlns="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E927A3C-5482-4361-9D1B-16B487B40CCB}"/>
              </a:ext>
            </a:extLst>
          </p:cNvPr>
          <p:cNvSpPr txBox="1">
            <a:spLocks/>
          </p:cNvSpPr>
          <p:nvPr/>
        </p:nvSpPr>
        <p:spPr>
          <a:xfrm>
            <a:off x="1334110" y="977626"/>
            <a:ext cx="9592889" cy="4601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77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Put the verbs in brackets in the correct form.</a:t>
            </a: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xmlns="" id="{99615D8A-757F-435A-B1AD-7482B12208E6}"/>
              </a:ext>
            </a:extLst>
          </p:cNvPr>
          <p:cNvSpPr/>
          <p:nvPr/>
        </p:nvSpPr>
        <p:spPr>
          <a:xfrm>
            <a:off x="778718" y="981693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B90DCD8-DE47-42A1-9BA8-5E98A2740CFD}"/>
              </a:ext>
            </a:extLst>
          </p:cNvPr>
          <p:cNvSpPr txBox="1"/>
          <p:nvPr/>
        </p:nvSpPr>
        <p:spPr>
          <a:xfrm>
            <a:off x="831504" y="8635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FC3EA73-3DBF-490F-B547-990EEB190EFC}"/>
              </a:ext>
            </a:extLst>
          </p:cNvPr>
          <p:cNvSpPr txBox="1"/>
          <p:nvPr/>
        </p:nvSpPr>
        <p:spPr>
          <a:xfrm>
            <a:off x="1390807" y="1784488"/>
            <a:ext cx="942562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first Olympic Games (take) _______ place in Greece in 776 BC.</a:t>
            </a:r>
          </a:p>
          <a:p>
            <a:pPr algn="l"/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 (start) _______ to use computers about 50 years ago.</a:t>
            </a:r>
          </a:p>
          <a:p>
            <a:pPr algn="l"/>
            <a:endParaRPr lang="en-US" sz="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brother (not like) ___________to play games when he was small.</a:t>
            </a:r>
          </a:p>
          <a:p>
            <a:pPr algn="l"/>
            <a:endParaRPr lang="en-US" sz="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What _____ you (do) _____ last weekend?</a:t>
            </a:r>
          </a:p>
          <a:p>
            <a:pPr algn="l"/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 (cycle) ________ round the lake with my friends. Then I (watch) _________   TV in the afternoon.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BFF9F26-50A2-45F3-94B8-4CA0214553F3}"/>
              </a:ext>
            </a:extLst>
          </p:cNvPr>
          <p:cNvSpPr txBox="1"/>
          <p:nvPr/>
        </p:nvSpPr>
        <p:spPr>
          <a:xfrm>
            <a:off x="6440287" y="1784488"/>
            <a:ext cx="91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DC31CE5-2883-4F53-BE0B-107BD22C9940}"/>
              </a:ext>
            </a:extLst>
          </p:cNvPr>
          <p:cNvSpPr txBox="1"/>
          <p:nvPr/>
        </p:nvSpPr>
        <p:spPr>
          <a:xfrm>
            <a:off x="3887212" y="2739941"/>
            <a:ext cx="111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1034099-C355-491A-BA1F-3369522E38C1}"/>
              </a:ext>
            </a:extLst>
          </p:cNvPr>
          <p:cNvSpPr txBox="1"/>
          <p:nvPr/>
        </p:nvSpPr>
        <p:spPr>
          <a:xfrm>
            <a:off x="4950521" y="3315474"/>
            <a:ext cx="1778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didn’t like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2CC1B9A-9650-48BF-BE9B-6FDC623CB482}"/>
              </a:ext>
            </a:extLst>
          </p:cNvPr>
          <p:cNvSpPr txBox="1"/>
          <p:nvPr/>
        </p:nvSpPr>
        <p:spPr>
          <a:xfrm>
            <a:off x="3002162" y="4299461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A5E851E-39E4-4773-973F-B15C4133A5F0}"/>
              </a:ext>
            </a:extLst>
          </p:cNvPr>
          <p:cNvSpPr txBox="1"/>
          <p:nvPr/>
        </p:nvSpPr>
        <p:spPr>
          <a:xfrm>
            <a:off x="5270510" y="4314362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F5C1002-89E8-4ABE-ABF7-2986146B2A5B}"/>
              </a:ext>
            </a:extLst>
          </p:cNvPr>
          <p:cNvSpPr txBox="1"/>
          <p:nvPr/>
        </p:nvSpPr>
        <p:spPr>
          <a:xfrm>
            <a:off x="3002162" y="4725024"/>
            <a:ext cx="1113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4C27DE7-128A-43F3-94A9-84419C37E973}"/>
              </a:ext>
            </a:extLst>
          </p:cNvPr>
          <p:cNvSpPr txBox="1"/>
          <p:nvPr/>
        </p:nvSpPr>
        <p:spPr>
          <a:xfrm>
            <a:off x="2655273" y="5150587"/>
            <a:ext cx="1459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watched</a:t>
            </a:r>
          </a:p>
        </p:txBody>
      </p:sp>
    </p:spTree>
    <p:extLst>
      <p:ext uri="{BB962C8B-B14F-4D97-AF65-F5344CB8AC3E}">
        <p14:creationId xmlns:p14="http://schemas.microsoft.com/office/powerpoint/2010/main" val="216351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xmlns="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xmlns="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xmlns="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E927A3C-5482-4361-9D1B-16B487B40CCB}"/>
              </a:ext>
            </a:extLst>
          </p:cNvPr>
          <p:cNvSpPr txBox="1">
            <a:spLocks/>
          </p:cNvSpPr>
          <p:nvPr/>
        </p:nvSpPr>
        <p:spPr>
          <a:xfrm>
            <a:off x="1334110" y="977626"/>
            <a:ext cx="9592889" cy="4601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77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What do you say in these situations?</a:t>
            </a: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xmlns="" id="{99615D8A-757F-435A-B1AD-7482B12208E6}"/>
              </a:ext>
            </a:extLst>
          </p:cNvPr>
          <p:cNvSpPr/>
          <p:nvPr/>
        </p:nvSpPr>
        <p:spPr>
          <a:xfrm>
            <a:off x="778718" y="981693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B90DCD8-DE47-42A1-9BA8-5E98A2740CFD}"/>
              </a:ext>
            </a:extLst>
          </p:cNvPr>
          <p:cNvSpPr txBox="1"/>
          <p:nvPr/>
        </p:nvSpPr>
        <p:spPr>
          <a:xfrm>
            <a:off x="831504" y="8635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847E965-7D10-4981-AEB5-A8257416ECED}"/>
              </a:ext>
            </a:extLst>
          </p:cNvPr>
          <p:cNvSpPr txBox="1"/>
          <p:nvPr/>
        </p:nvSpPr>
        <p:spPr>
          <a:xfrm>
            <a:off x="1602120" y="1547211"/>
            <a:ext cx="9681398" cy="428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33"/>
              </a:lnSpc>
            </a:pP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Your friends are making a lot of noise.</a:t>
            </a:r>
          </a:p>
          <a:p>
            <a:pPr>
              <a:lnSpc>
                <a:spcPts val="3333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Please, stop ___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____.</a:t>
            </a:r>
          </a:p>
          <a:p>
            <a:pPr>
              <a:lnSpc>
                <a:spcPts val="3333"/>
              </a:lnSpc>
            </a:pP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The boy is watching TV for too long.</a:t>
            </a:r>
          </a:p>
          <a:p>
            <a:pPr>
              <a:lnSpc>
                <a:spcPts val="3333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___to play with your friends.</a:t>
            </a:r>
          </a:p>
          <a:p>
            <a:pPr>
              <a:lnSpc>
                <a:spcPts val="3333"/>
              </a:lnSpc>
            </a:pP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Some children are feeding the animals at the zoo, but it is not allowed.</a:t>
            </a:r>
          </a:p>
          <a:p>
            <a:pPr>
              <a:lnSpc>
                <a:spcPts val="3333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_______the animals.</a:t>
            </a:r>
          </a:p>
          <a:p>
            <a:pPr>
              <a:lnSpc>
                <a:spcPts val="3333"/>
              </a:lnSpc>
            </a:pP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The teacher wants the boys to stand in line.</a:t>
            </a:r>
          </a:p>
          <a:p>
            <a:pPr>
              <a:lnSpc>
                <a:spcPts val="3333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</a:p>
          <a:p>
            <a:pPr>
              <a:lnSpc>
                <a:spcPts val="3333"/>
              </a:lnSpc>
            </a:pP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Your mother tells you not to touch the dog.</a:t>
            </a:r>
          </a:p>
          <a:p>
            <a:pPr>
              <a:lnSpc>
                <a:spcPts val="3333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_________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0BB4281-306B-4064-BE84-2C0A127973B7}"/>
              </a:ext>
            </a:extLst>
          </p:cNvPr>
          <p:cNvSpPr txBox="1"/>
          <p:nvPr/>
        </p:nvSpPr>
        <p:spPr>
          <a:xfrm>
            <a:off x="3824829" y="1986470"/>
            <a:ext cx="1991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noise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EF79A21-BE29-4B6C-9052-796A412C7047}"/>
              </a:ext>
            </a:extLst>
          </p:cNvPr>
          <p:cNvSpPr txBox="1"/>
          <p:nvPr/>
        </p:nvSpPr>
        <p:spPr>
          <a:xfrm>
            <a:off x="2070407" y="2823438"/>
            <a:ext cx="1338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out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95B60C2-A765-4A9B-A87C-4C061C0AB1AC}"/>
              </a:ext>
            </a:extLst>
          </p:cNvPr>
          <p:cNvSpPr txBox="1"/>
          <p:nvPr/>
        </p:nvSpPr>
        <p:spPr>
          <a:xfrm>
            <a:off x="2054973" y="3657510"/>
            <a:ext cx="1991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Don't feed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56884FE-2C3B-488D-82E6-C0AA23BC7383}"/>
              </a:ext>
            </a:extLst>
          </p:cNvPr>
          <p:cNvSpPr txBox="1"/>
          <p:nvPr/>
        </p:nvSpPr>
        <p:spPr>
          <a:xfrm>
            <a:off x="1977808" y="4480894"/>
            <a:ext cx="2842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 in line, boys!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F15729D-AC62-41B2-958E-72E33C75D955}"/>
              </a:ext>
            </a:extLst>
          </p:cNvPr>
          <p:cNvSpPr txBox="1"/>
          <p:nvPr/>
        </p:nvSpPr>
        <p:spPr>
          <a:xfrm>
            <a:off x="1977808" y="5325448"/>
            <a:ext cx="2984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touch the dog.</a:t>
            </a:r>
          </a:p>
        </p:txBody>
      </p:sp>
    </p:spTree>
    <p:extLst>
      <p:ext uri="{BB962C8B-B14F-4D97-AF65-F5344CB8AC3E}">
        <p14:creationId xmlns:p14="http://schemas.microsoft.com/office/powerpoint/2010/main" val="281616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xmlns="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xmlns="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xmlns="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E927A3C-5482-4361-9D1B-16B487B40CCB}"/>
              </a:ext>
            </a:extLst>
          </p:cNvPr>
          <p:cNvSpPr txBox="1">
            <a:spLocks/>
          </p:cNvSpPr>
          <p:nvPr/>
        </p:nvSpPr>
        <p:spPr>
          <a:xfrm>
            <a:off x="1334110" y="977626"/>
            <a:ext cx="9592889" cy="4601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77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Fill each blank with ONE word to complete the passage.</a:t>
            </a: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xmlns="" id="{99615D8A-757F-435A-B1AD-7482B12208E6}"/>
              </a:ext>
            </a:extLst>
          </p:cNvPr>
          <p:cNvSpPr/>
          <p:nvPr/>
        </p:nvSpPr>
        <p:spPr>
          <a:xfrm>
            <a:off x="778718" y="981693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B90DCD8-DE47-42A1-9BA8-5E98A2740CFD}"/>
              </a:ext>
            </a:extLst>
          </p:cNvPr>
          <p:cNvSpPr txBox="1"/>
          <p:nvPr/>
        </p:nvSpPr>
        <p:spPr>
          <a:xfrm>
            <a:off x="831504" y="8635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95B33E0-DB7F-4179-8349-1311FC29DCA6}"/>
              </a:ext>
            </a:extLst>
          </p:cNvPr>
          <p:cNvSpPr txBox="1"/>
          <p:nvPr/>
        </p:nvSpPr>
        <p:spPr>
          <a:xfrm>
            <a:off x="1479479" y="1437792"/>
            <a:ext cx="9306890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Be Vietnam Pro" panose="020B0604020202020204" charset="0"/>
              </a:rPr>
              <a:t>Sports and games are very important in our lives. We all can (1) _______ a sport, or a game, or watch sports events on TV or at the stadium. When you listen to the radio every day, you can always (2) _______ sports news. When you open a newspaper, you will always find an article about your (3) __________ kind of game. Television </a:t>
            </a:r>
            <a:r>
              <a:rPr lang="en-US" sz="2400" dirty="0" err="1">
                <a:latin typeface="Be Vietnam Pro" panose="020B0604020202020204" charset="0"/>
              </a:rPr>
              <a:t>p</a:t>
            </a:r>
            <a:r>
              <a:rPr lang="en-US" sz="2400" dirty="0" err="1">
                <a:solidFill>
                  <a:srgbClr val="000000"/>
                </a:solidFill>
                <a:latin typeface="Be Vietnam Pro" panose="020B0604020202020204" charset="0"/>
              </a:rPr>
              <a:t>rogrammes</a:t>
            </a:r>
            <a:r>
              <a:rPr lang="en-US" sz="2400" dirty="0">
                <a:solidFill>
                  <a:srgbClr val="000000"/>
                </a:solidFill>
                <a:latin typeface="Be Vietnam Pro" panose="020B0604020202020204" charset="0"/>
              </a:rPr>
              <a:t> about (4) _______ are also very popular, and you can watch something interesting every day. Stories about (5) ________ sports stars are often very interesting.</a:t>
            </a:r>
            <a:endParaRPr lang="en-US" sz="2400" dirty="0">
              <a:latin typeface="Be Vietnam Pro" panose="020B060402020202020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1182585-E1C4-4512-9654-9FDF1D593F39}"/>
              </a:ext>
            </a:extLst>
          </p:cNvPr>
          <p:cNvSpPr txBox="1"/>
          <p:nvPr/>
        </p:nvSpPr>
        <p:spPr>
          <a:xfrm>
            <a:off x="9521599" y="1571424"/>
            <a:ext cx="717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0DF8E87-186B-4E25-8995-2A96BEFBDE65}"/>
              </a:ext>
            </a:extLst>
          </p:cNvPr>
          <p:cNvSpPr txBox="1"/>
          <p:nvPr/>
        </p:nvSpPr>
        <p:spPr>
          <a:xfrm>
            <a:off x="8113702" y="267864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742FE2A-8F7F-44C8-9007-255C2683CFD5}"/>
              </a:ext>
            </a:extLst>
          </p:cNvPr>
          <p:cNvSpPr txBox="1"/>
          <p:nvPr/>
        </p:nvSpPr>
        <p:spPr>
          <a:xfrm>
            <a:off x="2002999" y="3773610"/>
            <a:ext cx="1342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1E4FCE9-D808-44E8-872C-66D72A62821F}"/>
              </a:ext>
            </a:extLst>
          </p:cNvPr>
          <p:cNvSpPr txBox="1"/>
          <p:nvPr/>
        </p:nvSpPr>
        <p:spPr>
          <a:xfrm>
            <a:off x="9449035" y="3774210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B412A81-4F3E-41F8-BAF7-E212D2ED0006}"/>
              </a:ext>
            </a:extLst>
          </p:cNvPr>
          <p:cNvSpPr txBox="1"/>
          <p:nvPr/>
        </p:nvSpPr>
        <p:spPr>
          <a:xfrm>
            <a:off x="3716785" y="4856880"/>
            <a:ext cx="1133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famous</a:t>
            </a:r>
          </a:p>
        </p:txBody>
      </p:sp>
    </p:spTree>
    <p:extLst>
      <p:ext uri="{BB962C8B-B14F-4D97-AF65-F5344CB8AC3E}">
        <p14:creationId xmlns:p14="http://schemas.microsoft.com/office/powerpoint/2010/main" val="249799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PROJECT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xmlns="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xmlns="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xmlns="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37300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xmlns="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xmlns="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xmlns="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7791EE5-3488-495C-9893-F164800BD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05" y="2736480"/>
            <a:ext cx="5712398" cy="32292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F004E97-A2EA-436A-9066-10929490DA46}"/>
              </a:ext>
            </a:extLst>
          </p:cNvPr>
          <p:cNvSpPr/>
          <p:nvPr/>
        </p:nvSpPr>
        <p:spPr>
          <a:xfrm>
            <a:off x="2083111" y="1277508"/>
            <a:ext cx="6510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about a traditional game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FF2E334-54E2-4C50-9795-067128BA9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02" y="2096972"/>
            <a:ext cx="3419845" cy="34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xmlns="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xmlns="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xmlns="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xmlns="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10071" y="1124642"/>
            <a:ext cx="10347546" cy="5511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986241-4E4C-1F1E-79E7-57CC113C1806}"/>
              </a:ext>
            </a:extLst>
          </p:cNvPr>
          <p:cNvSpPr txBox="1"/>
          <p:nvPr/>
        </p:nvSpPr>
        <p:spPr>
          <a:xfrm>
            <a:off x="1485085" y="114383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425C2F-2D3D-B18F-F5C7-697AED9DA61D}"/>
              </a:ext>
            </a:extLst>
          </p:cNvPr>
          <p:cNvSpPr txBox="1"/>
          <p:nvPr/>
        </p:nvSpPr>
        <p:spPr>
          <a:xfrm>
            <a:off x="807854" y="2262780"/>
            <a:ext cx="1025938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Prepare for the next lesson: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		Unit 9 – Getting started 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23D6482-08AA-78E4-3397-94BE565A3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30" y="4083359"/>
            <a:ext cx="2424224" cy="24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xmlns="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xmlns="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xmlns="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A115AF-E966-F338-C0FD-2DB14E91AAEA}"/>
              </a:ext>
            </a:extLst>
          </p:cNvPr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963403-0C75-1DD6-4D93-CD1D09C5C98F}"/>
              </a:ext>
            </a:extLst>
          </p:cNvPr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15D4511-F7D4-41FD-96BF-8309F003B224}"/>
              </a:ext>
            </a:extLst>
          </p:cNvPr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4A74BBA-C350-906E-EE36-1D48DD15E20F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xmlns="" id="{94164314-65B8-3CFB-656E-019327F6227D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A5743A-CE96-C65E-AFAA-35748DEFB54D}"/>
              </a:ext>
            </a:extLst>
          </p:cNvPr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30" name="Rounded Rectangle 33">
            <a:extLst>
              <a:ext uri="{FF2B5EF4-FFF2-40B4-BE49-F238E27FC236}">
                <a16:creationId xmlns:a16="http://schemas.microsoft.com/office/drawing/2014/main" xmlns="" id="{FD55E123-F2C1-4CB7-668A-FF87040D3CD9}"/>
              </a:ext>
            </a:extLst>
          </p:cNvPr>
          <p:cNvSpPr/>
          <p:nvPr/>
        </p:nvSpPr>
        <p:spPr>
          <a:xfrm>
            <a:off x="3250138" y="137508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BC4AFBF-11A7-727B-171F-C4A7D8670024}"/>
              </a:ext>
            </a:extLst>
          </p:cNvPr>
          <p:cNvSpPr txBox="1"/>
          <p:nvPr/>
        </p:nvSpPr>
        <p:spPr>
          <a:xfrm>
            <a:off x="3471975" y="1428385"/>
            <a:ext cx="58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LESSON 7: LOOKING BACK &amp; PROJECT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896E4443-D9AE-F113-1734-F80A87398F09}"/>
              </a:ext>
            </a:extLst>
          </p:cNvPr>
          <p:cNvGrpSpPr/>
          <p:nvPr/>
        </p:nvGrpSpPr>
        <p:grpSpPr>
          <a:xfrm>
            <a:off x="2622990" y="1221249"/>
            <a:ext cx="994505" cy="941618"/>
            <a:chOff x="2066408" y="3458139"/>
            <a:chExt cx="994505" cy="94161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A263BB4F-704A-A896-1FC0-956A2C92F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471C8AFD-A826-C4AE-8780-3314F287B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52E00A9-3A54-3925-23D8-70FCFA875DFB}"/>
              </a:ext>
            </a:extLst>
          </p:cNvPr>
          <p:cNvSpPr txBox="1"/>
          <p:nvPr/>
        </p:nvSpPr>
        <p:spPr>
          <a:xfrm>
            <a:off x="2871184" y="3293664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38" name="Google Shape;396;p31">
            <a:extLst>
              <a:ext uri="{FF2B5EF4-FFF2-40B4-BE49-F238E27FC236}">
                <a16:creationId xmlns:a16="http://schemas.microsoft.com/office/drawing/2014/main" xmlns="" id="{2F2A7702-0421-B6BA-35DB-0C1F448539FB}"/>
              </a:ext>
            </a:extLst>
          </p:cNvPr>
          <p:cNvGrpSpPr/>
          <p:nvPr/>
        </p:nvGrpSpPr>
        <p:grpSpPr>
          <a:xfrm>
            <a:off x="2292301" y="2786126"/>
            <a:ext cx="3422372" cy="2364666"/>
            <a:chOff x="1593297" y="936869"/>
            <a:chExt cx="6153131" cy="3157098"/>
          </a:xfrm>
        </p:grpSpPr>
        <p:sp>
          <p:nvSpPr>
            <p:cNvPr id="39" name="Google Shape;397;p31">
              <a:extLst>
                <a:ext uri="{FF2B5EF4-FFF2-40B4-BE49-F238E27FC236}">
                  <a16:creationId xmlns:a16="http://schemas.microsoft.com/office/drawing/2014/main" xmlns="" id="{F8FE9C6B-8907-0738-1A2A-5147F75CCB64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Google Shape;398;p31">
              <a:extLst>
                <a:ext uri="{FF2B5EF4-FFF2-40B4-BE49-F238E27FC236}">
                  <a16:creationId xmlns:a16="http://schemas.microsoft.com/office/drawing/2014/main" xmlns="" id="{3A316EDC-7136-189B-5DD6-95C8BFE0A66D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Looking back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1" name="Google Shape;399;p31">
            <a:extLst>
              <a:ext uri="{FF2B5EF4-FFF2-40B4-BE49-F238E27FC236}">
                <a16:creationId xmlns:a16="http://schemas.microsoft.com/office/drawing/2014/main" xmlns="" id="{1F6CA6AA-F23C-5B1C-F67A-4A10D2CFDF3A}"/>
              </a:ext>
            </a:extLst>
          </p:cNvPr>
          <p:cNvGrpSpPr/>
          <p:nvPr/>
        </p:nvGrpSpPr>
        <p:grpSpPr>
          <a:xfrm>
            <a:off x="6437326" y="2724660"/>
            <a:ext cx="3433701" cy="2564601"/>
            <a:chOff x="1448913" y="909170"/>
            <a:chExt cx="6173500" cy="3424034"/>
          </a:xfrm>
        </p:grpSpPr>
        <p:sp>
          <p:nvSpPr>
            <p:cNvPr id="42" name="Google Shape;400;p31">
              <a:extLst>
                <a:ext uri="{FF2B5EF4-FFF2-40B4-BE49-F238E27FC236}">
                  <a16:creationId xmlns:a16="http://schemas.microsoft.com/office/drawing/2014/main" xmlns="" id="{9B77D83C-AA65-938C-5F44-674CC370AEE1}"/>
                </a:ext>
              </a:extLst>
            </p:cNvPr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Google Shape;401;p31">
              <a:extLst>
                <a:ext uri="{FF2B5EF4-FFF2-40B4-BE49-F238E27FC236}">
                  <a16:creationId xmlns:a16="http://schemas.microsoft.com/office/drawing/2014/main" xmlns="" id="{A6204596-A62E-0036-7EDC-839C0B32E562}"/>
                </a:ext>
              </a:extLst>
            </p:cNvPr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/>
                </a:rPr>
                <a:t>Project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24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7828" y="2863194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LOOKING BACK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468348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573" y="1214994"/>
            <a:ext cx="574080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Mind map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3261" y="2214902"/>
            <a:ext cx="5755112" cy="1970548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Find one odd word/ phrase in each question.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Put the correct form of the verbs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play, do,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blanks.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Put the verbs in brackets in the correct form.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What do you say in these situations?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Fill each blank with one word to complete the passage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50710" cy="145404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3171998"/>
            <a:ext cx="1350710" cy="129635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05075" y="4769072"/>
            <a:ext cx="1144807" cy="61830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31925" y="5387376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53261" y="5427997"/>
            <a:ext cx="5755112" cy="61882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3D29959-5C9E-CC3E-D6E0-8E8DFB48B2FD}"/>
              </a:ext>
            </a:extLst>
          </p:cNvPr>
          <p:cNvSpPr/>
          <p:nvPr/>
        </p:nvSpPr>
        <p:spPr>
          <a:xfrm>
            <a:off x="5553261" y="4543652"/>
            <a:ext cx="5755112" cy="52614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about a sports/ games.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Game: Mind map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xmlns="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xmlns="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xmlns="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239F32-4923-43F9-D85A-48929F0A597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xmlns="" id="{CDAAA257-F50F-ACAD-547C-C8EE72E02A6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xmlns="" id="{BC330E5A-04B0-BFBD-DA86-3805C858966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xmlns="" id="{449F9905-471A-868E-0C99-19DCE1B10E7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253A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xmlns="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3068194" y="14253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17253A"/>
              </a:buClr>
              <a:buSzPts val="2000"/>
              <a:buFont typeface="Arvo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sym typeface="Arvo"/>
              </a:rPr>
              <a:t>Mind map</a:t>
            </a:r>
          </a:p>
        </p:txBody>
      </p:sp>
      <p:pic>
        <p:nvPicPr>
          <p:cNvPr id="8" name="image18.png">
            <a:extLst>
              <a:ext uri="{FF2B5EF4-FFF2-40B4-BE49-F238E27FC236}">
                <a16:creationId xmlns:a16="http://schemas.microsoft.com/office/drawing/2014/main" xmlns="" id="{BB54C90C-2087-8B0E-AC74-8B6F0B4F223D}"/>
              </a:ext>
            </a:extLst>
          </p:cNvPr>
          <p:cNvPicPr/>
          <p:nvPr/>
        </p:nvPicPr>
        <p:blipFill rotWithShape="1">
          <a:blip r:embed="rId3"/>
          <a:srcRect t="8204" b="8281"/>
          <a:stretch/>
        </p:blipFill>
        <p:spPr>
          <a:xfrm>
            <a:off x="-7620" y="1055193"/>
            <a:ext cx="12192000" cy="5802807"/>
          </a:xfrm>
          <a:prstGeom prst="rect">
            <a:avLst/>
          </a:prstGeom>
          <a:ln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3FE086-B47E-037E-29E6-526C85E70AE2}"/>
              </a:ext>
            </a:extLst>
          </p:cNvPr>
          <p:cNvSpPr txBox="1"/>
          <p:nvPr/>
        </p:nvSpPr>
        <p:spPr>
          <a:xfrm>
            <a:off x="4051005" y="1788790"/>
            <a:ext cx="16905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 Sports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4B2B98-A6BF-1B0A-A632-7AD5100258DE}"/>
              </a:ext>
            </a:extLst>
          </p:cNvPr>
          <p:cNvSpPr txBox="1"/>
          <p:nvPr/>
        </p:nvSpPr>
        <p:spPr>
          <a:xfrm>
            <a:off x="703350" y="3489791"/>
            <a:ext cx="194415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 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1469A8-8837-EA0B-7687-01E1ED3EBAE6}"/>
              </a:ext>
            </a:extLst>
          </p:cNvPr>
          <p:cNvSpPr txBox="1"/>
          <p:nvPr/>
        </p:nvSpPr>
        <p:spPr>
          <a:xfrm>
            <a:off x="4499708" y="3489791"/>
            <a:ext cx="194415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(3) Grammar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F9CB1BB-A2BE-74C7-DC99-E88DF2E36432}"/>
              </a:ext>
            </a:extLst>
          </p:cNvPr>
          <p:cNvSpPr txBox="1"/>
          <p:nvPr/>
        </p:nvSpPr>
        <p:spPr>
          <a:xfrm>
            <a:off x="4072271" y="5515126"/>
            <a:ext cx="13201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(4) past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33EC52-416A-521C-53CF-4E6ABBB18BF0}"/>
              </a:ext>
            </a:extLst>
          </p:cNvPr>
          <p:cNvSpPr txBox="1"/>
          <p:nvPr/>
        </p:nvSpPr>
        <p:spPr>
          <a:xfrm>
            <a:off x="5651269" y="5504967"/>
            <a:ext cx="194415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(5)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Imparatives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I. VOCABULARY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xmlns="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xmlns="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xmlns="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</p:spTree>
    <p:extLst>
      <p:ext uri="{BB962C8B-B14F-4D97-AF65-F5344CB8AC3E}">
        <p14:creationId xmlns:p14="http://schemas.microsoft.com/office/powerpoint/2010/main" val="14514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28497C-2E6A-4CE2-B827-254C1AD4351D}"/>
              </a:ext>
            </a:extLst>
          </p:cNvPr>
          <p:cNvSpPr/>
          <p:nvPr/>
        </p:nvSpPr>
        <p:spPr>
          <a:xfrm>
            <a:off x="5376451" y="5204812"/>
            <a:ext cx="2338243" cy="4660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64007FE-EE5A-4674-A2D7-492BAD0A93A5}"/>
              </a:ext>
            </a:extLst>
          </p:cNvPr>
          <p:cNvSpPr/>
          <p:nvPr/>
        </p:nvSpPr>
        <p:spPr>
          <a:xfrm>
            <a:off x="5394207" y="4351858"/>
            <a:ext cx="2728861" cy="4660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3D74C4A-90F2-48B9-A62D-5FFD85FC3866}"/>
              </a:ext>
            </a:extLst>
          </p:cNvPr>
          <p:cNvSpPr/>
          <p:nvPr/>
        </p:nvSpPr>
        <p:spPr>
          <a:xfrm>
            <a:off x="8631850" y="3502599"/>
            <a:ext cx="1648489" cy="4660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2DE222-3F55-4D9D-9F08-1A7AEE2BA4D9}"/>
              </a:ext>
            </a:extLst>
          </p:cNvPr>
          <p:cNvSpPr/>
          <p:nvPr/>
        </p:nvSpPr>
        <p:spPr>
          <a:xfrm>
            <a:off x="2258007" y="2675044"/>
            <a:ext cx="2544811" cy="4660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022A843-6BD6-45AB-83E8-A975AA184D1C}"/>
              </a:ext>
            </a:extLst>
          </p:cNvPr>
          <p:cNvSpPr/>
          <p:nvPr/>
        </p:nvSpPr>
        <p:spPr>
          <a:xfrm>
            <a:off x="8649606" y="1831451"/>
            <a:ext cx="1648489" cy="4660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D8FB7B5D-BE78-4E85-80E6-98386A9DE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416412"/>
              </p:ext>
            </p:extLst>
          </p:nvPr>
        </p:nvGraphicFramePr>
        <p:xfrm>
          <a:off x="1533320" y="1849207"/>
          <a:ext cx="10148878" cy="4226315"/>
        </p:xfrm>
        <a:graphic>
          <a:graphicData uri="http://schemas.openxmlformats.org/drawingml/2006/table">
            <a:tbl>
              <a:tblPr/>
              <a:tblGrid>
                <a:gridCol w="695280">
                  <a:extLst>
                    <a:ext uri="{9D8B030D-6E8A-4147-A177-3AD203B41FA5}">
                      <a16:colId xmlns:a16="http://schemas.microsoft.com/office/drawing/2014/main" xmlns="" val="2367361773"/>
                    </a:ext>
                  </a:extLst>
                </a:gridCol>
                <a:gridCol w="3120500">
                  <a:extLst>
                    <a:ext uri="{9D8B030D-6E8A-4147-A177-3AD203B41FA5}">
                      <a16:colId xmlns:a16="http://schemas.microsoft.com/office/drawing/2014/main" xmlns="" val="3101284029"/>
                    </a:ext>
                  </a:extLst>
                </a:gridCol>
                <a:gridCol w="3218016">
                  <a:extLst>
                    <a:ext uri="{9D8B030D-6E8A-4147-A177-3AD203B41FA5}">
                      <a16:colId xmlns:a16="http://schemas.microsoft.com/office/drawing/2014/main" xmlns="" val="1933574268"/>
                    </a:ext>
                  </a:extLst>
                </a:gridCol>
                <a:gridCol w="3115082">
                  <a:extLst>
                    <a:ext uri="{9D8B030D-6E8A-4147-A177-3AD203B41FA5}">
                      <a16:colId xmlns:a16="http://schemas.microsoft.com/office/drawing/2014/main" xmlns="" val="3331621669"/>
                    </a:ext>
                  </a:extLst>
                </a:gridCol>
              </a:tblGrid>
              <a:tr h="845263"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 volleyball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 badminton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 bicycle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94554417"/>
                  </a:ext>
                </a:extLst>
              </a:tr>
              <a:tr h="845263"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2. </a:t>
                      </a:r>
                    </a:p>
                    <a:p>
                      <a:pPr algn="l" fontAlgn="t">
                        <a:lnSpc>
                          <a:spcPts val="3000"/>
                        </a:lnSpc>
                      </a:pP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 playground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 ball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 racket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95853909"/>
                  </a:ext>
                </a:extLst>
              </a:tr>
              <a:tr h="845263"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  <a:p>
                      <a:pPr algn="l" fontAlgn="t">
                        <a:lnSpc>
                          <a:spcPts val="3000"/>
                        </a:lnSpc>
                      </a:pP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 running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 cycling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 driving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3198564"/>
                  </a:ext>
                </a:extLst>
              </a:tr>
              <a:tr h="845263"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4. </a:t>
                      </a:r>
                    </a:p>
                    <a:p>
                      <a:pPr algn="l" fontAlgn="t">
                        <a:lnSpc>
                          <a:spcPts val="3000"/>
                        </a:lnSpc>
                      </a:pP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 sports shoes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 winter sports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 goggles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7892902"/>
                  </a:ext>
                </a:extLst>
              </a:tr>
              <a:tr h="845263"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</a:p>
                    <a:p>
                      <a:pPr algn="l" fontAlgn="t">
                        <a:lnSpc>
                          <a:spcPts val="3000"/>
                        </a:lnSpc>
                      </a:pP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 sporty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 intelligent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 fit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0624163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xmlns="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xmlns="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xmlns="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E927A3C-5482-4361-9D1B-16B487B40CCB}"/>
              </a:ext>
            </a:extLst>
          </p:cNvPr>
          <p:cNvSpPr txBox="1">
            <a:spLocks/>
          </p:cNvSpPr>
          <p:nvPr/>
        </p:nvSpPr>
        <p:spPr>
          <a:xfrm>
            <a:off x="1334110" y="1172935"/>
            <a:ext cx="9592889" cy="4601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77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Find one odd word / phrase in each question.</a:t>
            </a: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xmlns="" id="{99615D8A-757F-435A-B1AD-7482B12208E6}"/>
              </a:ext>
            </a:extLst>
          </p:cNvPr>
          <p:cNvSpPr/>
          <p:nvPr/>
        </p:nvSpPr>
        <p:spPr>
          <a:xfrm>
            <a:off x="778718" y="120364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B90DCD8-DE47-42A1-9BA8-5E98A2740CFD}"/>
              </a:ext>
            </a:extLst>
          </p:cNvPr>
          <p:cNvSpPr txBox="1"/>
          <p:nvPr/>
        </p:nvSpPr>
        <p:spPr>
          <a:xfrm>
            <a:off x="831504" y="10854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783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xmlns="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xmlns="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xmlns="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E927A3C-5482-4361-9D1B-16B487B40CCB}"/>
              </a:ext>
            </a:extLst>
          </p:cNvPr>
          <p:cNvSpPr txBox="1">
            <a:spLocks/>
          </p:cNvSpPr>
          <p:nvPr/>
        </p:nvSpPr>
        <p:spPr>
          <a:xfrm>
            <a:off x="1334110" y="977626"/>
            <a:ext cx="9592889" cy="4601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77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Put the correct form of the verbs play, do or go in the blanks.</a:t>
            </a: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xmlns="" id="{99615D8A-757F-435A-B1AD-7482B12208E6}"/>
              </a:ext>
            </a:extLst>
          </p:cNvPr>
          <p:cNvSpPr/>
          <p:nvPr/>
        </p:nvSpPr>
        <p:spPr>
          <a:xfrm>
            <a:off x="778718" y="981693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B90DCD8-DE47-42A1-9BA8-5E98A2740CFD}"/>
              </a:ext>
            </a:extLst>
          </p:cNvPr>
          <p:cNvSpPr txBox="1"/>
          <p:nvPr/>
        </p:nvSpPr>
        <p:spPr>
          <a:xfrm>
            <a:off x="831504" y="8635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993621C-F85E-4804-AE5E-C54C40D9DE0A}"/>
              </a:ext>
            </a:extLst>
          </p:cNvPr>
          <p:cNvSpPr txBox="1"/>
          <p:nvPr/>
        </p:nvSpPr>
        <p:spPr>
          <a:xfrm>
            <a:off x="1449434" y="1419432"/>
            <a:ext cx="9293131" cy="4549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Duong can __________ karate.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isn't reading now. He __________ table tennis with his friend.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Michael ______swimming nearly every day.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didn't play football yesterday. He _______fishing.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________volleyball last Saturday.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girls __________ aerobics in the playground now.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7055FBF-8FB8-4AA4-9D05-864016772D3E}"/>
              </a:ext>
            </a:extLst>
          </p:cNvPr>
          <p:cNvSpPr txBox="1"/>
          <p:nvPr/>
        </p:nvSpPr>
        <p:spPr>
          <a:xfrm>
            <a:off x="3855993" y="1577379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2C824B9-433C-4145-ADA1-376767537C7E}"/>
              </a:ext>
            </a:extLst>
          </p:cNvPr>
          <p:cNvSpPr txBox="1"/>
          <p:nvPr/>
        </p:nvSpPr>
        <p:spPr>
          <a:xfrm>
            <a:off x="5712879" y="2214334"/>
            <a:ext cx="1569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playing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B7D7D08-D2A2-4BE4-8583-8692E2D8A7B6}"/>
              </a:ext>
            </a:extLst>
          </p:cNvPr>
          <p:cNvSpPr txBox="1"/>
          <p:nvPr/>
        </p:nvSpPr>
        <p:spPr>
          <a:xfrm>
            <a:off x="3234131" y="3478810"/>
            <a:ext cx="867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00B893E-FF43-439A-8047-9978A56981D6}"/>
              </a:ext>
            </a:extLst>
          </p:cNvPr>
          <p:cNvSpPr txBox="1"/>
          <p:nvPr/>
        </p:nvSpPr>
        <p:spPr>
          <a:xfrm>
            <a:off x="7748997" y="4135203"/>
            <a:ext cx="108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C9F844B-4D3F-4D63-AEF8-99B091E211B0}"/>
              </a:ext>
            </a:extLst>
          </p:cNvPr>
          <p:cNvSpPr txBox="1"/>
          <p:nvPr/>
        </p:nvSpPr>
        <p:spPr>
          <a:xfrm>
            <a:off x="2925328" y="4764880"/>
            <a:ext cx="1176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EB23CBA-1D15-42EC-8CE0-F34C394368E8}"/>
              </a:ext>
            </a:extLst>
          </p:cNvPr>
          <p:cNvSpPr txBox="1"/>
          <p:nvPr/>
        </p:nvSpPr>
        <p:spPr>
          <a:xfrm>
            <a:off x="3234131" y="5427687"/>
            <a:ext cx="1584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doing</a:t>
            </a:r>
          </a:p>
        </p:txBody>
      </p:sp>
    </p:spTree>
    <p:extLst>
      <p:ext uri="{BB962C8B-B14F-4D97-AF65-F5344CB8AC3E}">
        <p14:creationId xmlns:p14="http://schemas.microsoft.com/office/powerpoint/2010/main" val="34630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II. GRAMMAR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xmlns="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xmlns="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xmlns="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</p:spTree>
    <p:extLst>
      <p:ext uri="{BB962C8B-B14F-4D97-AF65-F5344CB8AC3E}">
        <p14:creationId xmlns:p14="http://schemas.microsoft.com/office/powerpoint/2010/main" val="583510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.E. Subject for Middle School - 6th Grade: Sports &amp; Games Infographic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685</Words>
  <Application>Microsoft Office PowerPoint</Application>
  <PresentationFormat>Custom</PresentationFormat>
  <Paragraphs>130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P.E. Subject for Middle School - 6th Grade: Sports &amp; Games Infographics by Slidesgo</vt:lpstr>
      <vt:lpstr>Community, Family &amp; Personal Services Major for College: Physical Education by Slidesgo</vt:lpstr>
      <vt:lpstr>PowerPoint Presentation</vt:lpstr>
      <vt:lpstr>PowerPoint Presentation</vt:lpstr>
      <vt:lpstr>PowerPoint Presentation</vt:lpstr>
      <vt:lpstr>Game: Mind map</vt:lpstr>
      <vt:lpstr>PowerPoint Presentation</vt:lpstr>
      <vt:lpstr>I. VOCABULARY</vt:lpstr>
      <vt:lpstr>PowerPoint Presentation</vt:lpstr>
      <vt:lpstr>PowerPoint Presentation</vt:lpstr>
      <vt:lpstr>II. GRAMMAR</vt:lpstr>
      <vt:lpstr>PowerPoint Presentation</vt:lpstr>
      <vt:lpstr>PowerPoint Presentation</vt:lpstr>
      <vt:lpstr>PowerPoint Presentation</vt:lpstr>
      <vt:lpstr>PROJECT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Hoang My Linh</dc:creator>
  <cp:lastModifiedBy>Windows 10</cp:lastModifiedBy>
  <cp:revision>164</cp:revision>
  <dcterms:created xsi:type="dcterms:W3CDTF">2023-08-29T15:47:22Z</dcterms:created>
  <dcterms:modified xsi:type="dcterms:W3CDTF">2025-06-23T15:11:25Z</dcterms:modified>
</cp:coreProperties>
</file>