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74" r:id="rId3"/>
    <p:sldMasterId id="2147483686" r:id="rId4"/>
    <p:sldMasterId id="2147483698" r:id="rId5"/>
  </p:sldMasterIdLst>
  <p:notesMasterIdLst>
    <p:notesMasterId r:id="rId25"/>
  </p:notesMasterIdLst>
  <p:sldIdLst>
    <p:sldId id="305" r:id="rId6"/>
    <p:sldId id="278" r:id="rId7"/>
    <p:sldId id="289" r:id="rId8"/>
    <p:sldId id="290" r:id="rId9"/>
    <p:sldId id="291" r:id="rId10"/>
    <p:sldId id="292" r:id="rId11"/>
    <p:sldId id="294" r:id="rId12"/>
    <p:sldId id="307" r:id="rId13"/>
    <p:sldId id="297" r:id="rId14"/>
    <p:sldId id="298" r:id="rId15"/>
    <p:sldId id="299" r:id="rId16"/>
    <p:sldId id="295" r:id="rId17"/>
    <p:sldId id="296" r:id="rId18"/>
    <p:sldId id="306" r:id="rId19"/>
    <p:sldId id="301" r:id="rId20"/>
    <p:sldId id="300" r:id="rId21"/>
    <p:sldId id="303" r:id="rId22"/>
    <p:sldId id="302" r:id="rId23"/>
    <p:sldId id="304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.VnBlack" pitchFamily="34" charset="0"/>
      <p:regular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F13"/>
    <a:srgbClr val="F5DF3B"/>
    <a:srgbClr val="D1E3F3"/>
    <a:srgbClr val="CEE1F2"/>
    <a:srgbClr val="C6DCF0"/>
    <a:srgbClr val="F6F8FC"/>
    <a:srgbClr val="E7F0F9"/>
    <a:srgbClr val="D9E848"/>
    <a:srgbClr val="D8E34D"/>
    <a:srgbClr val="A24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7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98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700401-6A9A-4F2E-B8A4-F091FF6B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EB743-EDF4-40C4-AAAC-A8330AABE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49BD64-AFCB-4E30-8FB6-E60C4419F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26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C1D8AC-922B-4A58-9785-6FB5EE8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07373E-410F-43A4-9A35-BDBB4B33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621638-9859-4277-BAE0-053E9337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92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E5CF-2E35-4A7F-AD2D-A7AF40FA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67D90D-3AEF-4193-AF14-7959B08D8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9EEA1A-445D-44CE-BB8F-3C41C2D2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7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="" xmlns:a16="http://schemas.microsoft.com/office/drawing/2014/main" id="{E2E987DD-BA41-4183-AB3B-D85E5A9A4C3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>
              <a:extLst>
                <a:ext uri="{FF2B5EF4-FFF2-40B4-BE49-F238E27FC236}">
                  <a16:creationId xmlns="" xmlns:a16="http://schemas.microsoft.com/office/drawing/2014/main" id="{1B1CE7DE-C213-493B-B211-BF7610CEE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  <p:sp>
          <p:nvSpPr>
            <p:cNvPr id="6" name="AutoShape 4">
              <a:extLst>
                <a:ext uri="{FF2B5EF4-FFF2-40B4-BE49-F238E27FC236}">
                  <a16:creationId xmlns="" xmlns:a16="http://schemas.microsoft.com/office/drawing/2014/main" id="{AE46C127-992C-49D0-9565-E283D97FD6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kumimoji="1" lang="vi-VN" altLang="en-US" sz="2400" b="0"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="" xmlns:a16="http://schemas.microsoft.com/office/drawing/2014/main" id="{2412912C-2E18-4C97-8DD9-2C378E38D685}"/>
              </a:ext>
            </a:extLst>
          </p:cNvPr>
          <p:cNvGrpSpPr>
            <a:grpSpLocks/>
          </p:cNvGrpSpPr>
          <p:nvPr/>
        </p:nvGrpSpPr>
        <p:grpSpPr bwMode="auto">
          <a:xfrm>
            <a:off x="4842933" y="4889500"/>
            <a:ext cx="6502400" cy="319088"/>
            <a:chOff x="2288" y="3080"/>
            <a:chExt cx="3072" cy="201"/>
          </a:xfrm>
        </p:grpSpPr>
        <p:sp>
          <p:nvSpPr>
            <p:cNvPr id="8" name="AutoShape 6">
              <a:extLst>
                <a:ext uri="{FF2B5EF4-FFF2-40B4-BE49-F238E27FC236}">
                  <a16:creationId xmlns="" xmlns:a16="http://schemas.microsoft.com/office/drawing/2014/main" id="{B1280FF7-0AEC-445D-8A7A-1C89C8B1E6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>
              <a:extLst>
                <a:ext uri="{FF2B5EF4-FFF2-40B4-BE49-F238E27FC236}">
                  <a16:creationId xmlns="" xmlns:a16="http://schemas.microsoft.com/office/drawing/2014/main" id="{1D725544-A5E2-4E5A-A2B7-68E15C59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</p:spPr>
          <p:txBody>
            <a:bodyPr wrap="none" anchor="ctr"/>
            <a:lstStyle>
              <a:lvl1pPr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9626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7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9626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91D28E2E-0C68-4279-8EE9-2694F70B79D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A1970191-8CE1-4944-8C6B-A084B8B472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5BEA38C6-6A06-484C-A8FC-8D1B0A6E1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D4B0D4-EE74-41FC-AC43-50685745B75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0327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2BB2E3-CDB0-41B0-AAB4-1A439E978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C820ED-1C42-47A5-977D-DA0768BD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9AD4A7-2115-4228-850F-003791C4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D79C4-CF39-4A98-949B-21CD26C6F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98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E77FB3-0DB3-4B8A-83D7-A4E4EA63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9A1427-3769-4B91-ABC1-62DAD07D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98A0D3-BBFD-4415-988B-6A435D4A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16926-208B-4DAB-837A-200F39DAC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333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18EB41-D911-4B5A-A352-AD1F046E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CE66EB-DD6E-40C7-8209-A1C7A10C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1499E8-9822-4421-A9A0-0E92C5A3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CAE3-C772-4962-98D5-EA1823D6E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76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1855052-1577-4AD2-904E-91C1A04D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26A17A1-B671-4778-B107-7EB845E5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85D1397-3907-4AD5-9699-74671C83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80E6-7712-4189-880E-721C81ECF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9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616AE204-4917-48C5-A288-2D2B20DE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B0C574A-AB52-46E8-A8C7-CEFA3D37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8F665A10-F14C-4220-99B2-081D0040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EBA1-2568-4674-A3D7-B06907C1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86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DEF5335-D089-40BE-96FE-FF4B80CEE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856BDB1-7E80-4F8A-B4BC-1235C77A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CC3087C3-3A47-4B3F-ABD3-77F18FFF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C50A-F685-4C63-A016-20A2EDA4B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94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30B1C462-B8E9-4A32-B23A-17A8584B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F0FC8E21-0997-484B-92C6-F472F21E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FE9B2622-B3D7-40E9-AA6F-27EF0E3E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E3852-CD41-4E7A-BCE8-75F95CBFE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8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3BA6AA-643F-4CA9-8B03-47AE434A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E42218-8277-4098-8AB9-76B18DC8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FF41A1-8D6D-44CD-9605-94FC9758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9711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A699875-8413-4C4D-93E7-504AAD85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2113D69-9785-4186-A69A-7440869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6477DC6-C44F-4D53-8BE8-8432D303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EFCE-0C87-435C-993D-69AE567B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64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1D6B637-A114-4F10-9A68-3FA85E7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688D8BA-ACBA-4B0F-8A60-59BAFC2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F985497-FB16-4E2F-8C2D-EEF932C9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BF92E-CAEF-4607-BF06-A0F7B5CAE9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81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CAFAFB-D38A-4D02-BCDD-B83F35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DE06B5-6A27-4086-BCE6-8F6342FAC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39B3EB-7A91-41E6-A857-A90F31D8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40FD-1F1B-4AF0-A9DE-D515C029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320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8EE2D-89A3-48C7-9B65-F62D7096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06F188-038B-408F-B78A-54B35DE5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3F5E82-B6F4-41A0-A14B-A8208BD6D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01AB-6F5F-4230-B966-B243BC399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65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1AE411-9C1E-454D-B80E-ADC7CD6F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1C53-AF38-4A3D-B7F9-8883D8EEA53F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9B2C70-D2FF-44BD-9910-4B25720E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5E65D8-E2E9-461E-84AC-41A138B7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E8E5-7A6D-4881-BDC1-D3F260364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BB9E2B-2EF3-4134-9CFF-0C875B56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5C417-33F4-4068-86EF-AAAC5214799B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B2D2FC-BD48-4F09-8B9D-200EF62E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39173C-D4F1-4403-B80C-DAFA2DCD3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8A6-D4CF-4464-9624-E5B99A849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9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670F98-74C2-4A06-B89F-D33CA0F6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8FB34-F16E-4E5C-9A4E-F875E77E2670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12643-7489-427B-B0D6-7874BF15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0BC122-0409-468E-B0DC-BCF37CB9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10BD2-15BE-4945-90EA-CB026536F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9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5D29CEEE-E67C-429D-A3B3-7D22A079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2F2-E035-4D1A-A49E-C75FA8428B04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C388CA7-4A8A-4DC6-8BC4-85E6080A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F42C6E8E-4A71-4612-8D61-039ED26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2AEDF-6115-4374-B7F6-4B4961366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91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D6426CC-3D62-430B-977D-7F2A4595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F38FF-6017-4D05-9D34-79413EA65E44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0D55DFE-9839-429E-8DC6-595D1131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6D0D4699-01DD-4E86-9319-838CE068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C4648-6001-4DD4-9307-A6F15E04F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1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BD560712-402B-47B1-90F4-BF7E906D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D1A5A-226F-43ED-A028-6B45153284A2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E9A7C255-30F7-4ADD-952F-898D7F83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A855B7CA-446B-4913-9188-2A7076C2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F2650-40C7-4C42-9CAD-ECF31CB4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C74B98-88B6-4572-8015-8833BCB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8EB349-4EDB-4EC6-8401-6D8C0462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6F5ABA-5927-4CDA-AF75-3D00F82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109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9074A56C-FA2B-4B41-B4C0-6126307A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31E3-C047-4892-A1CC-2A5D732BC6DF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DE0FCE86-0FC2-4281-8A31-0050E827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83D7A74D-23B1-4388-9A86-ECEDD0C5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F4D40-C55C-42C9-AF6C-4690F3ED5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92ED045-71A0-44CC-A00A-E97C5256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385F8-56CF-41EB-ADE9-8D1ADD8B449E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0AFE2C0-057A-428F-BDB2-408492FE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A19BEE4-DA41-43CA-8484-167F503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04353-A111-41EB-A9F1-705A1D8D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3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3271D64-BA84-40BB-91CE-F0CB5B12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5813-BD82-4920-A177-85EFC4432C50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B86F998-3A36-4675-94D5-695AE7FD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2518CC2E-082A-4407-8D6F-FBD025FA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F7F2-6500-47DA-8E2F-490BDE1C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E8A9FC-A70D-483E-9EB8-DF266DB0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B3DDD-1AB7-4EAE-9AE2-C4E00DB2757E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00D435-AE1D-41FE-9430-F1838F092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E8498F-256A-4005-A44A-AABF0D76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E014F-D952-4778-B013-D9BE538C2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4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6566CD-9D44-4A13-937F-54EADD7B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68872-311D-4AAC-A005-24FC3F93C324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19A580-F2CD-4F88-8C0A-9F6822E1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D43771-9219-4C5E-84BF-5B86BC75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AF31-FB1C-4634-9A61-6BCCA05A2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9DC0D8-E62D-4499-BD3E-6E2FC8896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9CD8-D1D3-437F-97D9-F9D9138F3D4C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8D0E9E-2FE7-49E3-A91E-F2095EF4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6DC4A5-D9B3-4BB8-961B-64E3E780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0EDBD-F772-4E20-B624-638C1365B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03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8943CA-3F25-416F-8B9D-2B633263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A048-2AD2-43F6-9A98-B424B106668B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E450E-774D-48C7-82F8-A68D5831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A97050-5AB4-4846-8884-93A6C0CD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BEEA-DF73-4192-86F9-1AC8B53A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03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5E4DC2-9F8D-43A4-9A0A-486BDE00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12BA3-42C8-4768-80C3-D03D2BBDE8DF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FEC2B1-6316-4EEC-8EE1-9C95DADC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F993F0-048D-42D4-9F6C-24D46134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B88D9-50A4-4BEF-BC79-1FB43EF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7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B8D579B-3581-4AE5-B2F7-D087E9513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F9D2E-9F4E-416F-8E62-C56C6390E73D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D674EF2-4AA1-4481-A632-BDECA7C5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9A0F775-56AA-4CF5-99FD-4F3A4BB8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4A9C-B114-4BDB-8009-E9CEBADB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B3C7B1BF-2171-462A-A83F-7B34248A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10E2E-CB2A-4365-BB8B-CBEBF4D12500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B2337C0-98EC-42D3-A9F3-D6034272F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32FBF06-2431-433D-9FC1-2143E3E21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649F-1BD8-4144-BCAF-ECBC6EAA9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18B3FCDC-1BFE-47D8-A8D2-3A9E2635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ADD448F-3B10-4C0D-8054-E06178E0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6CE0DE1-9BD3-4C82-99DE-4B0A1AB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39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4097EF45-B48D-407E-B5AA-E34E4EE15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6E86F-ED5F-4CF2-9557-5E429BEADEDE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D1851617-90F7-4BCD-8D0D-DF822B31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7810D67-C0C1-4244-A4AC-DD0B28F8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21B1D-25D7-42B2-A8CF-74EDF2BD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2F379101-C35A-4A5E-BC0E-22BEF003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C5DF-08C1-4F8C-BC8D-B796F690591E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8DD0F42-8E84-4084-9DC3-6B892E6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8E3B980-C12F-47E5-BC74-6A4523B6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542A6-B96C-46F0-ACC1-7F741EDBD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17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803AA7C-2618-44D4-A635-6EAB0B34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9D456-9AA9-4003-8011-4FBD2FFD3C29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D3FC7AC-36CB-44EC-A81A-CCAF35CC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3ACAC1C-ED05-43AF-86E8-04CF34C0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6C9A7-243A-4991-A468-469C86080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41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5B08193-3FF9-4164-8356-73CCCC0F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7017-F1F1-4343-9395-97319C0899D2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FA77281E-8921-4924-8545-F5946357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47D7810E-BD20-4FB6-A664-1F491558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B900-3A07-4612-A115-293D4544A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C92E6-5A96-41BE-AC28-7439C4F5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F8D8-1285-49F9-8E3D-2A17333CD2EE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145E47-9476-4365-855A-229E93F1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FF52B-47E4-4F4A-A95D-CBFA9B6E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E1C2C-4C56-4AFB-A2C3-7F020EE6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8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980F7E-67E6-4077-A961-32B1F134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E845E-85DF-4B0A-8202-DC49E63FDDEF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777A06-A9E6-461E-9928-91029161A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63E81F-9289-4204-BCAB-AD15EA5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12D35-E5EE-4C22-9CEF-A2F521237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6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18CAF406-1ECA-48CB-9040-D871DAE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AD96854-20E3-49BF-9F7A-9797E2D7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55881D4A-3B87-46A6-AD5A-10CA1DA5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5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E25CEE74-924A-46EF-8433-67A10430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842A3755-FCD9-4DCF-B843-F41DEAE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BE631EEE-FF31-48B0-821C-834D82A7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8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30E2E196-E438-41D7-B9AB-E03768375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FD2E835-98B7-4940-9757-81A9E565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6EF61DE-936E-44CF-B55C-1F09508E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00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77C9AB62-6F28-4C1E-B0EF-4EB47DA0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7A22B29-B2D1-4C47-B39C-42DA24D6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E8D6144-76E4-42EC-BAD8-5581D37B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17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24C6282-1260-43BC-8847-2A361D16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418DC786-D697-483D-B77E-286CF7E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19CF70C-ADCF-4324-8A32-D0160C37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944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="" xmlns:a16="http://schemas.microsoft.com/office/drawing/2014/main" id="{7FCCEF0B-BA34-4948-8F7F-6486A309E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F7FC77-32D4-4521-A01B-4CAFA8438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114EF8-F313-4F13-98C1-8B5C044D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23/06/2025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A0BF23-6864-41EC-8DF1-F2E2AAF7A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EEA43E-7045-4313-B1EC-3288AE40C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>
            <a:extLst>
              <a:ext uri="{FF2B5EF4-FFF2-40B4-BE49-F238E27FC236}">
                <a16:creationId xmlns="" xmlns:a16="http://schemas.microsoft.com/office/drawing/2014/main" id="{C90363E2-0F08-4E7A-AD11-BBA315652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10">
            <a:extLst>
              <a:ext uri="{FF2B5EF4-FFF2-40B4-BE49-F238E27FC236}">
                <a16:creationId xmlns="" xmlns:a16="http://schemas.microsoft.com/office/drawing/2014/main" id="{BA84F347-85AB-459D-9ABC-D900BBD2D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1" y="2362201"/>
            <a:ext cx="1025736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20" name="Date Placeholder 19">
            <a:extLst>
              <a:ext uri="{FF2B5EF4-FFF2-40B4-BE49-F238E27FC236}">
                <a16:creationId xmlns="" xmlns:a16="http://schemas.microsoft.com/office/drawing/2014/main" id="{8CD4BC13-45DC-498F-9943-855A31B605E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251201" y="6248401"/>
            <a:ext cx="284056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1" name="Footer Placeholder 20">
            <a:extLst>
              <a:ext uri="{FF2B5EF4-FFF2-40B4-BE49-F238E27FC236}">
                <a16:creationId xmlns="" xmlns:a16="http://schemas.microsoft.com/office/drawing/2014/main" id="{0F08EBBE-56AF-4B19-AE8E-FB51E7FCD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1"/>
            <a:ext cx="3862917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2" name="Slide Number Placeholder 21">
            <a:extLst>
              <a:ext uri="{FF2B5EF4-FFF2-40B4-BE49-F238E27FC236}">
                <a16:creationId xmlns="" xmlns:a16="http://schemas.microsoft.com/office/drawing/2014/main" id="{2B973A04-30AE-442C-91B0-B876DFC0CD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601" y="6248400"/>
            <a:ext cx="783167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A640E48-A6ED-4ACA-B7AC-FB92FF48DF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115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FE3F18-8AAD-445E-8071-CC995DBF5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4376FB-1D45-48A5-A131-C7165CA17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5C66EC-4027-47EA-B5ED-E754750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1FAA3F-D7D1-4A69-B7AC-6C4389FA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D48D75-62E0-4790-BD23-52CCEFCA6A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1A516D-E7A4-4CAE-B3B0-0C1D203D2612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Placeholder 1">
            <a:extLst>
              <a:ext uri="{FF2B5EF4-FFF2-40B4-BE49-F238E27FC236}">
                <a16:creationId xmlns="" xmlns:a16="http://schemas.microsoft.com/office/drawing/2014/main" id="{6A798392-D967-4463-9486-86025AF82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Tiết... Bài....</a:t>
            </a:r>
          </a:p>
        </p:txBody>
      </p:sp>
    </p:spTree>
    <p:extLst>
      <p:ext uri="{BB962C8B-B14F-4D97-AF65-F5344CB8AC3E}">
        <p14:creationId xmlns:p14="http://schemas.microsoft.com/office/powerpoint/2010/main" val="8606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 kern="1200">
          <a:solidFill>
            <a:srgbClr val="FF0000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FF0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="" xmlns:a16="http://schemas.microsoft.com/office/drawing/2014/main" id="{B4ACEA5E-919A-49AB-9EEC-7ADD04580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C50B30-9A5C-4EB6-B9E5-B5FFAA409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7CB86B-38B9-4B25-B23F-CD7C227DF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D46A4B9-D01A-42F6-AE1F-CADF19FEFF80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84FC3-433A-44B8-9F75-A95FE016F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62CAB2-6362-4FB3-A6A4-56C722AA0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CEC527-5F5B-48A8-89A6-B30A8BB7C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2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="" xmlns:a16="http://schemas.microsoft.com/office/drawing/2014/main" id="{6C8AFC60-88F6-4772-82BA-D75F89F0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02D4D1-D2DE-48B4-A84C-655E983D3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77D5EC-5CA7-4AD2-9982-446262F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D22508A-7145-4973-9475-78C213926A7A}" type="datetimeFigureOut">
              <a:rPr lang="en-US"/>
              <a:pPr>
                <a:defRPr/>
              </a:pPr>
              <a:t>6/23/2025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5532CB-3888-4AF1-BA2C-100B78760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2FC39-9E57-40AF-AA94-1AF08155A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D96AB83-F994-4C42-B91F-8A0C1F68D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file:///C:\Program%20Files\Inknoe%20ClassPoint%202\Images\sa_blue.png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7.xml"/><Relationship Id="rId3" Type="http://schemas.microsoft.com/office/2007/relationships/hdphoto" Target="../media/hdphoto1.wdp"/><Relationship Id="rId7" Type="http://schemas.openxmlformats.org/officeDocument/2006/relationships/slide" Target="slide4.xml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microsoft.com/office/2007/relationships/hdphoto" Target="../media/hdphoto3.wdp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8.wmf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0" Type="http://schemas.openxmlformats.org/officeDocument/2006/relationships/image" Target="../media/image8.wmf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8.wmf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0" Type="http://schemas.openxmlformats.org/officeDocument/2006/relationships/image" Target="../media/image8.wmf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/>
              <a:ext uri="{C183D7F6-B498-43B3-948B-1728B52AA6E4}"/>
            </a:extLst>
          </p:cNvPr>
          <p:cNvCxnSpPr/>
          <p:nvPr/>
        </p:nvCxnSpPr>
        <p:spPr>
          <a:xfrm>
            <a:off x="3579285" y="4748213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8640" y="2222695"/>
            <a:ext cx="11352627" cy="20005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VÀ CÁC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 SINH ĐẾN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VỚI TIẾT 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 HÔM NAY    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MÔN SỐ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85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04" y="-266878"/>
            <a:ext cx="6792677" cy="5954170"/>
          </a:xfrm>
          <a:prstGeom prst="rect">
            <a:avLst/>
          </a:prstGeom>
        </p:spPr>
      </p:pic>
      <p:pic>
        <p:nvPicPr>
          <p:cNvPr id="17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7" y="2922603"/>
            <a:ext cx="2310053" cy="27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80256" y="4829848"/>
            <a:ext cx="3136324" cy="6759193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0" y="-849674"/>
            <a:ext cx="4542765" cy="341975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55598" y="-116720"/>
            <a:ext cx="5066107" cy="2609336"/>
          </a:xfrm>
          <a:prstGeom prst="cloudCallout">
            <a:avLst/>
          </a:prstGeom>
          <a:solidFill>
            <a:srgbClr val="A7FDFF"/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Những nội dung trong phần kiến thức Tập hợp số nguyên</a:t>
            </a:r>
            <a:r>
              <a:rPr lang="en-US" sz="28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18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85" y="928800"/>
            <a:ext cx="4921419" cy="5195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52"/>
            <a:ext cx="3226662" cy="3664208"/>
          </a:xfrm>
          <a:prstGeom prst="rect">
            <a:avLst/>
          </a:prstGeom>
        </p:spPr>
      </p:pic>
      <p:pic>
        <p:nvPicPr>
          <p:cNvPr id="13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78" y="4346216"/>
            <a:ext cx="2082346" cy="24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-76200"/>
            <a:ext cx="4315460" cy="68280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2108505" y="5144614"/>
            <a:ext cx="3136324" cy="3085443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loud Callout 11"/>
          <p:cNvSpPr/>
          <p:nvPr/>
        </p:nvSpPr>
        <p:spPr>
          <a:xfrm>
            <a:off x="7125893" y="473736"/>
            <a:ext cx="5066107" cy="2609336"/>
          </a:xfrm>
          <a:prstGeom prst="cloudCallout">
            <a:avLst/>
          </a:prstGeom>
          <a:solidFill>
            <a:srgbClr val="A7FDFF"/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</a:rPr>
              <a:t>? Các phép tính trong tập hợp số nguyên</a:t>
            </a:r>
          </a:p>
        </p:txBody>
      </p:sp>
    </p:spTree>
    <p:extLst>
      <p:ext uri="{BB962C8B-B14F-4D97-AF65-F5344CB8AC3E}">
        <p14:creationId xmlns:p14="http://schemas.microsoft.com/office/powerpoint/2010/main" val="3955830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634919" y="5607087"/>
            <a:ext cx="3136324" cy="6759193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85" y="928800"/>
            <a:ext cx="4921419" cy="5195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52"/>
            <a:ext cx="3226662" cy="3664208"/>
          </a:xfrm>
          <a:prstGeom prst="rect">
            <a:avLst/>
          </a:prstGeom>
        </p:spPr>
      </p:pic>
      <p:pic>
        <p:nvPicPr>
          <p:cNvPr id="13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45" y="5786233"/>
            <a:ext cx="895521" cy="10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-76200"/>
            <a:ext cx="4315460" cy="682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7" y="3959048"/>
            <a:ext cx="3330748" cy="2213550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0" y="291507"/>
            <a:ext cx="4146064" cy="3646802"/>
          </a:xfrm>
          <a:prstGeom prst="cloudCallout">
            <a:avLst/>
          </a:prstGeom>
          <a:solidFill>
            <a:srgbClr val="A7FDFF"/>
          </a:solidFill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</a:rPr>
              <a:t>? Những nội dung trong phần kiến thức quan hệ chia hết</a:t>
            </a:r>
          </a:p>
        </p:txBody>
      </p:sp>
    </p:spTree>
    <p:extLst>
      <p:ext uri="{BB962C8B-B14F-4D97-AF65-F5344CB8AC3E}">
        <p14:creationId xmlns:p14="http://schemas.microsoft.com/office/powerpoint/2010/main" val="1184822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5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DD2189-87B7-459F-9615-D5C909641F30}"/>
              </a:ext>
            </a:extLst>
          </p:cNvPr>
          <p:cNvSpPr txBox="1"/>
          <p:nvPr/>
        </p:nvSpPr>
        <p:spPr>
          <a:xfrm>
            <a:off x="160255" y="0"/>
            <a:ext cx="60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2596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400" y="2236857"/>
            <a:ext cx="4996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137158" y="62917"/>
            <a:ext cx="12054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Dạng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abia" panose="00000400000000000000" pitchFamily="2" charset="-93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93940"/>
              </p:ext>
            </p:extLst>
          </p:nvPr>
        </p:nvGraphicFramePr>
        <p:xfrm>
          <a:off x="1427710" y="1440441"/>
          <a:ext cx="9165674" cy="3272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82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2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5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trả lời</a:t>
                      </a:r>
                      <a:endParaRPr lang="vi-VN" sz="3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268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Nợ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32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0574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0574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vi-VN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vi-VN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89915" y="2273414"/>
            <a:ext cx="316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-150 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0636" y="3194099"/>
            <a:ext cx="1835760" cy="583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- 600 (m) 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8499" y="4113401"/>
            <a:ext cx="1619354" cy="583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 (</a:t>
            </a:r>
            <a:r>
              <a:rPr lang="en-US" sz="32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5" name="btnInknoeActivityCp2">
            <a:extLst>
              <a:ext uri="{FF2B5EF4-FFF2-40B4-BE49-F238E27FC236}">
                <a16:creationId xmlns:a16="http://schemas.microsoft.com/office/drawing/2014/main" xmlns="" id="{9D816297-C050-4137-B309-A1EA7D9F61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9523925" y="5207777"/>
            <a:ext cx="2222048" cy="5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37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6451" y="2696744"/>
            <a:ext cx="5637660" cy="2827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=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(-5) + 3 -  2. (-5) + 17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-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+3 - (-10) + 17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-17 + 10 + 17</a:t>
            </a:r>
          </a:p>
          <a:p>
            <a:pPr algn="just">
              <a:lnSpc>
                <a:spcPct val="107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- 7 + 17</a:t>
            </a:r>
          </a:p>
          <a:p>
            <a:pPr algn="just">
              <a:lnSpc>
                <a:spcPct val="107000"/>
              </a:lnSpc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10.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882925"/>
            <a:ext cx="663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là 10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2314" y="1193472"/>
            <a:ext cx="1244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= 4x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+ 3 - 2x + 17 với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492240" y="2472866"/>
            <a:ext cx="21899" cy="438513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54340" y="2628691"/>
            <a:ext cx="561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Ta có: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P =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+ 3 - 2x + 17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= 2x + 20</a:t>
            </a:r>
            <a:r>
              <a:rPr lang="vi-VN" sz="2800" dirty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4340" y="3151911"/>
            <a:ext cx="5637660" cy="190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=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fr-FR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(-5) + 20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-10 + 20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=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6350" y="5103407"/>
            <a:ext cx="11320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là 10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314" y="1891062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latin typeface="+mj-lt"/>
              </a:rPr>
              <a:t>Cách 1. </a:t>
            </a:r>
            <a:endParaRPr lang="en-US" sz="2800" b="1" u="sng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200" y="1864356"/>
            <a:ext cx="143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u="sng" dirty="0">
                <a:latin typeface="+mj-lt"/>
              </a:rPr>
              <a:t>Cách 2.</a:t>
            </a:r>
            <a:r>
              <a:rPr lang="vi-VN" sz="2800" b="1" dirty="0">
                <a:latin typeface="+mj-lt"/>
              </a:rPr>
              <a:t> </a:t>
            </a:r>
            <a:endParaRPr lang="en-US" sz="2800" b="1" dirty="0">
              <a:latin typeface="+mj-lt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="" xmlns:a16="http://schemas.microsoft.com/office/drawing/2014/main" id="{2EB34872-5193-4CF6-ADD5-6D7CF452E5AA}"/>
              </a:ext>
            </a:extLst>
          </p:cNvPr>
          <p:cNvSpPr/>
          <p:nvPr/>
        </p:nvSpPr>
        <p:spPr>
          <a:xfrm>
            <a:off x="166451" y="188312"/>
            <a:ext cx="7122963" cy="7402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2.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0" descr="Digit 180">
            <a:extLst>
              <a:ext uri="{FF2B5EF4-FFF2-40B4-BE49-F238E27FC236}">
                <a16:creationId xmlns="" xmlns:a16="http://schemas.microsoft.com/office/drawing/2014/main" id="{D37F4655-047A-4E32-A732-DF4A5119B5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258" y="2031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0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" grpId="0"/>
      <p:bldP spid="12" grpId="0"/>
      <p:bldP spid="14" grpId="0"/>
      <p:bldP spid="5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9802" y="2647587"/>
            <a:ext cx="353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a)15.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(-236) + 15.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323" y="3144084"/>
            <a:ext cx="3078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15.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(-236 + 235)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15.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(-1)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-15</a:t>
            </a:r>
          </a:p>
          <a:p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4402184" y="2717881"/>
            <a:ext cx="20813" cy="376237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11073" y="2620864"/>
            <a:ext cx="3535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- 15. 65 - 15.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1073" y="3144084"/>
            <a:ext cx="44446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- 15. 65 + (-15). 35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-15.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(65 + 35)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-15 . 100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-1500.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97DEDB-E18E-472B-8CED-E92CB4CF776F}"/>
              </a:ext>
            </a:extLst>
          </p:cNvPr>
          <p:cNvSpPr txBox="1"/>
          <p:nvPr/>
        </p:nvSpPr>
        <p:spPr>
          <a:xfrm>
            <a:off x="309802" y="1214400"/>
            <a:ext cx="6260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nhanh nếu có thể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="" xmlns:a16="http://schemas.microsoft.com/office/drawing/2014/main" id="{2EB34872-5193-4CF6-ADD5-6D7CF452E5AA}"/>
              </a:ext>
            </a:extLst>
          </p:cNvPr>
          <p:cNvSpPr/>
          <p:nvPr/>
        </p:nvSpPr>
        <p:spPr>
          <a:xfrm>
            <a:off x="166451" y="188312"/>
            <a:ext cx="7122963" cy="7402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3A4663-3AFD-4A34-AE83-F3CE8084F66E}"/>
              </a:ext>
            </a:extLst>
          </p:cNvPr>
          <p:cNvSpPr txBox="1"/>
          <p:nvPr/>
        </p:nvSpPr>
        <p:spPr>
          <a:xfrm>
            <a:off x="155075" y="150852"/>
            <a:ext cx="3671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37B558-4D66-43AB-94A9-8CDD10B5D74B}"/>
              </a:ext>
            </a:extLst>
          </p:cNvPr>
          <p:cNvSpPr txBox="1"/>
          <p:nvPr/>
        </p:nvSpPr>
        <p:spPr>
          <a:xfrm>
            <a:off x="155075" y="885092"/>
            <a:ext cx="83699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4 . x +15  = - 5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( - 270) : x - 20 = 70</a:t>
            </a:r>
          </a:p>
        </p:txBody>
      </p:sp>
    </p:spTree>
    <p:extLst>
      <p:ext uri="{BB962C8B-B14F-4D97-AF65-F5344CB8AC3E}">
        <p14:creationId xmlns:p14="http://schemas.microsoft.com/office/powerpoint/2010/main" val="228921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1930104" y="1257847"/>
            <a:ext cx="8021616" cy="95611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2201446" y="2532741"/>
            <a:ext cx="7203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lại toàn bộ nội dung bài đã học.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1, 2, 3, 4 </a:t>
            </a:r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Sbt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fr-FR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85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419600" y="248412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70474" y="2526857"/>
            <a:ext cx="1455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BẠN ĐƯỢC CỘNG 2 ĐIỂM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97337" y="2224585"/>
            <a:ext cx="873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BẠN NHẬN ĐƯỢC MỘT LỜI KHEN TỪ GIÁO VIÊN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8227" y="2388358"/>
            <a:ext cx="1106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BẠN ĐƯỢC CỘNG 1 ĐIỂM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60310" y="2347415"/>
            <a:ext cx="10235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BẠN NHẬN ĐƯỢCMỘT TRÀNG PHÁO TAY TỪ CẢ LỚP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09287" y="37525"/>
            <a:ext cx="6741269" cy="12003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4995081"/>
            <a:ext cx="12192000" cy="62112"/>
          </a:xfrm>
          <a:prstGeom prst="line">
            <a:avLst/>
          </a:prstGeom>
          <a:ln w="1016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532090" y="1841738"/>
            <a:ext cx="2633494" cy="3916268"/>
            <a:chOff x="421330" y="1229813"/>
            <a:chExt cx="4121641" cy="5272587"/>
          </a:xfrm>
          <a:noFill/>
        </p:grpSpPr>
        <p:pic>
          <p:nvPicPr>
            <p:cNvPr id="16" name="Picture 14" descr="Cửa sổ Cửa Blog miễn Phí nội dung Clip nghệ thuật - phim hoạt hình ảnh  trong nhà png tải về - Miễn phí trong suốt Quảng Trường png Tải về.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442" l="11778" r="87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30" y="1229813"/>
              <a:ext cx="4121641" cy="5272587"/>
            </a:xfrm>
            <a:prstGeom prst="rect">
              <a:avLst/>
            </a:prstGeom>
            <a:grpFill/>
            <a:extLst/>
          </p:spPr>
        </p:pic>
        <p:sp>
          <p:nvSpPr>
            <p:cNvPr id="17" name="Oval 16">
              <a:hlinkClick r:id="rId4" action="ppaction://hlinksldjump"/>
            </p:cNvPr>
            <p:cNvSpPr/>
            <p:nvPr/>
          </p:nvSpPr>
          <p:spPr>
            <a:xfrm>
              <a:off x="1959429" y="3904343"/>
              <a:ext cx="1074057" cy="11756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2792" y="1863817"/>
            <a:ext cx="3179298" cy="3844845"/>
            <a:chOff x="421330" y="1229813"/>
            <a:chExt cx="4121641" cy="5272587"/>
          </a:xfrm>
        </p:grpSpPr>
        <p:pic>
          <p:nvPicPr>
            <p:cNvPr id="1038" name="Picture 14" descr="Cửa sổ Cửa Blog miễn Phí nội dung Clip nghệ thuật - phim hoạt hình ảnh  trong nhà png tải về - Miễn phí trong suốt Quảng Trường png Tải về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42" l="11778" r="87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30" y="1229813"/>
              <a:ext cx="4121641" cy="527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hlinkClick r:id="rId7" action="ppaction://hlinksldjump"/>
            </p:cNvPr>
            <p:cNvSpPr/>
            <p:nvPr/>
          </p:nvSpPr>
          <p:spPr>
            <a:xfrm>
              <a:off x="1959429" y="3904343"/>
              <a:ext cx="1074057" cy="117565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22949" y="1863817"/>
            <a:ext cx="2771335" cy="3972958"/>
            <a:chOff x="421330" y="1229813"/>
            <a:chExt cx="4121641" cy="5272587"/>
          </a:xfrm>
        </p:grpSpPr>
        <p:pic>
          <p:nvPicPr>
            <p:cNvPr id="19" name="Picture 14" descr="Cửa sổ Cửa Blog miễn Phí nội dung Clip nghệ thuật - phim hoạt hình ảnh  trong nhà png tải về - Miễn phí trong suốt Quảng Trường png Tải về.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6442" l="11778" r="87889"/>
                      </a14:imgEffect>
                      <a14:imgEffect>
                        <a14:saturation sat="1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30" y="1229813"/>
              <a:ext cx="4121641" cy="527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hlinkClick r:id="rId10" action="ppaction://hlinksldjump"/>
            </p:cNvPr>
            <p:cNvSpPr/>
            <p:nvPr/>
          </p:nvSpPr>
          <p:spPr>
            <a:xfrm>
              <a:off x="1959429" y="3904343"/>
              <a:ext cx="1074057" cy="117565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271763" y="1841738"/>
            <a:ext cx="2855742" cy="4062229"/>
            <a:chOff x="369913" y="1522288"/>
            <a:chExt cx="4121641" cy="5272587"/>
          </a:xfrm>
        </p:grpSpPr>
        <p:pic>
          <p:nvPicPr>
            <p:cNvPr id="22" name="Picture 14" descr="Cửa sổ Cửa Blog miễn Phí nội dung Clip nghệ thuật - phim hoạt hình ảnh  trong nhà png tải về - Miễn phí trong suốt Quảng Trường png Tải về.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442" l="11778" r="87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13" y="1522288"/>
              <a:ext cx="4121641" cy="5272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>
              <a:hlinkClick r:id="rId13" action="ppaction://hlinksldjump"/>
            </p:cNvPr>
            <p:cNvSpPr/>
            <p:nvPr/>
          </p:nvSpPr>
          <p:spPr>
            <a:xfrm>
              <a:off x="1959429" y="3904343"/>
              <a:ext cx="1074057" cy="117565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4" name="5-Point Star 23">
            <a:hlinkClick r:id="rId14" action="ppaction://hlinksldjump"/>
          </p:cNvPr>
          <p:cNvSpPr/>
          <p:nvPr/>
        </p:nvSpPr>
        <p:spPr>
          <a:xfrm>
            <a:off x="11327363" y="6046237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9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4" y="3528016"/>
            <a:ext cx="209763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374252" y="3528961"/>
            <a:ext cx="196700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=""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972309" y="3528961"/>
            <a:ext cx="209763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    N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=""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8831624" y="3528961"/>
            <a:ext cx="230083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    Q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pic>
        <p:nvPicPr>
          <p:cNvPr id="28" name="Beach_Disco">
            <a:hlinkClick r:id="" action="ppaction://media"/>
            <a:extLst>
              <a:ext uri="{FF2B5EF4-FFF2-40B4-BE49-F238E27FC236}">
                <a16:creationId xmlns="" xmlns:a16="http://schemas.microsoft.com/office/drawing/2014/main" id="{75638E06-CAA1-9441-8BA9-818336C56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12276" y="-807389"/>
            <a:ext cx="609600" cy="609600"/>
          </a:xfrm>
          <a:prstGeom prst="rect">
            <a:avLst/>
          </a:prstGeom>
        </p:spPr>
      </p:pic>
      <p:pic>
        <p:nvPicPr>
          <p:cNvPr id="29" name="Picture 115" descr="ALRMCLOK">
            <a:extLst>
              <a:ext uri="{FF2B5EF4-FFF2-40B4-BE49-F238E27FC236}">
                <a16:creationId xmlns="" xmlns:a16="http://schemas.microsoft.com/office/drawing/2014/main" id="{D25058C6-79E9-8172-7EF2-9DF3BF1C0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05" y="37928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="" xmlns:a16="http://schemas.microsoft.com/office/drawing/2014/main" id="{B4B635BA-0FD7-A036-14D4-5AA1D4344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484" y="72246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="" xmlns:a16="http://schemas.microsoft.com/office/drawing/2014/main" id="{39EA30E5-A01C-16F1-03E2-0918C46A2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519" y="72218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="" xmlns:a16="http://schemas.microsoft.com/office/drawing/2014/main" id="{18920D57-D4D3-3546-FD03-CCEDA49C7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3776" y="72544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="" xmlns:a16="http://schemas.microsoft.com/office/drawing/2014/main" id="{397D16EE-93C7-AF95-15D8-5BFA70BF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1244" y="7279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="" xmlns:a16="http://schemas.microsoft.com/office/drawing/2014/main" id="{CECCF5BC-E9DB-F0A9-EEC6-5492DE702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519" y="7237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="" xmlns:a16="http://schemas.microsoft.com/office/drawing/2014/main" id="{A9DCA373-9B47-68C5-FC8C-3B0A4E5B7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004" y="7502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="" xmlns:a16="http://schemas.microsoft.com/office/drawing/2014/main" id="{5D902F75-9296-8ED4-DC36-DA0257F28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36" y="76990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="" xmlns:a16="http://schemas.microsoft.com/office/drawing/2014/main" id="{44B95A40-02F1-1A26-DD70-D5A59668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5994" y="7485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="" xmlns:a16="http://schemas.microsoft.com/office/drawing/2014/main" id="{0D542D53-E592-F3CD-2ECA-03AA43C1A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2787" y="7511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="" xmlns:a16="http://schemas.microsoft.com/office/drawing/2014/main" id="{6E91A0D7-B05D-8F26-4A1C-8FB13617C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803" y="75791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="" xmlns:a16="http://schemas.microsoft.com/office/drawing/2014/main" id="{71DAEE68-6F4D-45C2-9988-401A88809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2797" y="7631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6-Point Star 1">
            <a:hlinkClick r:id="rId11" action="ppaction://hlinksldjump"/>
          </p:cNvPr>
          <p:cNvSpPr/>
          <p:nvPr/>
        </p:nvSpPr>
        <p:spPr>
          <a:xfrm>
            <a:off x="10624454" y="5834743"/>
            <a:ext cx="1016000" cy="914400"/>
          </a:xfrm>
          <a:prstGeom prst="star6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0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37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19653E-6 L -0.70534 0.2839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73" y="14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5152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379580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-1; -2; -4}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28443" y="291543"/>
            <a:ext cx="11502886" cy="14687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nguyên của 4 là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240716" y="2450035"/>
            <a:ext cx="4811801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-4; -2; -1; 0; 1; 2; 4}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=""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4" y="4245874"/>
            <a:ext cx="379580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{1; 2; 4}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=""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124601" y="4220590"/>
            <a:ext cx="4927916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 -1; -2; -4; 1; 2; 4}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587759"/>
            <a:ext cx="1589852" cy="1174802"/>
          </a:xfrm>
          <a:prstGeom prst="rect">
            <a:avLst/>
          </a:prstGeom>
        </p:spPr>
      </p:pic>
      <p:pic>
        <p:nvPicPr>
          <p:cNvPr id="45" name="Beach_Disco">
            <a:hlinkClick r:id="" action="ppaction://media"/>
            <a:extLst>
              <a:ext uri="{FF2B5EF4-FFF2-40B4-BE49-F238E27FC236}">
                <a16:creationId xmlns="" xmlns:a16="http://schemas.microsoft.com/office/drawing/2014/main" id="{75DD7CCA-DE37-9A0A-CEC8-FD682E3F3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92969" y="-645546"/>
            <a:ext cx="609600" cy="609600"/>
          </a:xfrm>
          <a:prstGeom prst="rect">
            <a:avLst/>
          </a:prstGeom>
        </p:spPr>
      </p:pic>
      <p:pic>
        <p:nvPicPr>
          <p:cNvPr id="46" name="Picture 115" descr="ALRMCLOK">
            <a:extLst>
              <a:ext uri="{FF2B5EF4-FFF2-40B4-BE49-F238E27FC236}">
                <a16:creationId xmlns="" xmlns:a16="http://schemas.microsoft.com/office/drawing/2014/main" id="{8E60EF34-A371-2131-B57B-8E892889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398" y="54112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176">
            <a:extLst>
              <a:ext uri="{FF2B5EF4-FFF2-40B4-BE49-F238E27FC236}">
                <a16:creationId xmlns="" xmlns:a16="http://schemas.microsoft.com/office/drawing/2014/main" id="{635BA947-C0E3-B414-BF31-2C4E09AC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5177" y="8843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="" xmlns:a16="http://schemas.microsoft.com/office/drawing/2014/main" id="{D06CBB84-B224-D026-C8B9-59C44E31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212" y="8840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="" xmlns:a16="http://schemas.microsoft.com/office/drawing/2014/main" id="{9B0D1C3E-C521-DB0F-04BE-3DD9BDF73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469" y="88728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="" xmlns:a16="http://schemas.microsoft.com/office/drawing/2014/main" id="{553AE1B8-8B5E-BC30-FCD6-02BDE09B4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937" y="88981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Oval 176">
            <a:extLst>
              <a:ext uri="{FF2B5EF4-FFF2-40B4-BE49-F238E27FC236}">
                <a16:creationId xmlns="" xmlns:a16="http://schemas.microsoft.com/office/drawing/2014/main" id="{FDCCB641-D9B5-DBB2-144C-3661EBCC0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1212" y="88561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Oval 176">
            <a:extLst>
              <a:ext uri="{FF2B5EF4-FFF2-40B4-BE49-F238E27FC236}">
                <a16:creationId xmlns="" xmlns:a16="http://schemas.microsoft.com/office/drawing/2014/main" id="{4DE29B3A-DCD6-11E5-3A77-96FC3AC44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8697" y="91204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Oval 176">
            <a:extLst>
              <a:ext uri="{FF2B5EF4-FFF2-40B4-BE49-F238E27FC236}">
                <a16:creationId xmlns="" xmlns:a16="http://schemas.microsoft.com/office/drawing/2014/main" id="{280CC2BB-F463-5F65-8D6D-BF8AAE00F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229" y="93174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="" xmlns:a16="http://schemas.microsoft.com/office/drawing/2014/main" id="{4F8A37B8-4C17-D14A-7AA0-12150B346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6687" y="9103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="" xmlns:a16="http://schemas.microsoft.com/office/drawing/2014/main" id="{1E6D138B-6B7B-A266-B10B-8EEE696C2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3480" y="91296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="" xmlns:a16="http://schemas.microsoft.com/office/drawing/2014/main" id="{97558673-D7B8-3DEF-8A74-431806F42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496" y="91975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="" xmlns:a16="http://schemas.microsoft.com/office/drawing/2014/main" id="{E0C645C6-8513-C1CE-5AF8-456ACD629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490" y="92495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1" name="6-Point Star 20">
            <a:hlinkClick r:id="rId11" action="ppaction://hlinksldjump"/>
          </p:cNvPr>
          <p:cNvSpPr/>
          <p:nvPr/>
        </p:nvSpPr>
        <p:spPr>
          <a:xfrm>
            <a:off x="10624454" y="5834743"/>
            <a:ext cx="1016000" cy="914400"/>
          </a:xfrm>
          <a:prstGeom prst="star6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37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7341E-6 L -0.05638 0.4712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23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5152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4" y="2744260"/>
            <a:ext cx="4361858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5 + 9 – 2020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Khi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(5 – 9 + 2020)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690658" y="2802316"/>
            <a:ext cx="436185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+ 5 – 9 – 2020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=""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536154"/>
            <a:ext cx="436185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5 – 9 + 2020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=""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629400" y="4517574"/>
            <a:ext cx="4361859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– 5 – 9 + 2020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pic>
        <p:nvPicPr>
          <p:cNvPr id="27" name="Beach_Disco">
            <a:hlinkClick r:id="" action="ppaction://media"/>
            <a:extLst>
              <a:ext uri="{FF2B5EF4-FFF2-40B4-BE49-F238E27FC236}">
                <a16:creationId xmlns="" xmlns:a16="http://schemas.microsoft.com/office/drawing/2014/main" id="{A6AD6B3C-E9C6-E26E-98C6-A3111F0E4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83594" y="-881873"/>
            <a:ext cx="609600" cy="609600"/>
          </a:xfrm>
          <a:prstGeom prst="rect">
            <a:avLst/>
          </a:prstGeom>
        </p:spPr>
      </p:pic>
      <p:pic>
        <p:nvPicPr>
          <p:cNvPr id="28" name="Picture 115" descr="ALRMCLOK">
            <a:extLst>
              <a:ext uri="{FF2B5EF4-FFF2-40B4-BE49-F238E27FC236}">
                <a16:creationId xmlns="" xmlns:a16="http://schemas.microsoft.com/office/drawing/2014/main" id="{D8DB9710-AD05-379C-42C4-C74E9633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023" y="30479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6">
            <a:extLst>
              <a:ext uri="{FF2B5EF4-FFF2-40B4-BE49-F238E27FC236}">
                <a16:creationId xmlns="" xmlns:a16="http://schemas.microsoft.com/office/drawing/2014/main" id="{00898790-9F62-63CA-7DD7-F694555AA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5802" y="6479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="" xmlns:a16="http://schemas.microsoft.com/office/drawing/2014/main" id="{4BE4CD09-CFF6-42D4-350C-719A51173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1837" y="6476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="" xmlns:a16="http://schemas.microsoft.com/office/drawing/2014/main" id="{AAACC341-261B-6CC5-D720-71A1EE7CD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5094" y="6509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="" xmlns:a16="http://schemas.microsoft.com/office/drawing/2014/main" id="{C995AFBB-C0F3-A4BD-6C54-509D8A5EA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562" y="65348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="" xmlns:a16="http://schemas.microsoft.com/office/drawing/2014/main" id="{02CDA824-FE44-6D30-36D5-BE9BAB5AB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1837" y="6492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="" xmlns:a16="http://schemas.microsoft.com/office/drawing/2014/main" id="{BC9A5286-9222-0B31-6098-0C1990FC1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9322" y="6757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="" xmlns:a16="http://schemas.microsoft.com/office/drawing/2014/main" id="{EDD0DC30-979D-D483-90F6-024EE07F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1854" y="6954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="" xmlns:a16="http://schemas.microsoft.com/office/drawing/2014/main" id="{366B107A-9486-F067-FCFE-57EE3B0E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312" y="67404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="" xmlns:a16="http://schemas.microsoft.com/office/drawing/2014/main" id="{090138CC-4BA2-383F-F200-7CF6C0CB0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4105" y="6766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="" xmlns:a16="http://schemas.microsoft.com/office/drawing/2014/main" id="{BAE5436F-D68E-7754-F648-214140B1B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5121" y="6834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="" xmlns:a16="http://schemas.microsoft.com/office/drawing/2014/main" id="{7D5E800C-C872-BFC4-8565-CA9FFDD7E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4115" y="68863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1" name="6-Point Star 20">
            <a:hlinkClick r:id="rId11" action="ppaction://hlinksldjump"/>
          </p:cNvPr>
          <p:cNvSpPr/>
          <p:nvPr/>
        </p:nvSpPr>
        <p:spPr>
          <a:xfrm>
            <a:off x="10624454" y="5834743"/>
            <a:ext cx="1016000" cy="914400"/>
          </a:xfrm>
          <a:prstGeom prst="star6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37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19653E-6 L -0.49687 0.1380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15152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=""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3382876"/>
            <a:ext cx="193797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=""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(-19) – (-27)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287170" y="3382876"/>
            <a:ext cx="193797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=""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096000" y="3476154"/>
            <a:ext cx="193797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=""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8918067" y="3476154"/>
            <a:ext cx="1937973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pic>
        <p:nvPicPr>
          <p:cNvPr id="2" name="Beach_Disco">
            <a:hlinkClick r:id="" action="ppaction://media"/>
            <a:extLst>
              <a:ext uri="{FF2B5EF4-FFF2-40B4-BE49-F238E27FC236}">
                <a16:creationId xmlns="" xmlns:a16="http://schemas.microsoft.com/office/drawing/2014/main" id="{17A890EF-0C18-99E1-0194-C97CECDD5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45519" y="-881873"/>
            <a:ext cx="609600" cy="609600"/>
          </a:xfrm>
          <a:prstGeom prst="rect">
            <a:avLst/>
          </a:prstGeom>
        </p:spPr>
      </p:pic>
      <p:pic>
        <p:nvPicPr>
          <p:cNvPr id="3" name="Picture 115" descr="ALRMCLOK">
            <a:extLst>
              <a:ext uri="{FF2B5EF4-FFF2-40B4-BE49-F238E27FC236}">
                <a16:creationId xmlns="" xmlns:a16="http://schemas.microsoft.com/office/drawing/2014/main" id="{057ED602-E3A4-E41D-5E0C-022F71C18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948" y="30479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76">
            <a:extLst>
              <a:ext uri="{FF2B5EF4-FFF2-40B4-BE49-F238E27FC236}">
                <a16:creationId xmlns="" xmlns:a16="http://schemas.microsoft.com/office/drawing/2014/main" id="{88C11133-589A-F086-24E4-E8A309839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7727" y="64797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="" xmlns:a16="http://schemas.microsoft.com/office/drawing/2014/main" id="{1E805690-441B-19E1-0404-5C9DCF0C9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762" y="6476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="" xmlns:a16="http://schemas.microsoft.com/office/drawing/2014/main" id="{E12347A8-A01F-DFE8-9FC9-6187AC828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7019" y="6509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="" xmlns:a16="http://schemas.microsoft.com/office/drawing/2014/main" id="{4E4C0793-58A5-79B4-76CC-DD2FDDF40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4487" y="65348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="" xmlns:a16="http://schemas.microsoft.com/office/drawing/2014/main" id="{2FEEF0B7-A20C-7FF3-37C9-25DEB87BF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762" y="6492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="" xmlns:a16="http://schemas.microsoft.com/office/drawing/2014/main" id="{594DFD47-D559-E3E3-6958-870FFB31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1247" y="6757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="" xmlns:a16="http://schemas.microsoft.com/office/drawing/2014/main" id="{BF5CA7FD-8F63-1B7E-90B4-936E6B8F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3779" y="6954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="" xmlns:a16="http://schemas.microsoft.com/office/drawing/2014/main" id="{76C86874-9DC8-CAA9-BED7-6A5C043E0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9237" y="67404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="" xmlns:a16="http://schemas.microsoft.com/office/drawing/2014/main" id="{A288685C-47A4-BDE1-C6B4-35CC65625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6030" y="67664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="" xmlns:a16="http://schemas.microsoft.com/office/drawing/2014/main" id="{96834DA0-2245-EEBE-4BE3-00D467A8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7046" y="6834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="" xmlns:a16="http://schemas.microsoft.com/office/drawing/2014/main" id="{3148A2CA-1188-E365-9C74-3E8DC3D1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6040" y="68863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2" name="6-Point Star 21">
            <a:hlinkClick r:id="rId11" action="ppaction://hlinksldjump"/>
          </p:cNvPr>
          <p:cNvSpPr/>
          <p:nvPr/>
        </p:nvSpPr>
        <p:spPr>
          <a:xfrm>
            <a:off x="10624454" y="5834743"/>
            <a:ext cx="1016000" cy="914400"/>
          </a:xfrm>
          <a:prstGeom prst="star6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19653E-6 L -0.0651 0.2716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3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04800" y="5334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4399" y="2236857"/>
            <a:ext cx="7024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ÔN LẠI CÁC KIẾN THỨC ĐÃ HỌC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16" y="1127760"/>
            <a:ext cx="7823791" cy="57302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363716" y="188880"/>
            <a:ext cx="9508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 II: Số nguyên, các em được học những kiến thức nào?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!!3" descr="Wondering | Grappige gezichten, Smiley, Grappige plaatjes">
            <a:extLst>
              <a:ext uri="{FF2B5EF4-FFF2-40B4-BE49-F238E27FC236}">
                <a16:creationId xmlns:a16="http://schemas.microsoft.com/office/drawing/2014/main" xmlns="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0" y="99749"/>
            <a:ext cx="1657891" cy="13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050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&quot;sa20231225133404821VNIQ&quot;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true,&quot;isNamesHidden&quot;:false,&quot;gradingInstructions&quot;:null,&quot;activityId&quot;:null,&quot;activityType&quot;:&quot;Short Answer&quot;,&quot;countdown&quot;:180,&quot;StartWithSlide&quot;:false,&quot;CanMinimize&quot;:false,&quot;CanCountDown&quot;:true},&quot;IsLocked&quot;:false,&quot;IsMappedFromCp1&quot;:false,&quot;IsQuizMode&quot;:fals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2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3" id="{DD491FC4-AEF9-402C-97B6-B72CD96995EA}" vid="{392CB9EE-DD2F-4B09-AA96-327E3B742658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T6CD-C3-B6-T1 HÌNH CÓ TÂM ĐỐI XỨNG</Template>
  <TotalTime>1752</TotalTime>
  <Words>744</Words>
  <Application>Microsoft Office PowerPoint</Application>
  <PresentationFormat>Custom</PresentationFormat>
  <Paragraphs>136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Times New Roman</vt:lpstr>
      <vt:lpstr>Wingdings</vt:lpstr>
      <vt:lpstr>Calibri Light</vt:lpstr>
      <vt:lpstr>Calibri</vt:lpstr>
      <vt:lpstr>.VnBlack</vt:lpstr>
      <vt:lpstr>Arabia</vt:lpstr>
      <vt:lpstr>1_Office Theme</vt:lpstr>
      <vt:lpstr>2_Capsules</vt:lpstr>
      <vt:lpstr>Theme3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10</cp:lastModifiedBy>
  <cp:revision>156</cp:revision>
  <dcterms:created xsi:type="dcterms:W3CDTF">2018-08-09T12:27:57Z</dcterms:created>
  <dcterms:modified xsi:type="dcterms:W3CDTF">2025-06-23T15:01:20Z</dcterms:modified>
</cp:coreProperties>
</file>