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397" r:id="rId2"/>
    <p:sldId id="369" r:id="rId3"/>
    <p:sldId id="433" r:id="rId4"/>
    <p:sldId id="434" r:id="rId5"/>
    <p:sldId id="435" r:id="rId6"/>
    <p:sldId id="436" r:id="rId7"/>
    <p:sldId id="437" r:id="rId8"/>
    <p:sldId id="438" r:id="rId9"/>
    <p:sldId id="443" r:id="rId10"/>
    <p:sldId id="444" r:id="rId11"/>
    <p:sldId id="445" r:id="rId12"/>
    <p:sldId id="439" r:id="rId13"/>
    <p:sldId id="440" r:id="rId14"/>
    <p:sldId id="441" r:id="rId15"/>
    <p:sldId id="442" r:id="rId16"/>
    <p:sldId id="446" r:id="rId17"/>
    <p:sldId id="447" r:id="rId18"/>
    <p:sldId id="432" r:id="rId19"/>
  </p:sldIdLst>
  <p:sldSz cx="9144000" cy="6858000" type="screen4x3"/>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FF"/>
    <a:srgbClr val="0000CC"/>
    <a:srgbClr val="00FF99"/>
    <a:srgbClr val="FF6600"/>
    <a:srgbClr val="FFFFCC"/>
    <a:srgbClr val="800080"/>
    <a:srgbClr val="0033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66"/>
    <p:restoredTop sz="94660"/>
  </p:normalViewPr>
  <p:slideViewPr>
    <p:cSldViewPr showGuides="1">
      <p:cViewPr>
        <p:scale>
          <a:sx n="76" d="100"/>
          <a:sy n="76" d="100"/>
        </p:scale>
        <p:origin x="-112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8132" name="Rectangle 4"/>
          <p:cNvSpPr>
            <a:spLocks noGrp="1" noRot="1" noChangeAspec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p>
            <a:pPr lvl="0" algn="r" eaLnBrk="1" hangingPunct="1">
              <a:buNone/>
            </a:pPr>
            <a:fld id="{9A0DB2DC-4C9A-4742-B13C-FB6460FD3503}" type="slidenum">
              <a:rPr lang="en-US" sz="1200" dirty="0"/>
              <a:pPr lvl="0" algn="r" eaLnBrk="1" hangingPunct="1">
                <a:buNone/>
              </a:pPr>
              <a:t>‹#›</a:t>
            </a:fld>
            <a:endParaRPr lang="en-US" sz="1200" dirty="0"/>
          </a:p>
        </p:txBody>
      </p:sp>
    </p:spTree>
    <p:extLst>
      <p:ext uri="{BB962C8B-B14F-4D97-AF65-F5344CB8AC3E}">
        <p14:creationId xmlns:p14="http://schemas.microsoft.com/office/powerpoint/2010/main" val="1207086589"/>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rotWithShape="1">
          <a:blip r:embed="rId2"/>
        </a:blipFill>
        <a:effectLst/>
      </p:bgPr>
    </p:bg>
    <p:spTree>
      <p:nvGrpSpPr>
        <p:cNvPr id="1" name=""/>
        <p:cNvGrpSpPr/>
        <p:nvPr/>
      </p:nvGrpSpPr>
      <p:grpSpPr>
        <a:xfrm>
          <a:off x="0" y="0"/>
          <a:ext cx="0" cy="0"/>
          <a:chOff x="0" y="0"/>
          <a:chExt cx="0" cy="0"/>
        </a:xfrm>
      </p:grpSpPr>
      <p:grpSp>
        <p:nvGrpSpPr>
          <p:cNvPr id="2050" name="Group 2"/>
          <p:cNvGrpSpPr/>
          <p:nvPr/>
        </p:nvGrpSpPr>
        <p:grpSpPr>
          <a:xfrm>
            <a:off x="1658938" y="1600200"/>
            <a:ext cx="6837362" cy="3200400"/>
            <a:chOff x="1045" y="1008"/>
            <a:chExt cx="4307" cy="2016"/>
          </a:xfrm>
        </p:grpSpPr>
        <p:sp>
          <p:nvSpPr>
            <p:cNvPr id="14" name="Oval 3"/>
            <p:cNvSpPr>
              <a:spLocks noChangeArrowheads="1"/>
            </p:cNvSpPr>
            <p:nvPr/>
          </p:nvSpPr>
          <p:spPr bwMode="hidden">
            <a:xfrm flipH="1">
              <a:off x="4392" y="1008"/>
              <a:ext cx="960" cy="960"/>
            </a:xfrm>
            <a:prstGeom prst="ellipse">
              <a:avLst/>
            </a:prstGeom>
            <a:solidFill>
              <a:schemeClr val="accent2"/>
            </a:solidFill>
            <a:ln w="9525">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Arial" panose="020B0604020202020204" pitchFamily="34" charset="0"/>
              </a:endParaRPr>
            </a:p>
          </p:txBody>
        </p:sp>
        <p:sp>
          <p:nvSpPr>
            <p:cNvPr id="15" name="Oval 4"/>
            <p:cNvSpPr>
              <a:spLocks noChangeArrowheads="1"/>
            </p:cNvSpPr>
            <p:nvPr/>
          </p:nvSpPr>
          <p:spPr bwMode="hidden">
            <a:xfrm flipH="1">
              <a:off x="3264" y="1008"/>
              <a:ext cx="960" cy="960"/>
            </a:xfrm>
            <a:prstGeom prst="ellipse">
              <a:avLst/>
            </a:prstGeom>
            <a:solidFill>
              <a:schemeClr val="accent2"/>
            </a:solidFill>
            <a:ln w="9525">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Arial" panose="020B0604020202020204" pitchFamily="34" charset="0"/>
              </a:endParaRPr>
            </a:p>
          </p:txBody>
        </p:sp>
        <p:sp>
          <p:nvSpPr>
            <p:cNvPr id="16" name="Oval 5"/>
            <p:cNvSpPr>
              <a:spLocks noChangeArrowheads="1"/>
            </p:cNvSpPr>
            <p:nvPr/>
          </p:nvSpPr>
          <p:spPr bwMode="hidden">
            <a:xfrm flipH="1">
              <a:off x="2136" y="1008"/>
              <a:ext cx="960" cy="960"/>
            </a:xfrm>
            <a:prstGeom prst="ellipse">
              <a:avLst/>
            </a:prstGeom>
            <a:noFill/>
            <a:ln w="28575">
              <a:solidFill>
                <a:schemeClr val="accent2"/>
              </a:solid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Arial" panose="020B0604020202020204" pitchFamily="34" charset="0"/>
              </a:endParaRPr>
            </a:p>
          </p:txBody>
        </p:sp>
        <p:sp>
          <p:nvSpPr>
            <p:cNvPr id="17" name="Oval 6"/>
            <p:cNvSpPr>
              <a:spLocks noChangeArrowheads="1"/>
            </p:cNvSpPr>
            <p:nvPr/>
          </p:nvSpPr>
          <p:spPr bwMode="hidden">
            <a:xfrm flipH="1">
              <a:off x="2136" y="2064"/>
              <a:ext cx="960" cy="960"/>
            </a:xfrm>
            <a:prstGeom prst="ellipse">
              <a:avLst/>
            </a:prstGeom>
            <a:solidFill>
              <a:schemeClr val="accent2"/>
            </a:solidFill>
            <a:ln w="28575">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Arial" panose="020B0604020202020204" pitchFamily="34" charset="0"/>
              </a:endParaRPr>
            </a:p>
          </p:txBody>
        </p:sp>
        <p:sp>
          <p:nvSpPr>
            <p:cNvPr id="18" name="Oval 7"/>
            <p:cNvSpPr>
              <a:spLocks noChangeArrowheads="1"/>
            </p:cNvSpPr>
            <p:nvPr/>
          </p:nvSpPr>
          <p:spPr bwMode="hidden">
            <a:xfrm flipH="1">
              <a:off x="1045" y="2064"/>
              <a:ext cx="960" cy="960"/>
            </a:xfrm>
            <a:prstGeom prst="ellipse">
              <a:avLst/>
            </a:prstGeom>
            <a:solidFill>
              <a:schemeClr val="accent2"/>
            </a:solidFill>
            <a:ln w="9525">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Arial" panose="020B0604020202020204" pitchFamily="34" charset="0"/>
              </a:endParaRPr>
            </a:p>
          </p:txBody>
        </p:sp>
        <p:sp>
          <p:nvSpPr>
            <p:cNvPr id="19" name="Oval 8"/>
            <p:cNvSpPr>
              <a:spLocks noChangeArrowheads="1"/>
            </p:cNvSpPr>
            <p:nvPr/>
          </p:nvSpPr>
          <p:spPr bwMode="hidden">
            <a:xfrm flipH="1">
              <a:off x="4392" y="2064"/>
              <a:ext cx="960" cy="960"/>
            </a:xfrm>
            <a:prstGeom prst="ellipse">
              <a:avLst/>
            </a:prstGeom>
            <a:noFill/>
            <a:ln w="28575">
              <a:solidFill>
                <a:schemeClr val="accent2"/>
              </a:solid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Arial" panose="020B0604020202020204" pitchFamily="34" charset="0"/>
              </a:endParaRPr>
            </a:p>
          </p:txBody>
        </p:sp>
      </p:grpSp>
      <p:sp>
        <p:nvSpPr>
          <p:cNvPr id="59404" name="Rectangle 12"/>
          <p:cNvSpPr>
            <a:spLocks noGrp="1" noChangeArrowheads="1"/>
          </p:cNvSpPr>
          <p:nvPr>
            <p:ph type="ctrTitle"/>
          </p:nvPr>
        </p:nvSpPr>
        <p:spPr>
          <a:xfrm>
            <a:off x="685800" y="1219200"/>
            <a:ext cx="7772400" cy="1933575"/>
          </a:xfrm>
        </p:spPr>
        <p:txBody>
          <a:bodyPr anchor="b"/>
          <a:lstStyle>
            <a:lvl1pPr algn="r">
              <a:defRPr sz="4400"/>
            </a:lvl1pPr>
          </a:lstStyle>
          <a:p>
            <a:r>
              <a:rPr lang="en-US"/>
              <a:t>Click to edit Master title style</a:t>
            </a:r>
          </a:p>
        </p:txBody>
      </p:sp>
      <p:sp>
        <p:nvSpPr>
          <p:cNvPr id="59405" name="Rectangle 13"/>
          <p:cNvSpPr>
            <a:spLocks noGrp="1" noChangeArrowheads="1"/>
          </p:cNvSpPr>
          <p:nvPr>
            <p:ph type="subTitle" idx="1"/>
          </p:nvPr>
        </p:nvSpPr>
        <p:spPr>
          <a:xfrm>
            <a:off x="2057400" y="3505200"/>
            <a:ext cx="6400800" cy="1752600"/>
          </a:xfrm>
        </p:spPr>
        <p:txBody>
          <a:bodyPr/>
          <a:lstStyle>
            <a:lvl1pPr marL="0" indent="0" algn="r">
              <a:buFont typeface="Wingdings" panose="05000000000000000000" pitchFamily="2" charset="2"/>
              <a:buNone/>
              <a:defRPr/>
            </a:lvl1pPr>
          </a:lstStyle>
          <a:p>
            <a:r>
              <a:rPr lang="en-US"/>
              <a:t>Click to edit Master subtitle style</a:t>
            </a:r>
          </a:p>
        </p:txBody>
      </p:sp>
      <p:sp>
        <p:nvSpPr>
          <p:cNvPr id="20" name="Rectangle 9"/>
          <p:cNvSpPr>
            <a:spLocks noGrp="1" noChangeArrowheads="1"/>
          </p:cNvSpPr>
          <p:nvPr>
            <p:ph type="dt" sz="half" idx="2"/>
          </p:nvPr>
        </p:nvSpPr>
        <p:spPr bwMode="auto">
          <a:xfrm>
            <a:off x="457200" y="6248400"/>
            <a:ext cx="2133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1" name="Rectangle 10"/>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2" name="Rectangle 11"/>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en-US" dirty="0"/>
              <a:pPr algn="r">
                <a:buNone/>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bg>
      <p:bgPr>
        <a:blipFill rotWithShape="1">
          <a:blip r:embed="rId2"/>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9"/>
          <p:cNvSpPr>
            <a:spLocks noGrp="1" noChangeArrowheads="1"/>
          </p:cNvSpPr>
          <p:nvPr>
            <p:ph type="dt" sz="half" idx="2"/>
          </p:nvPr>
        </p:nvSpPr>
        <p:spPr bwMode="auto">
          <a:xfrm>
            <a:off x="457200" y="6248400"/>
            <a:ext cx="2133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4" name="Rectangle 10"/>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5" name="Rectangle 11"/>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en-US" dirty="0"/>
              <a:pPr algn="r">
                <a:buNone/>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rotWithShape="1">
          <a:blip r:embed="rId2"/>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62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62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9"/>
          <p:cNvSpPr>
            <a:spLocks noGrp="1" noChangeArrowheads="1"/>
          </p:cNvSpPr>
          <p:nvPr>
            <p:ph type="dt" sz="half" idx="2"/>
          </p:nvPr>
        </p:nvSpPr>
        <p:spPr bwMode="auto">
          <a:xfrm>
            <a:off x="457200" y="6248400"/>
            <a:ext cx="2133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4" name="Rectangle 10"/>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5" name="Rectangle 11"/>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en-US" dirty="0"/>
              <a:pPr algn="r">
                <a:buNone/>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reserve="1">
  <p:cSld name="Content">
    <p:bg>
      <p:bgPr>
        <a:blipFill rotWithShape="1">
          <a:blip r:embed="rId2"/>
        </a:blipFill>
        <a:effectLst/>
      </p:bgPr>
    </p:bg>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6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9"/>
          <p:cNvSpPr>
            <a:spLocks noGrp="1" noChangeArrowheads="1"/>
          </p:cNvSpPr>
          <p:nvPr>
            <p:ph type="dt" sz="half" idx="2"/>
          </p:nvPr>
        </p:nvSpPr>
        <p:spPr bwMode="auto">
          <a:xfrm>
            <a:off x="457200" y="6248400"/>
            <a:ext cx="2133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4" name="Rectangle 10"/>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5" name="Rectangle 11"/>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en-US" dirty="0"/>
              <a:pPr algn="r">
                <a:buNone/>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bl" preserve="1">
  <p:cSld name="Title and Table">
    <p:bg>
      <p:bgPr>
        <a:blipFill rotWithShape="1">
          <a:blip r:embed="rId2"/>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30725"/>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accent1"/>
              </a:buClr>
              <a:buSzTx/>
              <a:buFont typeface="Wingdings" panose="05000000000000000000" pitchFamily="2" charset="2"/>
              <a:buChar char="l"/>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13" name="Rectangle 9"/>
          <p:cNvSpPr>
            <a:spLocks noGrp="1" noChangeArrowheads="1"/>
          </p:cNvSpPr>
          <p:nvPr>
            <p:ph type="dt" sz="half" idx="2"/>
          </p:nvPr>
        </p:nvSpPr>
        <p:spPr bwMode="auto">
          <a:xfrm>
            <a:off x="457200" y="6248400"/>
            <a:ext cx="2133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4" name="Rectangle 10"/>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5" name="Rectangle 11"/>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en-US" dirty="0"/>
              <a:pPr algn="r">
                <a:buNone/>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rotWithShape="1">
          <a:blip r:embed="rId2"/>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9"/>
          <p:cNvSpPr>
            <a:spLocks noGrp="1" noChangeArrowheads="1"/>
          </p:cNvSpPr>
          <p:nvPr>
            <p:ph type="dt" sz="half" idx="2"/>
          </p:nvPr>
        </p:nvSpPr>
        <p:spPr bwMode="auto">
          <a:xfrm>
            <a:off x="457200" y="6248400"/>
            <a:ext cx="2133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4" name="Rectangle 10"/>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5" name="Rectangle 11"/>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en-US" dirty="0"/>
              <a:pPr algn="r">
                <a:buNone/>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rotWithShape="1">
          <a:blip r:embed="rId2"/>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13" name="Rectangle 9"/>
          <p:cNvSpPr>
            <a:spLocks noGrp="1" noChangeArrowheads="1"/>
          </p:cNvSpPr>
          <p:nvPr>
            <p:ph type="dt" sz="half" idx="2"/>
          </p:nvPr>
        </p:nvSpPr>
        <p:spPr bwMode="auto">
          <a:xfrm>
            <a:off x="457200" y="6248400"/>
            <a:ext cx="2133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4" name="Rectangle 10"/>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5" name="Rectangle 11"/>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en-US" dirty="0"/>
              <a:pPr algn="r">
                <a:buNone/>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bg>
      <p:bgPr>
        <a:blipFill rotWithShape="1">
          <a:blip r:embed="rId2"/>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9"/>
          <p:cNvSpPr>
            <a:spLocks noGrp="1" noChangeArrowheads="1"/>
          </p:cNvSpPr>
          <p:nvPr>
            <p:ph type="dt" sz="half" idx="12"/>
          </p:nvPr>
        </p:nvSpPr>
        <p:spPr bwMode="auto">
          <a:xfrm>
            <a:off x="457200" y="6248400"/>
            <a:ext cx="2133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4" name="Rectangle 10"/>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5" name="Rectangle 11"/>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en-US" dirty="0"/>
              <a:pPr algn="r">
                <a:buNone/>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rotWithShape="1">
          <a:blip r:embed="rId2"/>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9"/>
          <p:cNvSpPr>
            <a:spLocks noGrp="1" noChangeArrowheads="1"/>
          </p:cNvSpPr>
          <p:nvPr>
            <p:ph type="dt" sz="half" idx="12"/>
          </p:nvPr>
        </p:nvSpPr>
        <p:spPr bwMode="auto">
          <a:xfrm>
            <a:off x="457200" y="6248400"/>
            <a:ext cx="2133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4" name="Rectangle 10"/>
          <p:cNvSpPr>
            <a:spLocks noGrp="1" noChangeArrowheads="1"/>
          </p:cNvSpPr>
          <p:nvPr>
            <p:ph type="ftr" sz="quarter" idx="1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5" name="Rectangle 11"/>
          <p:cNvSpPr>
            <a:spLocks noGrp="1" noChangeArrowheads="1"/>
          </p:cNvSpPr>
          <p:nvPr>
            <p:ph type="sldNum" sz="quarter" idx="14"/>
          </p:nvPr>
        </p:nvSpPr>
        <p:spPr bwMode="auto">
          <a:xfrm>
            <a:off x="6553200" y="6248400"/>
            <a:ext cx="2133600" cy="457200"/>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en-US" dirty="0"/>
              <a:pPr algn="r">
                <a:buNone/>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blipFill rotWithShape="1">
          <a:blip r:embed="rId2"/>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3" name="Rectangle 9"/>
          <p:cNvSpPr>
            <a:spLocks noGrp="1" noChangeArrowheads="1"/>
          </p:cNvSpPr>
          <p:nvPr>
            <p:ph type="dt" sz="half" idx="2"/>
          </p:nvPr>
        </p:nvSpPr>
        <p:spPr bwMode="auto">
          <a:xfrm>
            <a:off x="457200" y="6248400"/>
            <a:ext cx="2133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4" name="Rectangle 10"/>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5" name="Rectangle 11"/>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en-US" dirty="0"/>
              <a:pPr algn="r">
                <a:buNone/>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rotWithShape="1">
          <a:blip r:embed="rId2"/>
        </a:blipFill>
        <a:effectLst/>
      </p:bgPr>
    </p:bg>
    <p:spTree>
      <p:nvGrpSpPr>
        <p:cNvPr id="1" name=""/>
        <p:cNvGrpSpPr/>
        <p:nvPr/>
      </p:nvGrpSpPr>
      <p:grpSpPr>
        <a:xfrm>
          <a:off x="0" y="0"/>
          <a:ext cx="0" cy="0"/>
          <a:chOff x="0" y="0"/>
          <a:chExt cx="0" cy="0"/>
        </a:xfrm>
      </p:grpSpPr>
      <p:sp>
        <p:nvSpPr>
          <p:cNvPr id="13" name="Rectangle 9"/>
          <p:cNvSpPr>
            <a:spLocks noGrp="1" noChangeArrowheads="1"/>
          </p:cNvSpPr>
          <p:nvPr>
            <p:ph type="dt" sz="half" idx="2"/>
          </p:nvPr>
        </p:nvSpPr>
        <p:spPr bwMode="auto">
          <a:xfrm>
            <a:off x="457200" y="6248400"/>
            <a:ext cx="2133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4" name="Rectangle 10"/>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5" name="Rectangle 11"/>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en-US" dirty="0"/>
              <a:pPr algn="r">
                <a:buNone/>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rotWithShape="1">
          <a:blip r:embed="rId2"/>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Rectangle 9"/>
          <p:cNvSpPr>
            <a:spLocks noGrp="1" noChangeArrowheads="1"/>
          </p:cNvSpPr>
          <p:nvPr>
            <p:ph type="dt" sz="half" idx="12"/>
          </p:nvPr>
        </p:nvSpPr>
        <p:spPr bwMode="auto">
          <a:xfrm>
            <a:off x="457200" y="6248400"/>
            <a:ext cx="2133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4" name="Rectangle 10"/>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5" name="Rectangle 11"/>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en-US" dirty="0"/>
              <a:pPr algn="r">
                <a:buNone/>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rotWithShape="1">
          <a:blip r:embed="rId2"/>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accent1"/>
              </a:buClr>
              <a:buSzTx/>
              <a:buFont typeface="Wingdings" panose="05000000000000000000" pitchFamily="2" charset="2"/>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Rectangle 9"/>
          <p:cNvSpPr>
            <a:spLocks noGrp="1" noChangeArrowheads="1"/>
          </p:cNvSpPr>
          <p:nvPr>
            <p:ph type="dt" sz="half" idx="12"/>
          </p:nvPr>
        </p:nvSpPr>
        <p:spPr bwMode="auto">
          <a:xfrm>
            <a:off x="457200" y="6248400"/>
            <a:ext cx="2133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4" name="Rectangle 10"/>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5" name="Rectangle 11"/>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en-US" dirty="0"/>
              <a:pPr algn="r">
                <a:buNone/>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5"/>
        </a:blipFill>
        <a:effectLst/>
      </p:bgPr>
    </p:bg>
    <p:spTree>
      <p:nvGrpSpPr>
        <p:cNvPr id="1" name=""/>
        <p:cNvGrpSpPr/>
        <p:nvPr/>
      </p:nvGrpSpPr>
      <p:grpSpPr>
        <a:xfrm>
          <a:off x="0" y="0"/>
          <a:ext cx="0" cy="0"/>
          <a:chOff x="0" y="0"/>
          <a:chExt cx="0" cy="0"/>
        </a:xfrm>
      </p:grpSpPr>
      <p:grpSp>
        <p:nvGrpSpPr>
          <p:cNvPr id="1026" name="Group 2"/>
          <p:cNvGrpSpPr/>
          <p:nvPr/>
        </p:nvGrpSpPr>
        <p:grpSpPr>
          <a:xfrm>
            <a:off x="1071563" y="304800"/>
            <a:ext cx="7615237" cy="1106488"/>
            <a:chOff x="675" y="192"/>
            <a:chExt cx="4797" cy="697"/>
          </a:xfrm>
        </p:grpSpPr>
        <p:sp>
          <p:nvSpPr>
            <p:cNvPr id="58371" name="Oval 3"/>
            <p:cNvSpPr>
              <a:spLocks noChangeArrowheads="1"/>
            </p:cNvSpPr>
            <p:nvPr/>
          </p:nvSpPr>
          <p:spPr bwMode="hidden">
            <a:xfrm flipH="1">
              <a:off x="3067" y="192"/>
              <a:ext cx="696" cy="696"/>
            </a:xfrm>
            <a:prstGeom prst="ellipse">
              <a:avLst/>
            </a:prstGeom>
            <a:solidFill>
              <a:schemeClr val="accent2"/>
            </a:solidFill>
            <a:ln w="28575">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Arial" panose="020B0604020202020204" pitchFamily="34" charset="0"/>
              </a:endParaRPr>
            </a:p>
          </p:txBody>
        </p:sp>
        <p:sp>
          <p:nvSpPr>
            <p:cNvPr id="58372" name="Oval 4"/>
            <p:cNvSpPr>
              <a:spLocks noChangeArrowheads="1"/>
            </p:cNvSpPr>
            <p:nvPr/>
          </p:nvSpPr>
          <p:spPr bwMode="hidden">
            <a:xfrm flipH="1">
              <a:off x="4777" y="192"/>
              <a:ext cx="695" cy="696"/>
            </a:xfrm>
            <a:prstGeom prst="ellipse">
              <a:avLst/>
            </a:prstGeom>
            <a:solidFill>
              <a:schemeClr val="accent2"/>
            </a:solidFill>
            <a:ln w="28575">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Arial" panose="020B0604020202020204" pitchFamily="34" charset="0"/>
              </a:endParaRPr>
            </a:p>
          </p:txBody>
        </p:sp>
        <p:sp>
          <p:nvSpPr>
            <p:cNvPr id="58373" name="Oval 5"/>
            <p:cNvSpPr>
              <a:spLocks noChangeArrowheads="1"/>
            </p:cNvSpPr>
            <p:nvPr/>
          </p:nvSpPr>
          <p:spPr bwMode="hidden">
            <a:xfrm flipH="1">
              <a:off x="675" y="193"/>
              <a:ext cx="695" cy="696"/>
            </a:xfrm>
            <a:prstGeom prst="ellipse">
              <a:avLst/>
            </a:prstGeom>
            <a:solidFill>
              <a:schemeClr val="accent2"/>
            </a:solidFill>
            <a:ln w="28575">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Arial" panose="020B0604020202020204" pitchFamily="34" charset="0"/>
              </a:endParaRPr>
            </a:p>
          </p:txBody>
        </p:sp>
        <p:sp>
          <p:nvSpPr>
            <p:cNvPr id="58374" name="Oval 6"/>
            <p:cNvSpPr>
              <a:spLocks noChangeArrowheads="1"/>
            </p:cNvSpPr>
            <p:nvPr/>
          </p:nvSpPr>
          <p:spPr bwMode="hidden">
            <a:xfrm flipH="1">
              <a:off x="3984" y="192"/>
              <a:ext cx="695" cy="696"/>
            </a:xfrm>
            <a:prstGeom prst="ellipse">
              <a:avLst/>
            </a:prstGeom>
            <a:noFill/>
            <a:ln w="28575">
              <a:solidFill>
                <a:schemeClr val="accent2"/>
              </a:solid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Arial" panose="020B0604020202020204" pitchFamily="34" charset="0"/>
              </a:endParaRPr>
            </a:p>
          </p:txBody>
        </p:sp>
        <p:sp>
          <p:nvSpPr>
            <p:cNvPr id="58375" name="Oval 7"/>
            <p:cNvSpPr>
              <a:spLocks noChangeArrowheads="1"/>
            </p:cNvSpPr>
            <p:nvPr/>
          </p:nvSpPr>
          <p:spPr bwMode="hidden">
            <a:xfrm flipH="1">
              <a:off x="1486" y="192"/>
              <a:ext cx="695" cy="696"/>
            </a:xfrm>
            <a:prstGeom prst="ellipse">
              <a:avLst/>
            </a:prstGeom>
            <a:noFill/>
            <a:ln w="28575">
              <a:solidFill>
                <a:schemeClr val="accent2"/>
              </a:solid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Arial" panose="020B0604020202020204" pitchFamily="34" charset="0"/>
              </a:endParaRPr>
            </a:p>
          </p:txBody>
        </p:sp>
      </p:grpSp>
      <p:sp>
        <p:nvSpPr>
          <p:cNvPr id="1027" name="Rectangle 8"/>
          <p:cNvSpPr>
            <a:spLocks noGrp="1"/>
          </p:cNvSpPr>
          <p:nvPr>
            <p:ph type="body" idx="1"/>
          </p:nvPr>
        </p:nvSpPr>
        <p:spPr>
          <a:xfrm>
            <a:off x="457200" y="1600200"/>
            <a:ext cx="8229600" cy="4530725"/>
          </a:xfrm>
          <a:prstGeom prst="rect">
            <a:avLst/>
          </a:prstGeom>
          <a:noFill/>
          <a:ln w="9525">
            <a:noFill/>
          </a:ln>
        </p:spPr>
        <p:txBody>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58377" name="Rectangle 9"/>
          <p:cNvSpPr>
            <a:spLocks noGrp="1" noChangeArrowheads="1"/>
          </p:cNvSpPr>
          <p:nvPr>
            <p:ph type="dt" sz="half" idx="2"/>
          </p:nvPr>
        </p:nvSpPr>
        <p:spPr bwMode="auto">
          <a:xfrm>
            <a:off x="457200" y="6248400"/>
            <a:ext cx="2133600" cy="457200"/>
          </a:xfrm>
          <a:prstGeom prst="rect">
            <a:avLst/>
          </a:prstGeom>
          <a:noFill/>
          <a:ln w="9525">
            <a:noFill/>
            <a:miter lim="800000"/>
          </a:ln>
          <a:effectLst/>
        </p:spPr>
        <p:txBody>
          <a:bodyPr vert="horz" wrap="square" lIns="91440" tIns="45720" rIns="91440" bIns="45720" numCol="1" anchor="t" anchorCtr="0" compatLnSpc="1"/>
          <a:lstStyle>
            <a:lvl1pPr>
              <a:defRPr sz="10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8378" name="Rectangle 10"/>
          <p:cNvSpPr>
            <a:spLocks noGrp="1" noChangeArrowheads="1"/>
          </p:cNvSpPr>
          <p:nvPr>
            <p:ph type="ftr" sz="quarter" idx="3"/>
          </p:nvPr>
        </p:nvSpPr>
        <p:spPr bwMode="auto">
          <a:xfrm>
            <a:off x="3124200" y="6248400"/>
            <a:ext cx="2895600" cy="457200"/>
          </a:xfrm>
          <a:prstGeom prst="rect">
            <a:avLst/>
          </a:prstGeom>
          <a:noFill/>
          <a:ln w="9525">
            <a:noFill/>
            <a:miter lim="800000"/>
          </a:ln>
          <a:effectLst/>
        </p:spPr>
        <p:txBody>
          <a:bodyPr vert="horz" wrap="square" lIns="91440" tIns="45720" rIns="91440" bIns="45720" numCol="1" anchor="t" anchorCtr="0" compatLnSpc="1"/>
          <a:lstStyle>
            <a:lvl1pPr algn="ctr">
              <a:defRPr sz="10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8379" name="Rectangle 11"/>
          <p:cNvSpPr>
            <a:spLocks noGrp="1" noChangeArrowheads="1"/>
          </p:cNvSpPr>
          <p:nvPr>
            <p:ph type="sldNum" sz="quarter" idx="4"/>
          </p:nvPr>
        </p:nvSpPr>
        <p:spPr bwMode="auto">
          <a:xfrm>
            <a:off x="6553200" y="6248400"/>
            <a:ext cx="2133600" cy="457200"/>
          </a:xfrm>
          <a:prstGeom prst="rect">
            <a:avLst/>
          </a:prstGeom>
          <a:noFill/>
          <a:ln w="9525">
            <a:noFill/>
            <a:miter lim="800000"/>
          </a:ln>
          <a:effectLst/>
        </p:spPr>
        <p:txBody>
          <a:bodyPr vert="horz" wrap="square" lIns="91440" tIns="45720" rIns="91440" bIns="45720" numCol="1" anchor="t" anchorCtr="0" compatLnSpc="1"/>
          <a:lstStyle>
            <a:lvl1pPr algn="r">
              <a:defRPr sz="1000"/>
            </a:lvl1p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
        <p:nvSpPr>
          <p:cNvPr id="1031" name="Rectangle 12"/>
          <p:cNvSpPr>
            <a:spLocks noGrp="1"/>
          </p:cNvSpPr>
          <p:nvPr>
            <p:ph type="title"/>
          </p:nvPr>
        </p:nvSpPr>
        <p:spPr>
          <a:xfrm>
            <a:off x="457200" y="274638"/>
            <a:ext cx="8229600" cy="1143000"/>
          </a:xfrm>
          <a:prstGeom prst="rect">
            <a:avLst/>
          </a:prstGeom>
          <a:noFill/>
          <a:ln w="9525">
            <a:noFill/>
          </a:ln>
        </p:spPr>
        <p:txBody>
          <a:bodyPr anchor="ctr" anchorCtr="0"/>
          <a:lstStyle/>
          <a:p>
            <a:pPr lvl="0"/>
            <a:r>
              <a:rPr dirty="0"/>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3800">
          <a:solidFill>
            <a:schemeClr val="tx2"/>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3800">
          <a:solidFill>
            <a:schemeClr val="tx2"/>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38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38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38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38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38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cs typeface="+mn-cs"/>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cs typeface="+mn-cs"/>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accent1"/>
        </a:buClr>
        <a:buFont typeface="Wingdings" panose="05000000000000000000"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accent1"/>
        </a:buClr>
        <a:buFont typeface="Wingdings" panose="05000000000000000000"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accent1"/>
        </a:buClr>
        <a:buFont typeface="Wingdings" panose="05000000000000000000"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accent1"/>
        </a:buClr>
        <a:buFont typeface="Wingdings" panose="05000000000000000000"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8" name="Rectangle 9"/>
          <p:cNvSpPr/>
          <p:nvPr/>
        </p:nvSpPr>
        <p:spPr>
          <a:xfrm>
            <a:off x="285720" y="214290"/>
            <a:ext cx="8558242" cy="1938992"/>
          </a:xfrm>
          <a:prstGeom prst="rect">
            <a:avLst/>
          </a:prstGeom>
          <a:noFill/>
          <a:ln w="9525">
            <a:noFill/>
          </a:ln>
        </p:spPr>
        <p:txBody>
          <a:bodyPr wrap="square">
            <a:spAutoFit/>
          </a:bodyPr>
          <a:lstStyle/>
          <a:p>
            <a:pPr algn="ctr"/>
            <a:r>
              <a:rPr sz="4000" b="1" i="1" dirty="0" err="1">
                <a:solidFill>
                  <a:srgbClr val="FF0000"/>
                </a:solidFill>
                <a:latin typeface="Times New Roman" pitchFamily="18" charset="0"/>
                <a:cs typeface="Times New Roman" pitchFamily="18" charset="0"/>
              </a:rPr>
              <a:t>Bài</a:t>
            </a:r>
            <a:r>
              <a:rPr sz="4000" b="1" i="1" dirty="0">
                <a:solidFill>
                  <a:srgbClr val="FF0000"/>
                </a:solidFill>
                <a:latin typeface="Times New Roman" pitchFamily="18" charset="0"/>
                <a:cs typeface="Times New Roman" pitchFamily="18" charset="0"/>
              </a:rPr>
              <a:t> </a:t>
            </a:r>
            <a:r>
              <a:rPr lang="vi-VN" sz="4000" b="1" i="1" dirty="0">
                <a:solidFill>
                  <a:srgbClr val="FF0000"/>
                </a:solidFill>
                <a:latin typeface="Times New Roman" pitchFamily="18" charset="0"/>
                <a:cs typeface="Times New Roman" pitchFamily="18" charset="0"/>
              </a:rPr>
              <a:t>5</a:t>
            </a:r>
          </a:p>
          <a:p>
            <a:pPr algn="ctr"/>
            <a:r>
              <a:rPr lang="vi-VN" sz="4000" b="1" i="1" dirty="0">
                <a:solidFill>
                  <a:srgbClr val="FF0000"/>
                </a:solidFill>
                <a:latin typeface="Times New Roman" pitchFamily="18" charset="0"/>
                <a:cs typeface="Times New Roman" pitchFamily="18" charset="0"/>
              </a:rPr>
              <a:t>TRỒNG VÀ CHĂM SÓC </a:t>
            </a:r>
          </a:p>
          <a:p>
            <a:pPr algn="ctr"/>
            <a:r>
              <a:rPr lang="vi-VN" sz="4000" b="1" i="1" dirty="0">
                <a:solidFill>
                  <a:srgbClr val="FF0000"/>
                </a:solidFill>
                <a:latin typeface="Times New Roman" pitchFamily="18" charset="0"/>
                <a:cs typeface="Times New Roman" pitchFamily="18" charset="0"/>
              </a:rPr>
              <a:t>CÂY CẢI XANH</a:t>
            </a:r>
            <a:endParaRPr sz="4000" b="1" i="1" dirty="0">
              <a:solidFill>
                <a:srgbClr val="FF0000"/>
              </a:solidFill>
              <a:latin typeface="Times New Roman" pitchFamily="18" charset="0"/>
              <a:cs typeface="Times New Roman" pitchFamily="18" charset="0"/>
            </a:endParaRPr>
          </a:p>
        </p:txBody>
      </p:sp>
      <p:sp>
        <p:nvSpPr>
          <p:cNvPr id="16389" name="WordArt 6"/>
          <p:cNvSpPr>
            <a:spLocks noTextEdit="1"/>
          </p:cNvSpPr>
          <p:nvPr/>
        </p:nvSpPr>
        <p:spPr>
          <a:xfrm>
            <a:off x="2214546" y="0"/>
            <a:ext cx="6553200" cy="2438400"/>
          </a:xfrm>
          <a:prstGeom prst="rect">
            <a:avLst/>
          </a:prstGeom>
        </p:spPr>
        <p:txBody>
          <a:bodyPr wrap="none" fromWordArt="1">
            <a:prstTxWarp prst="textPlain">
              <a:avLst>
                <a:gd name="adj" fmla="val 50000"/>
              </a:avLst>
            </a:prstTxWarp>
            <a:normAutofit/>
            <a:scene3d>
              <a:camera prst="legacyObliqueTopRight">
                <a:rot lat="0" lon="0" rev="0"/>
              </a:camera>
              <a:lightRig rig="legacyFlat3" dir="b"/>
            </a:scene3d>
            <a:sp3d extrusionH="430200" prstMaterial="legacyMatte">
              <a:extrusionClr>
                <a:srgbClr val="CC00CC"/>
              </a:extrusionClr>
            </a:sp3d>
          </a:bodyPr>
          <a:lstStyle/>
          <a:p>
            <a:pPr algn="ctr"/>
            <a:endParaRPr lang="en-US" sz="3600" dirty="0">
              <a:solidFill>
                <a:srgbClr val="FFC000"/>
              </a:solidFill>
              <a:latin typeface="Arial" panose="020B0604020202020204" pitchFamily="34" charset="0"/>
              <a:ea typeface="Arial" panose="020B0604020202020204" pitchFamily="34" charset="0"/>
            </a:endParaRPr>
          </a:p>
        </p:txBody>
      </p:sp>
      <p:pic>
        <p:nvPicPr>
          <p:cNvPr id="1027" name="Picture 3" descr="C:\Users\BeachNail\Pictures\cải 3.jfif"/>
          <p:cNvPicPr>
            <a:picLocks noGrp="1" noChangeAspect="1" noChangeArrowheads="1"/>
          </p:cNvPicPr>
          <p:nvPr>
            <p:ph sz="half" idx="2"/>
          </p:nvPr>
        </p:nvPicPr>
        <p:blipFill>
          <a:blip r:embed="rId3"/>
          <a:srcRect/>
          <a:stretch>
            <a:fillRect/>
          </a:stretch>
        </p:blipFill>
        <p:spPr bwMode="auto">
          <a:xfrm>
            <a:off x="785786" y="2285992"/>
            <a:ext cx="7929618" cy="4000528"/>
          </a:xfrm>
          <a:prstGeom prst="rect">
            <a:avLst/>
          </a:prstGeom>
          <a:noFill/>
        </p:spPr>
      </p:pic>
    </p:spTree>
  </p:cSld>
  <p:clrMapOvr>
    <a:masterClrMapping/>
  </p:clrMapOvr>
  <p:transition>
    <p:wipe dir="u"/>
    <p:sndAc>
      <p:stSnd>
        <p:snd r:embed="rId2" name="chimes.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57158" y="285728"/>
            <a:ext cx="8382000" cy="571504"/>
          </a:xfrm>
          <a:ln/>
        </p:spPr>
        <p:txBody>
          <a:bodyPr vert="horz" wrap="square" lIns="91440" tIns="45720" rIns="91440" bIns="45720" anchor="ctr" anchorCtr="0"/>
          <a:lstStyle/>
          <a:p>
            <a:r>
              <a:rPr lang="en-US" sz="2800" b="1" dirty="0" err="1">
                <a:solidFill>
                  <a:srgbClr val="FF0000"/>
                </a:solidFill>
                <a:latin typeface="Arial" panose="020B0604020202020204" pitchFamily="34" charset="0"/>
              </a:rPr>
              <a:t>Bài</a:t>
            </a:r>
            <a:r>
              <a:rPr lang="en-US" sz="2800" b="1" dirty="0">
                <a:solidFill>
                  <a:srgbClr val="FF0000"/>
                </a:solidFill>
                <a:latin typeface="Arial" panose="020B0604020202020204" pitchFamily="34" charset="0"/>
              </a:rPr>
              <a:t> 5</a:t>
            </a:r>
            <a:r>
              <a:rPr lang="vi-VN" sz="2800" b="1" dirty="0">
                <a:solidFill>
                  <a:srgbClr val="FF0000"/>
                </a:solidFill>
                <a:latin typeface="Arial" panose="020B0604020202020204" pitchFamily="34" charset="0"/>
              </a:rPr>
              <a:t> - </a:t>
            </a:r>
            <a:r>
              <a:rPr lang="en-US" sz="2800" b="1" dirty="0">
                <a:solidFill>
                  <a:srgbClr val="FF0000"/>
                </a:solidFill>
              </a:rPr>
              <a:t>TRỒNG VÀ CHĂM SÓC CÂY CẢI XANH</a:t>
            </a:r>
            <a:endParaRPr lang="en-US" sz="2800" b="1" dirty="0">
              <a:solidFill>
                <a:srgbClr val="FF0000"/>
              </a:solidFill>
              <a:latin typeface="Arial" panose="020B0604020202020204" pitchFamily="34" charset="0"/>
            </a:endParaRPr>
          </a:p>
        </p:txBody>
      </p:sp>
      <p:sp>
        <p:nvSpPr>
          <p:cNvPr id="5" name="TextBox 4"/>
          <p:cNvSpPr txBox="1"/>
          <p:nvPr/>
        </p:nvSpPr>
        <p:spPr>
          <a:xfrm>
            <a:off x="428596" y="785795"/>
            <a:ext cx="8286808" cy="954107"/>
          </a:xfrm>
          <a:prstGeom prst="rect">
            <a:avLst/>
          </a:prstGeom>
          <a:noFill/>
          <a:ln w="9525">
            <a:noFill/>
          </a:ln>
        </p:spPr>
        <p:txBody>
          <a:bodyPr wrap="square">
            <a:spAutoFit/>
          </a:bodyPr>
          <a:lstStyle/>
          <a:p>
            <a:r>
              <a:rPr lang="vi-VN" sz="2800" b="1" dirty="0">
                <a:solidFill>
                  <a:srgbClr val="0000CC"/>
                </a:solidFill>
              </a:rPr>
              <a:t>I. Hướng dẫn trồng cây cải xanh</a:t>
            </a:r>
            <a:endParaRPr lang="en-US" sz="2800" dirty="0">
              <a:solidFill>
                <a:srgbClr val="0000CC"/>
              </a:solidFill>
            </a:endParaRPr>
          </a:p>
          <a:p>
            <a:r>
              <a:rPr lang="vi-VN" sz="2800" b="1" dirty="0">
                <a:solidFill>
                  <a:srgbClr val="0000CC"/>
                </a:solidFill>
              </a:rPr>
              <a:t>3. Quy trình trồng cải xanh</a:t>
            </a:r>
            <a:endParaRPr sz="2800" b="1" dirty="0">
              <a:solidFill>
                <a:srgbClr val="0000CC"/>
              </a:solidFill>
              <a:latin typeface="Arial" panose="020B0604020202020204" pitchFamily="34" charset="0"/>
            </a:endParaRPr>
          </a:p>
        </p:txBody>
      </p:sp>
      <p:pic>
        <p:nvPicPr>
          <p:cNvPr id="60423" name="Picture 7" descr="https://f5-zpcloud.zdn.vn/5697101008135456661/0a93d9c88f1e4d40140f.jpg"/>
          <p:cNvPicPr>
            <a:picLocks noChangeAspect="1" noChangeArrowheads="1"/>
          </p:cNvPicPr>
          <p:nvPr/>
        </p:nvPicPr>
        <p:blipFill>
          <a:blip r:embed="rId3"/>
          <a:srcRect/>
          <a:stretch>
            <a:fillRect/>
          </a:stretch>
        </p:blipFill>
        <p:spPr bwMode="auto">
          <a:xfrm>
            <a:off x="285720" y="1849688"/>
            <a:ext cx="8858280" cy="5008312"/>
          </a:xfrm>
          <a:prstGeom prst="rect">
            <a:avLst/>
          </a:prstGeom>
          <a:noFill/>
        </p:spPr>
      </p:pic>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57158" y="285728"/>
            <a:ext cx="8382000" cy="571504"/>
          </a:xfrm>
          <a:ln/>
        </p:spPr>
        <p:txBody>
          <a:bodyPr vert="horz" wrap="square" lIns="91440" tIns="45720" rIns="91440" bIns="45720" anchor="ctr" anchorCtr="0"/>
          <a:lstStyle/>
          <a:p>
            <a:r>
              <a:rPr lang="en-US" sz="2800" b="1" dirty="0" err="1">
                <a:solidFill>
                  <a:srgbClr val="FF0000"/>
                </a:solidFill>
                <a:latin typeface="Arial" panose="020B0604020202020204" pitchFamily="34" charset="0"/>
              </a:rPr>
              <a:t>Bài</a:t>
            </a:r>
            <a:r>
              <a:rPr lang="en-US" sz="2800" b="1" dirty="0">
                <a:solidFill>
                  <a:srgbClr val="FF0000"/>
                </a:solidFill>
                <a:latin typeface="Arial" panose="020B0604020202020204" pitchFamily="34" charset="0"/>
              </a:rPr>
              <a:t> 5</a:t>
            </a:r>
            <a:r>
              <a:rPr lang="vi-VN" sz="2800" b="1" dirty="0">
                <a:solidFill>
                  <a:srgbClr val="FF0000"/>
                </a:solidFill>
                <a:latin typeface="Arial" panose="020B0604020202020204" pitchFamily="34" charset="0"/>
              </a:rPr>
              <a:t> - </a:t>
            </a:r>
            <a:r>
              <a:rPr lang="en-US" sz="2800" b="1" dirty="0">
                <a:solidFill>
                  <a:srgbClr val="FF0000"/>
                </a:solidFill>
              </a:rPr>
              <a:t>TRỒNG VÀ CHĂM SÓC CÂY CẢI XANH</a:t>
            </a:r>
            <a:endParaRPr lang="en-US" sz="2800" b="1" dirty="0">
              <a:solidFill>
                <a:srgbClr val="FF0000"/>
              </a:solidFill>
              <a:latin typeface="Arial" panose="020B0604020202020204" pitchFamily="34" charset="0"/>
            </a:endParaRPr>
          </a:p>
        </p:txBody>
      </p:sp>
      <p:sp>
        <p:nvSpPr>
          <p:cNvPr id="5" name="TextBox 4"/>
          <p:cNvSpPr txBox="1"/>
          <p:nvPr/>
        </p:nvSpPr>
        <p:spPr>
          <a:xfrm>
            <a:off x="428596" y="785795"/>
            <a:ext cx="8286808" cy="954107"/>
          </a:xfrm>
          <a:prstGeom prst="rect">
            <a:avLst/>
          </a:prstGeom>
          <a:noFill/>
          <a:ln w="9525">
            <a:noFill/>
          </a:ln>
        </p:spPr>
        <p:txBody>
          <a:bodyPr wrap="square">
            <a:spAutoFit/>
          </a:bodyPr>
          <a:lstStyle/>
          <a:p>
            <a:r>
              <a:rPr lang="vi-VN" sz="2800" b="1" dirty="0">
                <a:solidFill>
                  <a:srgbClr val="0000CC"/>
                </a:solidFill>
              </a:rPr>
              <a:t>I. Hướng dẫn trồng cây cải xanh</a:t>
            </a:r>
            <a:endParaRPr lang="en-US" sz="2800" dirty="0">
              <a:solidFill>
                <a:srgbClr val="0000CC"/>
              </a:solidFill>
            </a:endParaRPr>
          </a:p>
          <a:p>
            <a:r>
              <a:rPr lang="vi-VN" sz="2800" b="1" dirty="0">
                <a:solidFill>
                  <a:srgbClr val="0000CC"/>
                </a:solidFill>
              </a:rPr>
              <a:t>3. Quy trình trồng cải xanh</a:t>
            </a:r>
            <a:endParaRPr sz="2800" b="1" dirty="0">
              <a:solidFill>
                <a:srgbClr val="0000CC"/>
              </a:solidFill>
              <a:latin typeface="Arial" panose="020B0604020202020204" pitchFamily="34" charset="0"/>
            </a:endParaRPr>
          </a:p>
        </p:txBody>
      </p:sp>
      <p:pic>
        <p:nvPicPr>
          <p:cNvPr id="65538" name="Picture 2" descr="https://f7-zpcloud.zdn.vn/7324555545428006775/318d3b4c6d9aafc4f68b.jpg"/>
          <p:cNvPicPr>
            <a:picLocks noChangeAspect="1" noChangeArrowheads="1"/>
          </p:cNvPicPr>
          <p:nvPr/>
        </p:nvPicPr>
        <p:blipFill>
          <a:blip r:embed="rId3"/>
          <a:srcRect/>
          <a:stretch>
            <a:fillRect/>
          </a:stretch>
        </p:blipFill>
        <p:spPr bwMode="auto">
          <a:xfrm>
            <a:off x="214282" y="1671650"/>
            <a:ext cx="8929718" cy="4829184"/>
          </a:xfrm>
          <a:prstGeom prst="rect">
            <a:avLst/>
          </a:prstGeom>
          <a:noFill/>
        </p:spPr>
      </p:pic>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57158" y="285728"/>
            <a:ext cx="8382000" cy="857256"/>
          </a:xfrm>
          <a:ln/>
        </p:spPr>
        <p:txBody>
          <a:bodyPr vert="horz" wrap="square" lIns="91440" tIns="45720" rIns="91440" bIns="45720" anchor="ctr" anchorCtr="0"/>
          <a:lstStyle/>
          <a:p>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5</a:t>
            </a:r>
            <a:r>
              <a:rPr lang="vi-VN" sz="2800" b="1" dirty="0">
                <a:solidFill>
                  <a:srgbClr val="FF0000"/>
                </a:solidFill>
                <a:latin typeface="Times New Roman" pitchFamily="18" charset="0"/>
                <a:cs typeface="Times New Roman" pitchFamily="18" charset="0"/>
              </a:rPr>
              <a:t> - </a:t>
            </a:r>
            <a:r>
              <a:rPr lang="en-US" sz="2800" b="1" dirty="0">
                <a:solidFill>
                  <a:srgbClr val="FF0000"/>
                </a:solidFill>
                <a:latin typeface="Times New Roman" pitchFamily="18" charset="0"/>
                <a:cs typeface="Times New Roman" pitchFamily="18" charset="0"/>
              </a:rPr>
              <a:t>TRỒNG VÀ CHĂM SÓC CÂY CẢI XANH</a:t>
            </a:r>
          </a:p>
        </p:txBody>
      </p:sp>
      <p:sp>
        <p:nvSpPr>
          <p:cNvPr id="5" name="TextBox 4"/>
          <p:cNvSpPr txBox="1"/>
          <p:nvPr/>
        </p:nvSpPr>
        <p:spPr>
          <a:xfrm>
            <a:off x="357158" y="1214423"/>
            <a:ext cx="8286808" cy="1384995"/>
          </a:xfrm>
          <a:prstGeom prst="rect">
            <a:avLst/>
          </a:prstGeom>
          <a:noFill/>
          <a:ln w="9525">
            <a:noFill/>
          </a:ln>
        </p:spPr>
        <p:txBody>
          <a:bodyPr wrap="square">
            <a:spAutoFit/>
          </a:bodyPr>
          <a:lstStyle/>
          <a:p>
            <a:r>
              <a:rPr lang="vi-VN" sz="2800" b="1" dirty="0">
                <a:solidFill>
                  <a:srgbClr val="0000CC"/>
                </a:solidFill>
                <a:latin typeface="Times New Roman" pitchFamily="18" charset="0"/>
                <a:cs typeface="Times New Roman" pitchFamily="18" charset="0"/>
              </a:rPr>
              <a:t>I. Hướng dẫn trồng cây cải xanh</a:t>
            </a:r>
            <a:endParaRPr lang="en-US" sz="2800" dirty="0">
              <a:solidFill>
                <a:srgbClr val="0000CC"/>
              </a:solidFill>
              <a:latin typeface="Times New Roman" pitchFamily="18" charset="0"/>
              <a:cs typeface="Times New Roman" pitchFamily="18" charset="0"/>
            </a:endParaRPr>
          </a:p>
          <a:p>
            <a:r>
              <a:rPr lang="vi-VN" sz="2800" b="1" dirty="0">
                <a:solidFill>
                  <a:srgbClr val="0000CC"/>
                </a:solidFill>
                <a:latin typeface="Times New Roman" pitchFamily="18" charset="0"/>
                <a:cs typeface="Times New Roman" pitchFamily="18" charset="0"/>
              </a:rPr>
              <a:t>3. Quy trình trồng cải xanh</a:t>
            </a:r>
            <a:endParaRPr lang="en-US" sz="2800" dirty="0">
              <a:solidFill>
                <a:srgbClr val="0000CC"/>
              </a:solidFill>
              <a:latin typeface="Times New Roman" pitchFamily="18" charset="0"/>
              <a:cs typeface="Times New Roman" pitchFamily="18" charset="0"/>
            </a:endParaRPr>
          </a:p>
          <a:p>
            <a:pPr marL="342900" indent="-342900"/>
            <a:endParaRPr sz="2800" b="1" dirty="0">
              <a:solidFill>
                <a:srgbClr val="0000CC"/>
              </a:solidFill>
              <a:latin typeface="Arial" panose="020B0604020202020204" pitchFamily="34" charset="0"/>
            </a:endParaRPr>
          </a:p>
        </p:txBody>
      </p:sp>
      <p:pic>
        <p:nvPicPr>
          <p:cNvPr id="55298" name="Picture 2" descr="C:\Users\BeachNail\Pictures\cải 7.jfif"/>
          <p:cNvPicPr>
            <a:picLocks noChangeAspect="1" noChangeArrowheads="1"/>
          </p:cNvPicPr>
          <p:nvPr/>
        </p:nvPicPr>
        <p:blipFill>
          <a:blip r:embed="rId3"/>
          <a:srcRect/>
          <a:stretch>
            <a:fillRect/>
          </a:stretch>
        </p:blipFill>
        <p:spPr bwMode="auto">
          <a:xfrm>
            <a:off x="6084168" y="2214554"/>
            <a:ext cx="2742751" cy="3571900"/>
          </a:xfrm>
          <a:prstGeom prst="rect">
            <a:avLst/>
          </a:prstGeom>
          <a:noFill/>
        </p:spPr>
      </p:pic>
      <p:sp>
        <p:nvSpPr>
          <p:cNvPr id="8" name="Rectangle 7"/>
          <p:cNvSpPr/>
          <p:nvPr/>
        </p:nvSpPr>
        <p:spPr>
          <a:xfrm>
            <a:off x="285720" y="2285992"/>
            <a:ext cx="5582424" cy="4286280"/>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sz="2800" dirty="0">
                <a:solidFill>
                  <a:srgbClr val="6600FF"/>
                </a:solidFill>
                <a:latin typeface="Times New Roman" pitchFamily="18" charset="0"/>
                <a:cs typeface="Times New Roman" pitchFamily="18" charset="0"/>
              </a:rPr>
              <a:t>Quy trình trồng cải xanh </a:t>
            </a:r>
          </a:p>
          <a:p>
            <a:pPr>
              <a:lnSpc>
                <a:spcPct val="150000"/>
              </a:lnSpc>
            </a:pPr>
            <a:r>
              <a:rPr lang="vi-VN" sz="2800" dirty="0">
                <a:solidFill>
                  <a:srgbClr val="6600FF"/>
                </a:solidFill>
                <a:latin typeface="Times New Roman" pitchFamily="18" charset="0"/>
                <a:cs typeface="Times New Roman" pitchFamily="18" charset="0"/>
              </a:rPr>
              <a:t>gồm 5 giai đoạn: </a:t>
            </a:r>
            <a:endParaRPr lang="en-US" sz="2800" dirty="0">
              <a:solidFill>
                <a:srgbClr val="6600FF"/>
              </a:solidFill>
              <a:latin typeface="Times New Roman" pitchFamily="18" charset="0"/>
              <a:cs typeface="Times New Roman" pitchFamily="18" charset="0"/>
            </a:endParaRPr>
          </a:p>
          <a:p>
            <a:pPr>
              <a:lnSpc>
                <a:spcPct val="150000"/>
              </a:lnSpc>
            </a:pPr>
            <a:r>
              <a:rPr lang="vi-VN" sz="2800" dirty="0">
                <a:solidFill>
                  <a:schemeClr val="accent1">
                    <a:lumMod val="75000"/>
                  </a:schemeClr>
                </a:solidFill>
                <a:latin typeface="Times New Roman" pitchFamily="18" charset="0"/>
                <a:cs typeface="Times New Roman" pitchFamily="18" charset="0"/>
              </a:rPr>
              <a:t>1. chuẩn bị đất trồng </a:t>
            </a:r>
          </a:p>
          <a:p>
            <a:pPr>
              <a:lnSpc>
                <a:spcPct val="150000"/>
              </a:lnSpc>
            </a:pPr>
            <a:r>
              <a:rPr lang="vi-VN" sz="2800" dirty="0">
                <a:solidFill>
                  <a:schemeClr val="accent1">
                    <a:lumMod val="75000"/>
                  </a:schemeClr>
                </a:solidFill>
                <a:latin typeface="Times New Roman" pitchFamily="18" charset="0"/>
                <a:cs typeface="Times New Roman" pitchFamily="18" charset="0"/>
              </a:rPr>
              <a:t>2. chuẩn bị hạt giống cải xanh</a:t>
            </a:r>
          </a:p>
          <a:p>
            <a:pPr>
              <a:lnSpc>
                <a:spcPct val="150000"/>
              </a:lnSpc>
            </a:pPr>
            <a:r>
              <a:rPr lang="vi-VN" sz="2800" dirty="0">
                <a:solidFill>
                  <a:schemeClr val="accent1">
                    <a:lumMod val="75000"/>
                  </a:schemeClr>
                </a:solidFill>
                <a:latin typeface="Times New Roman" pitchFamily="18" charset="0"/>
                <a:cs typeface="Times New Roman" pitchFamily="18" charset="0"/>
              </a:rPr>
              <a:t>3. gieo trồng </a:t>
            </a:r>
          </a:p>
          <a:p>
            <a:pPr>
              <a:lnSpc>
                <a:spcPct val="150000"/>
              </a:lnSpc>
            </a:pPr>
            <a:r>
              <a:rPr lang="vi-VN" sz="2800" dirty="0">
                <a:solidFill>
                  <a:schemeClr val="accent1">
                    <a:lumMod val="75000"/>
                  </a:schemeClr>
                </a:solidFill>
                <a:latin typeface="Times New Roman" pitchFamily="18" charset="0"/>
                <a:cs typeface="Times New Roman" pitchFamily="18" charset="0"/>
              </a:rPr>
              <a:t>4. chăm sóc cây cải xanh</a:t>
            </a:r>
          </a:p>
          <a:p>
            <a:pPr>
              <a:lnSpc>
                <a:spcPct val="150000"/>
              </a:lnSpc>
            </a:pPr>
            <a:r>
              <a:rPr lang="vi-VN" sz="2800" dirty="0">
                <a:solidFill>
                  <a:schemeClr val="accent1">
                    <a:lumMod val="75000"/>
                  </a:schemeClr>
                </a:solidFill>
                <a:latin typeface="Times New Roman" pitchFamily="18" charset="0"/>
                <a:cs typeface="Times New Roman" pitchFamily="18" charset="0"/>
              </a:rPr>
              <a:t>5. thu hoạch.</a:t>
            </a:r>
            <a:endParaRPr lang="en-US" sz="2800" dirty="0">
              <a:solidFill>
                <a:schemeClr val="accent1">
                  <a:lumMod val="75000"/>
                </a:schemeClr>
              </a:solidFill>
              <a:latin typeface="Times New Roman" pitchFamily="18" charset="0"/>
              <a:cs typeface="Times New Roman" pitchFamily="18" charset="0"/>
            </a:endParaRPr>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57158" y="285728"/>
            <a:ext cx="8382000" cy="857256"/>
          </a:xfrm>
          <a:ln/>
        </p:spPr>
        <p:txBody>
          <a:bodyPr vert="horz" wrap="square" lIns="91440" tIns="45720" rIns="91440" bIns="45720" anchor="ctr" anchorCtr="0"/>
          <a:lstStyle/>
          <a:p>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5</a:t>
            </a:r>
            <a:r>
              <a:rPr lang="vi-VN" sz="2800" b="1" dirty="0">
                <a:solidFill>
                  <a:srgbClr val="FF0000"/>
                </a:solidFill>
                <a:latin typeface="Times New Roman" pitchFamily="18" charset="0"/>
                <a:cs typeface="Times New Roman" pitchFamily="18" charset="0"/>
              </a:rPr>
              <a:t> - </a:t>
            </a:r>
            <a:r>
              <a:rPr lang="en-US" sz="2800" b="1" dirty="0">
                <a:solidFill>
                  <a:srgbClr val="FF0000"/>
                </a:solidFill>
                <a:latin typeface="Times New Roman" pitchFamily="18" charset="0"/>
                <a:cs typeface="Times New Roman" pitchFamily="18" charset="0"/>
              </a:rPr>
              <a:t>TRỒNG VÀ CHĂM SÓC CÂY CẢI XANH</a:t>
            </a:r>
          </a:p>
        </p:txBody>
      </p:sp>
      <p:sp>
        <p:nvSpPr>
          <p:cNvPr id="5" name="TextBox 4"/>
          <p:cNvSpPr txBox="1"/>
          <p:nvPr/>
        </p:nvSpPr>
        <p:spPr>
          <a:xfrm>
            <a:off x="357158" y="1214423"/>
            <a:ext cx="8286808" cy="1384995"/>
          </a:xfrm>
          <a:prstGeom prst="rect">
            <a:avLst/>
          </a:prstGeom>
          <a:noFill/>
          <a:ln w="9525">
            <a:noFill/>
          </a:ln>
        </p:spPr>
        <p:txBody>
          <a:bodyPr wrap="square">
            <a:spAutoFit/>
          </a:bodyPr>
          <a:lstStyle/>
          <a:p>
            <a:r>
              <a:rPr lang="vi-VN" sz="2800" b="1" dirty="0">
                <a:solidFill>
                  <a:srgbClr val="0000CC"/>
                </a:solidFill>
                <a:latin typeface="Times New Roman" pitchFamily="18" charset="0"/>
                <a:cs typeface="Times New Roman" pitchFamily="18" charset="0"/>
              </a:rPr>
              <a:t>I. Hướng dẫn trồng cây cải xanh</a:t>
            </a:r>
            <a:endParaRPr lang="en-US" sz="2800" dirty="0">
              <a:solidFill>
                <a:srgbClr val="0000CC"/>
              </a:solidFill>
              <a:latin typeface="Times New Roman" pitchFamily="18" charset="0"/>
              <a:cs typeface="Times New Roman" pitchFamily="18" charset="0"/>
            </a:endParaRPr>
          </a:p>
          <a:p>
            <a:r>
              <a:rPr lang="vi-VN" sz="2800" b="1" dirty="0">
                <a:solidFill>
                  <a:srgbClr val="0000CC"/>
                </a:solidFill>
                <a:latin typeface="Times New Roman" pitchFamily="18" charset="0"/>
                <a:cs typeface="Times New Roman" pitchFamily="18" charset="0"/>
              </a:rPr>
              <a:t>4. Thực hành</a:t>
            </a:r>
            <a:endParaRPr lang="en-US" sz="2800" dirty="0">
              <a:solidFill>
                <a:srgbClr val="0000CC"/>
              </a:solidFill>
              <a:latin typeface="Times New Roman" pitchFamily="18" charset="0"/>
              <a:cs typeface="Times New Roman" pitchFamily="18" charset="0"/>
            </a:endParaRPr>
          </a:p>
          <a:p>
            <a:pPr marL="342900" indent="-342900"/>
            <a:endParaRPr sz="2800" b="1" dirty="0">
              <a:solidFill>
                <a:srgbClr val="0000CC"/>
              </a:solidFill>
              <a:latin typeface="Arial" panose="020B0604020202020204" pitchFamily="34" charset="0"/>
            </a:endParaRPr>
          </a:p>
        </p:txBody>
      </p:sp>
      <p:pic>
        <p:nvPicPr>
          <p:cNvPr id="56322" name="Picture 2" descr="C:\Users\BeachNail\Downloads\a352b3dbb50d77532e1c.jpg"/>
          <p:cNvPicPr>
            <a:picLocks noChangeAspect="1" noChangeArrowheads="1"/>
          </p:cNvPicPr>
          <p:nvPr/>
        </p:nvPicPr>
        <p:blipFill>
          <a:blip r:embed="rId3"/>
          <a:srcRect/>
          <a:stretch>
            <a:fillRect/>
          </a:stretch>
        </p:blipFill>
        <p:spPr bwMode="auto">
          <a:xfrm>
            <a:off x="357158" y="2143116"/>
            <a:ext cx="8467766" cy="4233883"/>
          </a:xfrm>
          <a:prstGeom prst="rect">
            <a:avLst/>
          </a:prstGeom>
          <a:noFill/>
        </p:spPr>
      </p:pic>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p:spPr>
        <p:txBody>
          <a:bodyPr/>
          <a:lstStyle/>
          <a:p>
            <a:r>
              <a:rPr lang="vi-VN" sz="3600" b="1" dirty="0">
                <a:solidFill>
                  <a:srgbClr val="0000CC"/>
                </a:solidFill>
              </a:rPr>
              <a:t/>
            </a:r>
            <a:br>
              <a:rPr lang="vi-VN" sz="3600" b="1" dirty="0">
                <a:solidFill>
                  <a:srgbClr val="0000CC"/>
                </a:solidFill>
              </a:rPr>
            </a:br>
            <a:r>
              <a:rPr lang="vi-VN" sz="3000" b="1" dirty="0">
                <a:solidFill>
                  <a:srgbClr val="0000CC"/>
                </a:solidFill>
                <a:latin typeface="Times New Roman" pitchFamily="18" charset="0"/>
                <a:cs typeface="Times New Roman" pitchFamily="18" charset="0"/>
              </a:rPr>
              <a:t>I. Hướng dẫn trồng cây cải xanh</a:t>
            </a:r>
            <a:r>
              <a:rPr lang="en-US" sz="3000" dirty="0">
                <a:solidFill>
                  <a:srgbClr val="0000CC"/>
                </a:solidFill>
                <a:latin typeface="Times New Roman" pitchFamily="18" charset="0"/>
                <a:cs typeface="Times New Roman" pitchFamily="18" charset="0"/>
              </a:rPr>
              <a:t/>
            </a:r>
            <a:br>
              <a:rPr lang="en-US" sz="3000" dirty="0">
                <a:solidFill>
                  <a:srgbClr val="0000CC"/>
                </a:solidFill>
                <a:latin typeface="Times New Roman" pitchFamily="18" charset="0"/>
                <a:cs typeface="Times New Roman" pitchFamily="18" charset="0"/>
              </a:rPr>
            </a:br>
            <a:r>
              <a:rPr lang="vi-VN" sz="3000" b="1" dirty="0">
                <a:solidFill>
                  <a:srgbClr val="0000CC"/>
                </a:solidFill>
                <a:latin typeface="Times New Roman" pitchFamily="18" charset="0"/>
                <a:cs typeface="Times New Roman" pitchFamily="18" charset="0"/>
              </a:rPr>
              <a:t>4. Thực hành</a:t>
            </a:r>
            <a:r>
              <a:rPr lang="en-US" sz="4000" dirty="0">
                <a:solidFill>
                  <a:srgbClr val="0000CC"/>
                </a:solidFill>
              </a:rPr>
              <a:t/>
            </a:r>
            <a:br>
              <a:rPr lang="en-US" sz="4000" dirty="0">
                <a:solidFill>
                  <a:srgbClr val="0000CC"/>
                </a:solidFill>
              </a:rPr>
            </a:br>
            <a:endParaRPr lang="en-US" dirty="0"/>
          </a:p>
        </p:txBody>
      </p:sp>
      <p:pic>
        <p:nvPicPr>
          <p:cNvPr id="57346" name="Picture 2" descr="C:\Users\BeachNail\Downloads\bb4980fa842c46721f3d.jpg"/>
          <p:cNvPicPr>
            <a:picLocks noGrp="1" noChangeAspect="1" noChangeArrowheads="1"/>
          </p:cNvPicPr>
          <p:nvPr>
            <p:ph idx="1"/>
          </p:nvPr>
        </p:nvPicPr>
        <p:blipFill>
          <a:blip r:embed="rId2"/>
          <a:srcRect/>
          <a:stretch>
            <a:fillRect/>
          </a:stretch>
        </p:blipFill>
        <p:spPr bwMode="auto">
          <a:xfrm>
            <a:off x="785786" y="1357298"/>
            <a:ext cx="7358114" cy="5500702"/>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lstStyle/>
          <a:p>
            <a:r>
              <a:rPr lang="en-US" sz="2700" b="1" dirty="0" err="1">
                <a:solidFill>
                  <a:srgbClr val="FF0000"/>
                </a:solidFill>
                <a:latin typeface="Times New Roman" pitchFamily="18" charset="0"/>
                <a:cs typeface="Times New Roman" pitchFamily="18" charset="0"/>
              </a:rPr>
              <a:t>Bài</a:t>
            </a:r>
            <a:r>
              <a:rPr lang="en-US" sz="2700" b="1" dirty="0">
                <a:solidFill>
                  <a:srgbClr val="FF0000"/>
                </a:solidFill>
                <a:latin typeface="Times New Roman" pitchFamily="18" charset="0"/>
                <a:cs typeface="Times New Roman" pitchFamily="18" charset="0"/>
              </a:rPr>
              <a:t> 5</a:t>
            </a:r>
            <a:r>
              <a:rPr lang="vi-VN" sz="2700" b="1" dirty="0">
                <a:solidFill>
                  <a:srgbClr val="FF0000"/>
                </a:solidFill>
                <a:latin typeface="Times New Roman" pitchFamily="18" charset="0"/>
                <a:cs typeface="Times New Roman" pitchFamily="18" charset="0"/>
              </a:rPr>
              <a:t> – </a:t>
            </a:r>
            <a:r>
              <a:rPr lang="en-US" sz="2700" b="1" dirty="0">
                <a:solidFill>
                  <a:srgbClr val="FF0000"/>
                </a:solidFill>
                <a:latin typeface="Times New Roman" pitchFamily="18" charset="0"/>
                <a:cs typeface="Times New Roman" pitchFamily="18" charset="0"/>
              </a:rPr>
              <a:t>TRỒNG VÀ CHĂM SÓC CÂY CẢI XANH</a:t>
            </a:r>
            <a:r>
              <a:rPr lang="vi-VN" sz="2700" b="1" dirty="0">
                <a:solidFill>
                  <a:srgbClr val="FF0000"/>
                </a:solidFill>
                <a:latin typeface="Times New Roman" pitchFamily="18" charset="0"/>
                <a:cs typeface="Times New Roman" pitchFamily="18" charset="0"/>
              </a:rPr>
              <a:t/>
            </a:r>
            <a:br>
              <a:rPr lang="vi-VN" sz="2700" b="1" dirty="0">
                <a:solidFill>
                  <a:srgbClr val="FF0000"/>
                </a:solidFill>
                <a:latin typeface="Times New Roman" pitchFamily="18" charset="0"/>
                <a:cs typeface="Times New Roman" pitchFamily="18" charset="0"/>
              </a:rPr>
            </a:br>
            <a:endParaRPr lang="en-US" sz="27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1"/>
            <a:ext cx="8229600" cy="2185990"/>
          </a:xfrm>
        </p:spPr>
        <p:txBody>
          <a:bodyPr/>
          <a:lstStyle/>
          <a:p>
            <a:endParaRPr lang="en-US" dirty="0"/>
          </a:p>
        </p:txBody>
      </p:sp>
      <p:pic>
        <p:nvPicPr>
          <p:cNvPr id="62466" name="Picture 2" descr="https://f6-zpcloud.zdn.vn/531301629002509337/07949408b1de73802acf.jpg"/>
          <p:cNvPicPr>
            <a:picLocks noChangeAspect="1" noChangeArrowheads="1"/>
          </p:cNvPicPr>
          <p:nvPr/>
        </p:nvPicPr>
        <p:blipFill>
          <a:blip r:embed="rId2"/>
          <a:srcRect/>
          <a:stretch>
            <a:fillRect/>
          </a:stretch>
        </p:blipFill>
        <p:spPr bwMode="auto">
          <a:xfrm>
            <a:off x="395536" y="785795"/>
            <a:ext cx="8352928" cy="5595533"/>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lstStyle/>
          <a:p>
            <a:r>
              <a:rPr lang="en-US" sz="2700" b="1" dirty="0" err="1">
                <a:solidFill>
                  <a:srgbClr val="FF0000"/>
                </a:solidFill>
                <a:latin typeface="Arial" panose="020B0604020202020204" pitchFamily="34" charset="0"/>
              </a:rPr>
              <a:t>Bài</a:t>
            </a:r>
            <a:r>
              <a:rPr lang="en-US" sz="2700" b="1" dirty="0">
                <a:solidFill>
                  <a:srgbClr val="FF0000"/>
                </a:solidFill>
                <a:latin typeface="Arial" panose="020B0604020202020204" pitchFamily="34" charset="0"/>
              </a:rPr>
              <a:t> 5</a:t>
            </a:r>
            <a:r>
              <a:rPr lang="vi-VN" sz="2700" b="1" dirty="0">
                <a:solidFill>
                  <a:srgbClr val="FF0000"/>
                </a:solidFill>
                <a:latin typeface="Arial" panose="020B0604020202020204" pitchFamily="34" charset="0"/>
              </a:rPr>
              <a:t> – </a:t>
            </a:r>
            <a:r>
              <a:rPr lang="en-US" sz="2700" b="1" dirty="0">
                <a:solidFill>
                  <a:srgbClr val="FF0000"/>
                </a:solidFill>
              </a:rPr>
              <a:t>TRỒNG VÀ CHĂM SÓC CÂY CẢI XANH</a:t>
            </a:r>
            <a:r>
              <a:rPr lang="vi-VN" sz="2700" b="1" dirty="0">
                <a:solidFill>
                  <a:srgbClr val="FF0000"/>
                </a:solidFill>
              </a:rPr>
              <a:t/>
            </a:r>
            <a:br>
              <a:rPr lang="vi-VN" sz="2700" b="1" dirty="0">
                <a:solidFill>
                  <a:srgbClr val="FF0000"/>
                </a:solidFill>
              </a:rPr>
            </a:br>
            <a:r>
              <a:rPr lang="vi-VN" sz="2700" b="1" dirty="0">
                <a:solidFill>
                  <a:srgbClr val="FF0000"/>
                </a:solidFill>
              </a:rPr>
              <a:t>II. LUYỆN TẬP</a:t>
            </a:r>
            <a:br>
              <a:rPr lang="vi-VN" sz="2700" b="1" dirty="0">
                <a:solidFill>
                  <a:srgbClr val="FF0000"/>
                </a:solidFill>
              </a:rPr>
            </a:br>
            <a:endParaRPr lang="en-US" sz="2700" dirty="0"/>
          </a:p>
        </p:txBody>
      </p:sp>
      <p:graphicFrame>
        <p:nvGraphicFramePr>
          <p:cNvPr id="6" name="Content Placeholder 5"/>
          <p:cNvGraphicFramePr>
            <a:graphicFrameLocks noGrp="1"/>
          </p:cNvGraphicFramePr>
          <p:nvPr>
            <p:ph idx="1"/>
          </p:nvPr>
        </p:nvGraphicFramePr>
        <p:xfrm>
          <a:off x="357158" y="1285860"/>
          <a:ext cx="8286808" cy="5214973"/>
        </p:xfrm>
        <a:graphic>
          <a:graphicData uri="http://schemas.openxmlformats.org/drawingml/2006/table">
            <a:tbl>
              <a:tblPr/>
              <a:tblGrid>
                <a:gridCol w="1071570">
                  <a:extLst>
                    <a:ext uri="{9D8B030D-6E8A-4147-A177-3AD203B41FA5}">
                      <a16:colId xmlns:a16="http://schemas.microsoft.com/office/drawing/2014/main" xmlns="" val="20000"/>
                    </a:ext>
                  </a:extLst>
                </a:gridCol>
                <a:gridCol w="7215238">
                  <a:extLst>
                    <a:ext uri="{9D8B030D-6E8A-4147-A177-3AD203B41FA5}">
                      <a16:colId xmlns:a16="http://schemas.microsoft.com/office/drawing/2014/main" xmlns="" val="20001"/>
                    </a:ext>
                  </a:extLst>
                </a:gridCol>
              </a:tblGrid>
              <a:tr h="414114">
                <a:tc>
                  <a:txBody>
                    <a:bodyPr/>
                    <a:lstStyle/>
                    <a:p>
                      <a:pPr algn="ctr">
                        <a:lnSpc>
                          <a:spcPct val="107000"/>
                        </a:lnSpc>
                        <a:spcBef>
                          <a:spcPts val="600"/>
                        </a:spcBef>
                        <a:spcAft>
                          <a:spcPts val="600"/>
                        </a:spcAft>
                      </a:pPr>
                      <a:r>
                        <a:rPr lang="vi-VN" sz="2400" b="1" dirty="0">
                          <a:solidFill>
                            <a:srgbClr val="0070C0"/>
                          </a:solidFill>
                          <a:latin typeface="Times New Roman" pitchFamily="18" charset="0"/>
                          <a:ea typeface="Times New Roman"/>
                          <a:cs typeface="Times New Roman" pitchFamily="18" charset="0"/>
                        </a:rPr>
                        <a:t>Câu</a:t>
                      </a:r>
                      <a:endParaRPr lang="en-US" sz="2400" dirty="0">
                        <a:solidFill>
                          <a:srgbClr val="0070C0"/>
                        </a:solidFill>
                        <a:latin typeface="Times New Roman" pitchFamily="18" charset="0"/>
                        <a:ea typeface="Calibri"/>
                        <a:cs typeface="Times New Roman" pitchFamily="18" charset="0"/>
                      </a:endParaRPr>
                    </a:p>
                  </a:txBody>
                  <a:tcPr marL="49236" marR="4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vi-VN" sz="2400" b="1">
                          <a:solidFill>
                            <a:srgbClr val="0070C0"/>
                          </a:solidFill>
                          <a:latin typeface="Times New Roman" pitchFamily="18" charset="0"/>
                          <a:ea typeface="Times New Roman"/>
                          <a:cs typeface="Times New Roman" pitchFamily="18" charset="0"/>
                        </a:rPr>
                        <a:t>Đáp án</a:t>
                      </a:r>
                      <a:endParaRPr lang="en-US" sz="2400">
                        <a:solidFill>
                          <a:srgbClr val="0070C0"/>
                        </a:solidFill>
                        <a:latin typeface="Times New Roman" pitchFamily="18" charset="0"/>
                        <a:ea typeface="Calibri"/>
                        <a:cs typeface="Times New Roman" pitchFamily="18" charset="0"/>
                      </a:endParaRPr>
                    </a:p>
                  </a:txBody>
                  <a:tcPr marL="49236" marR="4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3498719">
                <a:tc>
                  <a:txBody>
                    <a:bodyPr/>
                    <a:lstStyle/>
                    <a:p>
                      <a:pPr>
                        <a:lnSpc>
                          <a:spcPct val="107000"/>
                        </a:lnSpc>
                        <a:spcBef>
                          <a:spcPts val="600"/>
                        </a:spcBef>
                        <a:spcAft>
                          <a:spcPts val="600"/>
                        </a:spcAft>
                      </a:pPr>
                      <a:r>
                        <a:rPr lang="vi-VN" sz="2400">
                          <a:solidFill>
                            <a:srgbClr val="0070C0"/>
                          </a:solidFill>
                          <a:latin typeface="Times New Roman" pitchFamily="18" charset="0"/>
                          <a:ea typeface="Times New Roman"/>
                          <a:cs typeface="Times New Roman" pitchFamily="18" charset="0"/>
                        </a:rPr>
                        <a:t>1</a:t>
                      </a:r>
                      <a:endParaRPr lang="en-US" sz="2400">
                        <a:solidFill>
                          <a:srgbClr val="0070C0"/>
                        </a:solidFill>
                        <a:latin typeface="Times New Roman" pitchFamily="18" charset="0"/>
                        <a:ea typeface="Calibri"/>
                        <a:cs typeface="Times New Roman" pitchFamily="18" charset="0"/>
                      </a:endParaRPr>
                    </a:p>
                  </a:txBody>
                  <a:tcPr marL="49236" marR="4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nSpc>
                          <a:spcPct val="107000"/>
                        </a:lnSpc>
                        <a:spcBef>
                          <a:spcPts val="600"/>
                        </a:spcBef>
                        <a:spcAft>
                          <a:spcPts val="600"/>
                        </a:spcAft>
                      </a:pPr>
                      <a:r>
                        <a:rPr lang="vi-VN" sz="2400" dirty="0">
                          <a:solidFill>
                            <a:srgbClr val="0070C0"/>
                          </a:solidFill>
                          <a:latin typeface="Times New Roman" pitchFamily="18" charset="0"/>
                          <a:ea typeface="Times New Roman"/>
                          <a:cs typeface="Times New Roman" pitchFamily="18" charset="0"/>
                        </a:rPr>
                        <a:t>Hình 5.3a: cải ngồng; </a:t>
                      </a:r>
                      <a:endParaRPr lang="en-US" sz="2400" dirty="0">
                        <a:solidFill>
                          <a:srgbClr val="0070C0"/>
                        </a:solidFill>
                        <a:latin typeface="Times New Roman" pitchFamily="18" charset="0"/>
                        <a:ea typeface="Calibri"/>
                        <a:cs typeface="Times New Roman" pitchFamily="18" charset="0"/>
                      </a:endParaRPr>
                    </a:p>
                    <a:p>
                      <a:pPr indent="450215">
                        <a:lnSpc>
                          <a:spcPct val="107000"/>
                        </a:lnSpc>
                        <a:spcBef>
                          <a:spcPts val="600"/>
                        </a:spcBef>
                        <a:spcAft>
                          <a:spcPts val="600"/>
                        </a:spcAft>
                      </a:pPr>
                      <a:r>
                        <a:rPr lang="vi-VN" sz="2400" dirty="0">
                          <a:solidFill>
                            <a:srgbClr val="0070C0"/>
                          </a:solidFill>
                          <a:latin typeface="Times New Roman" pitchFamily="18" charset="0"/>
                          <a:ea typeface="Times New Roman"/>
                          <a:cs typeface="Times New Roman" pitchFamily="18" charset="0"/>
                        </a:rPr>
                        <a:t>Hình 5.3b: xà lách xoăn; </a:t>
                      </a:r>
                      <a:endParaRPr lang="en-US" sz="2400" dirty="0">
                        <a:solidFill>
                          <a:srgbClr val="0070C0"/>
                        </a:solidFill>
                        <a:latin typeface="Times New Roman" pitchFamily="18" charset="0"/>
                        <a:ea typeface="Calibri"/>
                        <a:cs typeface="Times New Roman" pitchFamily="18" charset="0"/>
                      </a:endParaRPr>
                    </a:p>
                    <a:p>
                      <a:pPr indent="450215">
                        <a:lnSpc>
                          <a:spcPct val="107000"/>
                        </a:lnSpc>
                        <a:spcBef>
                          <a:spcPts val="600"/>
                        </a:spcBef>
                        <a:spcAft>
                          <a:spcPts val="600"/>
                        </a:spcAft>
                      </a:pPr>
                      <a:r>
                        <a:rPr lang="vi-VN" sz="2400" dirty="0">
                          <a:solidFill>
                            <a:srgbClr val="0070C0"/>
                          </a:solidFill>
                          <a:latin typeface="Times New Roman" pitchFamily="18" charset="0"/>
                          <a:ea typeface="Times New Roman"/>
                          <a:cs typeface="Times New Roman" pitchFamily="18" charset="0"/>
                        </a:rPr>
                        <a:t>Hình 5.3c: cải bó xôi; </a:t>
                      </a:r>
                      <a:endParaRPr lang="en-US" sz="2400" dirty="0">
                        <a:solidFill>
                          <a:srgbClr val="0070C0"/>
                        </a:solidFill>
                        <a:latin typeface="Times New Roman" pitchFamily="18" charset="0"/>
                        <a:ea typeface="Calibri"/>
                        <a:cs typeface="Times New Roman" pitchFamily="18" charset="0"/>
                      </a:endParaRPr>
                    </a:p>
                    <a:p>
                      <a:pPr indent="450215">
                        <a:lnSpc>
                          <a:spcPct val="107000"/>
                        </a:lnSpc>
                        <a:spcBef>
                          <a:spcPts val="600"/>
                        </a:spcBef>
                        <a:spcAft>
                          <a:spcPts val="600"/>
                        </a:spcAft>
                      </a:pPr>
                      <a:r>
                        <a:rPr lang="vi-VN" sz="2400" dirty="0">
                          <a:solidFill>
                            <a:srgbClr val="0070C0"/>
                          </a:solidFill>
                          <a:latin typeface="Times New Roman" pitchFamily="18" charset="0"/>
                          <a:ea typeface="Times New Roman"/>
                          <a:cs typeface="Times New Roman" pitchFamily="18" charset="0"/>
                        </a:rPr>
                        <a:t>Hình 5.3d: cây cải xanh; </a:t>
                      </a:r>
                      <a:endParaRPr lang="en-US" sz="2400" dirty="0">
                        <a:solidFill>
                          <a:srgbClr val="0070C0"/>
                        </a:solidFill>
                        <a:latin typeface="Times New Roman" pitchFamily="18" charset="0"/>
                        <a:ea typeface="Calibri"/>
                        <a:cs typeface="Times New Roman" pitchFamily="18" charset="0"/>
                      </a:endParaRPr>
                    </a:p>
                    <a:p>
                      <a:pPr indent="450215">
                        <a:lnSpc>
                          <a:spcPct val="107000"/>
                        </a:lnSpc>
                        <a:spcBef>
                          <a:spcPts val="600"/>
                        </a:spcBef>
                        <a:spcAft>
                          <a:spcPts val="600"/>
                        </a:spcAft>
                      </a:pPr>
                      <a:r>
                        <a:rPr lang="vi-VN" sz="2400" dirty="0">
                          <a:solidFill>
                            <a:srgbClr val="0070C0"/>
                          </a:solidFill>
                          <a:latin typeface="Times New Roman" pitchFamily="18" charset="0"/>
                          <a:ea typeface="Times New Roman"/>
                          <a:cs typeface="Times New Roman" pitchFamily="18" charset="0"/>
                        </a:rPr>
                        <a:t>Hình 5.3e: xà lách mỡ; </a:t>
                      </a:r>
                      <a:endParaRPr lang="en-US" sz="2400" dirty="0">
                        <a:solidFill>
                          <a:srgbClr val="0070C0"/>
                        </a:solidFill>
                        <a:latin typeface="Times New Roman" pitchFamily="18" charset="0"/>
                        <a:ea typeface="Calibri"/>
                        <a:cs typeface="Times New Roman" pitchFamily="18" charset="0"/>
                      </a:endParaRPr>
                    </a:p>
                    <a:p>
                      <a:pPr indent="450215">
                        <a:lnSpc>
                          <a:spcPct val="107000"/>
                        </a:lnSpc>
                        <a:spcBef>
                          <a:spcPts val="600"/>
                        </a:spcBef>
                        <a:spcAft>
                          <a:spcPts val="600"/>
                        </a:spcAft>
                      </a:pPr>
                      <a:r>
                        <a:rPr lang="vi-VN" sz="2400" dirty="0">
                          <a:solidFill>
                            <a:srgbClr val="0070C0"/>
                          </a:solidFill>
                          <a:latin typeface="Times New Roman" pitchFamily="18" charset="0"/>
                          <a:ea typeface="Times New Roman"/>
                          <a:cs typeface="Times New Roman" pitchFamily="18" charset="0"/>
                        </a:rPr>
                        <a:t>Hình 5.3f: cải thìa.</a:t>
                      </a:r>
                      <a:endParaRPr lang="en-US" sz="2400" dirty="0">
                        <a:solidFill>
                          <a:srgbClr val="0070C0"/>
                        </a:solidFill>
                        <a:latin typeface="Times New Roman" pitchFamily="18" charset="0"/>
                        <a:ea typeface="Calibri"/>
                        <a:cs typeface="Times New Roman" pitchFamily="18" charset="0"/>
                      </a:endParaRPr>
                    </a:p>
                  </a:txBody>
                  <a:tcPr marL="49236" marR="4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302140">
                <a:tc>
                  <a:txBody>
                    <a:bodyPr/>
                    <a:lstStyle/>
                    <a:p>
                      <a:pPr>
                        <a:lnSpc>
                          <a:spcPct val="107000"/>
                        </a:lnSpc>
                        <a:spcBef>
                          <a:spcPts val="600"/>
                        </a:spcBef>
                        <a:spcAft>
                          <a:spcPts val="600"/>
                        </a:spcAft>
                      </a:pPr>
                      <a:r>
                        <a:rPr lang="vi-VN" sz="2400">
                          <a:solidFill>
                            <a:srgbClr val="0070C0"/>
                          </a:solidFill>
                          <a:latin typeface="Times New Roman" pitchFamily="18" charset="0"/>
                          <a:ea typeface="Times New Roman"/>
                          <a:cs typeface="Times New Roman" pitchFamily="18" charset="0"/>
                        </a:rPr>
                        <a:t>2</a:t>
                      </a:r>
                      <a:endParaRPr lang="en-US" sz="2400">
                        <a:solidFill>
                          <a:srgbClr val="0070C0"/>
                        </a:solidFill>
                        <a:latin typeface="Times New Roman" pitchFamily="18" charset="0"/>
                        <a:ea typeface="Calibri"/>
                        <a:cs typeface="Times New Roman" pitchFamily="18" charset="0"/>
                      </a:endParaRPr>
                    </a:p>
                  </a:txBody>
                  <a:tcPr marL="49236" marR="4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vi-VN" sz="2400" dirty="0">
                          <a:solidFill>
                            <a:srgbClr val="0070C0"/>
                          </a:solidFill>
                          <a:latin typeface="Times New Roman" pitchFamily="18" charset="0"/>
                          <a:ea typeface="Times New Roman"/>
                          <a:cs typeface="Times New Roman" pitchFamily="18" charset="0"/>
                        </a:rPr>
                        <a:t>Sử dụng đất, phân bón có nguồn gốc hữu cơ (không sử dụng phân hoá học), sử dụng thuốc bảo vệ thực vật có nguồn gốc sinh học (không sử dụng thuốc hoá học).</a:t>
                      </a:r>
                      <a:endParaRPr lang="en-US" sz="2400" dirty="0">
                        <a:solidFill>
                          <a:srgbClr val="0070C0"/>
                        </a:solidFill>
                        <a:latin typeface="Times New Roman" pitchFamily="18" charset="0"/>
                        <a:ea typeface="Calibri"/>
                        <a:cs typeface="Times New Roman" pitchFamily="18" charset="0"/>
                      </a:endParaRPr>
                    </a:p>
                  </a:txBody>
                  <a:tcPr marL="49236" marR="4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868346"/>
          </a:xfrm>
        </p:spPr>
        <p:txBody>
          <a:bodyPr/>
          <a:lstStyle/>
          <a:p>
            <a:r>
              <a:rPr lang="en-US" sz="2700" b="1" dirty="0" smtClean="0">
                <a:solidFill>
                  <a:srgbClr val="FF0000"/>
                </a:solidFill>
                <a:latin typeface="Times New Roman" pitchFamily="18" charset="0"/>
                <a:cs typeface="Times New Roman" pitchFamily="18" charset="0"/>
              </a:rPr>
              <a:t/>
            </a:r>
            <a:br>
              <a:rPr lang="en-US" sz="2700" b="1" dirty="0" smtClean="0">
                <a:solidFill>
                  <a:srgbClr val="FF0000"/>
                </a:solidFill>
                <a:latin typeface="Times New Roman" pitchFamily="18" charset="0"/>
                <a:cs typeface="Times New Roman" pitchFamily="18" charset="0"/>
              </a:rPr>
            </a:br>
            <a:r>
              <a:rPr lang="en-US" sz="2700" b="1" dirty="0" err="1" smtClean="0">
                <a:solidFill>
                  <a:srgbClr val="FF0000"/>
                </a:solidFill>
                <a:latin typeface="Times New Roman" pitchFamily="18" charset="0"/>
                <a:cs typeface="Times New Roman" pitchFamily="18" charset="0"/>
              </a:rPr>
              <a:t>Bài</a:t>
            </a:r>
            <a:r>
              <a:rPr lang="en-US" sz="2700" b="1" dirty="0" smtClean="0">
                <a:solidFill>
                  <a:srgbClr val="FF0000"/>
                </a:solidFill>
                <a:latin typeface="Times New Roman" pitchFamily="18" charset="0"/>
                <a:cs typeface="Times New Roman" pitchFamily="18" charset="0"/>
              </a:rPr>
              <a:t> </a:t>
            </a:r>
            <a:r>
              <a:rPr lang="en-US" sz="2700" b="1" dirty="0">
                <a:solidFill>
                  <a:srgbClr val="FF0000"/>
                </a:solidFill>
                <a:latin typeface="Times New Roman" pitchFamily="18" charset="0"/>
                <a:cs typeface="Times New Roman" pitchFamily="18" charset="0"/>
              </a:rPr>
              <a:t>5</a:t>
            </a:r>
            <a:r>
              <a:rPr lang="vi-VN" sz="2700" b="1" dirty="0">
                <a:solidFill>
                  <a:srgbClr val="FF0000"/>
                </a:solidFill>
                <a:latin typeface="Times New Roman" pitchFamily="18" charset="0"/>
                <a:cs typeface="Times New Roman" pitchFamily="18" charset="0"/>
              </a:rPr>
              <a:t> – </a:t>
            </a:r>
            <a:r>
              <a:rPr lang="en-US" sz="2700" b="1" dirty="0">
                <a:solidFill>
                  <a:srgbClr val="FF0000"/>
                </a:solidFill>
                <a:latin typeface="Times New Roman" pitchFamily="18" charset="0"/>
                <a:cs typeface="Times New Roman" pitchFamily="18" charset="0"/>
              </a:rPr>
              <a:t>TRỒNG VÀ CHĂM SÓC CÂY CẢI XANH</a:t>
            </a:r>
            <a:r>
              <a:rPr lang="vi-VN" sz="2700" b="1" dirty="0">
                <a:solidFill>
                  <a:srgbClr val="FF0000"/>
                </a:solidFill>
                <a:latin typeface="Times New Roman" pitchFamily="18" charset="0"/>
                <a:cs typeface="Times New Roman" pitchFamily="18" charset="0"/>
              </a:rPr>
              <a:t/>
            </a:r>
            <a:br>
              <a:rPr lang="vi-VN" sz="2700" b="1" dirty="0">
                <a:solidFill>
                  <a:srgbClr val="FF0000"/>
                </a:solidFill>
                <a:latin typeface="Times New Roman" pitchFamily="18" charset="0"/>
                <a:cs typeface="Times New Roman" pitchFamily="18" charset="0"/>
              </a:rPr>
            </a:br>
            <a:r>
              <a:rPr lang="vi-VN" sz="2700" b="1" dirty="0">
                <a:solidFill>
                  <a:srgbClr val="FF0000"/>
                </a:solidFill>
                <a:latin typeface="Times New Roman" pitchFamily="18" charset="0"/>
                <a:cs typeface="Times New Roman" pitchFamily="18" charset="0"/>
              </a:rPr>
              <a:t>III. VẬN DỤNG</a:t>
            </a:r>
            <a:br>
              <a:rPr lang="vi-VN" sz="2700" b="1" dirty="0">
                <a:solidFill>
                  <a:srgbClr val="FF0000"/>
                </a:solidFill>
                <a:latin typeface="Times New Roman" pitchFamily="18" charset="0"/>
                <a:cs typeface="Times New Roman" pitchFamily="18" charset="0"/>
              </a:rPr>
            </a:br>
            <a:endParaRPr lang="en-US" sz="2700" dirty="0">
              <a:latin typeface="Times New Roman" pitchFamily="18" charset="0"/>
              <a:cs typeface="Times New Roman" pitchFamily="18" charset="0"/>
            </a:endParaRPr>
          </a:p>
        </p:txBody>
      </p:sp>
      <p:sp>
        <p:nvSpPr>
          <p:cNvPr id="4" name="Content Placeholder 3"/>
          <p:cNvSpPr>
            <a:spLocks noGrp="1"/>
          </p:cNvSpPr>
          <p:nvPr>
            <p:ph idx="1"/>
          </p:nvPr>
        </p:nvSpPr>
        <p:spPr>
          <a:solidFill>
            <a:srgbClr val="00B0F0"/>
          </a:solidFill>
        </p:spPr>
        <p:txBody>
          <a:bodyPr/>
          <a:lstStyle/>
          <a:p>
            <a:r>
              <a:rPr lang="vi-VN" dirty="0">
                <a:latin typeface="Times New Roman" pitchFamily="18" charset="0"/>
                <a:cs typeface="Times New Roman" pitchFamily="18" charset="0"/>
              </a:rPr>
              <a:t>HS lựa chọn được một loại cây rau dễ trồng, có kĩ thuật trồng và chăm sóc đơn giản tương tự cây cải xanh.</a:t>
            </a:r>
            <a:endParaRPr lang="en-US" dirty="0">
              <a:latin typeface="Times New Roman" pitchFamily="18" charset="0"/>
              <a:cs typeface="Times New Roman" pitchFamily="18" charset="0"/>
            </a:endParaRPr>
          </a:p>
          <a:p>
            <a:r>
              <a:rPr lang="vi-VN" dirty="0">
                <a:latin typeface="Times New Roman" pitchFamily="18" charset="0"/>
                <a:cs typeface="Times New Roman" pitchFamily="18" charset="0"/>
              </a:rPr>
              <a:t>HS trồng và chăm sóc ở nhà. </a:t>
            </a:r>
          </a:p>
          <a:p>
            <a:r>
              <a:rPr lang="vi-VN" dirty="0">
                <a:latin typeface="Times New Roman" pitchFamily="18" charset="0"/>
                <a:cs typeface="Times New Roman" pitchFamily="18" charset="0"/>
              </a:rPr>
              <a:t>Sau 1 tháng (30 ngày) báo cáo sản phẩm qua ảnh chụp hoặc bảng theo dõi quá trình phát triển của cây, đồng thời trình bày những lưu ý khi chăm sóc cây.</a:t>
            </a:r>
            <a:endParaRPr lang="en-US" dirty="0">
              <a:latin typeface="Times New Roman" pitchFamily="18" charset="0"/>
              <a:cs typeface="Times New Roman" pitchFamily="18" charset="0"/>
            </a:endParaRPr>
          </a:p>
          <a:p>
            <a:r>
              <a:rPr lang="vi-VN" b="1" dirty="0"/>
              <a:t> </a:t>
            </a:r>
            <a:endParaRPr lang="en-US" dirty="0"/>
          </a:p>
          <a:p>
            <a:r>
              <a:rPr lang="vi-VN" b="1" dirty="0"/>
              <a:t> </a:t>
            </a:r>
            <a:endParaRPr lang="en-US" dirty="0"/>
          </a:p>
          <a:p>
            <a:r>
              <a:rPr lang="vi-VN" b="1" dirty="0"/>
              <a:t> </a:t>
            </a:r>
            <a:endParaRPr lang="en-US" dirty="0"/>
          </a:p>
          <a:p>
            <a:r>
              <a:rPr lang="vi-VN" b="1" dirty="0"/>
              <a:t> </a:t>
            </a:r>
            <a:endParaRPr lang="en-US" dirty="0"/>
          </a:p>
          <a:p>
            <a:r>
              <a:rPr lang="vi-VN" b="1" dirty="0"/>
              <a:t> </a:t>
            </a:r>
            <a:endParaRPr lang="en-US" dirty="0"/>
          </a:p>
          <a:p>
            <a:r>
              <a:rPr lang="vi-VN" b="1" dirty="0"/>
              <a:t> </a:t>
            </a:r>
            <a:endParaRPr lang="en-US" dirty="0"/>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endParaRPr lang="en-US" altLang="en-US"/>
          </a:p>
        </p:txBody>
      </p:sp>
      <p:pic>
        <p:nvPicPr>
          <p:cNvPr id="5120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2227" y="0"/>
            <a:ext cx="9121775" cy="6862765"/>
          </a:xfrm>
        </p:spPr>
      </p:pic>
      <p:sp>
        <p:nvSpPr>
          <p:cNvPr id="6" name="TextBox 5"/>
          <p:cNvSpPr txBox="1"/>
          <p:nvPr/>
        </p:nvSpPr>
        <p:spPr>
          <a:xfrm>
            <a:off x="1475656" y="2500306"/>
            <a:ext cx="6624736" cy="1765644"/>
          </a:xfrm>
          <a:prstGeom prst="rect">
            <a:avLst/>
          </a:prstGeom>
          <a:noFill/>
        </p:spPr>
        <p:txBody>
          <a:bodyPr spcFirstLastPara="1">
            <a:prstTxWarp prst="textArchUp">
              <a:avLst/>
            </a:prstTxWarp>
            <a:spAutoFit/>
          </a:bodyPr>
          <a:lstStyle/>
          <a:p>
            <a:pPr algn="ctr">
              <a:defRPr/>
            </a:pPr>
            <a:r>
              <a:rPr lang="vi-VN" sz="7200" b="1" dirty="0">
                <a:ln w="10541" cmpd="sng">
                  <a:solidFill>
                    <a:srgbClr val="4F81BD">
                      <a:shade val="88000"/>
                      <a:satMod val="110000"/>
                    </a:srgbClr>
                  </a:solidFill>
                  <a:prstDash val="solid"/>
                </a:ln>
                <a:solidFill>
                  <a:srgbClr val="00B050"/>
                </a:solidFill>
                <a:latin typeface="Times New Roman" pitchFamily="18" charset="0"/>
                <a:cs typeface="Times New Roman" pitchFamily="18" charset="0"/>
              </a:rPr>
              <a:t>Chúc các em </a:t>
            </a:r>
          </a:p>
          <a:p>
            <a:pPr algn="ctr">
              <a:defRPr/>
            </a:pPr>
            <a:r>
              <a:rPr lang="vi-VN" sz="7200" b="1" dirty="0">
                <a:ln w="10541" cmpd="sng">
                  <a:solidFill>
                    <a:srgbClr val="4F81BD">
                      <a:shade val="88000"/>
                      <a:satMod val="110000"/>
                    </a:srgbClr>
                  </a:solidFill>
                  <a:prstDash val="solid"/>
                </a:ln>
                <a:solidFill>
                  <a:srgbClr val="00B050"/>
                </a:solidFill>
                <a:latin typeface="Times New Roman" pitchFamily="18" charset="0"/>
                <a:cs typeface="Times New Roman" pitchFamily="18" charset="0"/>
              </a:rPr>
              <a:t>thành công</a:t>
            </a:r>
            <a:r>
              <a:rPr lang="en-US" sz="7200" b="1" dirty="0">
                <a:ln w="10541" cmpd="sng">
                  <a:solidFill>
                    <a:srgbClr val="4F81BD">
                      <a:shade val="88000"/>
                      <a:satMod val="110000"/>
                    </a:srgbClr>
                  </a:solidFill>
                  <a:prstDash val="solid"/>
                </a:ln>
                <a:solidFill>
                  <a:srgbClr val="00B050"/>
                </a:solidFill>
                <a:latin typeface="Times New Roman" pitchFamily="18" charset="0"/>
                <a:cs typeface="Times New Roman" pitchFamily="18" charset="0"/>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itle 1"/>
          <p:cNvSpPr>
            <a:spLocks noGrp="1"/>
          </p:cNvSpPr>
          <p:nvPr>
            <p:ph type="title"/>
          </p:nvPr>
        </p:nvSpPr>
        <p:spPr>
          <a:xfrm>
            <a:off x="357158" y="285728"/>
            <a:ext cx="8382000" cy="857256"/>
          </a:xfrm>
          <a:ln/>
        </p:spPr>
        <p:txBody>
          <a:bodyPr vert="horz" wrap="square" lIns="91440" tIns="45720" rIns="91440" bIns="45720" anchor="ctr" anchorCtr="0"/>
          <a:lstStyle/>
          <a:p>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5</a:t>
            </a:r>
            <a:r>
              <a:rPr lang="vi-VN" sz="2800" b="1" dirty="0">
                <a:solidFill>
                  <a:srgbClr val="FF0000"/>
                </a:solidFill>
                <a:latin typeface="Times New Roman" pitchFamily="18" charset="0"/>
                <a:cs typeface="Times New Roman" pitchFamily="18" charset="0"/>
              </a:rPr>
              <a:t> - </a:t>
            </a:r>
            <a:r>
              <a:rPr lang="en-US" sz="2800" b="1" dirty="0">
                <a:solidFill>
                  <a:srgbClr val="FF0000"/>
                </a:solidFill>
                <a:latin typeface="Times New Roman" pitchFamily="18" charset="0"/>
                <a:cs typeface="Times New Roman" pitchFamily="18" charset="0"/>
              </a:rPr>
              <a:t>TRỒNG VÀ CHĂM SÓC CÂY CẢI XANH</a:t>
            </a:r>
          </a:p>
        </p:txBody>
      </p:sp>
      <p:sp>
        <p:nvSpPr>
          <p:cNvPr id="5" name="TextBox 4"/>
          <p:cNvSpPr txBox="1"/>
          <p:nvPr/>
        </p:nvSpPr>
        <p:spPr>
          <a:xfrm>
            <a:off x="357158" y="1224909"/>
            <a:ext cx="2571768" cy="523220"/>
          </a:xfrm>
          <a:prstGeom prst="rect">
            <a:avLst/>
          </a:prstGeom>
          <a:noFill/>
          <a:ln w="9525">
            <a:noFill/>
          </a:ln>
        </p:spPr>
        <p:txBody>
          <a:bodyPr wrap="square">
            <a:spAutoFit/>
          </a:bodyPr>
          <a:lstStyle/>
          <a:p>
            <a:pPr marL="342900" indent="-342900"/>
            <a:r>
              <a:rPr lang="vi-VN" sz="2800" b="1" dirty="0">
                <a:solidFill>
                  <a:srgbClr val="0000CC"/>
                </a:solidFill>
                <a:latin typeface="Times New Roman" pitchFamily="18" charset="0"/>
                <a:cs typeface="Times New Roman" pitchFamily="18" charset="0"/>
              </a:rPr>
              <a:t>KHỞI ĐỘNG</a:t>
            </a:r>
            <a:endParaRPr sz="2800" b="1" dirty="0">
              <a:solidFill>
                <a:srgbClr val="0000CC"/>
              </a:solidFill>
              <a:latin typeface="Times New Roman" pitchFamily="18" charset="0"/>
              <a:cs typeface="Times New Roman" pitchFamily="18" charset="0"/>
            </a:endParaRPr>
          </a:p>
        </p:txBody>
      </p:sp>
      <p:sp>
        <p:nvSpPr>
          <p:cNvPr id="6" name="Rounded Rectangle 5"/>
          <p:cNvSpPr/>
          <p:nvPr/>
        </p:nvSpPr>
        <p:spPr>
          <a:xfrm>
            <a:off x="2000232" y="4429132"/>
            <a:ext cx="6215106" cy="2071702"/>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dirty="0">
                <a:solidFill>
                  <a:srgbClr val="FF0000"/>
                </a:solidFill>
                <a:latin typeface="Times New Roman" pitchFamily="18" charset="0"/>
                <a:ea typeface="Calibri" pitchFamily="34" charset="0"/>
                <a:cs typeface="Times New Roman" pitchFamily="18" charset="0"/>
              </a:rPr>
              <a:t>Em hãy nêu các công việc để trồng và chăm sóc cây cải xanh mà em đã biết?</a:t>
            </a:r>
            <a:endParaRPr lang="vi-VN" sz="3200" dirty="0">
              <a:solidFill>
                <a:srgbClr val="FF0000"/>
              </a:solidFill>
              <a:latin typeface="Times New Roman" pitchFamily="18" charset="0"/>
              <a:cs typeface="Times New Roman" pitchFamily="18" charset="0"/>
            </a:endParaRPr>
          </a:p>
        </p:txBody>
      </p:sp>
      <p:pic>
        <p:nvPicPr>
          <p:cNvPr id="35842" name="Picture 2" descr="C:\Users\BeachNail\Pictures\cải 1.jfif"/>
          <p:cNvPicPr>
            <a:picLocks noChangeAspect="1" noChangeArrowheads="1"/>
          </p:cNvPicPr>
          <p:nvPr/>
        </p:nvPicPr>
        <p:blipFill>
          <a:blip r:embed="rId3"/>
          <a:srcRect/>
          <a:stretch>
            <a:fillRect/>
          </a:stretch>
        </p:blipFill>
        <p:spPr bwMode="auto">
          <a:xfrm>
            <a:off x="3938588" y="1060267"/>
            <a:ext cx="3133742" cy="2968808"/>
          </a:xfrm>
          <a:prstGeom prst="rect">
            <a:avLst/>
          </a:prstGeom>
          <a:noFill/>
        </p:spPr>
      </p:pic>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57158" y="285728"/>
            <a:ext cx="8382000" cy="857256"/>
          </a:xfrm>
          <a:ln/>
        </p:spPr>
        <p:txBody>
          <a:bodyPr vert="horz" wrap="square" lIns="91440" tIns="45720" rIns="91440" bIns="45720" anchor="ctr" anchorCtr="0"/>
          <a:lstStyle/>
          <a:p>
            <a:r>
              <a:rPr lang="en-US" sz="2800" b="1" dirty="0" err="1">
                <a:solidFill>
                  <a:srgbClr val="FF0000"/>
                </a:solidFill>
                <a:latin typeface="Arial" panose="020B0604020202020204" pitchFamily="34" charset="0"/>
              </a:rPr>
              <a:t>Bài</a:t>
            </a:r>
            <a:r>
              <a:rPr lang="en-US" sz="2800" b="1" dirty="0">
                <a:solidFill>
                  <a:srgbClr val="FF0000"/>
                </a:solidFill>
                <a:latin typeface="Arial" panose="020B0604020202020204" pitchFamily="34" charset="0"/>
              </a:rPr>
              <a:t> 5</a:t>
            </a:r>
            <a:r>
              <a:rPr lang="vi-VN" sz="2800" b="1" dirty="0">
                <a:solidFill>
                  <a:srgbClr val="FF0000"/>
                </a:solidFill>
                <a:latin typeface="Arial" panose="020B0604020202020204" pitchFamily="34" charset="0"/>
              </a:rPr>
              <a:t> - </a:t>
            </a:r>
            <a:r>
              <a:rPr lang="en-US" sz="2800" b="1" dirty="0">
                <a:solidFill>
                  <a:srgbClr val="FF0000"/>
                </a:solidFill>
              </a:rPr>
              <a:t>TRỒNG VÀ CHĂM SÓC CÂY CẢI XANH</a:t>
            </a:r>
            <a:endParaRPr lang="en-US" sz="2800" b="1" dirty="0">
              <a:solidFill>
                <a:srgbClr val="FF0000"/>
              </a:solidFill>
              <a:latin typeface="Arial" panose="020B0604020202020204" pitchFamily="34" charset="0"/>
            </a:endParaRPr>
          </a:p>
        </p:txBody>
      </p:sp>
      <p:sp>
        <p:nvSpPr>
          <p:cNvPr id="5" name="TextBox 4"/>
          <p:cNvSpPr txBox="1"/>
          <p:nvPr/>
        </p:nvSpPr>
        <p:spPr>
          <a:xfrm>
            <a:off x="357158" y="1214422"/>
            <a:ext cx="2571768" cy="954107"/>
          </a:xfrm>
          <a:prstGeom prst="rect">
            <a:avLst/>
          </a:prstGeom>
          <a:noFill/>
          <a:ln w="9525">
            <a:noFill/>
          </a:ln>
        </p:spPr>
        <p:txBody>
          <a:bodyPr wrap="square">
            <a:spAutoFit/>
          </a:bodyPr>
          <a:lstStyle/>
          <a:p>
            <a:pPr marL="342900" indent="-342900"/>
            <a:r>
              <a:rPr lang="vi-VN" sz="2800" b="1" dirty="0">
                <a:solidFill>
                  <a:srgbClr val="0000CC"/>
                </a:solidFill>
                <a:latin typeface="Arial" panose="020B0604020202020204" pitchFamily="34" charset="0"/>
              </a:rPr>
              <a:t>Quy trình trồng trọt</a:t>
            </a:r>
            <a:endParaRPr sz="2800" b="1" dirty="0">
              <a:solidFill>
                <a:srgbClr val="0000CC"/>
              </a:solidFill>
              <a:latin typeface="Arial" panose="020B0604020202020204" pitchFamily="34" charset="0"/>
            </a:endParaRPr>
          </a:p>
        </p:txBody>
      </p:sp>
      <p:sp>
        <p:nvSpPr>
          <p:cNvPr id="6" name="Rounded Rectangle 5"/>
          <p:cNvSpPr/>
          <p:nvPr/>
        </p:nvSpPr>
        <p:spPr>
          <a:xfrm>
            <a:off x="214282" y="2714620"/>
            <a:ext cx="6357982" cy="392909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000" dirty="0">
                <a:solidFill>
                  <a:srgbClr val="FF0000"/>
                </a:solidFill>
                <a:latin typeface="Times New Roman" pitchFamily="18" charset="0"/>
                <a:cs typeface="Times New Roman" pitchFamily="18" charset="0"/>
              </a:rPr>
              <a:t>Quy trình trồng trọt gồm 5 bước:</a:t>
            </a:r>
          </a:p>
          <a:p>
            <a:pPr lvl="0" algn="just"/>
            <a:r>
              <a:rPr lang="vi-VN" sz="3000" dirty="0">
                <a:solidFill>
                  <a:srgbClr val="FF0000"/>
                </a:solidFill>
                <a:latin typeface="Times New Roman" pitchFamily="18" charset="0"/>
                <a:cs typeface="Times New Roman" pitchFamily="18" charset="0"/>
              </a:rPr>
              <a:t>+ Bước 1. Chuẩn bị đất trồng;</a:t>
            </a:r>
          </a:p>
          <a:p>
            <a:pPr lvl="0" algn="just"/>
            <a:r>
              <a:rPr lang="vi-VN" sz="3000" dirty="0">
                <a:solidFill>
                  <a:srgbClr val="FF0000"/>
                </a:solidFill>
                <a:latin typeface="Times New Roman" pitchFamily="18" charset="0"/>
                <a:cs typeface="Times New Roman" pitchFamily="18" charset="0"/>
              </a:rPr>
              <a:t>+ Bước 2. Chuẩn bị giống cây trồng;</a:t>
            </a:r>
          </a:p>
          <a:p>
            <a:pPr lvl="0" algn="just"/>
            <a:r>
              <a:rPr lang="vi-VN" sz="3000" dirty="0">
                <a:solidFill>
                  <a:srgbClr val="FF0000"/>
                </a:solidFill>
                <a:latin typeface="Times New Roman" pitchFamily="18" charset="0"/>
                <a:cs typeface="Times New Roman" pitchFamily="18" charset="0"/>
              </a:rPr>
              <a:t>+ Bước 3. Gieo trồng;</a:t>
            </a:r>
          </a:p>
          <a:p>
            <a:pPr lvl="0" algn="just"/>
            <a:r>
              <a:rPr lang="vi-VN" sz="3000" dirty="0">
                <a:solidFill>
                  <a:srgbClr val="FF0000"/>
                </a:solidFill>
                <a:latin typeface="Times New Roman" pitchFamily="18" charset="0"/>
                <a:cs typeface="Times New Roman" pitchFamily="18" charset="0"/>
              </a:rPr>
              <a:t>+ Bước 4. Chăm sóc cây;</a:t>
            </a:r>
          </a:p>
          <a:p>
            <a:pPr lvl="0" algn="just"/>
            <a:r>
              <a:rPr lang="vi-VN" sz="3000" dirty="0">
                <a:solidFill>
                  <a:srgbClr val="FF0000"/>
                </a:solidFill>
                <a:latin typeface="Times New Roman" pitchFamily="18" charset="0"/>
                <a:cs typeface="Times New Roman" pitchFamily="18" charset="0"/>
              </a:rPr>
              <a:t>+ Bước 5. Thu hoạch.</a:t>
            </a:r>
          </a:p>
        </p:txBody>
      </p:sp>
      <p:pic>
        <p:nvPicPr>
          <p:cNvPr id="35842" name="Picture 2" descr="C:\Users\BeachNail\Pictures\cải 1.jfif"/>
          <p:cNvPicPr>
            <a:picLocks noChangeAspect="1" noChangeArrowheads="1"/>
          </p:cNvPicPr>
          <p:nvPr/>
        </p:nvPicPr>
        <p:blipFill>
          <a:blip r:embed="rId3"/>
          <a:srcRect/>
          <a:stretch>
            <a:fillRect/>
          </a:stretch>
        </p:blipFill>
        <p:spPr bwMode="auto">
          <a:xfrm>
            <a:off x="5643570" y="928670"/>
            <a:ext cx="3133742" cy="2968808"/>
          </a:xfrm>
          <a:prstGeom prst="rect">
            <a:avLst/>
          </a:prstGeom>
          <a:noFill/>
        </p:spPr>
      </p:pic>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57158" y="285728"/>
            <a:ext cx="8382000" cy="857256"/>
          </a:xfrm>
          <a:ln/>
        </p:spPr>
        <p:txBody>
          <a:bodyPr vert="horz" wrap="square" lIns="91440" tIns="45720" rIns="91440" bIns="45720" anchor="ctr" anchorCtr="0"/>
          <a:lstStyle/>
          <a:p>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5</a:t>
            </a:r>
            <a:r>
              <a:rPr lang="vi-VN" sz="2800" b="1" dirty="0">
                <a:solidFill>
                  <a:srgbClr val="FF0000"/>
                </a:solidFill>
                <a:latin typeface="Times New Roman" pitchFamily="18" charset="0"/>
                <a:cs typeface="Times New Roman" pitchFamily="18" charset="0"/>
              </a:rPr>
              <a:t> - </a:t>
            </a:r>
            <a:r>
              <a:rPr lang="en-US" sz="2800" b="1" dirty="0">
                <a:solidFill>
                  <a:srgbClr val="FF0000"/>
                </a:solidFill>
                <a:latin typeface="Times New Roman" pitchFamily="18" charset="0"/>
                <a:cs typeface="Times New Roman" pitchFamily="18" charset="0"/>
              </a:rPr>
              <a:t>TRỒNG VÀ CHĂM SÓC CÂY CẢI XANH</a:t>
            </a:r>
          </a:p>
        </p:txBody>
      </p:sp>
      <p:sp>
        <p:nvSpPr>
          <p:cNvPr id="5" name="TextBox 4"/>
          <p:cNvSpPr txBox="1"/>
          <p:nvPr/>
        </p:nvSpPr>
        <p:spPr>
          <a:xfrm>
            <a:off x="357158" y="1214423"/>
            <a:ext cx="8286808" cy="1384995"/>
          </a:xfrm>
          <a:prstGeom prst="rect">
            <a:avLst/>
          </a:prstGeom>
          <a:noFill/>
          <a:ln w="9525">
            <a:noFill/>
          </a:ln>
        </p:spPr>
        <p:txBody>
          <a:bodyPr wrap="square">
            <a:spAutoFit/>
          </a:bodyPr>
          <a:lstStyle/>
          <a:p>
            <a:r>
              <a:rPr lang="vi-VN" sz="2800" b="1" dirty="0">
                <a:solidFill>
                  <a:srgbClr val="0000CC"/>
                </a:solidFill>
                <a:latin typeface="Times New Roman" pitchFamily="18" charset="0"/>
                <a:cs typeface="Times New Roman" pitchFamily="18" charset="0"/>
              </a:rPr>
              <a:t>I. Hướng dẫn trồng cây cải xanh</a:t>
            </a:r>
            <a:endParaRPr lang="en-US" sz="2800" dirty="0">
              <a:solidFill>
                <a:srgbClr val="0000CC"/>
              </a:solidFill>
              <a:latin typeface="Times New Roman" pitchFamily="18" charset="0"/>
              <a:cs typeface="Times New Roman" pitchFamily="18" charset="0"/>
            </a:endParaRPr>
          </a:p>
          <a:p>
            <a:r>
              <a:rPr lang="vi-VN" sz="2800" b="1" dirty="0">
                <a:solidFill>
                  <a:srgbClr val="0000CC"/>
                </a:solidFill>
                <a:latin typeface="Times New Roman" pitchFamily="18" charset="0"/>
                <a:cs typeface="Times New Roman" pitchFamily="18" charset="0"/>
              </a:rPr>
              <a:t>1. Chuẩn bị</a:t>
            </a:r>
            <a:endParaRPr lang="en-US" sz="2800" dirty="0">
              <a:solidFill>
                <a:srgbClr val="0000CC"/>
              </a:solidFill>
              <a:latin typeface="Times New Roman" pitchFamily="18" charset="0"/>
              <a:cs typeface="Times New Roman" pitchFamily="18" charset="0"/>
            </a:endParaRPr>
          </a:p>
          <a:p>
            <a:pPr marL="342900" indent="-342900"/>
            <a:endParaRPr sz="2800" b="1" dirty="0">
              <a:solidFill>
                <a:srgbClr val="0000CC"/>
              </a:solidFill>
              <a:latin typeface="Arial" panose="020B0604020202020204" pitchFamily="34" charset="0"/>
            </a:endParaRPr>
          </a:p>
        </p:txBody>
      </p:sp>
      <p:sp>
        <p:nvSpPr>
          <p:cNvPr id="6" name="Rounded Rectangle 5"/>
          <p:cNvSpPr/>
          <p:nvPr/>
        </p:nvSpPr>
        <p:spPr>
          <a:xfrm>
            <a:off x="971600" y="4338624"/>
            <a:ext cx="7848872" cy="2162209"/>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dirty="0">
                <a:solidFill>
                  <a:srgbClr val="000000"/>
                </a:solidFill>
                <a:latin typeface="Times New Roman" pitchFamily="18" charset="0"/>
                <a:ea typeface="Calibri" pitchFamily="34" charset="0"/>
                <a:cs typeface="Times New Roman" pitchFamily="18" charset="0"/>
              </a:rPr>
              <a:t>Chuẩn bị trồng cây cải xanh gồm các công việc: </a:t>
            </a:r>
            <a:endParaRPr lang="en-US" sz="2800" dirty="0">
              <a:solidFill>
                <a:schemeClr val="tx1"/>
              </a:solidFill>
              <a:latin typeface="Times New Roman" pitchFamily="18" charset="0"/>
              <a:cs typeface="Times New Roman" pitchFamily="18" charset="0"/>
            </a:endParaRPr>
          </a:p>
          <a:p>
            <a:pPr lvl="0" algn="just" eaLnBrk="0" hangingPunct="0"/>
            <a:r>
              <a:rPr lang="vi-VN" sz="2800" dirty="0">
                <a:solidFill>
                  <a:srgbClr val="000000"/>
                </a:solidFill>
                <a:latin typeface="Times New Roman" pitchFamily="18" charset="0"/>
                <a:ea typeface="Calibri" pitchFamily="34" charset="0"/>
                <a:cs typeface="Times New Roman" pitchFamily="18" charset="0"/>
              </a:rPr>
              <a:t>- chuẩn bị đất trồng, </a:t>
            </a:r>
            <a:endParaRPr lang="en-US" sz="2800" dirty="0">
              <a:solidFill>
                <a:schemeClr val="tx1"/>
              </a:solidFill>
              <a:latin typeface="Times New Roman" pitchFamily="18" charset="0"/>
              <a:cs typeface="Times New Roman" pitchFamily="18" charset="0"/>
            </a:endParaRPr>
          </a:p>
          <a:p>
            <a:pPr lvl="0" algn="just" eaLnBrk="0" hangingPunct="0"/>
            <a:r>
              <a:rPr lang="vi-VN" sz="2800" dirty="0">
                <a:solidFill>
                  <a:srgbClr val="000000"/>
                </a:solidFill>
                <a:latin typeface="Times New Roman" pitchFamily="18" charset="0"/>
                <a:ea typeface="Calibri" pitchFamily="34" charset="0"/>
                <a:cs typeface="Times New Roman" pitchFamily="18" charset="0"/>
              </a:rPr>
              <a:t>- chuẩn bị hạt giống cải xanh,</a:t>
            </a:r>
            <a:endParaRPr lang="en-US" sz="2800" dirty="0">
              <a:solidFill>
                <a:schemeClr val="tx1"/>
              </a:solidFill>
              <a:latin typeface="Times New Roman" pitchFamily="18" charset="0"/>
              <a:cs typeface="Times New Roman" pitchFamily="18" charset="0"/>
            </a:endParaRPr>
          </a:p>
          <a:p>
            <a:pPr lvl="0" algn="just" eaLnBrk="0" hangingPunct="0"/>
            <a:r>
              <a:rPr lang="vi-VN" sz="2800" dirty="0">
                <a:solidFill>
                  <a:srgbClr val="000000"/>
                </a:solidFill>
                <a:latin typeface="Times New Roman" pitchFamily="18" charset="0"/>
                <a:ea typeface="Calibri" pitchFamily="34" charset="0"/>
                <a:cs typeface="Times New Roman" pitchFamily="18" charset="0"/>
              </a:rPr>
              <a:t>- chuẩn bị phân bón và dụng cụ trồng cây.</a:t>
            </a:r>
            <a:endParaRPr lang="vi-VN" sz="2800" dirty="0">
              <a:solidFill>
                <a:schemeClr val="tx1"/>
              </a:solidFill>
              <a:latin typeface="Times New Roman" pitchFamily="18" charset="0"/>
              <a:cs typeface="Times New Roman" pitchFamily="18" charset="0"/>
            </a:endParaRPr>
          </a:p>
        </p:txBody>
      </p:sp>
      <p:pic>
        <p:nvPicPr>
          <p:cNvPr id="52226" name="Picture 2" descr="C:\Users\BeachNail\Pictures\ươm.jfif"/>
          <p:cNvPicPr>
            <a:picLocks noChangeAspect="1" noChangeArrowheads="1"/>
          </p:cNvPicPr>
          <p:nvPr/>
        </p:nvPicPr>
        <p:blipFill>
          <a:blip r:embed="rId3"/>
          <a:srcRect/>
          <a:stretch>
            <a:fillRect/>
          </a:stretch>
        </p:blipFill>
        <p:spPr bwMode="auto">
          <a:xfrm>
            <a:off x="571472" y="2500306"/>
            <a:ext cx="2857500" cy="1600200"/>
          </a:xfrm>
          <a:prstGeom prst="rect">
            <a:avLst/>
          </a:prstGeom>
          <a:noFill/>
        </p:spPr>
      </p:pic>
      <p:pic>
        <p:nvPicPr>
          <p:cNvPr id="52227" name="Picture 3" descr="C:\Users\BeachNail\Pictures\hạt cải.jfif"/>
          <p:cNvPicPr>
            <a:picLocks noChangeAspect="1" noChangeArrowheads="1"/>
          </p:cNvPicPr>
          <p:nvPr/>
        </p:nvPicPr>
        <p:blipFill>
          <a:blip r:embed="rId4"/>
          <a:srcRect/>
          <a:stretch>
            <a:fillRect/>
          </a:stretch>
        </p:blipFill>
        <p:spPr bwMode="auto">
          <a:xfrm>
            <a:off x="3714744" y="2214555"/>
            <a:ext cx="2143125" cy="1718502"/>
          </a:xfrm>
          <a:prstGeom prst="rect">
            <a:avLst/>
          </a:prstGeom>
          <a:noFill/>
        </p:spPr>
      </p:pic>
      <p:pic>
        <p:nvPicPr>
          <p:cNvPr id="52228" name="Picture 4" descr="C:\Users\BeachNail\Pictures\download.jfif"/>
          <p:cNvPicPr>
            <a:picLocks noChangeAspect="1" noChangeArrowheads="1"/>
          </p:cNvPicPr>
          <p:nvPr/>
        </p:nvPicPr>
        <p:blipFill>
          <a:blip r:embed="rId5"/>
          <a:srcRect/>
          <a:stretch>
            <a:fillRect/>
          </a:stretch>
        </p:blipFill>
        <p:spPr bwMode="auto">
          <a:xfrm>
            <a:off x="6357950" y="1643050"/>
            <a:ext cx="1695450" cy="2695575"/>
          </a:xfrm>
          <a:prstGeom prst="rect">
            <a:avLst/>
          </a:prstGeom>
          <a:noFill/>
        </p:spPr>
      </p:pic>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57158" y="285728"/>
            <a:ext cx="8382000" cy="857256"/>
          </a:xfrm>
          <a:ln/>
        </p:spPr>
        <p:txBody>
          <a:bodyPr vert="horz" wrap="square" lIns="91440" tIns="45720" rIns="91440" bIns="45720" anchor="ctr" anchorCtr="0"/>
          <a:lstStyle/>
          <a:p>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5</a:t>
            </a:r>
            <a:r>
              <a:rPr lang="vi-VN" sz="2800" b="1" dirty="0">
                <a:solidFill>
                  <a:srgbClr val="FF0000"/>
                </a:solidFill>
                <a:latin typeface="Times New Roman" pitchFamily="18" charset="0"/>
                <a:cs typeface="Times New Roman" pitchFamily="18" charset="0"/>
              </a:rPr>
              <a:t> - </a:t>
            </a:r>
            <a:r>
              <a:rPr lang="en-US" sz="2800" b="1" dirty="0">
                <a:solidFill>
                  <a:srgbClr val="FF0000"/>
                </a:solidFill>
                <a:latin typeface="Times New Roman" pitchFamily="18" charset="0"/>
                <a:cs typeface="Times New Roman" pitchFamily="18" charset="0"/>
              </a:rPr>
              <a:t>TRỒNG VÀ CHĂM SÓC CÂY CẢI XANH</a:t>
            </a:r>
          </a:p>
        </p:txBody>
      </p:sp>
      <p:sp>
        <p:nvSpPr>
          <p:cNvPr id="5" name="TextBox 4"/>
          <p:cNvSpPr txBox="1"/>
          <p:nvPr/>
        </p:nvSpPr>
        <p:spPr>
          <a:xfrm>
            <a:off x="357158" y="1214423"/>
            <a:ext cx="8286808" cy="1384995"/>
          </a:xfrm>
          <a:prstGeom prst="rect">
            <a:avLst/>
          </a:prstGeom>
          <a:noFill/>
          <a:ln w="9525">
            <a:noFill/>
          </a:ln>
        </p:spPr>
        <p:txBody>
          <a:bodyPr wrap="square">
            <a:spAutoFit/>
          </a:bodyPr>
          <a:lstStyle/>
          <a:p>
            <a:r>
              <a:rPr lang="vi-VN" sz="2800" b="1" dirty="0">
                <a:solidFill>
                  <a:srgbClr val="0000CC"/>
                </a:solidFill>
                <a:latin typeface="Times New Roman" pitchFamily="18" charset="0"/>
                <a:cs typeface="Times New Roman" pitchFamily="18" charset="0"/>
              </a:rPr>
              <a:t>I. Hướng dẫn trồng cây cải xanh</a:t>
            </a:r>
            <a:endParaRPr lang="en-US" sz="2800" dirty="0">
              <a:solidFill>
                <a:srgbClr val="0000CC"/>
              </a:solidFill>
              <a:latin typeface="Times New Roman" pitchFamily="18" charset="0"/>
              <a:cs typeface="Times New Roman" pitchFamily="18" charset="0"/>
            </a:endParaRPr>
          </a:p>
          <a:p>
            <a:r>
              <a:rPr lang="vi-VN" sz="2800" b="1" dirty="0">
                <a:solidFill>
                  <a:srgbClr val="0000CC"/>
                </a:solidFill>
                <a:latin typeface="Times New Roman" pitchFamily="18" charset="0"/>
                <a:cs typeface="Times New Roman" pitchFamily="18" charset="0"/>
              </a:rPr>
              <a:t>2. Yêu cầu kỹ thuật</a:t>
            </a:r>
            <a:endParaRPr lang="en-US" sz="2800" dirty="0">
              <a:solidFill>
                <a:srgbClr val="0000CC"/>
              </a:solidFill>
              <a:latin typeface="Times New Roman" pitchFamily="18" charset="0"/>
              <a:cs typeface="Times New Roman" pitchFamily="18" charset="0"/>
            </a:endParaRPr>
          </a:p>
          <a:p>
            <a:pPr marL="342900" indent="-342900"/>
            <a:endParaRPr sz="2800" b="1" dirty="0">
              <a:solidFill>
                <a:srgbClr val="0000CC"/>
              </a:solidFill>
              <a:latin typeface="Arial" panose="020B0604020202020204" pitchFamily="34" charset="0"/>
            </a:endParaRPr>
          </a:p>
        </p:txBody>
      </p:sp>
      <p:sp>
        <p:nvSpPr>
          <p:cNvPr id="6" name="Rounded Rectangle 5"/>
          <p:cNvSpPr/>
          <p:nvPr/>
        </p:nvSpPr>
        <p:spPr>
          <a:xfrm>
            <a:off x="1928794" y="4429132"/>
            <a:ext cx="6215106" cy="1500198"/>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FF0000"/>
                </a:solidFill>
                <a:latin typeface="Times New Roman" pitchFamily="18" charset="0"/>
                <a:cs typeface="Times New Roman" pitchFamily="18" charset="0"/>
              </a:rPr>
              <a:t>Vì sao bao bì thuốc bảo vệ thực vật cần bỏ đúng nơi quy định?</a:t>
            </a:r>
            <a:endParaRPr lang="en-US" sz="2400" dirty="0">
              <a:solidFill>
                <a:srgbClr val="FF0000"/>
              </a:solidFill>
              <a:latin typeface="Times New Roman" pitchFamily="18" charset="0"/>
              <a:cs typeface="Times New Roman" pitchFamily="18" charset="0"/>
            </a:endParaRPr>
          </a:p>
        </p:txBody>
      </p:sp>
      <p:sp>
        <p:nvSpPr>
          <p:cNvPr id="8" name="Rectangle 7"/>
          <p:cNvSpPr/>
          <p:nvPr/>
        </p:nvSpPr>
        <p:spPr>
          <a:xfrm>
            <a:off x="428596" y="2500306"/>
            <a:ext cx="4429156" cy="13573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400" dirty="0">
                <a:solidFill>
                  <a:srgbClr val="FF0000"/>
                </a:solidFill>
                <a:latin typeface="Times New Roman" pitchFamily="18" charset="0"/>
                <a:ea typeface="Calibri" pitchFamily="34" charset="0"/>
                <a:cs typeface="Times New Roman" pitchFamily="18" charset="0"/>
              </a:rPr>
              <a:t>Cây cải xanh sau khi trồng có biểu hiện như thế nào là đạt yêu cầu?</a:t>
            </a:r>
            <a:endParaRPr lang="vi-VN" sz="3200" dirty="0">
              <a:solidFill>
                <a:srgbClr val="FF0000"/>
              </a:solidFill>
              <a:latin typeface="Times New Roman" pitchFamily="18" charset="0"/>
              <a:cs typeface="Times New Roman" pitchFamily="18" charset="0"/>
            </a:endParaRPr>
          </a:p>
        </p:txBody>
      </p:sp>
      <p:pic>
        <p:nvPicPr>
          <p:cNvPr id="54274" name="Picture 2" descr="C:\Users\BeachNail\Pictures\cải 2.jfif"/>
          <p:cNvPicPr>
            <a:picLocks noChangeAspect="1" noChangeArrowheads="1"/>
          </p:cNvPicPr>
          <p:nvPr/>
        </p:nvPicPr>
        <p:blipFill>
          <a:blip r:embed="rId3"/>
          <a:srcRect/>
          <a:stretch>
            <a:fillRect/>
          </a:stretch>
        </p:blipFill>
        <p:spPr bwMode="auto">
          <a:xfrm>
            <a:off x="5286380" y="1785926"/>
            <a:ext cx="3429024" cy="2571768"/>
          </a:xfrm>
          <a:prstGeom prst="rect">
            <a:avLst/>
          </a:prstGeom>
          <a:noFill/>
        </p:spPr>
      </p:pic>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57158" y="285728"/>
            <a:ext cx="8382000" cy="857256"/>
          </a:xfrm>
          <a:ln/>
        </p:spPr>
        <p:txBody>
          <a:bodyPr vert="horz" wrap="square" lIns="91440" tIns="45720" rIns="91440" bIns="45720" anchor="ctr" anchorCtr="0"/>
          <a:lstStyle/>
          <a:p>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5</a:t>
            </a:r>
            <a:r>
              <a:rPr lang="vi-VN" sz="2800" b="1" dirty="0">
                <a:solidFill>
                  <a:srgbClr val="FF0000"/>
                </a:solidFill>
                <a:latin typeface="Times New Roman" pitchFamily="18" charset="0"/>
                <a:cs typeface="Times New Roman" pitchFamily="18" charset="0"/>
              </a:rPr>
              <a:t> - </a:t>
            </a:r>
            <a:r>
              <a:rPr lang="en-US" sz="2800" b="1" dirty="0">
                <a:solidFill>
                  <a:srgbClr val="FF0000"/>
                </a:solidFill>
                <a:latin typeface="Times New Roman" pitchFamily="18" charset="0"/>
                <a:cs typeface="Times New Roman" pitchFamily="18" charset="0"/>
              </a:rPr>
              <a:t>TRỒNG VÀ CHĂM SÓC CÂY CẢI XANH</a:t>
            </a:r>
          </a:p>
        </p:txBody>
      </p:sp>
      <p:sp>
        <p:nvSpPr>
          <p:cNvPr id="5" name="TextBox 4"/>
          <p:cNvSpPr txBox="1"/>
          <p:nvPr/>
        </p:nvSpPr>
        <p:spPr>
          <a:xfrm>
            <a:off x="357158" y="1214423"/>
            <a:ext cx="8286808" cy="1384995"/>
          </a:xfrm>
          <a:prstGeom prst="rect">
            <a:avLst/>
          </a:prstGeom>
          <a:noFill/>
          <a:ln w="9525">
            <a:noFill/>
          </a:ln>
        </p:spPr>
        <p:txBody>
          <a:bodyPr wrap="square">
            <a:spAutoFit/>
          </a:bodyPr>
          <a:lstStyle/>
          <a:p>
            <a:r>
              <a:rPr lang="vi-VN" sz="2800" b="1" dirty="0">
                <a:solidFill>
                  <a:srgbClr val="0000CC"/>
                </a:solidFill>
                <a:latin typeface="Times New Roman" pitchFamily="18" charset="0"/>
                <a:cs typeface="Times New Roman" pitchFamily="18" charset="0"/>
              </a:rPr>
              <a:t>I. Hướng dẫn trồng cây cải xanh</a:t>
            </a:r>
            <a:endParaRPr lang="en-US" sz="2800" dirty="0">
              <a:solidFill>
                <a:srgbClr val="0000CC"/>
              </a:solidFill>
              <a:latin typeface="Times New Roman" pitchFamily="18" charset="0"/>
              <a:cs typeface="Times New Roman" pitchFamily="18" charset="0"/>
            </a:endParaRPr>
          </a:p>
          <a:p>
            <a:r>
              <a:rPr lang="vi-VN" sz="2800" b="1" dirty="0">
                <a:solidFill>
                  <a:srgbClr val="0000CC"/>
                </a:solidFill>
                <a:latin typeface="Times New Roman" pitchFamily="18" charset="0"/>
                <a:cs typeface="Times New Roman" pitchFamily="18" charset="0"/>
              </a:rPr>
              <a:t>2. Yêu cầu kỹ thuật</a:t>
            </a:r>
            <a:endParaRPr lang="en-US" sz="2800" dirty="0">
              <a:solidFill>
                <a:srgbClr val="0000CC"/>
              </a:solidFill>
              <a:latin typeface="Times New Roman" pitchFamily="18" charset="0"/>
              <a:cs typeface="Times New Roman" pitchFamily="18" charset="0"/>
            </a:endParaRPr>
          </a:p>
          <a:p>
            <a:pPr marL="342900" indent="-342900"/>
            <a:endParaRPr sz="2800" b="1" dirty="0">
              <a:solidFill>
                <a:srgbClr val="0000CC"/>
              </a:solidFill>
              <a:latin typeface="Arial" panose="020B0604020202020204" pitchFamily="34" charset="0"/>
            </a:endParaRPr>
          </a:p>
        </p:txBody>
      </p:sp>
      <p:sp>
        <p:nvSpPr>
          <p:cNvPr id="6" name="Rounded Rectangle 5"/>
          <p:cNvSpPr/>
          <p:nvPr/>
        </p:nvSpPr>
        <p:spPr>
          <a:xfrm>
            <a:off x="428596" y="4572008"/>
            <a:ext cx="8391876" cy="2071702"/>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dirty="0">
                <a:solidFill>
                  <a:srgbClr val="0000CC"/>
                </a:solidFill>
                <a:latin typeface="Times New Roman" pitchFamily="18" charset="0"/>
                <a:cs typeface="Times New Roman" pitchFamily="18" charset="0"/>
              </a:rPr>
              <a:t>Cải xanh có thể thu hoạch được sau 30 – 40 ngày (hoặc cao trên 15 cm); </a:t>
            </a:r>
          </a:p>
          <a:p>
            <a:pPr lvl="0" algn="just"/>
            <a:r>
              <a:rPr lang="vi-VN" sz="2800" dirty="0">
                <a:solidFill>
                  <a:srgbClr val="0000CC"/>
                </a:solidFill>
                <a:latin typeface="Times New Roman" pitchFamily="18" charset="0"/>
                <a:cs typeface="Times New Roman" pitchFamily="18" charset="0"/>
              </a:rPr>
              <a:t>không bị sâu, bệnh; lá cải còn nguyên vẹn, đều màu và có màu xanh đậm.</a:t>
            </a:r>
          </a:p>
        </p:txBody>
      </p:sp>
      <p:pic>
        <p:nvPicPr>
          <p:cNvPr id="55298" name="Picture 2" descr="C:\Users\BeachNail\Pictures\cải 7.jfif"/>
          <p:cNvPicPr>
            <a:picLocks noChangeAspect="1" noChangeArrowheads="1"/>
          </p:cNvPicPr>
          <p:nvPr/>
        </p:nvPicPr>
        <p:blipFill>
          <a:blip r:embed="rId3"/>
          <a:srcRect/>
          <a:stretch>
            <a:fillRect/>
          </a:stretch>
        </p:blipFill>
        <p:spPr bwMode="auto">
          <a:xfrm>
            <a:off x="2428860" y="2285992"/>
            <a:ext cx="5357849" cy="2162123"/>
          </a:xfrm>
          <a:prstGeom prst="rect">
            <a:avLst/>
          </a:prstGeom>
          <a:noFill/>
        </p:spPr>
      </p:pic>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57158" y="285728"/>
            <a:ext cx="8382000" cy="857256"/>
          </a:xfrm>
          <a:ln/>
        </p:spPr>
        <p:txBody>
          <a:bodyPr vert="horz" wrap="square" lIns="91440" tIns="45720" rIns="91440" bIns="45720" anchor="ctr" anchorCtr="0"/>
          <a:lstStyle/>
          <a:p>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5</a:t>
            </a:r>
            <a:r>
              <a:rPr lang="vi-VN" sz="2800" b="1" dirty="0">
                <a:solidFill>
                  <a:srgbClr val="FF0000"/>
                </a:solidFill>
                <a:latin typeface="Times New Roman" pitchFamily="18" charset="0"/>
                <a:cs typeface="Times New Roman" pitchFamily="18" charset="0"/>
              </a:rPr>
              <a:t> - </a:t>
            </a:r>
            <a:r>
              <a:rPr lang="en-US" sz="2800" b="1" dirty="0">
                <a:solidFill>
                  <a:srgbClr val="FF0000"/>
                </a:solidFill>
                <a:latin typeface="Times New Roman" pitchFamily="18" charset="0"/>
                <a:cs typeface="Times New Roman" pitchFamily="18" charset="0"/>
              </a:rPr>
              <a:t>TRỒNG VÀ CHĂM SÓC CÂY CẢI XANH</a:t>
            </a:r>
          </a:p>
        </p:txBody>
      </p:sp>
      <p:sp>
        <p:nvSpPr>
          <p:cNvPr id="5" name="TextBox 4"/>
          <p:cNvSpPr txBox="1"/>
          <p:nvPr/>
        </p:nvSpPr>
        <p:spPr>
          <a:xfrm>
            <a:off x="357158" y="1214423"/>
            <a:ext cx="8286808" cy="1384995"/>
          </a:xfrm>
          <a:prstGeom prst="rect">
            <a:avLst/>
          </a:prstGeom>
          <a:noFill/>
          <a:ln w="9525">
            <a:noFill/>
          </a:ln>
        </p:spPr>
        <p:txBody>
          <a:bodyPr wrap="square">
            <a:spAutoFit/>
          </a:bodyPr>
          <a:lstStyle/>
          <a:p>
            <a:r>
              <a:rPr lang="vi-VN" sz="2800" b="1" dirty="0">
                <a:solidFill>
                  <a:srgbClr val="0000CC"/>
                </a:solidFill>
                <a:latin typeface="Times New Roman" pitchFamily="18" charset="0"/>
                <a:cs typeface="Times New Roman" pitchFamily="18" charset="0"/>
              </a:rPr>
              <a:t>I. Hướng dẫn trồng cây cải xanh</a:t>
            </a:r>
            <a:endParaRPr lang="en-US" sz="2800" dirty="0">
              <a:solidFill>
                <a:srgbClr val="0000CC"/>
              </a:solidFill>
              <a:latin typeface="Times New Roman" pitchFamily="18" charset="0"/>
              <a:cs typeface="Times New Roman" pitchFamily="18" charset="0"/>
            </a:endParaRPr>
          </a:p>
          <a:p>
            <a:r>
              <a:rPr lang="vi-VN" sz="2800" b="1" dirty="0">
                <a:solidFill>
                  <a:srgbClr val="0000CC"/>
                </a:solidFill>
                <a:latin typeface="Times New Roman" pitchFamily="18" charset="0"/>
                <a:cs typeface="Times New Roman" pitchFamily="18" charset="0"/>
              </a:rPr>
              <a:t>3. Quy trình trồng cải xanh</a:t>
            </a:r>
            <a:endParaRPr lang="en-US" sz="2800" dirty="0">
              <a:solidFill>
                <a:srgbClr val="0000CC"/>
              </a:solidFill>
              <a:latin typeface="Times New Roman" pitchFamily="18" charset="0"/>
              <a:cs typeface="Times New Roman" pitchFamily="18" charset="0"/>
            </a:endParaRPr>
          </a:p>
          <a:p>
            <a:pPr marL="342900" indent="-342900"/>
            <a:endParaRPr sz="2800" b="1" dirty="0">
              <a:solidFill>
                <a:srgbClr val="0000CC"/>
              </a:solidFill>
              <a:latin typeface="Arial" panose="020B0604020202020204" pitchFamily="34" charset="0"/>
            </a:endParaRPr>
          </a:p>
        </p:txBody>
      </p:sp>
      <p:sp>
        <p:nvSpPr>
          <p:cNvPr id="6" name="Rounded Rectangle 5"/>
          <p:cNvSpPr/>
          <p:nvPr/>
        </p:nvSpPr>
        <p:spPr>
          <a:xfrm>
            <a:off x="428596" y="4572008"/>
            <a:ext cx="7786742" cy="2071702"/>
          </a:xfrm>
          <a:prstGeom prst="round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dirty="0">
                <a:solidFill>
                  <a:srgbClr val="FF0000"/>
                </a:solidFill>
                <a:latin typeface="Times New Roman" pitchFamily="18" charset="0"/>
                <a:cs typeface="Times New Roman" pitchFamily="18" charset="0"/>
              </a:rPr>
              <a:t>Em hãy liên hệ với quy trình trồng trọt để nêu được quy trình trồng cây cải xanh?</a:t>
            </a:r>
          </a:p>
        </p:txBody>
      </p:sp>
      <p:pic>
        <p:nvPicPr>
          <p:cNvPr id="55298" name="Picture 2" descr="C:\Users\BeachNail\Pictures\cải 7.jfif"/>
          <p:cNvPicPr>
            <a:picLocks noChangeAspect="1" noChangeArrowheads="1"/>
          </p:cNvPicPr>
          <p:nvPr/>
        </p:nvPicPr>
        <p:blipFill>
          <a:blip r:embed="rId3"/>
          <a:srcRect/>
          <a:stretch>
            <a:fillRect/>
          </a:stretch>
        </p:blipFill>
        <p:spPr bwMode="auto">
          <a:xfrm>
            <a:off x="5286380" y="2214554"/>
            <a:ext cx="3540539" cy="2143139"/>
          </a:xfrm>
          <a:prstGeom prst="rect">
            <a:avLst/>
          </a:prstGeom>
          <a:noFill/>
        </p:spPr>
      </p:pic>
      <p:sp>
        <p:nvSpPr>
          <p:cNvPr id="8" name="Rectangle 7"/>
          <p:cNvSpPr/>
          <p:nvPr/>
        </p:nvSpPr>
        <p:spPr>
          <a:xfrm>
            <a:off x="285720" y="2285992"/>
            <a:ext cx="4643470" cy="2000264"/>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000" dirty="0">
                <a:solidFill>
                  <a:srgbClr val="6600FF"/>
                </a:solidFill>
                <a:latin typeface="Times New Roman" pitchFamily="18" charset="0"/>
                <a:cs typeface="Times New Roman" pitchFamily="18" charset="0"/>
              </a:rPr>
              <a:t>Quy trình trồng trọt gồm 5 bước:</a:t>
            </a:r>
          </a:p>
          <a:p>
            <a:pPr lvl="0" algn="just"/>
            <a:r>
              <a:rPr lang="vi-VN" sz="2000" dirty="0">
                <a:solidFill>
                  <a:srgbClr val="6600FF"/>
                </a:solidFill>
                <a:latin typeface="Times New Roman" pitchFamily="18" charset="0"/>
                <a:cs typeface="Times New Roman" pitchFamily="18" charset="0"/>
              </a:rPr>
              <a:t>+ Bước 1. Chuẩn bị đất trồng;</a:t>
            </a:r>
          </a:p>
          <a:p>
            <a:pPr lvl="0" algn="just"/>
            <a:r>
              <a:rPr lang="vi-VN" sz="2000" dirty="0">
                <a:solidFill>
                  <a:srgbClr val="6600FF"/>
                </a:solidFill>
                <a:latin typeface="Times New Roman" pitchFamily="18" charset="0"/>
                <a:cs typeface="Times New Roman" pitchFamily="18" charset="0"/>
              </a:rPr>
              <a:t>+ Bước 2. Chuẩn bị giống cây trồng;</a:t>
            </a:r>
          </a:p>
          <a:p>
            <a:pPr lvl="0" algn="just"/>
            <a:r>
              <a:rPr lang="vi-VN" sz="2000" dirty="0">
                <a:solidFill>
                  <a:srgbClr val="6600FF"/>
                </a:solidFill>
                <a:latin typeface="Times New Roman" pitchFamily="18" charset="0"/>
                <a:cs typeface="Times New Roman" pitchFamily="18" charset="0"/>
              </a:rPr>
              <a:t>+ Bước 3. Gieo trồng;</a:t>
            </a:r>
          </a:p>
          <a:p>
            <a:pPr lvl="0" algn="just"/>
            <a:r>
              <a:rPr lang="vi-VN" sz="2000" dirty="0">
                <a:solidFill>
                  <a:srgbClr val="6600FF"/>
                </a:solidFill>
                <a:latin typeface="Times New Roman" pitchFamily="18" charset="0"/>
                <a:cs typeface="Times New Roman" pitchFamily="18" charset="0"/>
              </a:rPr>
              <a:t>+ Bước 4. Chăm sóc cây;</a:t>
            </a:r>
          </a:p>
          <a:p>
            <a:pPr lvl="0" algn="just"/>
            <a:r>
              <a:rPr lang="vi-VN" sz="2000" dirty="0">
                <a:solidFill>
                  <a:srgbClr val="6600FF"/>
                </a:solidFill>
                <a:latin typeface="Times New Roman" pitchFamily="18" charset="0"/>
                <a:cs typeface="Times New Roman" pitchFamily="18" charset="0"/>
              </a:rPr>
              <a:t>+ Bước 5. Thu hoạch.</a:t>
            </a:r>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57158" y="285728"/>
            <a:ext cx="8382000" cy="571504"/>
          </a:xfrm>
          <a:ln/>
        </p:spPr>
        <p:txBody>
          <a:bodyPr vert="horz" wrap="square" lIns="91440" tIns="45720" rIns="91440" bIns="45720" anchor="ctr" anchorCtr="0"/>
          <a:lstStyle/>
          <a:p>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5</a:t>
            </a:r>
            <a:r>
              <a:rPr lang="vi-VN" sz="2800" b="1" dirty="0">
                <a:solidFill>
                  <a:srgbClr val="FF0000"/>
                </a:solidFill>
                <a:latin typeface="Times New Roman" pitchFamily="18" charset="0"/>
                <a:cs typeface="Times New Roman" pitchFamily="18" charset="0"/>
              </a:rPr>
              <a:t> - </a:t>
            </a:r>
            <a:r>
              <a:rPr lang="en-US" sz="2800" b="1" dirty="0">
                <a:solidFill>
                  <a:srgbClr val="FF0000"/>
                </a:solidFill>
                <a:latin typeface="Times New Roman" pitchFamily="18" charset="0"/>
                <a:cs typeface="Times New Roman" pitchFamily="18" charset="0"/>
              </a:rPr>
              <a:t>TRỒNG VÀ CHĂM SÓC CÂY CẢI XANH</a:t>
            </a:r>
          </a:p>
        </p:txBody>
      </p:sp>
      <p:sp>
        <p:nvSpPr>
          <p:cNvPr id="5" name="TextBox 4"/>
          <p:cNvSpPr txBox="1"/>
          <p:nvPr/>
        </p:nvSpPr>
        <p:spPr>
          <a:xfrm>
            <a:off x="428596" y="785795"/>
            <a:ext cx="8286808" cy="954107"/>
          </a:xfrm>
          <a:prstGeom prst="rect">
            <a:avLst/>
          </a:prstGeom>
          <a:noFill/>
          <a:ln w="9525">
            <a:noFill/>
          </a:ln>
        </p:spPr>
        <p:txBody>
          <a:bodyPr wrap="square">
            <a:spAutoFit/>
          </a:bodyPr>
          <a:lstStyle/>
          <a:p>
            <a:r>
              <a:rPr lang="vi-VN" sz="2800" b="1" dirty="0">
                <a:solidFill>
                  <a:srgbClr val="0000CC"/>
                </a:solidFill>
                <a:latin typeface="Times New Roman" pitchFamily="18" charset="0"/>
                <a:cs typeface="Times New Roman" pitchFamily="18" charset="0"/>
              </a:rPr>
              <a:t>I. Hướng dẫn trồng cây cải xanh</a:t>
            </a:r>
            <a:endParaRPr lang="en-US" sz="2800" dirty="0">
              <a:solidFill>
                <a:srgbClr val="0000CC"/>
              </a:solidFill>
              <a:latin typeface="Times New Roman" pitchFamily="18" charset="0"/>
              <a:cs typeface="Times New Roman" pitchFamily="18" charset="0"/>
            </a:endParaRPr>
          </a:p>
          <a:p>
            <a:r>
              <a:rPr lang="vi-VN" sz="2800" b="1" dirty="0">
                <a:solidFill>
                  <a:srgbClr val="0000CC"/>
                </a:solidFill>
                <a:latin typeface="Times New Roman" pitchFamily="18" charset="0"/>
                <a:cs typeface="Times New Roman" pitchFamily="18" charset="0"/>
              </a:rPr>
              <a:t>3. Quy trình trồng cải xanh</a:t>
            </a:r>
            <a:endParaRPr sz="2800" b="1" dirty="0">
              <a:solidFill>
                <a:srgbClr val="0000CC"/>
              </a:solidFill>
              <a:latin typeface="Times New Roman" pitchFamily="18" charset="0"/>
              <a:cs typeface="Times New Roman" pitchFamily="18" charset="0"/>
            </a:endParaRPr>
          </a:p>
        </p:txBody>
      </p:sp>
      <p:pic>
        <p:nvPicPr>
          <p:cNvPr id="58370" name="Picture 2" descr="C:\Users\BeachNail\Downloads\0cba145d318bf3d5aa9a.jpg"/>
          <p:cNvPicPr>
            <a:picLocks noChangeAspect="1" noChangeArrowheads="1"/>
          </p:cNvPicPr>
          <p:nvPr/>
        </p:nvPicPr>
        <p:blipFill>
          <a:blip r:embed="rId3"/>
          <a:srcRect/>
          <a:stretch>
            <a:fillRect/>
          </a:stretch>
        </p:blipFill>
        <p:spPr bwMode="auto">
          <a:xfrm>
            <a:off x="428596" y="1714488"/>
            <a:ext cx="7996256" cy="2518394"/>
          </a:xfrm>
          <a:prstGeom prst="rect">
            <a:avLst/>
          </a:prstGeom>
          <a:noFill/>
        </p:spPr>
      </p:pic>
      <p:pic>
        <p:nvPicPr>
          <p:cNvPr id="58371" name="Picture 3" descr="C:\Users\BeachNail\Downloads\4900bce399355b6b0224.jpg"/>
          <p:cNvPicPr>
            <a:picLocks noChangeAspect="1" noChangeArrowheads="1"/>
          </p:cNvPicPr>
          <p:nvPr/>
        </p:nvPicPr>
        <p:blipFill>
          <a:blip r:embed="rId4"/>
          <a:srcRect/>
          <a:stretch>
            <a:fillRect/>
          </a:stretch>
        </p:blipFill>
        <p:spPr bwMode="auto">
          <a:xfrm>
            <a:off x="285720" y="4225667"/>
            <a:ext cx="8072494" cy="2632333"/>
          </a:xfrm>
          <a:prstGeom prst="rect">
            <a:avLst/>
          </a:prstGeom>
          <a:noFill/>
        </p:spPr>
      </p:pic>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57158" y="285728"/>
            <a:ext cx="8382000" cy="571504"/>
          </a:xfrm>
          <a:ln/>
        </p:spPr>
        <p:txBody>
          <a:bodyPr vert="horz" wrap="square" lIns="91440" tIns="45720" rIns="91440" bIns="45720" anchor="ctr" anchorCtr="0"/>
          <a:lstStyle/>
          <a:p>
            <a:r>
              <a:rPr lang="en-US" sz="2800" b="1" dirty="0" err="1">
                <a:solidFill>
                  <a:srgbClr val="FF0000"/>
                </a:solidFill>
                <a:latin typeface="Arial" panose="020B0604020202020204" pitchFamily="34" charset="0"/>
              </a:rPr>
              <a:t>Bài</a:t>
            </a:r>
            <a:r>
              <a:rPr lang="en-US" sz="2800" b="1" dirty="0">
                <a:solidFill>
                  <a:srgbClr val="FF0000"/>
                </a:solidFill>
                <a:latin typeface="Arial" panose="020B0604020202020204" pitchFamily="34" charset="0"/>
              </a:rPr>
              <a:t> 5</a:t>
            </a:r>
            <a:r>
              <a:rPr lang="vi-VN" sz="2800" b="1" dirty="0">
                <a:solidFill>
                  <a:srgbClr val="FF0000"/>
                </a:solidFill>
                <a:latin typeface="Arial" panose="020B0604020202020204" pitchFamily="34" charset="0"/>
              </a:rPr>
              <a:t> - </a:t>
            </a:r>
            <a:r>
              <a:rPr lang="en-US" sz="2800" b="1" dirty="0">
                <a:solidFill>
                  <a:srgbClr val="FF0000"/>
                </a:solidFill>
              </a:rPr>
              <a:t>TRỒNG VÀ CHĂM SÓC CÂY CẢI XANH</a:t>
            </a:r>
            <a:endParaRPr lang="en-US" sz="2800" b="1" dirty="0">
              <a:solidFill>
                <a:srgbClr val="FF0000"/>
              </a:solidFill>
              <a:latin typeface="Arial" panose="020B0604020202020204" pitchFamily="34" charset="0"/>
            </a:endParaRPr>
          </a:p>
        </p:txBody>
      </p:sp>
      <p:sp>
        <p:nvSpPr>
          <p:cNvPr id="5" name="TextBox 4"/>
          <p:cNvSpPr txBox="1"/>
          <p:nvPr/>
        </p:nvSpPr>
        <p:spPr>
          <a:xfrm>
            <a:off x="428596" y="785795"/>
            <a:ext cx="8286808" cy="954107"/>
          </a:xfrm>
          <a:prstGeom prst="rect">
            <a:avLst/>
          </a:prstGeom>
          <a:noFill/>
          <a:ln w="9525">
            <a:noFill/>
          </a:ln>
        </p:spPr>
        <p:txBody>
          <a:bodyPr wrap="square">
            <a:spAutoFit/>
          </a:bodyPr>
          <a:lstStyle/>
          <a:p>
            <a:r>
              <a:rPr lang="vi-VN" sz="2800" b="1" dirty="0">
                <a:solidFill>
                  <a:srgbClr val="0000CC"/>
                </a:solidFill>
              </a:rPr>
              <a:t>I. Hướng dẫn trồng cây cải xanh</a:t>
            </a:r>
            <a:endParaRPr lang="en-US" sz="2800" dirty="0">
              <a:solidFill>
                <a:srgbClr val="0000CC"/>
              </a:solidFill>
            </a:endParaRPr>
          </a:p>
          <a:p>
            <a:r>
              <a:rPr lang="vi-VN" sz="2800" b="1" dirty="0">
                <a:solidFill>
                  <a:srgbClr val="0000CC"/>
                </a:solidFill>
              </a:rPr>
              <a:t>3. Quy trình trồng cải xanh</a:t>
            </a:r>
            <a:endParaRPr sz="2800" b="1" dirty="0">
              <a:solidFill>
                <a:srgbClr val="0000CC"/>
              </a:solidFill>
              <a:latin typeface="Arial" panose="020B0604020202020204" pitchFamily="34" charset="0"/>
            </a:endParaRPr>
          </a:p>
        </p:txBody>
      </p:sp>
      <p:pic>
        <p:nvPicPr>
          <p:cNvPr id="59394" name="Picture 2" descr="C:\Users\BeachNail\Downloads\4bc1e464c1b203ec5aa3.jpg"/>
          <p:cNvPicPr>
            <a:picLocks noChangeAspect="1" noChangeArrowheads="1"/>
          </p:cNvPicPr>
          <p:nvPr/>
        </p:nvPicPr>
        <p:blipFill>
          <a:blip r:embed="rId3"/>
          <a:srcRect/>
          <a:stretch>
            <a:fillRect/>
          </a:stretch>
        </p:blipFill>
        <p:spPr bwMode="auto">
          <a:xfrm>
            <a:off x="357158" y="1714488"/>
            <a:ext cx="8526036" cy="4857784"/>
          </a:xfrm>
          <a:prstGeom prst="rect">
            <a:avLst/>
          </a:prstGeom>
          <a:noFill/>
        </p:spPr>
      </p:pic>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Watermark</Template>
  <TotalTime>96</TotalTime>
  <Words>742</Words>
  <Application>Microsoft Office PowerPoint</Application>
  <PresentationFormat>On-screen Show (4:3)</PresentationFormat>
  <Paragraphs>92</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Watermark</vt:lpstr>
      <vt:lpstr>PowerPoint Presentation</vt:lpstr>
      <vt:lpstr>Bài 5 - TRỒNG VÀ CHĂM SÓC CÂY CẢI XANH</vt:lpstr>
      <vt:lpstr>Bài 5 - TRỒNG VÀ CHĂM SÓC CÂY CẢI XANH</vt:lpstr>
      <vt:lpstr>Bài 5 - TRỒNG VÀ CHĂM SÓC CÂY CẢI XANH</vt:lpstr>
      <vt:lpstr>Bài 5 - TRỒNG VÀ CHĂM SÓC CÂY CẢI XANH</vt:lpstr>
      <vt:lpstr>Bài 5 - TRỒNG VÀ CHĂM SÓC CÂY CẢI XANH</vt:lpstr>
      <vt:lpstr>Bài 5 - TRỒNG VÀ CHĂM SÓC CÂY CẢI XANH</vt:lpstr>
      <vt:lpstr>Bài 5 - TRỒNG VÀ CHĂM SÓC CÂY CẢI XANH</vt:lpstr>
      <vt:lpstr>Bài 5 - TRỒNG VÀ CHĂM SÓC CÂY CẢI XANH</vt:lpstr>
      <vt:lpstr>Bài 5 - TRỒNG VÀ CHĂM SÓC CÂY CẢI XANH</vt:lpstr>
      <vt:lpstr>Bài 5 - TRỒNG VÀ CHĂM SÓC CÂY CẢI XANH</vt:lpstr>
      <vt:lpstr>Bài 5 - TRỒNG VÀ CHĂM SÓC CÂY CẢI XANH</vt:lpstr>
      <vt:lpstr>Bài 5 - TRỒNG VÀ CHĂM SÓC CÂY CẢI XANH</vt:lpstr>
      <vt:lpstr> I. Hướng dẫn trồng cây cải xanh 4. Thực hành </vt:lpstr>
      <vt:lpstr>Bài 5 – TRỒNG VÀ CHĂM SÓC CÂY CẢI XANH </vt:lpstr>
      <vt:lpstr>Bài 5 – TRỒNG VÀ CHĂM SÓC CÂY CẢI XANH II. LUYỆN TẬP </vt:lpstr>
      <vt:lpstr> Bài 5 – TRỒNG VÀ CHĂM SÓC CÂY CẢI XANH III. VẬN DỤNG </vt:lpstr>
      <vt:lpstr>PowerPoint Presentation</vt:lpstr>
    </vt:vector>
  </TitlesOfParts>
  <Manager>Du An-Mien Phi-STEM</Manager>
  <Company>Du An-Mien Phi-STEM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 An-Mien Phi-STEM</dc:title>
  <dc:subject>Du An-Mien Phi-STEM</dc:subject>
  <dc:creator>Du An-Mien Phi-STEM</dc:creator>
  <dc:description>Du An-Mien Phi-STEM</dc:description>
  <cp:lastModifiedBy>Admin</cp:lastModifiedBy>
  <cp:revision>330</cp:revision>
  <dcterms:created xsi:type="dcterms:W3CDTF">2010-10-12T15:58:01Z</dcterms:created>
  <dcterms:modified xsi:type="dcterms:W3CDTF">2023-11-10T02:21:17Z</dcterms:modified>
  <cp:category>Du An-Mien Phi-STEM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ICV">
    <vt:lpwstr>42F6759DA7694BAF85F488BA83E06214</vt:lpwstr>
  </property>
  <property fmtid="{D5CDD505-2E9C-101B-9397-08002B2CF9AE}" pid="4" name="KSOProductBuildVer">
    <vt:lpwstr>1033-11.2.0.10382</vt:lpwstr>
  </property>
</Properties>
</file>