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2"/>
  </p:notesMasterIdLst>
  <p:sldIdLst>
    <p:sldId id="359" r:id="rId2"/>
    <p:sldId id="396" r:id="rId3"/>
    <p:sldId id="398" r:id="rId4"/>
    <p:sldId id="376" r:id="rId5"/>
    <p:sldId id="399" r:id="rId6"/>
    <p:sldId id="393" r:id="rId7"/>
    <p:sldId id="394" r:id="rId8"/>
    <p:sldId id="362" r:id="rId9"/>
    <p:sldId id="390" r:id="rId10"/>
    <p:sldId id="372" r:id="rId1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00FF"/>
    <a:srgbClr val="FF00FF"/>
    <a:srgbClr val="FFE36D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73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7.png"/><Relationship Id="rId5" Type="http://schemas.microsoft.com/office/2007/relationships/media" Target="../media/media3.wav"/><Relationship Id="rId10" Type="http://schemas.openxmlformats.org/officeDocument/2006/relationships/image" Target="../media/image6.png"/><Relationship Id="rId4" Type="http://schemas.openxmlformats.org/officeDocument/2006/relationships/audio" Target="../media/media2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3124200" y="2514600"/>
            <a:ext cx="6248400" cy="3733800"/>
          </a:xfrm>
        </p:spPr>
        <p:txBody>
          <a:bodyPr/>
          <a:lstStyle/>
          <a:p>
            <a:r>
              <a:rPr lang="en-US" sz="40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tập bài hoà tấu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Lời ru của mẹ</a:t>
            </a:r>
            <a:endParaRPr lang="en-US" b="1" i="1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Trải nghiệm và khám phá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="" xmlns:a16="http://schemas.microsoft.com/office/drawing/2014/main" id="{2ABDFDD4-40D9-CDAE-B115-7A2F7F1DB2D6}"/>
              </a:ext>
            </a:extLst>
          </p:cNvPr>
          <p:cNvSpPr txBox="1">
            <a:spLocks/>
          </p:cNvSpPr>
          <p:nvPr/>
        </p:nvSpPr>
        <p:spPr bwMode="auto">
          <a:xfrm>
            <a:off x="2209800" y="248616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6</a:t>
            </a:r>
            <a:br>
              <a:rPr lang="en-US" sz="40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 RU CỦA MẸ</a:t>
            </a:r>
            <a:endParaRPr lang="en-US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255837"/>
            <a:ext cx="8382000" cy="3459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Ôn tập các nội dung đã học ở Chủ đề 6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0344"/>
            <a:ext cx="120396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200" b="1">
                <a:solidFill>
                  <a:srgbClr val="0000FF"/>
                </a:solidFill>
              </a:rPr>
              <a:t>Ôn tập bài hoà tấu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7682602-EA06-A242-102B-95DF5164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19200"/>
            <a:ext cx="9829799" cy="50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322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025" y="230510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543" y="4416496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351650" y="2205878"/>
            <a:ext cx="548749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583" y="3355765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=""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891262" y="2059059"/>
            <a:ext cx="583775" cy="2970141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432560" y="4288601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E3C72CF-5E9E-FD03-456D-5238A87350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4" t="37778" r="45626" b="53124"/>
          <a:stretch/>
        </p:blipFill>
        <p:spPr>
          <a:xfrm>
            <a:off x="1981200" y="2076297"/>
            <a:ext cx="7818120" cy="8891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5F57A2F-C905-DD0D-67BD-D636FDC9B00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375" t="37778" r="44375" b="53124"/>
          <a:stretch/>
        </p:blipFill>
        <p:spPr>
          <a:xfrm>
            <a:off x="2034540" y="4140085"/>
            <a:ext cx="8035290" cy="889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AEA3EFC-0565-92B6-B968-5D72153ED3C5}"/>
              </a:ext>
            </a:extLst>
          </p:cNvPr>
          <p:cNvSpPr txBox="1"/>
          <p:nvPr/>
        </p:nvSpPr>
        <p:spPr>
          <a:xfrm>
            <a:off x="4648200" y="986135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5" name="Be ken phim cau 1">
            <a:hlinkClick r:id="" action="ppaction://media"/>
            <a:extLst>
              <a:ext uri="{FF2B5EF4-FFF2-40B4-BE49-F238E27FC236}">
                <a16:creationId xmlns="" xmlns:a16="http://schemas.microsoft.com/office/drawing/2014/main" id="{B5ED0B6C-55EA-07F7-41E3-43034017B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0350" y="2317654"/>
            <a:ext cx="406400" cy="406400"/>
          </a:xfrm>
          <a:prstGeom prst="rect">
            <a:avLst/>
          </a:prstGeom>
        </p:spPr>
      </p:pic>
      <p:pic>
        <p:nvPicPr>
          <p:cNvPr id="6" name="Be ken phim cau 2">
            <a:hlinkClick r:id="" action="ppaction://media"/>
            <a:extLst>
              <a:ext uri="{FF2B5EF4-FFF2-40B4-BE49-F238E27FC236}">
                <a16:creationId xmlns="" xmlns:a16="http://schemas.microsoft.com/office/drawing/2014/main" id="{2E388E9F-BECE-A1D2-CF44-6C30EC6CA8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0350" y="4343400"/>
            <a:ext cx="406400" cy="406400"/>
          </a:xfrm>
          <a:prstGeom prst="rect">
            <a:avLst/>
          </a:prstGeom>
        </p:spPr>
      </p:pic>
      <p:pic>
        <p:nvPicPr>
          <p:cNvPr id="7" name="Be ken phim">
            <a:hlinkClick r:id="" action="ppaction://media"/>
            <a:extLst>
              <a:ext uri="{FF2B5EF4-FFF2-40B4-BE49-F238E27FC236}">
                <a16:creationId xmlns="" xmlns:a16="http://schemas.microsoft.com/office/drawing/2014/main" id="{78721426-969F-ECAE-8DF8-0377B4446E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4200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41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5A2F03-496A-065B-25F5-793468E62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5" t="44444" r="44375" b="36667"/>
          <a:stretch/>
        </p:blipFill>
        <p:spPr>
          <a:xfrm>
            <a:off x="1143000" y="2669176"/>
            <a:ext cx="9753600" cy="2438400"/>
          </a:xfrm>
          <a:prstGeom prst="rect">
            <a:avLst/>
          </a:prstGeom>
        </p:spPr>
      </p:pic>
      <p:pic>
        <p:nvPicPr>
          <p:cNvPr id="4" name="Be nhac cu go am thanh">
            <a:hlinkClick r:id="" action="ppaction://media"/>
            <a:extLst>
              <a:ext uri="{FF2B5EF4-FFF2-40B4-BE49-F238E27FC236}">
                <a16:creationId xmlns="" xmlns:a16="http://schemas.microsoft.com/office/drawing/2014/main" id="{3CB889E2-5122-C102-E8F7-63045FC1B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599" y="1781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6 Hoa Tau BQ">
            <a:hlinkClick r:id="" action="ppaction://media"/>
            <a:extLst>
              <a:ext uri="{FF2B5EF4-FFF2-40B4-BE49-F238E27FC236}">
                <a16:creationId xmlns="" xmlns:a16="http://schemas.microsoft.com/office/drawing/2014/main" id="{ED7B69B4-B465-8C52-927E-8C05B3205C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678" y="602352"/>
            <a:ext cx="10744200" cy="60436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40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838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200" b="1">
                <a:solidFill>
                  <a:srgbClr val="0000FF"/>
                </a:solidFill>
              </a:rPr>
              <a:t>Ôn tập bài hát </a:t>
            </a:r>
            <a:r>
              <a:rPr lang="en-US" sz="3200" b="1" i="1">
                <a:solidFill>
                  <a:srgbClr val="0000FF"/>
                </a:solidFill>
              </a:rPr>
              <a:t>Lời ru của mẹ 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2" name="Karaoke Loi Ru Cua Me E">
            <a:hlinkClick r:id="" action="ppaction://media"/>
            <a:extLst>
              <a:ext uri="{FF2B5EF4-FFF2-40B4-BE49-F238E27FC236}">
                <a16:creationId xmlns="" xmlns:a16="http://schemas.microsoft.com/office/drawing/2014/main" id="{20F0F015-E952-1DD1-8F36-90FD86A9A2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734" y="838200"/>
            <a:ext cx="10278532" cy="57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6 Go dem Loi ru cua me E Tempo 115 BQ 1 lan">
            <a:hlinkClick r:id="" action="ppaction://media"/>
            <a:extLst>
              <a:ext uri="{FF2B5EF4-FFF2-40B4-BE49-F238E27FC236}">
                <a16:creationId xmlns="" xmlns:a16="http://schemas.microsoft.com/office/drawing/2014/main" id="{77966AC6-C745-A927-0524-2D2275BE29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428625"/>
            <a:ext cx="11430000" cy="64293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7A4BE1FA-7CAF-4F38-A9A8-78EF772F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B050"/>
                </a:solidFill>
                <a:cs typeface="Times New Roman" panose="02020603050405020304" pitchFamily="18" charset="0"/>
              </a:rPr>
              <a:t>Hát kết hợp gõ đệm</a:t>
            </a:r>
            <a:endParaRPr lang="en-US" sz="3200" b="1" i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72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118872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DF42F33-2D27-E416-0FD0-15116B850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55896"/>
            <a:ext cx="10439400" cy="354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396053F-DDA8-6AD2-F984-4A7CDB0F5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8586"/>
            <a:ext cx="117348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6800</TotalTime>
  <Words>84</Words>
  <Application>Microsoft Office PowerPoint</Application>
  <PresentationFormat>Custom</PresentationFormat>
  <Paragraphs>16</Paragraphs>
  <Slides>10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Default Design</vt:lpstr>
      <vt:lpstr>PowerPoint Presentation</vt:lpstr>
      <vt:lpstr>I. Ôn tập bài hoà tấu</vt:lpstr>
      <vt:lpstr>PowerPoint Presentation</vt:lpstr>
      <vt:lpstr>PowerPoint Presentation</vt:lpstr>
      <vt:lpstr>PowerPoint Presentation</vt:lpstr>
      <vt:lpstr>II. Ôn tập bài hát Lời ru của mẹ </vt:lpstr>
      <vt:lpstr>Hát kết hợp gõ đệm</vt:lpstr>
      <vt:lpstr>III. Trải nghiệm và khám phá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272</cp:revision>
  <dcterms:created xsi:type="dcterms:W3CDTF">2006-11-06T13:45:38Z</dcterms:created>
  <dcterms:modified xsi:type="dcterms:W3CDTF">2022-12-05T07:33:18Z</dcterms:modified>
</cp:coreProperties>
</file>