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6" r:id="rId3"/>
    <p:sldMasterId id="2147483727" r:id="rId4"/>
    <p:sldMasterId id="2147483742" r:id="rId5"/>
    <p:sldMasterId id="2147483753" r:id="rId6"/>
    <p:sldMasterId id="2147483765" r:id="rId7"/>
  </p:sldMasterIdLst>
  <p:notesMasterIdLst>
    <p:notesMasterId r:id="rId33"/>
  </p:notesMasterIdLst>
  <p:sldIdLst>
    <p:sldId id="312" r:id="rId8"/>
    <p:sldId id="256" r:id="rId9"/>
    <p:sldId id="259" r:id="rId10"/>
    <p:sldId id="294" r:id="rId11"/>
    <p:sldId id="314" r:id="rId12"/>
    <p:sldId id="316" r:id="rId13"/>
    <p:sldId id="264" r:id="rId14"/>
    <p:sldId id="291" r:id="rId15"/>
    <p:sldId id="292" r:id="rId16"/>
    <p:sldId id="313" r:id="rId17"/>
    <p:sldId id="293" r:id="rId18"/>
    <p:sldId id="258" r:id="rId19"/>
    <p:sldId id="317" r:id="rId20"/>
    <p:sldId id="290" r:id="rId21"/>
    <p:sldId id="261" r:id="rId22"/>
    <p:sldId id="299" r:id="rId23"/>
    <p:sldId id="301" r:id="rId24"/>
    <p:sldId id="304" r:id="rId25"/>
    <p:sldId id="306" r:id="rId26"/>
    <p:sldId id="307" r:id="rId27"/>
    <p:sldId id="303" r:id="rId28"/>
    <p:sldId id="309" r:id="rId29"/>
    <p:sldId id="310" r:id="rId30"/>
    <p:sldId id="295" r:id="rId31"/>
    <p:sldId id="298" r:id="rId32"/>
  </p:sldIdLst>
  <p:sldSz cx="9144000" cy="5143500" type="screen16x9"/>
  <p:notesSz cx="6858000" cy="9144000"/>
  <p:embeddedFontLst>
    <p:embeddedFont>
      <p:font typeface="Playfair Display" charset="0"/>
      <p:regular r:id="rId34"/>
      <p:bold r:id="rId35"/>
      <p:italic r:id="rId36"/>
      <p:boldItalic r:id="rId37"/>
    </p:embeddedFont>
    <p:embeddedFont>
      <p:font typeface="Nixie One" charset="0"/>
      <p:regular r:id="rId38"/>
    </p:embeddedFont>
    <p:embeddedFont>
      <p:font typeface="Roboto Slab Light" charset="0"/>
      <p:regular r:id="rId39"/>
      <p:bold r:id="rId40"/>
    </p:embeddedFont>
    <p:embeddedFont>
      <p:font typeface="Arvo" charset="0"/>
      <p:regular r:id="rId41"/>
      <p:bold r:id="rId42"/>
      <p:italic r:id="rId43"/>
      <p:boldItalic r:id="rId44"/>
    </p:embeddedFont>
    <p:embeddedFont>
      <p:font typeface="Roboto Condensed" charset="0"/>
      <p:regular r:id="rId45"/>
      <p:bold r:id="rId46"/>
      <p:italic r:id="rId47"/>
      <p:boldItalic r:id="rId48"/>
    </p:embeddedFont>
    <p:embeddedFont>
      <p:font typeface="Open Sans" charset="0"/>
      <p:regular r:id="rId49"/>
      <p:bold r:id="rId50"/>
      <p:italic r:id="rId51"/>
      <p:boldItalic r:id="rId52"/>
    </p:embeddedFont>
    <p:embeddedFont>
      <p:font typeface="Bookman Old Style" pitchFamily="18" charset="0"/>
      <p:regular r:id="rId53"/>
      <p:bold r:id="rId54"/>
      <p:italic r:id="rId55"/>
      <p:boldItalic r:id="rId56"/>
    </p:embeddedFont>
    <p:embeddedFont>
      <p:font typeface="Impact" pitchFamily="34" charset="0"/>
      <p:regular r:id="rId57"/>
    </p:embeddedFont>
    <p:embeddedFont>
      <p:font typeface="Calibri" pitchFamily="34" charset="0"/>
      <p:regular r:id="rId58"/>
      <p:bold r:id="rId59"/>
      <p:italic r:id="rId60"/>
      <p:boldItalic r:id="rId61"/>
    </p:embeddedFont>
    <p:embeddedFont>
      <p:font typeface="Bahnschrift SemiCondensed" charset="0"/>
      <p:regular r:id="rId62"/>
      <p:bold r:id="rId63"/>
    </p:embeddedFont>
    <p:embeddedFont>
      <p:font typeface="Tinos" charset="0"/>
      <p:regular r:id="rId64"/>
      <p:bold r:id="rId65"/>
      <p:italic r:id="rId66"/>
      <p:boldItalic r:id="rId67"/>
    </p:embeddedFont>
    <p:embeddedFont>
      <p:font typeface="Lato Light" charset="0"/>
      <p:regular r:id="rId68"/>
      <p:bold r:id="rId69"/>
      <p:italic r:id="rId70"/>
      <p:boldItalic r:id="rId71"/>
    </p:embeddedFont>
    <p:embeddedFont>
      <p:font typeface="Oswald" charset="0"/>
      <p:regular r:id="rId72"/>
      <p:bold r:id="rId73"/>
    </p:embeddedFont>
    <p:embeddedFont>
      <p:font typeface="Arial Black" pitchFamily="34" charset="0"/>
      <p:bold r:id="rId74"/>
    </p:embeddedFont>
    <p:embeddedFont>
      <p:font typeface="Roboto Slab" charset="0"/>
      <p:regular r:id="rId75"/>
      <p:bold r:id="rId76"/>
    </p:embeddedFont>
    <p:embeddedFont>
      <p:font typeface="Microsoft YaHei Light" pitchFamily="34" charset="-122"/>
      <p:regular r:id="rId77"/>
    </p:embeddedFont>
    <p:embeddedFont>
      <p:font typeface="Microsoft YaHei" pitchFamily="34" charset="-122"/>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FB8D33F-2D8B-4664-A00E-31E2B9DF6FC2}">
  <a:tblStyle styleId="{0FB8D33F-2D8B-4664-A00E-31E2B9DF6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1" autoAdjust="0"/>
    <p:restoredTop sz="94660"/>
  </p:normalViewPr>
  <p:slideViewPr>
    <p:cSldViewPr snapToGrid="0">
      <p:cViewPr varScale="1">
        <p:scale>
          <a:sx n="92" d="100"/>
          <a:sy n="92" d="100"/>
        </p:scale>
        <p:origin x="-76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font" Target="fonts/font30.fntdata"/><Relationship Id="rId68" Type="http://schemas.openxmlformats.org/officeDocument/2006/relationships/font" Target="fonts/font35.fntdata"/><Relationship Id="rId76" Type="http://schemas.openxmlformats.org/officeDocument/2006/relationships/font" Target="fonts/font43.fntdata"/><Relationship Id="rId7" Type="http://schemas.openxmlformats.org/officeDocument/2006/relationships/slideMaster" Target="slideMasters/slideMaster7.xml"/><Relationship Id="rId71" Type="http://schemas.openxmlformats.org/officeDocument/2006/relationships/font" Target="fonts/font38.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74" Type="http://schemas.openxmlformats.org/officeDocument/2006/relationships/font" Target="fonts/font41.fntdata"/><Relationship Id="rId79" Type="http://schemas.openxmlformats.org/officeDocument/2006/relationships/font" Target="fonts/font46.fntdata"/><Relationship Id="rId5" Type="http://schemas.openxmlformats.org/officeDocument/2006/relationships/slideMaster" Target="slideMasters/slideMaster5.xml"/><Relationship Id="rId61" Type="http://schemas.openxmlformats.org/officeDocument/2006/relationships/font" Target="fonts/font28.fntdata"/><Relationship Id="rId82"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73" Type="http://schemas.openxmlformats.org/officeDocument/2006/relationships/font" Target="fonts/font40.fntdata"/><Relationship Id="rId78" Type="http://schemas.openxmlformats.org/officeDocument/2006/relationships/font" Target="fonts/font45.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font" Target="fonts/font36.fntdata"/><Relationship Id="rId77" Type="http://schemas.openxmlformats.org/officeDocument/2006/relationships/font" Target="fonts/font44.fntdata"/><Relationship Id="rId8" Type="http://schemas.openxmlformats.org/officeDocument/2006/relationships/slide" Target="slides/slide1.xml"/><Relationship Id="rId51" Type="http://schemas.openxmlformats.org/officeDocument/2006/relationships/font" Target="fonts/font18.fntdata"/><Relationship Id="rId72" Type="http://schemas.openxmlformats.org/officeDocument/2006/relationships/font" Target="fonts/font39.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3.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font" Target="fonts/font37.fntdata"/><Relationship Id="rId75" Type="http://schemas.openxmlformats.org/officeDocument/2006/relationships/font" Target="fonts/font4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8501302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79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411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9445850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9445850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3525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37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2301025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99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68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996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82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92698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92698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77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45036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62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5422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6590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7.jpg"/><Relationship Id="rId4" Type="http://schemas.openxmlformats.org/officeDocument/2006/relationships/image" Target="../media/image18.jp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7.xml"/><Relationship Id="rId5" Type="http://schemas.openxmlformats.org/officeDocument/2006/relationships/image" Target="../media/image19.jpg"/><Relationship Id="rId4" Type="http://schemas.openxmlformats.org/officeDocument/2006/relationships/image" Target="../media/image7.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noFill/>
        <a:effectLst/>
      </p:bgPr>
    </p:bg>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3">
  <p:cSld name="BLANK_1_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630450" y="630150"/>
            <a:ext cx="3883200" cy="3883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5908250" y="4660825"/>
            <a:ext cx="605400" cy="605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6513651" y="161669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362484" y="1670133"/>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818461" y="1338692"/>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3001075" y="4182123"/>
            <a:ext cx="508851" cy="47871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5861768" y="506559"/>
            <a:ext cx="524975" cy="832145"/>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Google Shape;34;p2"/>
          <p:cNvSpPr/>
          <p:nvPr/>
        </p:nvSpPr>
        <p:spPr>
          <a:xfrm>
            <a:off x="2757247" y="861970"/>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0283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630450" y="630150"/>
            <a:ext cx="3883200" cy="388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5908250" y="4660825"/>
            <a:ext cx="605400" cy="6054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081694" y="771271"/>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6513651" y="1616690"/>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2362484" y="1670133"/>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6818461" y="1338692"/>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3001075" y="4182123"/>
            <a:ext cx="508851" cy="47871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5861768" y="506559"/>
            <a:ext cx="524975" cy="832145"/>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2757247" y="861970"/>
            <a:ext cx="300900" cy="300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2886100" y="1888150"/>
            <a:ext cx="3371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3000">
                <a:solidFill>
                  <a:schemeClr val="accent1"/>
                </a:solidFill>
              </a:defRPr>
            </a:lvl1pPr>
            <a:lvl2pPr lvl="1" algn="ctr" rtl="0">
              <a:spcBef>
                <a:spcPts val="0"/>
              </a:spcBef>
              <a:spcAft>
                <a:spcPts val="0"/>
              </a:spcAft>
              <a:buClr>
                <a:schemeClr val="accent1"/>
              </a:buClr>
              <a:buSzPts val="3000"/>
              <a:buNone/>
              <a:defRPr sz="3000">
                <a:solidFill>
                  <a:schemeClr val="accent1"/>
                </a:solidFill>
              </a:defRPr>
            </a:lvl2pPr>
            <a:lvl3pPr lvl="2" algn="ctr" rtl="0">
              <a:spcBef>
                <a:spcPts val="0"/>
              </a:spcBef>
              <a:spcAft>
                <a:spcPts val="0"/>
              </a:spcAft>
              <a:buClr>
                <a:schemeClr val="accent1"/>
              </a:buClr>
              <a:buSzPts val="3000"/>
              <a:buNone/>
              <a:defRPr sz="3000">
                <a:solidFill>
                  <a:schemeClr val="accent1"/>
                </a:solidFill>
              </a:defRPr>
            </a:lvl3pPr>
            <a:lvl4pPr lvl="3" algn="ctr" rtl="0">
              <a:spcBef>
                <a:spcPts val="0"/>
              </a:spcBef>
              <a:spcAft>
                <a:spcPts val="0"/>
              </a:spcAft>
              <a:buClr>
                <a:schemeClr val="accent1"/>
              </a:buClr>
              <a:buSzPts val="3000"/>
              <a:buNone/>
              <a:defRPr sz="3000">
                <a:solidFill>
                  <a:schemeClr val="accent1"/>
                </a:solidFill>
              </a:defRPr>
            </a:lvl4pPr>
            <a:lvl5pPr lvl="4" algn="ctr" rtl="0">
              <a:spcBef>
                <a:spcPts val="0"/>
              </a:spcBef>
              <a:spcAft>
                <a:spcPts val="0"/>
              </a:spcAft>
              <a:buClr>
                <a:schemeClr val="accent1"/>
              </a:buClr>
              <a:buSzPts val="3000"/>
              <a:buNone/>
              <a:defRPr sz="3000">
                <a:solidFill>
                  <a:schemeClr val="accent1"/>
                </a:solidFill>
              </a:defRPr>
            </a:lvl5pPr>
            <a:lvl6pPr lvl="5" algn="ctr" rtl="0">
              <a:spcBef>
                <a:spcPts val="0"/>
              </a:spcBef>
              <a:spcAft>
                <a:spcPts val="0"/>
              </a:spcAft>
              <a:buClr>
                <a:schemeClr val="accent1"/>
              </a:buClr>
              <a:buSzPts val="3000"/>
              <a:buNone/>
              <a:defRPr sz="3000">
                <a:solidFill>
                  <a:schemeClr val="accent1"/>
                </a:solidFill>
              </a:defRPr>
            </a:lvl6pPr>
            <a:lvl7pPr lvl="6" algn="ctr" rtl="0">
              <a:spcBef>
                <a:spcPts val="0"/>
              </a:spcBef>
              <a:spcAft>
                <a:spcPts val="0"/>
              </a:spcAft>
              <a:buClr>
                <a:schemeClr val="accent1"/>
              </a:buClr>
              <a:buSzPts val="3000"/>
              <a:buNone/>
              <a:defRPr sz="3000">
                <a:solidFill>
                  <a:schemeClr val="accent1"/>
                </a:solidFill>
              </a:defRPr>
            </a:lvl7pPr>
            <a:lvl8pPr lvl="7" algn="ctr" rtl="0">
              <a:spcBef>
                <a:spcPts val="0"/>
              </a:spcBef>
              <a:spcAft>
                <a:spcPts val="0"/>
              </a:spcAft>
              <a:buClr>
                <a:schemeClr val="accent1"/>
              </a:buClr>
              <a:buSzPts val="3000"/>
              <a:buNone/>
              <a:defRPr sz="3000">
                <a:solidFill>
                  <a:schemeClr val="accent1"/>
                </a:solidFill>
              </a:defRPr>
            </a:lvl8pPr>
            <a:lvl9pPr lvl="8" algn="ctr" rtl="0">
              <a:spcBef>
                <a:spcPts val="0"/>
              </a:spcBef>
              <a:spcAft>
                <a:spcPts val="0"/>
              </a:spcAft>
              <a:buClr>
                <a:schemeClr val="accent1"/>
              </a:buClr>
              <a:buSzPts val="3000"/>
              <a:buNone/>
              <a:defRPr sz="3000">
                <a:solidFill>
                  <a:schemeClr val="accent1"/>
                </a:solidFill>
              </a:defRPr>
            </a:lvl9pPr>
          </a:lstStyle>
          <a:p>
            <a:endParaRPr/>
          </a:p>
        </p:txBody>
      </p:sp>
      <p:sp>
        <p:nvSpPr>
          <p:cNvPr id="66" name="Google Shape;66;p3"/>
          <p:cNvSpPr txBox="1">
            <a:spLocks noGrp="1"/>
          </p:cNvSpPr>
          <p:nvPr>
            <p:ph type="subTitle" idx="1"/>
          </p:nvPr>
        </p:nvSpPr>
        <p:spPr>
          <a:xfrm>
            <a:off x="2886100" y="2916252"/>
            <a:ext cx="3371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Tree>
    <p:extLst>
      <p:ext uri="{BB962C8B-B14F-4D97-AF65-F5344CB8AC3E}">
        <p14:creationId xmlns:p14="http://schemas.microsoft.com/office/powerpoint/2010/main" val="193290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noFill/>
        <a:effectLst/>
      </p:bgPr>
    </p:bg>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3811800" y="-194800"/>
            <a:ext cx="1520400" cy="152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4982150" y="734775"/>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3469949" y="810973"/>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3109875" y="154418"/>
            <a:ext cx="508800" cy="508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5395528" y="-85690"/>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40400" y="3784204"/>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8079301" y="44162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407150" y="4701449"/>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8896576" y="412332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7800547" y="46533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8471997" y="4203227"/>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528659" y="350927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8327788" y="46647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154025" y="4093698"/>
            <a:ext cx="508851" cy="47871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5222963" y="889722"/>
            <a:ext cx="292923" cy="464285"/>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Clr>
                <a:schemeClr val="dk1"/>
              </a:buClr>
              <a:buSzPts val="3000"/>
              <a:buChar char="○"/>
              <a:defRPr sz="3000" i="1"/>
            </a:lvl1pPr>
            <a:lvl2pPr marL="914400" lvl="1" indent="-419100" algn="ctr" rtl="0">
              <a:spcBef>
                <a:spcPts val="1000"/>
              </a:spcBef>
              <a:spcAft>
                <a:spcPts val="0"/>
              </a:spcAft>
              <a:buClr>
                <a:schemeClr val="dk1"/>
              </a:buClr>
              <a:buSzPts val="3000"/>
              <a:buChar char="◦"/>
              <a:defRPr sz="3000" i="1"/>
            </a:lvl2pPr>
            <a:lvl3pPr marL="1371600" lvl="2" indent="-419100" algn="ctr" rtl="0">
              <a:spcBef>
                <a:spcPts val="1000"/>
              </a:spcBef>
              <a:spcAft>
                <a:spcPts val="0"/>
              </a:spcAft>
              <a:buClr>
                <a:schemeClr val="dk1"/>
              </a:buClr>
              <a:buSzPts val="3000"/>
              <a:buChar char="◦"/>
              <a:defRPr sz="3000" i="1"/>
            </a:lvl3pPr>
            <a:lvl4pPr marL="1828800" lvl="3" indent="-419100" algn="ctr" rtl="0">
              <a:spcBef>
                <a:spcPts val="1000"/>
              </a:spcBef>
              <a:spcAft>
                <a:spcPts val="0"/>
              </a:spcAft>
              <a:buSzPts val="3000"/>
              <a:buChar char="◦"/>
              <a:defRPr sz="3000" i="1"/>
            </a:lvl4pPr>
            <a:lvl5pPr marL="2286000" lvl="4" indent="-419100" algn="ctr" rtl="0">
              <a:spcBef>
                <a:spcPts val="1000"/>
              </a:spcBef>
              <a:spcAft>
                <a:spcPts val="0"/>
              </a:spcAft>
              <a:buSzPts val="3000"/>
              <a:buChar char="◦"/>
              <a:defRPr sz="3000" i="1"/>
            </a:lvl5pPr>
            <a:lvl6pPr marL="2743200" lvl="5" indent="-419100" algn="ctr" rtl="0">
              <a:spcBef>
                <a:spcPts val="1000"/>
              </a:spcBef>
              <a:spcAft>
                <a:spcPts val="0"/>
              </a:spcAft>
              <a:buSzPts val="3000"/>
              <a:buChar char="◦"/>
              <a:defRPr sz="3000" i="1"/>
            </a:lvl6pPr>
            <a:lvl7pPr marL="3200400" lvl="6" indent="-419100" algn="ctr" rtl="0">
              <a:spcBef>
                <a:spcPts val="1000"/>
              </a:spcBef>
              <a:spcAft>
                <a:spcPts val="0"/>
              </a:spcAft>
              <a:buSzPts val="3000"/>
              <a:buChar char="◦"/>
              <a:defRPr sz="3000" i="1"/>
            </a:lvl7pPr>
            <a:lvl8pPr marL="3657600" lvl="7" indent="-419100" algn="ctr" rtl="0">
              <a:spcBef>
                <a:spcPts val="1000"/>
              </a:spcBef>
              <a:spcAft>
                <a:spcPts val="0"/>
              </a:spcAft>
              <a:buSzPts val="3000"/>
              <a:buChar char="◦"/>
              <a:defRPr sz="3000" i="1"/>
            </a:lvl8pPr>
            <a:lvl9pPr marL="4114800" lvl="8" indent="-419100" algn="ctr">
              <a:spcBef>
                <a:spcPts val="1000"/>
              </a:spcBef>
              <a:spcAft>
                <a:spcPts val="1000"/>
              </a:spcAft>
              <a:buSzPts val="3000"/>
              <a:buChar char="◦"/>
              <a:defRPr sz="3000" i="1"/>
            </a:lvl9pPr>
          </a:lstStyle>
          <a:p>
            <a:endParaRPr/>
          </a:p>
        </p:txBody>
      </p:sp>
      <p:sp>
        <p:nvSpPr>
          <p:cNvPr id="95" name="Google Shape;95;p4"/>
          <p:cNvSpPr txBox="1"/>
          <p:nvPr/>
        </p:nvSpPr>
        <p:spPr>
          <a:xfrm>
            <a:off x="3593400" y="8930"/>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FFFFFF"/>
                </a:solidFill>
                <a:effectLst/>
                <a:uLnTx/>
                <a:uFillTx/>
                <a:latin typeface="Arial"/>
                <a:cs typeface="Arial"/>
                <a:sym typeface="Arial"/>
              </a:rPr>
              <a:t>“</a:t>
            </a:r>
            <a:endParaRPr kumimoji="0" sz="96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220053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8142375" y="4477573"/>
            <a:ext cx="508851" cy="47871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139871" y="482540"/>
            <a:ext cx="398658" cy="63192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2901875" y="1033400"/>
            <a:ext cx="5292300" cy="3267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126" name="Google Shape;126;p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2681871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8142375" y="4477573"/>
            <a:ext cx="508851" cy="47871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139871" y="482540"/>
            <a:ext cx="398658" cy="63192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Google Shape;156;p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Google Shape;157;p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48295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8142375" y="4477573"/>
            <a:ext cx="508851" cy="47871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139871" y="482540"/>
            <a:ext cx="398658" cy="63192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2683000"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7" name="Google Shape;187;p7"/>
          <p:cNvSpPr txBox="1">
            <a:spLocks noGrp="1"/>
          </p:cNvSpPr>
          <p:nvPr>
            <p:ph type="body" idx="2"/>
          </p:nvPr>
        </p:nvSpPr>
        <p:spPr>
          <a:xfrm>
            <a:off x="4637114"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8" name="Google Shape;188;p7"/>
          <p:cNvSpPr txBox="1">
            <a:spLocks noGrp="1"/>
          </p:cNvSpPr>
          <p:nvPr>
            <p:ph type="body" idx="3"/>
          </p:nvPr>
        </p:nvSpPr>
        <p:spPr>
          <a:xfrm>
            <a:off x="6591228"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9" name="Google Shape;189;p7"/>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3514541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8142375" y="4477573"/>
            <a:ext cx="508851" cy="47871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139871" y="482540"/>
            <a:ext cx="398658" cy="63192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38677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0" name="Google Shape;230;p9"/>
          <p:cNvGrpSpPr/>
          <p:nvPr/>
        </p:nvGrpSpPr>
        <p:grpSpPr>
          <a:xfrm>
            <a:off x="154025" y="438904"/>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5" name="Google Shape;235;p9"/>
          <p:cNvGrpSpPr/>
          <p:nvPr/>
        </p:nvGrpSpPr>
        <p:grpSpPr>
          <a:xfrm>
            <a:off x="7915421" y="229147"/>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988218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0"/>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0"/>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0" name="Google Shape;260;p10"/>
          <p:cNvGrpSpPr/>
          <p:nvPr/>
        </p:nvGrpSpPr>
        <p:grpSpPr>
          <a:xfrm>
            <a:off x="8142375" y="4477573"/>
            <a:ext cx="508851" cy="47871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263;p10"/>
          <p:cNvGrpSpPr/>
          <p:nvPr/>
        </p:nvGrpSpPr>
        <p:grpSpPr>
          <a:xfrm>
            <a:off x="545621" y="382390"/>
            <a:ext cx="398658" cy="63192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5568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11"/>
          <p:cNvGrpSpPr/>
          <p:nvPr/>
        </p:nvGrpSpPr>
        <p:grpSpPr>
          <a:xfrm>
            <a:off x="8142375" y="4477573"/>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2846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2"/>
          <p:cNvSpPr/>
          <p:nvPr/>
        </p:nvSpPr>
        <p:spPr>
          <a:xfrm>
            <a:off x="-117275" y="847257"/>
            <a:ext cx="605400" cy="605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2"/>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2"/>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2"/>
          <p:cNvSpPr/>
          <p:nvPr/>
        </p:nvSpPr>
        <p:spPr>
          <a:xfrm>
            <a:off x="1397225" y="337514"/>
            <a:ext cx="136800" cy="136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2"/>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2"/>
          <p:cNvSpPr/>
          <p:nvPr/>
        </p:nvSpPr>
        <p:spPr>
          <a:xfrm>
            <a:off x="7847950" y="4168079"/>
            <a:ext cx="1097700" cy="1097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2"/>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2"/>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2"/>
          <p:cNvSpPr/>
          <p:nvPr/>
        </p:nvSpPr>
        <p:spPr>
          <a:xfrm>
            <a:off x="8622049" y="3872635"/>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2"/>
          <p:cNvSpPr/>
          <p:nvPr/>
        </p:nvSpPr>
        <p:spPr>
          <a:xfrm>
            <a:off x="7550022" y="480165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2"/>
          <p:cNvSpPr/>
          <p:nvPr/>
        </p:nvSpPr>
        <p:spPr>
          <a:xfrm>
            <a:off x="7325661" y="4674667"/>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2"/>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2"/>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6" name="Google Shape;316;p12"/>
          <p:cNvGrpSpPr/>
          <p:nvPr/>
        </p:nvGrpSpPr>
        <p:grpSpPr>
          <a:xfrm>
            <a:off x="8142375" y="4477573"/>
            <a:ext cx="508851" cy="478711"/>
            <a:chOff x="5972700" y="2330200"/>
            <a:chExt cx="411625" cy="387275"/>
          </a:xfrm>
        </p:grpSpPr>
        <p:sp>
          <p:nvSpPr>
            <p:cNvPr id="317" name="Google Shape;317;p1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12"/>
          <p:cNvGrpSpPr/>
          <p:nvPr/>
        </p:nvGrpSpPr>
        <p:grpSpPr>
          <a:xfrm>
            <a:off x="545621" y="382390"/>
            <a:ext cx="398658" cy="63192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8" name="Google Shape;328;p12"/>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417514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Yellow">
  <p:cSld name="Blank Yellow">
    <p:spTree>
      <p:nvGrpSpPr>
        <p:cNvPr id="1" name="Shape 329"/>
        <p:cNvGrpSpPr/>
        <p:nvPr/>
      </p:nvGrpSpPr>
      <p:grpSpPr>
        <a:xfrm>
          <a:off x="0" y="0"/>
          <a:ext cx="0" cy="0"/>
          <a:chOff x="0" y="0"/>
          <a:chExt cx="0" cy="0"/>
        </a:xfrm>
      </p:grpSpPr>
      <p:sp>
        <p:nvSpPr>
          <p:cNvPr id="330" name="Google Shape;330;p13"/>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3"/>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3"/>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3"/>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3"/>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3"/>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3"/>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3"/>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3"/>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3"/>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13"/>
          <p:cNvGrpSpPr/>
          <p:nvPr/>
        </p:nvGrpSpPr>
        <p:grpSpPr>
          <a:xfrm>
            <a:off x="8142375" y="4477573"/>
            <a:ext cx="508851" cy="47871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13"/>
          <p:cNvGrpSpPr/>
          <p:nvPr/>
        </p:nvGrpSpPr>
        <p:grpSpPr>
          <a:xfrm>
            <a:off x="545621" y="382390"/>
            <a:ext cx="398658" cy="63192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3"/>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47486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407150" y="407075"/>
            <a:ext cx="8329800" cy="4329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8094101" y="3973940"/>
            <a:ext cx="413400" cy="413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8142375" y="4477573"/>
            <a:ext cx="508851" cy="47871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545621" y="382390"/>
            <a:ext cx="398658" cy="63192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546424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746703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220560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343097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106773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137848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072151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242705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69113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20431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organic-01.png"/>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1" name="Google Shape;11;p2"/>
          <p:cNvSpPr/>
          <p:nvPr/>
        </p:nvSpPr>
        <p:spPr>
          <a:xfrm>
            <a:off x="2022375" y="1022175"/>
            <a:ext cx="5099400" cy="3135900"/>
          </a:xfrm>
          <a:prstGeom prst="rect">
            <a:avLst/>
          </a:prstGeom>
          <a:solidFill>
            <a:schemeClr val="l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12;p2"/>
          <p:cNvSpPr txBox="1">
            <a:spLocks noGrp="1"/>
          </p:cNvSpPr>
          <p:nvPr>
            <p:ph type="ctrTitle"/>
          </p:nvPr>
        </p:nvSpPr>
        <p:spPr>
          <a:xfrm>
            <a:off x="2510400" y="2092225"/>
            <a:ext cx="412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3" name="Google Shape;13;p2"/>
          <p:cNvSpPr/>
          <p:nvPr/>
        </p:nvSpPr>
        <p:spPr>
          <a:xfrm>
            <a:off x="4162050" y="756837"/>
            <a:ext cx="819900" cy="819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736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D4A56"/>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D4A56"/>
              </a:solidFill>
              <a:effectLst/>
              <a:uLnTx/>
              <a:uFillTx/>
              <a:latin typeface="Playfair Display"/>
              <a:sym typeface="Playfair Display"/>
            </a:endParaRPr>
          </a:p>
        </p:txBody>
      </p:sp>
    </p:spTree>
    <p:extLst>
      <p:ext uri="{BB962C8B-B14F-4D97-AF65-F5344CB8AC3E}">
        <p14:creationId xmlns:p14="http://schemas.microsoft.com/office/powerpoint/2010/main" val="2397878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1" i="0" u="none" strike="noStrike" kern="0" cap="none" spc="0" normalizeH="0" baseline="0" noProof="0">
                <a:ln>
                  <a:noFill/>
                </a:ln>
                <a:solidFill>
                  <a:srgbClr val="4D4A56"/>
                </a:solidFill>
                <a:effectLst/>
                <a:uLnTx/>
                <a:uFillTx/>
                <a:latin typeface="Tinos"/>
                <a:ea typeface="Tinos"/>
                <a:cs typeface="Tinos"/>
                <a:sym typeface="Tinos"/>
              </a:rPr>
              <a:t>“</a:t>
            </a:r>
            <a:endParaRPr kumimoji="0" sz="6000" b="1" i="0" u="none" strike="noStrike" kern="0" cap="none" spc="0" normalizeH="0" baseline="0" noProof="0">
              <a:ln>
                <a:noFill/>
              </a:ln>
              <a:solidFill>
                <a:srgbClr val="4D4A56"/>
              </a:solidFill>
              <a:effectLst/>
              <a:uLnTx/>
              <a:uFillTx/>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15690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dk1"/>
        </a:solidFill>
        <a:effectLst/>
      </p:bgPr>
    </p:bg>
    <p:spTree>
      <p:nvGrpSpPr>
        <p:cNvPr id="1" name="Shape 28"/>
        <p:cNvGrpSpPr/>
        <p:nvPr/>
      </p:nvGrpSpPr>
      <p:grpSpPr>
        <a:xfrm>
          <a:off x="0" y="0"/>
          <a:ext cx="0" cy="0"/>
          <a:chOff x="0" y="0"/>
          <a:chExt cx="0" cy="0"/>
        </a:xfrm>
      </p:grpSpPr>
      <p:pic>
        <p:nvPicPr>
          <p:cNvPr id="29" name="Google Shape;29;p5"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0" name="Google Shape;30;p5"/>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txBox="1">
            <a:spLocks noGrp="1"/>
          </p:cNvSpPr>
          <p:nvPr>
            <p:ph type="title"/>
          </p:nvPr>
        </p:nvSpPr>
        <p:spPr>
          <a:xfrm>
            <a:off x="539023" y="536390"/>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33" name="Google Shape;33;p5"/>
          <p:cNvSpPr txBox="1">
            <a:spLocks noGrp="1"/>
          </p:cNvSpPr>
          <p:nvPr>
            <p:ph type="body" idx="1"/>
          </p:nvPr>
        </p:nvSpPr>
        <p:spPr>
          <a:xfrm>
            <a:off x="2798250" y="958750"/>
            <a:ext cx="5503800" cy="3240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4" name="Google Shape;3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620626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picture">
  <p:cSld name="Title + picture">
    <p:bg>
      <p:bgPr>
        <a:solidFill>
          <a:schemeClr val="dk1"/>
        </a:solidFill>
        <a:effectLst/>
      </p:bgPr>
    </p:bg>
    <p:spTree>
      <p:nvGrpSpPr>
        <p:cNvPr id="1" name="Shape 35"/>
        <p:cNvGrpSpPr/>
        <p:nvPr/>
      </p:nvGrpSpPr>
      <p:grpSpPr>
        <a:xfrm>
          <a:off x="0" y="0"/>
          <a:ext cx="0" cy="0"/>
          <a:chOff x="0" y="0"/>
          <a:chExt cx="0" cy="0"/>
        </a:xfrm>
      </p:grpSpPr>
      <p:pic>
        <p:nvPicPr>
          <p:cNvPr id="36" name="Google Shape;36;p6"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7" name="Google Shape;37;p6"/>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6"/>
          <p:cNvSpPr txBox="1">
            <a:spLocks noGrp="1"/>
          </p:cNvSpPr>
          <p:nvPr>
            <p:ph type="body" idx="1"/>
          </p:nvPr>
        </p:nvSpPr>
        <p:spPr>
          <a:xfrm>
            <a:off x="1052400" y="1577225"/>
            <a:ext cx="2686200" cy="2622000"/>
          </a:xfrm>
          <a:prstGeom prst="rect">
            <a:avLst/>
          </a:prstGeom>
        </p:spPr>
        <p:txBody>
          <a:bodyPr spcFirstLastPara="1" wrap="square" lIns="91425" tIns="91425" rIns="91425" bIns="91425" anchor="t" anchorCtr="0">
            <a:noAutofit/>
          </a:bodyPr>
          <a:lstStyle>
            <a:lvl1pPr marL="457200" lvl="0" indent="-342900" algn="r" rtl="0">
              <a:spcBef>
                <a:spcPts val="600"/>
              </a:spcBef>
              <a:spcAft>
                <a:spcPts val="0"/>
              </a:spcAft>
              <a:buSzPts val="1800"/>
              <a:buChar char="▹"/>
              <a:defRPr sz="1800"/>
            </a:lvl1pPr>
            <a:lvl2pPr marL="914400" lvl="1" indent="-342900" algn="r" rtl="0">
              <a:spcBef>
                <a:spcPts val="0"/>
              </a:spcBef>
              <a:spcAft>
                <a:spcPts val="0"/>
              </a:spcAft>
              <a:buSzPts val="1800"/>
              <a:buChar char="▸"/>
              <a:defRPr sz="1800"/>
            </a:lvl2pPr>
            <a:lvl3pPr marL="1371600" lvl="2" indent="-342900" algn="r" rtl="0">
              <a:spcBef>
                <a:spcPts val="0"/>
              </a:spcBef>
              <a:spcAft>
                <a:spcPts val="0"/>
              </a:spcAft>
              <a:buSzPts val="1800"/>
              <a:buChar char="◦"/>
              <a:defRPr sz="1800"/>
            </a:lvl3pPr>
            <a:lvl4pPr marL="1828800" lvl="3" indent="-342900" algn="r" rtl="0">
              <a:spcBef>
                <a:spcPts val="0"/>
              </a:spcBef>
              <a:spcAft>
                <a:spcPts val="0"/>
              </a:spcAft>
              <a:buSzPts val="1800"/>
              <a:buChar char="●"/>
              <a:defRPr/>
            </a:lvl4pPr>
            <a:lvl5pPr marL="2286000" lvl="4" indent="-342900" algn="r" rtl="0">
              <a:spcBef>
                <a:spcPts val="0"/>
              </a:spcBef>
              <a:spcAft>
                <a:spcPts val="0"/>
              </a:spcAft>
              <a:buSzPts val="1800"/>
              <a:buChar char="○"/>
              <a:defRPr/>
            </a:lvl5pPr>
            <a:lvl6pPr marL="2743200" lvl="5" indent="-342900" algn="r" rtl="0">
              <a:spcBef>
                <a:spcPts val="0"/>
              </a:spcBef>
              <a:spcAft>
                <a:spcPts val="0"/>
              </a:spcAft>
              <a:buSzPts val="1800"/>
              <a:buChar char="■"/>
              <a:defRPr/>
            </a:lvl6pPr>
            <a:lvl7pPr marL="3200400" lvl="6" indent="-342900" algn="r" rtl="0">
              <a:spcBef>
                <a:spcPts val="0"/>
              </a:spcBef>
              <a:spcAft>
                <a:spcPts val="0"/>
              </a:spcAft>
              <a:buSzPts val="1800"/>
              <a:buChar char="●"/>
              <a:defRPr/>
            </a:lvl7pPr>
            <a:lvl8pPr marL="3657600" lvl="7" indent="-342900" algn="r" rtl="0">
              <a:spcBef>
                <a:spcPts val="0"/>
              </a:spcBef>
              <a:spcAft>
                <a:spcPts val="0"/>
              </a:spcAft>
              <a:buSzPts val="1800"/>
              <a:buChar char="○"/>
              <a:defRPr/>
            </a:lvl8pPr>
            <a:lvl9pPr marL="4114800" lvl="8" indent="-342900" algn="r" rtl="0">
              <a:spcBef>
                <a:spcPts val="0"/>
              </a:spcBef>
              <a:spcAft>
                <a:spcPts val="0"/>
              </a:spcAft>
              <a:buSzPts val="1800"/>
              <a:buChar char="■"/>
              <a:defRPr/>
            </a:lvl9pPr>
          </a:lstStyle>
          <a:p>
            <a:endParaRPr/>
          </a:p>
        </p:txBody>
      </p:sp>
      <p:sp>
        <p:nvSpPr>
          <p:cNvPr id="39" name="Google Shape;39;p6"/>
          <p:cNvSpPr txBox="1">
            <a:spLocks noGrp="1"/>
          </p:cNvSpPr>
          <p:nvPr>
            <p:ph type="title"/>
          </p:nvPr>
        </p:nvSpPr>
        <p:spPr>
          <a:xfrm>
            <a:off x="1052325" y="757150"/>
            <a:ext cx="2686200" cy="870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D4A56"/>
              </a:buClr>
              <a:buSzPts val="1800"/>
              <a:buNone/>
              <a:defRPr>
                <a:solidFill>
                  <a:srgbClr val="4D4A56"/>
                </a:solidFill>
              </a:defRPr>
            </a:lvl1pPr>
            <a:lvl2pPr lvl="1" algn="r" rtl="0">
              <a:spcBef>
                <a:spcPts val="0"/>
              </a:spcBef>
              <a:spcAft>
                <a:spcPts val="0"/>
              </a:spcAft>
              <a:buClr>
                <a:srgbClr val="4D4A56"/>
              </a:buClr>
              <a:buSzPts val="1800"/>
              <a:buNone/>
              <a:defRPr>
                <a:solidFill>
                  <a:srgbClr val="4D4A56"/>
                </a:solidFill>
              </a:defRPr>
            </a:lvl2pPr>
            <a:lvl3pPr lvl="2" algn="r" rtl="0">
              <a:spcBef>
                <a:spcPts val="0"/>
              </a:spcBef>
              <a:spcAft>
                <a:spcPts val="0"/>
              </a:spcAft>
              <a:buClr>
                <a:srgbClr val="4D4A56"/>
              </a:buClr>
              <a:buSzPts val="1800"/>
              <a:buNone/>
              <a:defRPr>
                <a:solidFill>
                  <a:srgbClr val="4D4A56"/>
                </a:solidFill>
              </a:defRPr>
            </a:lvl3pPr>
            <a:lvl4pPr lvl="3" algn="r" rtl="0">
              <a:spcBef>
                <a:spcPts val="0"/>
              </a:spcBef>
              <a:spcAft>
                <a:spcPts val="0"/>
              </a:spcAft>
              <a:buClr>
                <a:srgbClr val="4D4A56"/>
              </a:buClr>
              <a:buSzPts val="1800"/>
              <a:buNone/>
              <a:defRPr>
                <a:solidFill>
                  <a:srgbClr val="4D4A56"/>
                </a:solidFill>
              </a:defRPr>
            </a:lvl4pPr>
            <a:lvl5pPr lvl="4" algn="r" rtl="0">
              <a:spcBef>
                <a:spcPts val="0"/>
              </a:spcBef>
              <a:spcAft>
                <a:spcPts val="0"/>
              </a:spcAft>
              <a:buClr>
                <a:srgbClr val="4D4A56"/>
              </a:buClr>
              <a:buSzPts val="1800"/>
              <a:buNone/>
              <a:defRPr>
                <a:solidFill>
                  <a:srgbClr val="4D4A56"/>
                </a:solidFill>
              </a:defRPr>
            </a:lvl5pPr>
            <a:lvl6pPr lvl="5" algn="r" rtl="0">
              <a:spcBef>
                <a:spcPts val="0"/>
              </a:spcBef>
              <a:spcAft>
                <a:spcPts val="0"/>
              </a:spcAft>
              <a:buClr>
                <a:srgbClr val="4D4A56"/>
              </a:buClr>
              <a:buSzPts val="1800"/>
              <a:buNone/>
              <a:defRPr>
                <a:solidFill>
                  <a:srgbClr val="4D4A56"/>
                </a:solidFill>
              </a:defRPr>
            </a:lvl6pPr>
            <a:lvl7pPr lvl="6" algn="r" rtl="0">
              <a:spcBef>
                <a:spcPts val="0"/>
              </a:spcBef>
              <a:spcAft>
                <a:spcPts val="0"/>
              </a:spcAft>
              <a:buClr>
                <a:srgbClr val="4D4A56"/>
              </a:buClr>
              <a:buSzPts val="1800"/>
              <a:buNone/>
              <a:defRPr>
                <a:solidFill>
                  <a:srgbClr val="4D4A56"/>
                </a:solidFill>
              </a:defRPr>
            </a:lvl7pPr>
            <a:lvl8pPr lvl="7" algn="r" rtl="0">
              <a:spcBef>
                <a:spcPts val="0"/>
              </a:spcBef>
              <a:spcAft>
                <a:spcPts val="0"/>
              </a:spcAft>
              <a:buClr>
                <a:srgbClr val="4D4A56"/>
              </a:buClr>
              <a:buSzPts val="1800"/>
              <a:buNone/>
              <a:defRPr>
                <a:solidFill>
                  <a:srgbClr val="4D4A56"/>
                </a:solidFill>
              </a:defRPr>
            </a:lvl8pPr>
            <a:lvl9pPr lvl="8" algn="r" rtl="0">
              <a:spcBef>
                <a:spcPts val="0"/>
              </a:spcBef>
              <a:spcAft>
                <a:spcPts val="0"/>
              </a:spcAft>
              <a:buClr>
                <a:srgbClr val="4D4A56"/>
              </a:buClr>
              <a:buSzPts val="1800"/>
              <a:buNone/>
              <a:defRPr>
                <a:solidFill>
                  <a:srgbClr val="4D4A56"/>
                </a:solidFill>
              </a:defRPr>
            </a:lvl9pPr>
          </a:lstStyle>
          <a:p>
            <a:endParaRPr/>
          </a:p>
        </p:txBody>
      </p:sp>
      <p:sp>
        <p:nvSpPr>
          <p:cNvPr id="40" name="Google Shape;4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21076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481594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837791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010432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hort Title only">
  <p:cSld name="Short Title only">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209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74356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vertical" type="blank">
  <p:cSld name="Blank vertical">
    <p:bg>
      <p:bgPr>
        <a:solidFill>
          <a:schemeClr val="dk1"/>
        </a:solidFill>
        <a:effectLst/>
      </p:bgPr>
    </p:bg>
    <p:spTree>
      <p:nvGrpSpPr>
        <p:cNvPr id="1" name="Shape 74"/>
        <p:cNvGrpSpPr/>
        <p:nvPr/>
      </p:nvGrpSpPr>
      <p:grpSpPr>
        <a:xfrm>
          <a:off x="0" y="0"/>
          <a:ext cx="0" cy="0"/>
          <a:chOff x="0" y="0"/>
          <a:chExt cx="0" cy="0"/>
        </a:xfrm>
      </p:grpSpPr>
      <p:pic>
        <p:nvPicPr>
          <p:cNvPr id="75" name="Google Shape;75;p12"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76" name="Google Shape;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54332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waves">
  <p:cSld name="Blank waves">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7654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zigzag">
  <p:cSld name="Blank zigzag">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09870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circles">
  <p:cSld name="Blank circles">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124230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281734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8055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chemeClr val="accent1"/>
              </a:buClr>
              <a:buSzPts val="2400"/>
              <a:buFont typeface="Oswald"/>
              <a:buChar char="»"/>
              <a:defRPr sz="2400">
                <a:solidFill>
                  <a:schemeClr val="accent1"/>
                </a:solidFill>
                <a:latin typeface="Oswald"/>
                <a:ea typeface="Oswald"/>
                <a:cs typeface="Oswald"/>
                <a:sym typeface="Oswald"/>
              </a:defRPr>
            </a:lvl1pPr>
            <a:lvl2pPr marL="914400" lvl="1"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2pPr>
            <a:lvl3pPr marL="1371600" lvl="2"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3pPr>
            <a:lvl4pPr marL="1828800" lvl="3"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4pPr>
            <a:lvl5pPr marL="2286000" lvl="4"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5pPr>
            <a:lvl6pPr marL="2743200" lvl="5"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6pPr>
            <a:lvl7pPr marL="3200400" lvl="6"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7pPr>
            <a:lvl8pPr marL="3657600" lvl="7"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8pPr>
            <a:lvl9pPr marL="4114800" lvl="8" indent="-381000" algn="ctr">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9pPr>
          </a:lstStyle>
          <a:p>
            <a:endParaRPr/>
          </a:p>
        </p:txBody>
      </p:sp>
      <p:grpSp>
        <p:nvGrpSpPr>
          <p:cNvPr id="41" name="Google Shape;41;p4"/>
          <p:cNvGrpSpPr/>
          <p:nvPr/>
        </p:nvGrpSpPr>
        <p:grpSpPr>
          <a:xfrm>
            <a:off x="5609666" y="2185857"/>
            <a:ext cx="3534604" cy="3432788"/>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4"/>
            <p:cNvSpPr/>
            <p:nvPr/>
          </p:nvSpPr>
          <p:spPr>
            <a:xfrm rot="9208678" flipH="1">
              <a:off x="6287617" y="4657701"/>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grpSp>
        <p:nvGrpSpPr>
          <p:cNvPr id="47" name="Google Shape;47;p4"/>
          <p:cNvGrpSpPr/>
          <p:nvPr/>
        </p:nvGrpSpPr>
        <p:grpSpPr>
          <a:xfrm>
            <a:off x="-22" y="-324543"/>
            <a:ext cx="3068579" cy="1910876"/>
            <a:chOff x="-32" y="-215963"/>
            <a:chExt cx="2163561" cy="1347300"/>
          </a:xfrm>
        </p:grpSpPr>
        <p:sp>
          <p:nvSpPr>
            <p:cNvPr id="48" name="Google Shape;48;p4"/>
            <p:cNvSpPr/>
            <p:nvPr/>
          </p:nvSpPr>
          <p:spPr>
            <a:xfrm rot="-1591408" flipH="1">
              <a:off x="1362169" y="-63166"/>
              <a:ext cx="205103" cy="509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53" name="Google Shape;53;p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494328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473394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3298636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97092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487213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1892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32374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633784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2098665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7" name="Google Shape;17;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8" name="Google Shape;18;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0" name="Google Shape;20;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136456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24"/>
        <p:cNvGrpSpPr/>
        <p:nvPr/>
      </p:nvGrpSpPr>
      <p:grpSpPr>
        <a:xfrm>
          <a:off x="0" y="0"/>
          <a:ext cx="0" cy="0"/>
          <a:chOff x="0" y="0"/>
          <a:chExt cx="0" cy="0"/>
        </a:xfrm>
      </p:grpSpPr>
      <p:sp>
        <p:nvSpPr>
          <p:cNvPr id="25" name="Google Shape;25;p4"/>
          <p:cNvSpPr/>
          <p:nvPr/>
        </p:nvSpPr>
        <p:spPr>
          <a:xfrm>
            <a:off x="3398538" y="1599538"/>
            <a:ext cx="2346925" cy="19444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E3142">
                    <a:alpha val="26820"/>
                  </a:srgbClr>
                </a:solidFill>
                <a:effectLst/>
                <a:uLnTx/>
                <a:uFillTx/>
                <a:latin typeface="Impact"/>
                <a:cs typeface="Arial"/>
                <a:sym typeface="Arial"/>
              </a:rPr>
              <a:t>“</a:t>
            </a:r>
          </a:p>
        </p:txBody>
      </p:sp>
      <p:sp>
        <p:nvSpPr>
          <p:cNvPr id="26" name="Google Shape;26;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7" name="Google Shape;27;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chemeClr val="lt1"/>
              </a:buClr>
              <a:buSzPts val="2000"/>
              <a:buChar char="▪"/>
              <a:defRPr sz="2000">
                <a:solidFill>
                  <a:schemeClr val="lt1"/>
                </a:solidFill>
              </a:defRPr>
            </a:lvl1pPr>
            <a:lvl2pPr marL="914400" lvl="1" indent="-355600" algn="ctr" rtl="0">
              <a:spcBef>
                <a:spcPts val="0"/>
              </a:spcBef>
              <a:spcAft>
                <a:spcPts val="0"/>
              </a:spcAft>
              <a:buClr>
                <a:schemeClr val="lt1"/>
              </a:buClr>
              <a:buSzPts val="2000"/>
              <a:buChar char="▫"/>
              <a:defRPr sz="2000">
                <a:solidFill>
                  <a:schemeClr val="lt1"/>
                </a:solidFill>
              </a:defRPr>
            </a:lvl2pPr>
            <a:lvl3pPr marL="1371600" lvl="2" indent="-355600" algn="ctr" rtl="0">
              <a:spcBef>
                <a:spcPts val="0"/>
              </a:spcBef>
              <a:spcAft>
                <a:spcPts val="0"/>
              </a:spcAft>
              <a:buClr>
                <a:schemeClr val="lt1"/>
              </a:buClr>
              <a:buSzPts val="2000"/>
              <a:buChar char="■"/>
              <a:defRPr sz="2000">
                <a:solidFill>
                  <a:schemeClr val="lt1"/>
                </a:solidFill>
              </a:defRPr>
            </a:lvl3pPr>
            <a:lvl4pPr marL="1828800" lvl="3" indent="-355600" algn="ctr" rtl="0">
              <a:spcBef>
                <a:spcPts val="0"/>
              </a:spcBef>
              <a:spcAft>
                <a:spcPts val="0"/>
              </a:spcAft>
              <a:buClr>
                <a:schemeClr val="lt1"/>
              </a:buClr>
              <a:buSzPts val="2000"/>
              <a:buChar char="●"/>
              <a:defRPr sz="2000">
                <a:solidFill>
                  <a:schemeClr val="lt1"/>
                </a:solidFill>
              </a:defRPr>
            </a:lvl4pPr>
            <a:lvl5pPr marL="2286000" lvl="4" indent="-355600" algn="ctr" rtl="0">
              <a:spcBef>
                <a:spcPts val="0"/>
              </a:spcBef>
              <a:spcAft>
                <a:spcPts val="0"/>
              </a:spcAft>
              <a:buClr>
                <a:schemeClr val="lt1"/>
              </a:buClr>
              <a:buSzPts val="2000"/>
              <a:buChar char="○"/>
              <a:defRPr sz="2000">
                <a:solidFill>
                  <a:schemeClr val="lt1"/>
                </a:solidFill>
              </a:defRPr>
            </a:lvl5pPr>
            <a:lvl6pPr marL="2743200" lvl="5" indent="-355600" algn="ctr" rtl="0">
              <a:spcBef>
                <a:spcPts val="0"/>
              </a:spcBef>
              <a:spcAft>
                <a:spcPts val="0"/>
              </a:spcAft>
              <a:buClr>
                <a:schemeClr val="lt1"/>
              </a:buClr>
              <a:buSzPts val="2000"/>
              <a:buChar char="■"/>
              <a:defRPr sz="2000">
                <a:solidFill>
                  <a:schemeClr val="lt1"/>
                </a:solidFill>
              </a:defRPr>
            </a:lvl6pPr>
            <a:lvl7pPr marL="3200400" lvl="6" indent="-355600" algn="ctr" rtl="0">
              <a:spcBef>
                <a:spcPts val="0"/>
              </a:spcBef>
              <a:spcAft>
                <a:spcPts val="0"/>
              </a:spcAft>
              <a:buClr>
                <a:schemeClr val="lt1"/>
              </a:buClr>
              <a:buSzPts val="2000"/>
              <a:buChar char="●"/>
              <a:defRPr sz="2000">
                <a:solidFill>
                  <a:schemeClr val="lt1"/>
                </a:solidFill>
              </a:defRPr>
            </a:lvl7pPr>
            <a:lvl8pPr marL="3657600" lvl="7" indent="-355600" algn="ctr" rtl="0">
              <a:spcBef>
                <a:spcPts val="0"/>
              </a:spcBef>
              <a:spcAft>
                <a:spcPts val="0"/>
              </a:spcAft>
              <a:buClr>
                <a:schemeClr val="lt1"/>
              </a:buClr>
              <a:buSzPts val="2000"/>
              <a:buChar char="○"/>
              <a:defRPr sz="2000">
                <a:solidFill>
                  <a:schemeClr val="lt1"/>
                </a:solidFill>
              </a:defRPr>
            </a:lvl8pPr>
            <a:lvl9pPr marL="4114800" lvl="8" indent="-355600" algn="ctr">
              <a:spcBef>
                <a:spcPts val="0"/>
              </a:spcBef>
              <a:spcAft>
                <a:spcPts val="0"/>
              </a:spcAft>
              <a:buClr>
                <a:schemeClr val="lt1"/>
              </a:buClr>
              <a:buSzPts val="2000"/>
              <a:buChar char="■"/>
              <a:defRPr sz="2000">
                <a:solidFill>
                  <a:schemeClr val="lt1"/>
                </a:solidFill>
              </a:defRPr>
            </a:lvl9pPr>
          </a:lstStyle>
          <a:p>
            <a:endParaRPr/>
          </a:p>
        </p:txBody>
      </p:sp>
      <p:sp>
        <p:nvSpPr>
          <p:cNvPr id="31" name="Google Shape;31;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69366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1933194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311121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55" name="Google Shape;55;p7"/>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7"/>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7"/>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7"/>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9" name="Google Shape;59;p7"/>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60" name="Google Shape;60;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 name="Google Shape;61;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2" name="Google Shape;62;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3" name="Google Shape;63;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7174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425929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543182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080645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tyle A">
  <p:cSld name="Blank style A">
    <p:bg>
      <p:bgPr>
        <a:solidFill>
          <a:schemeClr val="accent4"/>
        </a:solidFill>
        <a:effectLst/>
      </p:bgPr>
    </p:bg>
    <p:spTree>
      <p:nvGrpSpPr>
        <p:cNvPr id="1"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1" name="Google Shape;91;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784261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style B">
  <p:cSld name="Blank style B">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9758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flipH="1">
            <a:off x="2000250" y="4114889"/>
            <a:ext cx="1028700" cy="102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flipH="1">
            <a:off x="30289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6117975" y="-9556"/>
            <a:ext cx="1028700" cy="10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4057650" y="0"/>
            <a:ext cx="1028700" cy="102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143750" y="205745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7105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flipH="1">
            <a:off x="20002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flipH="1">
            <a:off x="3028950" y="0"/>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flipH="1">
            <a:off x="6117975" y="-9556"/>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flipH="1">
            <a:off x="40576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8397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flipH="1">
            <a:off x="1032727" y="99505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flipH="1">
            <a:off x="-3494" y="20327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flipH="1">
            <a:off x="2070428" y="4624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8" name="Google Shape;78;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79" name="Google Shape;79;p4"/>
          <p:cNvGrpSpPr/>
          <p:nvPr/>
        </p:nvGrpSpPr>
        <p:grpSpPr>
          <a:xfrm>
            <a:off x="1310132" y="3331424"/>
            <a:ext cx="482890" cy="506303"/>
            <a:chOff x="5961125" y="1623900"/>
            <a:chExt cx="427450" cy="448175"/>
          </a:xfrm>
        </p:grpSpPr>
        <p:sp>
          <p:nvSpPr>
            <p:cNvPr id="80" name="Google Shape;80;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7198A9"/>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7198A9"/>
              </a:solidFill>
              <a:effectLst/>
              <a:uLnTx/>
              <a:uFillTx/>
              <a:latin typeface="Arvo"/>
              <a:sym typeface="Arvo"/>
            </a:endParaRPr>
          </a:p>
        </p:txBody>
      </p:sp>
    </p:spTree>
    <p:extLst>
      <p:ext uri="{BB962C8B-B14F-4D97-AF65-F5344CB8AC3E}">
        <p14:creationId xmlns:p14="http://schemas.microsoft.com/office/powerpoint/2010/main" val="2674952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2" name="Google Shape;92;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3" name="Google Shape;93;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4" name="Google Shape;94;p5"/>
          <p:cNvSpPr/>
          <p:nvPr/>
        </p:nvSpPr>
        <p:spPr>
          <a:xfrm>
            <a:off x="7070023" y="207233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06245" y="31085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7" y="4105794"/>
            <a:ext cx="1037700" cy="103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0" y="35870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6551323" y="-9"/>
            <a:ext cx="518700" cy="51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2" name="Google Shape;102;p5"/>
          <p:cNvGrpSpPr/>
          <p:nvPr/>
        </p:nvGrpSpPr>
        <p:grpSpPr>
          <a:xfrm>
            <a:off x="7332942" y="269800"/>
            <a:ext cx="498130" cy="498101"/>
            <a:chOff x="1923675" y="1633650"/>
            <a:chExt cx="436000" cy="435975"/>
          </a:xfrm>
        </p:grpSpPr>
        <p:sp>
          <p:nvSpPr>
            <p:cNvPr id="103" name="Google Shape;103;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919147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10"/>
        <p:cNvGrpSpPr/>
        <p:nvPr/>
      </p:nvGrpSpPr>
      <p:grpSpPr>
        <a:xfrm>
          <a:off x="0" y="0"/>
          <a:ext cx="0" cy="0"/>
          <a:chOff x="0" y="0"/>
          <a:chExt cx="0" cy="0"/>
        </a:xfrm>
      </p:grpSpPr>
      <p:pic>
        <p:nvPicPr>
          <p:cNvPr id="111" name="Google Shape;111;p6" descr="Death_to_stock_photography_Vibrant-(10-of-10).jpg"/>
          <p:cNvPicPr preferRelativeResize="0"/>
          <p:nvPr/>
        </p:nvPicPr>
        <p:blipFill>
          <a:blip r:embed="rId2">
            <a:alphaModFix/>
          </a:blip>
          <a:stretch>
            <a:fillRect/>
          </a:stretch>
        </p:blipFill>
        <p:spPr>
          <a:xfrm>
            <a:off x="7069775" y="1037700"/>
            <a:ext cx="2070675" cy="2070675"/>
          </a:xfrm>
          <a:prstGeom prst="rect">
            <a:avLst/>
          </a:prstGeom>
          <a:noFill/>
          <a:ln>
            <a:noFill/>
          </a:ln>
        </p:spPr>
      </p:pic>
      <p:sp>
        <p:nvSpPr>
          <p:cNvPr id="112" name="Google Shape;112;p6"/>
          <p:cNvSpPr/>
          <p:nvPr/>
        </p:nvSpPr>
        <p:spPr>
          <a:xfrm>
            <a:off x="7070023" y="207232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3" name="Google Shape;113;p6" descr="Death_to_stock_photography_Vibrant-(9-of-10).jpg"/>
          <p:cNvPicPr preferRelativeResize="0"/>
          <p:nvPr/>
        </p:nvPicPr>
        <p:blipFill>
          <a:blip r:embed="rId3">
            <a:alphaModFix/>
          </a:blip>
          <a:stretch>
            <a:fillRect/>
          </a:stretch>
        </p:blipFill>
        <p:spPr>
          <a:xfrm>
            <a:off x="8102625" y="0"/>
            <a:ext cx="1037825" cy="1037825"/>
          </a:xfrm>
          <a:prstGeom prst="rect">
            <a:avLst/>
          </a:prstGeom>
          <a:noFill/>
          <a:ln>
            <a:noFill/>
          </a:ln>
        </p:spPr>
      </p:pic>
      <p:sp>
        <p:nvSpPr>
          <p:cNvPr id="114" name="Google Shape;114;p6"/>
          <p:cNvSpPr txBox="1">
            <a:spLocks noGrp="1"/>
          </p:cNvSpPr>
          <p:nvPr>
            <p:ph type="title"/>
          </p:nvPr>
        </p:nvSpPr>
        <p:spPr>
          <a:xfrm>
            <a:off x="1842475" y="1197075"/>
            <a:ext cx="4406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
          <p:cNvSpPr txBox="1">
            <a:spLocks noGrp="1"/>
          </p:cNvSpPr>
          <p:nvPr>
            <p:ph type="body" idx="1"/>
          </p:nvPr>
        </p:nvSpPr>
        <p:spPr>
          <a:xfrm>
            <a:off x="1842475" y="1818975"/>
            <a:ext cx="21729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6" name="Google Shape;116;p6"/>
          <p:cNvSpPr txBox="1">
            <a:spLocks noGrp="1"/>
          </p:cNvSpPr>
          <p:nvPr>
            <p:ph type="body" idx="2"/>
          </p:nvPr>
        </p:nvSpPr>
        <p:spPr>
          <a:xfrm>
            <a:off x="4063136" y="1818975"/>
            <a:ext cx="21858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7" name="Google Shape;117;p6"/>
          <p:cNvSpPr/>
          <p:nvPr/>
        </p:nvSpPr>
        <p:spPr>
          <a:xfrm>
            <a:off x="8102686" y="311009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7070032" y="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7" y="4105794"/>
            <a:ext cx="1037700" cy="103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10377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9" y="4105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8621748" y="4146316"/>
            <a:ext cx="518700" cy="51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8621753" y="36276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6"/>
          <p:cNvGrpSpPr/>
          <p:nvPr/>
        </p:nvGrpSpPr>
        <p:grpSpPr>
          <a:xfrm>
            <a:off x="7424022" y="2343455"/>
            <a:ext cx="329718" cy="522703"/>
            <a:chOff x="6718575" y="2318625"/>
            <a:chExt cx="256950" cy="407375"/>
          </a:xfrm>
        </p:grpSpPr>
        <p:sp>
          <p:nvSpPr>
            <p:cNvPr id="125" name="Google Shape;125;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6"/>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65042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34"/>
        <p:cNvGrpSpPr/>
        <p:nvPr/>
      </p:nvGrpSpPr>
      <p:grpSpPr>
        <a:xfrm>
          <a:off x="0" y="0"/>
          <a:ext cx="0" cy="0"/>
          <a:chOff x="0" y="0"/>
          <a:chExt cx="0" cy="0"/>
        </a:xfrm>
      </p:grpSpPr>
      <p:pic>
        <p:nvPicPr>
          <p:cNvPr id="135" name="Google Shape;135;p7" descr="DeathtoStock_Clementine10.jpg"/>
          <p:cNvPicPr preferRelativeResize="0"/>
          <p:nvPr/>
        </p:nvPicPr>
        <p:blipFill>
          <a:blip r:embed="rId2">
            <a:alphaModFix/>
          </a:blip>
          <a:stretch>
            <a:fillRect/>
          </a:stretch>
        </p:blipFill>
        <p:spPr>
          <a:xfrm>
            <a:off x="7068350" y="2070675"/>
            <a:ext cx="1037825" cy="1037825"/>
          </a:xfrm>
          <a:prstGeom prst="rect">
            <a:avLst/>
          </a:prstGeom>
          <a:noFill/>
          <a:ln>
            <a:noFill/>
          </a:ln>
        </p:spPr>
      </p:pic>
      <p:pic>
        <p:nvPicPr>
          <p:cNvPr id="136" name="Google Shape;136;p7" descr="Death_to_stock_communicate_hands_9-.jpg"/>
          <p:cNvPicPr preferRelativeResize="0"/>
          <p:nvPr/>
        </p:nvPicPr>
        <p:blipFill>
          <a:blip r:embed="rId3">
            <a:alphaModFix/>
          </a:blip>
          <a:stretch>
            <a:fillRect/>
          </a:stretch>
        </p:blipFill>
        <p:spPr>
          <a:xfrm>
            <a:off x="7066225" y="0"/>
            <a:ext cx="2077775" cy="2077775"/>
          </a:xfrm>
          <a:prstGeom prst="rect">
            <a:avLst/>
          </a:prstGeom>
          <a:noFill/>
          <a:ln>
            <a:noFill/>
          </a:ln>
        </p:spPr>
      </p:pic>
      <p:sp>
        <p:nvSpPr>
          <p:cNvPr id="137" name="Google Shape;137;p7"/>
          <p:cNvSpPr txBox="1">
            <a:spLocks noGrp="1"/>
          </p:cNvSpPr>
          <p:nvPr>
            <p:ph type="title"/>
          </p:nvPr>
        </p:nvSpPr>
        <p:spPr>
          <a:xfrm>
            <a:off x="1842475" y="1197075"/>
            <a:ext cx="4441800" cy="621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7"/>
          <p:cNvSpPr txBox="1">
            <a:spLocks noGrp="1"/>
          </p:cNvSpPr>
          <p:nvPr>
            <p:ph type="body" idx="1"/>
          </p:nvPr>
        </p:nvSpPr>
        <p:spPr>
          <a:xfrm>
            <a:off x="1842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9" name="Google Shape;139;p7"/>
          <p:cNvSpPr txBox="1">
            <a:spLocks noGrp="1"/>
          </p:cNvSpPr>
          <p:nvPr>
            <p:ph type="body" idx="2"/>
          </p:nvPr>
        </p:nvSpPr>
        <p:spPr>
          <a:xfrm>
            <a:off x="3347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0" name="Google Shape;140;p7"/>
          <p:cNvSpPr txBox="1">
            <a:spLocks noGrp="1"/>
          </p:cNvSpPr>
          <p:nvPr>
            <p:ph type="body" idx="3"/>
          </p:nvPr>
        </p:nvSpPr>
        <p:spPr>
          <a:xfrm>
            <a:off x="4852474"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1" name="Google Shape;141;p7"/>
          <p:cNvSpPr/>
          <p:nvPr/>
        </p:nvSpPr>
        <p:spPr>
          <a:xfrm>
            <a:off x="6030661"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7"/>
          <p:cNvSpPr/>
          <p:nvPr/>
        </p:nvSpPr>
        <p:spPr>
          <a:xfrm>
            <a:off x="8106245" y="2071756"/>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7"/>
          <p:cNvSpPr/>
          <p:nvPr/>
        </p:nvSpPr>
        <p:spPr>
          <a:xfrm>
            <a:off x="8106236" y="10346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7"/>
          <p:cNvSpPr/>
          <p:nvPr/>
        </p:nvSpPr>
        <p:spPr>
          <a:xfrm>
            <a:off x="-293" y="3586794"/>
            <a:ext cx="1037700" cy="103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7"/>
          <p:cNvSpPr/>
          <p:nvPr/>
        </p:nvSpPr>
        <p:spPr>
          <a:xfrm>
            <a:off x="-3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7"/>
          <p:cNvSpPr/>
          <p:nvPr/>
        </p:nvSpPr>
        <p:spPr>
          <a:xfrm>
            <a:off x="-309" y="3586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625223" y="3113166"/>
            <a:ext cx="518700" cy="51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7068341" y="-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7"/>
          <p:cNvGrpSpPr/>
          <p:nvPr/>
        </p:nvGrpSpPr>
        <p:grpSpPr>
          <a:xfrm>
            <a:off x="8352271" y="1280647"/>
            <a:ext cx="545654" cy="545654"/>
            <a:chOff x="5941025" y="3634400"/>
            <a:chExt cx="467650" cy="467650"/>
          </a:xfrm>
        </p:grpSpPr>
        <p:sp>
          <p:nvSpPr>
            <p:cNvPr id="150" name="Google Shape;150;p7"/>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6" name="Google Shape;156;p7"/>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501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pic>
        <p:nvPicPr>
          <p:cNvPr id="158" name="Google Shape;158;p8" descr="DeathtoStock_Simplify3.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59" name="Google Shape;159;p8" descr="Death_to_stock_communicate_hands_4.jpg"/>
          <p:cNvPicPr preferRelativeResize="0"/>
          <p:nvPr/>
        </p:nvPicPr>
        <p:blipFill>
          <a:blip r:embed="rId3">
            <a:alphaModFix/>
          </a:blip>
          <a:stretch>
            <a:fillRect/>
          </a:stretch>
        </p:blipFill>
        <p:spPr>
          <a:xfrm>
            <a:off x="7066225" y="2070675"/>
            <a:ext cx="2077775" cy="2077775"/>
          </a:xfrm>
          <a:prstGeom prst="rect">
            <a:avLst/>
          </a:prstGeom>
          <a:noFill/>
          <a:ln>
            <a:noFill/>
          </a:ln>
        </p:spPr>
      </p:pic>
      <p:sp>
        <p:nvSpPr>
          <p:cNvPr id="160" name="Google Shape;160;p8"/>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8"/>
          <p:cNvSpPr/>
          <p:nvPr/>
        </p:nvSpPr>
        <p:spPr>
          <a:xfrm>
            <a:off x="7070023"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810624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7070023" y="310245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7" y="4105794"/>
            <a:ext cx="1037700" cy="1037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1037700" y="41057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7587473" y="1037691"/>
            <a:ext cx="518700" cy="51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86252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7529848" y="3440573"/>
            <a:ext cx="455351" cy="41422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flipH="1">
            <a:off x="7192539" y="3387811"/>
            <a:ext cx="302961" cy="275574"/>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88160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 More space">
  <p:cSld name="Title only - More space">
    <p:spTree>
      <p:nvGrpSpPr>
        <p:cNvPr id="1" name="Shape 172"/>
        <p:cNvGrpSpPr/>
        <p:nvPr/>
      </p:nvGrpSpPr>
      <p:grpSpPr>
        <a:xfrm>
          <a:off x="0" y="0"/>
          <a:ext cx="0" cy="0"/>
          <a:chOff x="0" y="0"/>
          <a:chExt cx="0" cy="0"/>
        </a:xfrm>
      </p:grpSpPr>
      <p:pic>
        <p:nvPicPr>
          <p:cNvPr id="173" name="Google Shape;173;p9" descr="Death_to_stock_communicate_hands_10.jpg"/>
          <p:cNvPicPr preferRelativeResize="0"/>
          <p:nvPr/>
        </p:nvPicPr>
        <p:blipFill>
          <a:blip r:embed="rId2">
            <a:alphaModFix/>
          </a:blip>
          <a:stretch>
            <a:fillRect/>
          </a:stretch>
        </p:blipFill>
        <p:spPr>
          <a:xfrm>
            <a:off x="-3550" y="4103425"/>
            <a:ext cx="1037700" cy="1037700"/>
          </a:xfrm>
          <a:prstGeom prst="rect">
            <a:avLst/>
          </a:prstGeom>
          <a:noFill/>
          <a:ln>
            <a:noFill/>
          </a:ln>
        </p:spPr>
      </p:pic>
      <p:sp>
        <p:nvSpPr>
          <p:cNvPr id="174" name="Google Shape;174;p9"/>
          <p:cNvSpPr/>
          <p:nvPr/>
        </p:nvSpPr>
        <p:spPr>
          <a:xfrm>
            <a:off x="810779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9" descr="DeathtoStock_Wired3.jpg"/>
          <p:cNvPicPr preferRelativeResize="0"/>
          <p:nvPr/>
        </p:nvPicPr>
        <p:blipFill>
          <a:blip r:embed="rId3">
            <a:alphaModFix/>
          </a:blip>
          <a:stretch>
            <a:fillRect/>
          </a:stretch>
        </p:blipFill>
        <p:spPr>
          <a:xfrm>
            <a:off x="8107795" y="-12"/>
            <a:ext cx="1037825" cy="1037825"/>
          </a:xfrm>
          <a:prstGeom prst="rect">
            <a:avLst/>
          </a:prstGeom>
          <a:noFill/>
          <a:ln>
            <a:noFill/>
          </a:ln>
        </p:spPr>
      </p:pic>
      <p:sp>
        <p:nvSpPr>
          <p:cNvPr id="176" name="Google Shape;176;p9"/>
          <p:cNvSpPr/>
          <p:nvPr/>
        </p:nvSpPr>
        <p:spPr>
          <a:xfrm>
            <a:off x="8107724" y="51870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9"/>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9"/>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9"/>
          <p:cNvSpPr/>
          <p:nvPr/>
        </p:nvSpPr>
        <p:spPr>
          <a:xfrm flipH="1">
            <a:off x="-3494" y="306572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flipH="1">
            <a:off x="1032734" y="4624791"/>
            <a:ext cx="518700" cy="51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8247197" y="658172"/>
            <a:ext cx="239764" cy="23976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txBox="1">
            <a:spLocks noGrp="1"/>
          </p:cNvSpPr>
          <p:nvPr>
            <p:ph type="title"/>
          </p:nvPr>
        </p:nvSpPr>
        <p:spPr>
          <a:xfrm>
            <a:off x="427075" y="662225"/>
            <a:ext cx="4115400" cy="375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9"/>
          <p:cNvSpPr/>
          <p:nvPr/>
        </p:nvSpPr>
        <p:spPr>
          <a:xfrm>
            <a:off x="9" y="4624800"/>
            <a:ext cx="10326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597543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5"/>
        <p:cNvGrpSpPr/>
        <p:nvPr/>
      </p:nvGrpSpPr>
      <p:grpSpPr>
        <a:xfrm>
          <a:off x="0" y="0"/>
          <a:ext cx="0" cy="0"/>
          <a:chOff x="0" y="0"/>
          <a:chExt cx="0" cy="0"/>
        </a:xfrm>
      </p:grpSpPr>
      <p:pic>
        <p:nvPicPr>
          <p:cNvPr id="186" name="Google Shape;186;p10" descr="Death_to_stock_communicate_hands_1.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87" name="Google Shape;187;p10" descr="Death_to_stock_communicate_hands_3.jpg"/>
          <p:cNvPicPr preferRelativeResize="0"/>
          <p:nvPr/>
        </p:nvPicPr>
        <p:blipFill>
          <a:blip r:embed="rId3">
            <a:alphaModFix/>
          </a:blip>
          <a:stretch>
            <a:fillRect/>
          </a:stretch>
        </p:blipFill>
        <p:spPr>
          <a:xfrm>
            <a:off x="0" y="4105800"/>
            <a:ext cx="1037700" cy="1037700"/>
          </a:xfrm>
          <a:prstGeom prst="rect">
            <a:avLst/>
          </a:prstGeom>
          <a:noFill/>
          <a:ln>
            <a:noFill/>
          </a:ln>
        </p:spPr>
      </p:pic>
      <p:sp>
        <p:nvSpPr>
          <p:cNvPr id="188" name="Google Shape;188;p10"/>
          <p:cNvSpPr txBox="1">
            <a:spLocks noGrp="1"/>
          </p:cNvSpPr>
          <p:nvPr>
            <p:ph type="body" idx="1"/>
          </p:nvPr>
        </p:nvSpPr>
        <p:spPr>
          <a:xfrm>
            <a:off x="1375225" y="3953400"/>
            <a:ext cx="1990500" cy="8202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pic>
        <p:nvPicPr>
          <p:cNvPr id="189" name="Google Shape;189;p10" descr="Death_to_stock_communicate_hands_2.jpg"/>
          <p:cNvPicPr preferRelativeResize="0"/>
          <p:nvPr/>
        </p:nvPicPr>
        <p:blipFill>
          <a:blip r:embed="rId4">
            <a:alphaModFix/>
          </a:blip>
          <a:stretch>
            <a:fillRect/>
          </a:stretch>
        </p:blipFill>
        <p:spPr>
          <a:xfrm>
            <a:off x="-48" y="3068052"/>
            <a:ext cx="1037700" cy="1037750"/>
          </a:xfrm>
          <a:prstGeom prst="rect">
            <a:avLst/>
          </a:prstGeom>
          <a:noFill/>
          <a:ln>
            <a:noFill/>
          </a:ln>
        </p:spPr>
      </p:pic>
      <p:sp>
        <p:nvSpPr>
          <p:cNvPr id="190" name="Google Shape;190;p10"/>
          <p:cNvSpPr/>
          <p:nvPr/>
        </p:nvSpPr>
        <p:spPr>
          <a:xfrm>
            <a:off x="8106248" y="103770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0"/>
          <p:cNvSpPr/>
          <p:nvPr/>
        </p:nvSpPr>
        <p:spPr>
          <a:xfrm>
            <a:off x="7070023" y="1"/>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0"/>
          <p:cNvSpPr/>
          <p:nvPr/>
        </p:nvSpPr>
        <p:spPr>
          <a:xfrm>
            <a:off x="7070032" y="1037694"/>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0"/>
          <p:cNvSpPr/>
          <p:nvPr/>
        </p:nvSpPr>
        <p:spPr>
          <a:xfrm>
            <a:off x="518700" y="254934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0"/>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0"/>
          <p:cNvSpPr/>
          <p:nvPr/>
        </p:nvSpPr>
        <p:spPr>
          <a:xfrm>
            <a:off x="8623698" y="3114516"/>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0"/>
          <p:cNvSpPr/>
          <p:nvPr/>
        </p:nvSpPr>
        <p:spPr>
          <a:xfrm>
            <a:off x="86236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7" name="Google Shape;197;p10" descr="DeathtoStock_CreativeSpace4-11.45.jpg"/>
          <p:cNvPicPr preferRelativeResize="0"/>
          <p:nvPr/>
        </p:nvPicPr>
        <p:blipFill>
          <a:blip r:embed="rId5">
            <a:alphaModFix/>
          </a:blip>
          <a:stretch>
            <a:fillRect/>
          </a:stretch>
        </p:blipFill>
        <p:spPr>
          <a:xfrm>
            <a:off x="8106250" y="2072325"/>
            <a:ext cx="1037700" cy="1037700"/>
          </a:xfrm>
          <a:prstGeom prst="rect">
            <a:avLst/>
          </a:prstGeom>
          <a:noFill/>
          <a:ln>
            <a:noFill/>
          </a:ln>
        </p:spPr>
      </p:pic>
      <p:grpSp>
        <p:nvGrpSpPr>
          <p:cNvPr id="198" name="Google Shape;198;p10"/>
          <p:cNvGrpSpPr/>
          <p:nvPr/>
        </p:nvGrpSpPr>
        <p:grpSpPr>
          <a:xfrm>
            <a:off x="7331725" y="290387"/>
            <a:ext cx="514306" cy="456926"/>
            <a:chOff x="5292575" y="3681900"/>
            <a:chExt cx="420150" cy="373275"/>
          </a:xfrm>
        </p:grpSpPr>
        <p:sp>
          <p:nvSpPr>
            <p:cNvPr id="199" name="Google Shape;199;p10"/>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0"/>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0"/>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0"/>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0"/>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0"/>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0"/>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894983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207"/>
        <p:cNvGrpSpPr/>
        <p:nvPr/>
      </p:nvGrpSpPr>
      <p:grpSpPr>
        <a:xfrm>
          <a:off x="0" y="0"/>
          <a:ext cx="0" cy="0"/>
          <a:chOff x="0" y="0"/>
          <a:chExt cx="0" cy="0"/>
        </a:xfrm>
      </p:grpSpPr>
      <p:pic>
        <p:nvPicPr>
          <p:cNvPr id="208" name="Google Shape;208;p11"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209" name="Google Shape;209;p11"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210" name="Google Shape;210;p11"/>
          <p:cNvSpPr/>
          <p:nvPr/>
        </p:nvSpPr>
        <p:spPr>
          <a:xfrm>
            <a:off x="7284049" y="1858486"/>
            <a:ext cx="930600" cy="930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8213336" y="2787740"/>
            <a:ext cx="930600" cy="930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a:off x="6" y="4212884"/>
            <a:ext cx="930600" cy="930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a:off x="0" y="3747713"/>
            <a:ext cx="465300" cy="465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a:off x="6818876" y="-1"/>
            <a:ext cx="465300" cy="465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11"/>
          <p:cNvGrpSpPr/>
          <p:nvPr/>
        </p:nvGrpSpPr>
        <p:grpSpPr>
          <a:xfrm>
            <a:off x="7519838" y="241965"/>
            <a:ext cx="446726" cy="446700"/>
            <a:chOff x="1923675" y="1633650"/>
            <a:chExt cx="436000" cy="435975"/>
          </a:xfrm>
        </p:grpSpPr>
        <p:sp>
          <p:nvSpPr>
            <p:cNvPr id="219" name="Google Shape;219;p11"/>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5" name="Google Shape;225;p11"/>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55759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26"/>
        <p:cNvGrpSpPr/>
        <p:nvPr/>
      </p:nvGrpSpPr>
      <p:grpSpPr>
        <a:xfrm>
          <a:off x="0" y="0"/>
          <a:ext cx="0" cy="0"/>
          <a:chOff x="0" y="0"/>
          <a:chExt cx="0" cy="0"/>
        </a:xfrm>
      </p:grpSpPr>
      <p:pic>
        <p:nvPicPr>
          <p:cNvPr id="227" name="Google Shape;227;p12" descr="Death_to_stock_photography_Vibrant-(10-of-10).jpg"/>
          <p:cNvPicPr preferRelativeResize="0"/>
          <p:nvPr/>
        </p:nvPicPr>
        <p:blipFill>
          <a:blip r:embed="rId2">
            <a:alphaModFix/>
          </a:blip>
          <a:stretch>
            <a:fillRect/>
          </a:stretch>
        </p:blipFill>
        <p:spPr>
          <a:xfrm>
            <a:off x="7274671" y="936760"/>
            <a:ext cx="1869250" cy="1869255"/>
          </a:xfrm>
          <a:prstGeom prst="rect">
            <a:avLst/>
          </a:prstGeom>
          <a:noFill/>
          <a:ln>
            <a:noFill/>
          </a:ln>
        </p:spPr>
      </p:pic>
      <p:sp>
        <p:nvSpPr>
          <p:cNvPr id="228" name="Google Shape;228;p12"/>
          <p:cNvSpPr/>
          <p:nvPr/>
        </p:nvSpPr>
        <p:spPr>
          <a:xfrm>
            <a:off x="7274895" y="1870746"/>
            <a:ext cx="936900" cy="9369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9" name="Google Shape;229;p12" descr="Death_to_stock_photography_Vibrant-(9-of-10).jpg"/>
          <p:cNvPicPr preferRelativeResize="0"/>
          <p:nvPr/>
        </p:nvPicPr>
        <p:blipFill>
          <a:blip r:embed="rId3">
            <a:alphaModFix/>
          </a:blip>
          <a:stretch>
            <a:fillRect/>
          </a:stretch>
        </p:blipFill>
        <p:spPr>
          <a:xfrm>
            <a:off x="8207050" y="-1"/>
            <a:ext cx="936870" cy="936872"/>
          </a:xfrm>
          <a:prstGeom prst="rect">
            <a:avLst/>
          </a:prstGeom>
          <a:noFill/>
          <a:ln>
            <a:noFill/>
          </a:ln>
        </p:spPr>
      </p:pic>
      <p:sp>
        <p:nvSpPr>
          <p:cNvPr id="230" name="Google Shape;230;p12"/>
          <p:cNvSpPr/>
          <p:nvPr/>
        </p:nvSpPr>
        <p:spPr>
          <a:xfrm>
            <a:off x="8207105" y="2807566"/>
            <a:ext cx="936900" cy="9369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2"/>
          <p:cNvSpPr/>
          <p:nvPr/>
        </p:nvSpPr>
        <p:spPr>
          <a:xfrm>
            <a:off x="7274902" y="56"/>
            <a:ext cx="936900" cy="936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2"/>
          <p:cNvSpPr/>
          <p:nvPr/>
        </p:nvSpPr>
        <p:spPr>
          <a:xfrm>
            <a:off x="13" y="4206739"/>
            <a:ext cx="936900" cy="936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2"/>
          <p:cNvSpPr/>
          <p:nvPr/>
        </p:nvSpPr>
        <p:spPr>
          <a:xfrm>
            <a:off x="936765" y="4674987"/>
            <a:ext cx="468300" cy="468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2"/>
          <p:cNvSpPr/>
          <p:nvPr/>
        </p:nvSpPr>
        <p:spPr>
          <a:xfrm>
            <a:off x="-1" y="4206736"/>
            <a:ext cx="468300" cy="468300"/>
          </a:xfrm>
          <a:prstGeom prst="rect">
            <a:avLst/>
          </a:prstGeom>
          <a:solidFill>
            <a:srgbClr val="7198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2"/>
          <p:cNvSpPr/>
          <p:nvPr/>
        </p:nvSpPr>
        <p:spPr>
          <a:xfrm>
            <a:off x="8675675" y="3742994"/>
            <a:ext cx="468300" cy="468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2"/>
          <p:cNvSpPr/>
          <p:nvPr/>
        </p:nvSpPr>
        <p:spPr>
          <a:xfrm>
            <a:off x="8675680" y="3274749"/>
            <a:ext cx="468300" cy="468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2"/>
          <p:cNvGrpSpPr/>
          <p:nvPr/>
        </p:nvGrpSpPr>
        <p:grpSpPr>
          <a:xfrm>
            <a:off x="7594614" y="2115525"/>
            <a:ext cx="297651" cy="471862"/>
            <a:chOff x="6718575" y="2318625"/>
            <a:chExt cx="256950" cy="407375"/>
          </a:xfrm>
        </p:grpSpPr>
        <p:sp>
          <p:nvSpPr>
            <p:cNvPr id="238" name="Google Shape;238;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246;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975191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47"/>
        <p:cNvGrpSpPr/>
        <p:nvPr/>
      </p:nvGrpSpPr>
      <p:grpSpPr>
        <a:xfrm>
          <a:off x="0" y="0"/>
          <a:ext cx="0" cy="0"/>
          <a:chOff x="0" y="0"/>
          <a:chExt cx="0" cy="0"/>
        </a:xfrm>
      </p:grpSpPr>
      <p:pic>
        <p:nvPicPr>
          <p:cNvPr id="248" name="Google Shape;248;p13"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49" name="Google Shape;249;p13"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50" name="Google Shape;250;p13"/>
          <p:cNvSpPr/>
          <p:nvPr/>
        </p:nvSpPr>
        <p:spPr>
          <a:xfrm>
            <a:off x="6344788" y="12"/>
            <a:ext cx="933000" cy="933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3"/>
          <p:cNvSpPr/>
          <p:nvPr/>
        </p:nvSpPr>
        <p:spPr>
          <a:xfrm>
            <a:off x="8210900" y="1862680"/>
            <a:ext cx="933000" cy="933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3"/>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3"/>
          <p:cNvSpPr/>
          <p:nvPr/>
        </p:nvSpPr>
        <p:spPr>
          <a:xfrm>
            <a:off x="-287" y="3743870"/>
            <a:ext cx="933000" cy="933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3"/>
          <p:cNvSpPr/>
          <p:nvPr/>
        </p:nvSpPr>
        <p:spPr>
          <a:xfrm>
            <a:off x="-293" y="4676847"/>
            <a:ext cx="466500" cy="466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3"/>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3"/>
          <p:cNvSpPr/>
          <p:nvPr/>
        </p:nvSpPr>
        <p:spPr>
          <a:xfrm>
            <a:off x="8677502" y="2798991"/>
            <a:ext cx="466500" cy="466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3"/>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13"/>
          <p:cNvGrpSpPr/>
          <p:nvPr/>
        </p:nvGrpSpPr>
        <p:grpSpPr>
          <a:xfrm>
            <a:off x="8431833" y="1151245"/>
            <a:ext cx="490565" cy="490565"/>
            <a:chOff x="5941025" y="3634400"/>
            <a:chExt cx="467650" cy="467650"/>
          </a:xfrm>
        </p:grpSpPr>
        <p:sp>
          <p:nvSpPr>
            <p:cNvPr id="259" name="Google Shape;259;p13"/>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3"/>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3"/>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3"/>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3"/>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3"/>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5" name="Google Shape;265;p13"/>
          <p:cNvSpPr txBox="1">
            <a:spLocks noGrp="1"/>
          </p:cNvSpPr>
          <p:nvPr>
            <p:ph type="sldNum" idx="12"/>
          </p:nvPr>
        </p:nvSpPr>
        <p:spPr>
          <a:xfrm>
            <a:off x="0" y="4678200"/>
            <a:ext cx="465300" cy="465300"/>
          </a:xfrm>
          <a:prstGeom prst="rect">
            <a:avLst/>
          </a:prstGeom>
          <a:noFill/>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81174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66"/>
        <p:cNvGrpSpPr/>
        <p:nvPr/>
      </p:nvGrpSpPr>
      <p:grpSpPr>
        <a:xfrm>
          <a:off x="0" y="0"/>
          <a:ext cx="0" cy="0"/>
          <a:chOff x="0" y="0"/>
          <a:chExt cx="0" cy="0"/>
        </a:xfrm>
      </p:grpSpPr>
      <p:pic>
        <p:nvPicPr>
          <p:cNvPr id="267" name="Google Shape;267;p14"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68" name="Google Shape;268;p14"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69" name="Google Shape;269;p14"/>
          <p:cNvSpPr/>
          <p:nvPr/>
        </p:nvSpPr>
        <p:spPr>
          <a:xfrm>
            <a:off x="7275209" y="4"/>
            <a:ext cx="935100" cy="93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4"/>
          <p:cNvSpPr/>
          <p:nvPr/>
        </p:nvSpPr>
        <p:spPr>
          <a:xfrm>
            <a:off x="8208899" y="935036"/>
            <a:ext cx="935100" cy="935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4"/>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4"/>
          <p:cNvSpPr/>
          <p:nvPr/>
        </p:nvSpPr>
        <p:spPr>
          <a:xfrm>
            <a:off x="13" y="4208474"/>
            <a:ext cx="935100" cy="935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4"/>
          <p:cNvSpPr/>
          <p:nvPr/>
        </p:nvSpPr>
        <p:spPr>
          <a:xfrm>
            <a:off x="935032" y="4208477"/>
            <a:ext cx="467400" cy="467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4"/>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4"/>
          <p:cNvSpPr/>
          <p:nvPr/>
        </p:nvSpPr>
        <p:spPr>
          <a:xfrm>
            <a:off x="7741458" y="935017"/>
            <a:ext cx="467400" cy="467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4"/>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4"/>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4"/>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58670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7" r:id="rId14"/>
    <p:sldLayoutId id="2147483668" r:id="rId15"/>
    <p:sldLayoutId id="2147483669"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1pPr>
            <a:lvl2pPr lvl="1">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2pPr>
            <a:lvl3pPr lvl="2">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3pPr>
            <a:lvl4pPr lvl="3">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4pPr>
            <a:lvl5pPr lvl="4">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5pPr>
            <a:lvl6pPr lvl="5">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6pPr>
            <a:lvl7pPr lvl="6">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7pPr>
            <a:lvl8pPr lvl="7">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8pPr>
            <a:lvl9pPr lvl="8">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Lato Light"/>
                <a:ea typeface="Lato Light"/>
                <a:cs typeface="Lato Light"/>
                <a:sym typeface="Lato Light"/>
              </a:defRPr>
            </a:lvl1pPr>
            <a:lvl2pPr lvl="1" algn="r">
              <a:buNone/>
              <a:defRPr sz="1200">
                <a:solidFill>
                  <a:schemeClr val="dk2"/>
                </a:solidFill>
                <a:latin typeface="Lato Light"/>
                <a:ea typeface="Lato Light"/>
                <a:cs typeface="Lato Light"/>
                <a:sym typeface="Lato Light"/>
              </a:defRPr>
            </a:lvl2pPr>
            <a:lvl3pPr lvl="2" algn="r">
              <a:buNone/>
              <a:defRPr sz="1200">
                <a:solidFill>
                  <a:schemeClr val="dk2"/>
                </a:solidFill>
                <a:latin typeface="Lato Light"/>
                <a:ea typeface="Lato Light"/>
                <a:cs typeface="Lato Light"/>
                <a:sym typeface="Lato Light"/>
              </a:defRPr>
            </a:lvl3pPr>
            <a:lvl4pPr lvl="3" algn="r">
              <a:buNone/>
              <a:defRPr sz="1200">
                <a:solidFill>
                  <a:schemeClr val="dk2"/>
                </a:solidFill>
                <a:latin typeface="Lato Light"/>
                <a:ea typeface="Lato Light"/>
                <a:cs typeface="Lato Light"/>
                <a:sym typeface="Lato Light"/>
              </a:defRPr>
            </a:lvl4pPr>
            <a:lvl5pPr lvl="4" algn="r">
              <a:buNone/>
              <a:defRPr sz="1200">
                <a:solidFill>
                  <a:schemeClr val="dk2"/>
                </a:solidFill>
                <a:latin typeface="Lato Light"/>
                <a:ea typeface="Lato Light"/>
                <a:cs typeface="Lato Light"/>
                <a:sym typeface="Lato Light"/>
              </a:defRPr>
            </a:lvl5pPr>
            <a:lvl6pPr lvl="5" algn="r">
              <a:buNone/>
              <a:defRPr sz="1200">
                <a:solidFill>
                  <a:schemeClr val="dk2"/>
                </a:solidFill>
                <a:latin typeface="Lato Light"/>
                <a:ea typeface="Lato Light"/>
                <a:cs typeface="Lato Light"/>
                <a:sym typeface="Lato Light"/>
              </a:defRPr>
            </a:lvl6pPr>
            <a:lvl7pPr lvl="6" algn="r">
              <a:buNone/>
              <a:defRPr sz="1200">
                <a:solidFill>
                  <a:schemeClr val="dk2"/>
                </a:solidFill>
                <a:latin typeface="Lato Light"/>
                <a:ea typeface="Lato Light"/>
                <a:cs typeface="Lato Light"/>
                <a:sym typeface="Lato Light"/>
              </a:defRPr>
            </a:lvl7pPr>
            <a:lvl8pPr lvl="7" algn="r">
              <a:buNone/>
              <a:defRPr sz="1200">
                <a:solidFill>
                  <a:schemeClr val="dk2"/>
                </a:solidFill>
                <a:latin typeface="Lato Light"/>
                <a:ea typeface="Lato Light"/>
                <a:cs typeface="Lato Light"/>
                <a:sym typeface="Lato Light"/>
              </a:defRPr>
            </a:lvl8pPr>
            <a:lvl9pPr lvl="8" algn="r">
              <a:buNone/>
              <a:defRPr sz="1200">
                <a:solidFill>
                  <a:schemeClr val="dk2"/>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20758939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041347957"/>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2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793411746"/>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873167480"/>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52851812"/>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1400"/>
              <a:buFont typeface="Arvo"/>
              <a:buNone/>
              <a:defRPr>
                <a:solidFill>
                  <a:schemeClr val="dk2"/>
                </a:solidFill>
                <a:latin typeface="Arvo"/>
                <a:ea typeface="Arvo"/>
                <a:cs typeface="Arvo"/>
                <a:sym typeface="Arvo"/>
              </a:defRPr>
            </a:lvl1pPr>
            <a:lvl2pPr lvl="1">
              <a:spcBef>
                <a:spcPts val="0"/>
              </a:spcBef>
              <a:spcAft>
                <a:spcPts val="0"/>
              </a:spcAft>
              <a:buClr>
                <a:schemeClr val="dk2"/>
              </a:buClr>
              <a:buSzPts val="1400"/>
              <a:buFont typeface="Arvo"/>
              <a:buNone/>
              <a:defRPr>
                <a:solidFill>
                  <a:schemeClr val="dk2"/>
                </a:solidFill>
                <a:latin typeface="Arvo"/>
                <a:ea typeface="Arvo"/>
                <a:cs typeface="Arvo"/>
                <a:sym typeface="Arvo"/>
              </a:defRPr>
            </a:lvl2pPr>
            <a:lvl3pPr lvl="2">
              <a:spcBef>
                <a:spcPts val="0"/>
              </a:spcBef>
              <a:spcAft>
                <a:spcPts val="0"/>
              </a:spcAft>
              <a:buClr>
                <a:schemeClr val="dk2"/>
              </a:buClr>
              <a:buSzPts val="1400"/>
              <a:buFont typeface="Arvo"/>
              <a:buNone/>
              <a:defRPr>
                <a:solidFill>
                  <a:schemeClr val="dk2"/>
                </a:solidFill>
                <a:latin typeface="Arvo"/>
                <a:ea typeface="Arvo"/>
                <a:cs typeface="Arvo"/>
                <a:sym typeface="Arvo"/>
              </a:defRPr>
            </a:lvl3pPr>
            <a:lvl4pPr lvl="3">
              <a:spcBef>
                <a:spcPts val="0"/>
              </a:spcBef>
              <a:spcAft>
                <a:spcPts val="0"/>
              </a:spcAft>
              <a:buClr>
                <a:schemeClr val="dk2"/>
              </a:buClr>
              <a:buSzPts val="1400"/>
              <a:buFont typeface="Arvo"/>
              <a:buNone/>
              <a:defRPr>
                <a:solidFill>
                  <a:schemeClr val="dk2"/>
                </a:solidFill>
                <a:latin typeface="Arvo"/>
                <a:ea typeface="Arvo"/>
                <a:cs typeface="Arvo"/>
                <a:sym typeface="Arvo"/>
              </a:defRPr>
            </a:lvl4pPr>
            <a:lvl5pPr lvl="4">
              <a:spcBef>
                <a:spcPts val="0"/>
              </a:spcBef>
              <a:spcAft>
                <a:spcPts val="0"/>
              </a:spcAft>
              <a:buClr>
                <a:schemeClr val="dk2"/>
              </a:buClr>
              <a:buSzPts val="1400"/>
              <a:buFont typeface="Arvo"/>
              <a:buNone/>
              <a:defRPr>
                <a:solidFill>
                  <a:schemeClr val="dk2"/>
                </a:solidFill>
                <a:latin typeface="Arvo"/>
                <a:ea typeface="Arvo"/>
                <a:cs typeface="Arvo"/>
                <a:sym typeface="Arvo"/>
              </a:defRPr>
            </a:lvl5pPr>
            <a:lvl6pPr lvl="5">
              <a:spcBef>
                <a:spcPts val="0"/>
              </a:spcBef>
              <a:spcAft>
                <a:spcPts val="0"/>
              </a:spcAft>
              <a:buClr>
                <a:schemeClr val="dk2"/>
              </a:buClr>
              <a:buSzPts val="1400"/>
              <a:buFont typeface="Arvo"/>
              <a:buNone/>
              <a:defRPr>
                <a:solidFill>
                  <a:schemeClr val="dk2"/>
                </a:solidFill>
                <a:latin typeface="Arvo"/>
                <a:ea typeface="Arvo"/>
                <a:cs typeface="Arvo"/>
                <a:sym typeface="Arvo"/>
              </a:defRPr>
            </a:lvl6pPr>
            <a:lvl7pPr lvl="6">
              <a:spcBef>
                <a:spcPts val="0"/>
              </a:spcBef>
              <a:spcAft>
                <a:spcPts val="0"/>
              </a:spcAft>
              <a:buClr>
                <a:schemeClr val="dk2"/>
              </a:buClr>
              <a:buSzPts val="1400"/>
              <a:buFont typeface="Arvo"/>
              <a:buNone/>
              <a:defRPr>
                <a:solidFill>
                  <a:schemeClr val="dk2"/>
                </a:solidFill>
                <a:latin typeface="Arvo"/>
                <a:ea typeface="Arvo"/>
                <a:cs typeface="Arvo"/>
                <a:sym typeface="Arvo"/>
              </a:defRPr>
            </a:lvl7pPr>
            <a:lvl8pPr lvl="7">
              <a:spcBef>
                <a:spcPts val="0"/>
              </a:spcBef>
              <a:spcAft>
                <a:spcPts val="0"/>
              </a:spcAft>
              <a:buClr>
                <a:schemeClr val="dk2"/>
              </a:buClr>
              <a:buSzPts val="1400"/>
              <a:buFont typeface="Arvo"/>
              <a:buNone/>
              <a:defRPr>
                <a:solidFill>
                  <a:schemeClr val="dk2"/>
                </a:solidFill>
                <a:latin typeface="Arvo"/>
                <a:ea typeface="Arvo"/>
                <a:cs typeface="Arvo"/>
                <a:sym typeface="Arvo"/>
              </a:defRPr>
            </a:lvl8pPr>
            <a:lvl9pPr lvl="8">
              <a:spcBef>
                <a:spcPts val="0"/>
              </a:spcBef>
              <a:spcAft>
                <a:spcPts val="0"/>
              </a:spcAft>
              <a:buClr>
                <a:schemeClr val="dk2"/>
              </a:buClr>
              <a:buSzPts val="1400"/>
              <a:buFont typeface="Arvo"/>
              <a:buNone/>
              <a:defRPr>
                <a:solidFill>
                  <a:schemeClr val="dk2"/>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accent5"/>
              </a:buClr>
              <a:buSzPts val="1600"/>
              <a:buFont typeface="Muli"/>
              <a:buChar char="■"/>
              <a:defRPr sz="1600">
                <a:solidFill>
                  <a:schemeClr val="dk1"/>
                </a:solidFill>
                <a:latin typeface="Muli"/>
                <a:ea typeface="Muli"/>
                <a:cs typeface="Muli"/>
                <a:sym typeface="Muli"/>
              </a:defRPr>
            </a:lvl1pPr>
            <a:lvl2pPr marL="914400" lvl="1"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2pPr>
            <a:lvl3pPr marL="1371600" lvl="2"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3pPr>
            <a:lvl4pPr marL="1828800" lvl="3"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4pPr>
            <a:lvl5pPr marL="2286000" lvl="4"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5pPr>
            <a:lvl6pPr marL="2743200" lvl="5"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6pPr>
            <a:lvl7pPr marL="3200400" lvl="6"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7pPr>
            <a:lvl8pPr marL="3657600" lvl="7"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8pPr>
            <a:lvl9pPr marL="4114800" lvl="8"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4029045561"/>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20" name="Google Shape;320;p2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cs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000" b="0" i="0" u="none" strike="noStrike" kern="0" cap="none" spc="0" normalizeH="0" baseline="0" noProof="0">
              <a:ln>
                <a:noFill/>
              </a:ln>
              <a:solidFill>
                <a:srgbClr val="FFFFFF"/>
              </a:solidFill>
              <a:effectLst/>
              <a:uLnTx/>
              <a:uFillTx/>
              <a:latin typeface="Arvo"/>
              <a:cs typeface="Arvo"/>
              <a:sym typeface="Arvo"/>
            </a:endParaRPr>
          </a:p>
        </p:txBody>
      </p:sp>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614" y="215590"/>
            <a:ext cx="8160215" cy="4590121"/>
          </a:xfrm>
          <a:prstGeom prst="rect">
            <a:avLst/>
          </a:prstGeom>
        </p:spPr>
      </p:pic>
    </p:spTree>
    <p:extLst>
      <p:ext uri="{BB962C8B-B14F-4D97-AF65-F5344CB8AC3E}">
        <p14:creationId xmlns:p14="http://schemas.microsoft.com/office/powerpoint/2010/main" val="1978352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smtClean="0">
                <a:solidFill>
                  <a:srgbClr val="0070C0"/>
                </a:solidFill>
                <a:latin typeface="Times New Roman" panose="02020603050405020304" pitchFamily="18" charset="0"/>
                <a:cs typeface="Times New Roman" panose="02020603050405020304" pitchFamily="18" charset="0"/>
              </a:rPr>
              <a:t>1. </a:t>
            </a:r>
            <a:r>
              <a:rPr lang="en-US" dirty="0" err="1" smtClean="0">
                <a:solidFill>
                  <a:srgbClr val="0070C0"/>
                </a:solidFill>
                <a:latin typeface="Times New Roman" panose="02020603050405020304" pitchFamily="18" charset="0"/>
                <a:cs typeface="Times New Roman" panose="02020603050405020304" pitchFamily="18" charset="0"/>
              </a:rPr>
              <a:t>Thiết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968488"/>
            <a:ext cx="3220240" cy="2012457"/>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497398" y="2643002"/>
            <a:ext cx="2369367" cy="2337943"/>
          </a:xfrm>
          <a:prstGeom prst="rect">
            <a:avLst/>
          </a:prstGeom>
          <a:noFill/>
          <a:ln>
            <a:noFill/>
          </a:ln>
        </p:spPr>
      </p:pic>
      <p:sp>
        <p:nvSpPr>
          <p:cNvPr id="405" name="Google Shape;405;p50"/>
          <p:cNvSpPr/>
          <p:nvPr/>
        </p:nvSpPr>
        <p:spPr>
          <a:xfrm>
            <a:off x="3277204" y="1507248"/>
            <a:ext cx="2893778" cy="2009103"/>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330497" y="1880838"/>
            <a:ext cx="2840485" cy="1531435"/>
          </a:xfrm>
          <a:prstGeom prst="rect">
            <a:avLst/>
          </a:prstGeom>
          <a:noFill/>
          <a:ln>
            <a:noFill/>
          </a:ln>
        </p:spPr>
        <p:txBody>
          <a:bodyPr spcFirstLastPara="1" wrap="square" lIns="91425" tIns="91425" rIns="91425" bIns="91425" anchor="t" anchorCtr="0">
            <a:noAutofit/>
          </a:bodyPr>
          <a:lstStyle/>
          <a:p>
            <a:pPr lvl="0" algn="ctr">
              <a:lnSpc>
                <a:spcPct val="115000"/>
              </a:lnSpc>
            </a:pPr>
            <a:r>
              <a:rPr kumimoji="0" lang="de-DE" sz="2600" b="0" i="0" u="none" strike="noStrike" kern="0" cap="none" spc="0" normalizeH="0" baseline="0" noProof="0" dirty="0" smtClean="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Các</a:t>
            </a:r>
            <a:r>
              <a:rPr kumimoji="0" lang="de-DE" sz="2600" b="0" i="0" u="none" strike="noStrike" kern="0" cap="none" spc="0" normalizeH="0" noProof="0" dirty="0" smtClean="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loại thiết bị </a:t>
            </a:r>
            <a:r>
              <a:rPr lang="en-US" sz="2600" dirty="0">
                <a:solidFill>
                  <a:schemeClr val="accent6"/>
                </a:solidFill>
                <a:latin typeface="Times New Roman" panose="02020603050405020304" pitchFamily="18" charset="0"/>
                <a:cs typeface="Times New Roman" panose="02020603050405020304" pitchFamily="18" charset="0"/>
              </a:rPr>
              <a:t>“</a:t>
            </a:r>
            <a:r>
              <a:rPr lang="en-US" sz="2600" dirty="0" err="1">
                <a:solidFill>
                  <a:schemeClr val="accent6"/>
                </a:solidFill>
                <a:latin typeface="Times New Roman" panose="02020603050405020304" pitchFamily="18" charset="0"/>
                <a:cs typeface="Times New Roman" panose="02020603050405020304" pitchFamily="18" charset="0"/>
              </a:rPr>
              <a:t>bắn</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tốc</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độ</a:t>
            </a:r>
            <a:r>
              <a:rPr lang="en-US" sz="2600" dirty="0">
                <a:solidFill>
                  <a:schemeClr val="accent6"/>
                </a:solidFill>
                <a:latin typeface="Times New Roman" panose="02020603050405020304" pitchFamily="18" charset="0"/>
                <a:cs typeface="Times New Roman" panose="02020603050405020304" pitchFamily="18" charset="0"/>
              </a:rPr>
              <a:t>”</a:t>
            </a:r>
            <a:r>
              <a:rPr lang="en-US" sz="2000" dirty="0">
                <a:solidFill>
                  <a:srgbClr val="0070C0"/>
                </a:solidFill>
                <a:latin typeface="Times New Roman" panose="02020603050405020304" pitchFamily="18" charset="0"/>
                <a:cs typeface="Times New Roman" panose="02020603050405020304" pitchFamily="18" charset="0"/>
              </a:rPr>
              <a:t/>
            </a:r>
            <a:br>
              <a:rPr lang="en-US" sz="2000" dirty="0">
                <a:solidFill>
                  <a:srgbClr val="0070C0"/>
                </a:solidFill>
                <a:latin typeface="Times New Roman" panose="02020603050405020304" pitchFamily="18" charset="0"/>
                <a:cs typeface="Times New Roman" panose="02020603050405020304" pitchFamily="18" charset="0"/>
              </a:rPr>
            </a:br>
            <a:endParaRPr kumimoji="0" sz="20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542764" y="1302224"/>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370483" y="1326170"/>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75000"/>
                  </a:schemeClr>
                </a:solidFill>
                <a:latin typeface="Times New Roman" panose="02020603050405020304" pitchFamily="18" charset="0"/>
                <a:cs typeface="Times New Roman" panose="02020603050405020304" pitchFamily="18" charset="0"/>
              </a:rPr>
              <a:t>cố</a:t>
            </a:r>
            <a:r>
              <a:rPr lang="en-US" sz="2400"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75000"/>
                  </a:schemeClr>
                </a:solidFill>
                <a:latin typeface="Times New Roman" panose="02020603050405020304" pitchFamily="18" charset="0"/>
                <a:cs typeface="Times New Roman" panose="02020603050405020304" pitchFamily="18" charset="0"/>
              </a:rPr>
              <a:t>định</a:t>
            </a:r>
            <a:endParaRPr lang="en-US" sz="24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Rounded Rectangular Callout 18"/>
          <p:cNvSpPr/>
          <p:nvPr/>
        </p:nvSpPr>
        <p:spPr>
          <a:xfrm>
            <a:off x="6584522" y="1363845"/>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dirty="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75000"/>
                  </a:schemeClr>
                </a:solidFill>
                <a:latin typeface="Times New Roman" panose="02020603050405020304" pitchFamily="18" charset="0"/>
                <a:cs typeface="Times New Roman" panose="02020603050405020304" pitchFamily="18" charset="0"/>
              </a:rPr>
              <a:t>cầm</a:t>
            </a:r>
            <a:r>
              <a:rPr lang="en-US" sz="2400"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4">
                    <a:lumMod val="75000"/>
                  </a:schemeClr>
                </a:solidFill>
                <a:latin typeface="Times New Roman" panose="02020603050405020304" pitchFamily="18" charset="0"/>
                <a:cs typeface="Times New Roman" panose="02020603050405020304" pitchFamily="18" charset="0"/>
              </a:rPr>
              <a:t>tay</a:t>
            </a:r>
            <a:endParaRPr lang="en-US" sz="2400"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9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circle(in)">
                                      <p:cBhvr>
                                        <p:cTn id="7" dur="2000"/>
                                        <p:tgtEl>
                                          <p:spTgt spid="4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1000"/>
                                        <p:tgtEl>
                                          <p:spTgt spid="403"/>
                                        </p:tgtEl>
                                      </p:cBhvr>
                                    </p:animEffec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animEffect transition="in" filter="wipe(down)">
                                      <p:cBhvr>
                                        <p:cTn id="19" dur="500"/>
                                        <p:tgtEl>
                                          <p:spTgt spid="40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5"/>
                                        </p:tgtEl>
                                        <p:attrNameLst>
                                          <p:attrName>style.visibility</p:attrName>
                                        </p:attrNameLst>
                                      </p:cBhvr>
                                      <p:to>
                                        <p:strVal val="visible"/>
                                      </p:to>
                                    </p:set>
                                    <p:animEffect transition="in" filter="barn(inVertical)">
                                      <p:cBhvr>
                                        <p:cTn id="24" dur="500"/>
                                        <p:tgtEl>
                                          <p:spTgt spid="40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2"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smtClean="0">
                <a:solidFill>
                  <a:srgbClr val="0070C0"/>
                </a:solidFill>
                <a:latin typeface="Times New Roman" panose="02020603050405020304" pitchFamily="18" charset="0"/>
                <a:cs typeface="Times New Roman" panose="02020603050405020304" pitchFamily="18" charset="0"/>
              </a:rPr>
              <a:t>1. </a:t>
            </a:r>
            <a:r>
              <a:rPr lang="en-US" dirty="0" err="1" smtClean="0">
                <a:solidFill>
                  <a:srgbClr val="0070C0"/>
                </a:solidFill>
                <a:latin typeface="Times New Roman" panose="02020603050405020304" pitchFamily="18" charset="0"/>
                <a:cs typeface="Times New Roman" panose="02020603050405020304" pitchFamily="18" charset="0"/>
              </a:rPr>
              <a:t>Thiết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80521" y="1789914"/>
            <a:ext cx="3282249"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5975490" y="1896881"/>
            <a:ext cx="3202222"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2400" b="0" i="0" u="none" strike="noStrike" kern="0" cap="none" spc="0" normalizeH="0" baseline="0" noProof="0" dirty="0" smtClean="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Một</a:t>
            </a:r>
            <a:r>
              <a:rPr kumimoji="0" lang="de-DE" sz="2400" b="0" i="0" u="none" strike="noStrike" kern="0" cap="none" spc="0" normalizeH="0" noProof="0" dirty="0" smtClean="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số h</a:t>
            </a:r>
            <a:r>
              <a:rPr kumimoji="0" lang="de-DE" sz="2400" b="0" i="0" u="none" strike="noStrike" kern="0" cap="none" spc="0" normalizeH="0" baseline="0" noProof="0" dirty="0" smtClean="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ình</a:t>
            </a:r>
            <a:r>
              <a:rPr kumimoji="0" lang="de-DE" sz="2400" b="0" i="0" u="none" strike="noStrike" kern="0" cap="none" spc="0" normalizeH="0" noProof="0" dirty="0" smtClean="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ảnh thu được từ thiết bị bắn tốc độ</a:t>
            </a:r>
            <a:endParaRPr kumimoji="0"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5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Effect transition="in" filter="circle(in)">
                                      <p:cBhvr>
                                        <p:cTn id="12" dur="2000"/>
                                        <p:tgtEl>
                                          <p:spTgt spid="4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4"/>
                                        </p:tgtEl>
                                        <p:attrNameLst>
                                          <p:attrName>style.visibility</p:attrName>
                                        </p:attrNameLst>
                                      </p:cBhvr>
                                      <p:to>
                                        <p:strVal val="visible"/>
                                      </p:to>
                                    </p:set>
                                    <p:animEffect transition="in" filter="wipe(down)">
                                      <p:cBhvr>
                                        <p:cTn id="24"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dirty="0" smtClean="0">
                <a:latin typeface="Times New Roman" panose="02020603050405020304" pitchFamily="18" charset="0"/>
                <a:cs typeface="Times New Roman" panose="02020603050405020304" pitchFamily="18" charset="0"/>
              </a:rPr>
              <a:t>2. Ảnh hưởng của tốc độ trong an toàn giao thông.</a:t>
            </a:r>
            <a:endParaRPr sz="5000" dirty="0">
              <a:solidFill>
                <a:srgbClr val="75A6E7"/>
              </a:solidFill>
              <a:latin typeface="Times New Roman" panose="02020603050405020304" pitchFamily="18" charset="0"/>
              <a:ea typeface="Arial Black"/>
              <a:cs typeface="Times New Roman" panose="02020603050405020304" pitchFamily="18" charset="0"/>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fill="hold"/>
                                        <p:tgtEl>
                                          <p:spTgt spid="318"/>
                                        </p:tgtEl>
                                        <p:attrNameLst>
                                          <p:attrName>ppt_x</p:attrName>
                                        </p:attrNameLst>
                                      </p:cBhvr>
                                      <p:tavLst>
                                        <p:tav tm="0">
                                          <p:val>
                                            <p:strVal val="#ppt_x"/>
                                          </p:val>
                                        </p:tav>
                                        <p:tav tm="100000">
                                          <p:val>
                                            <p:strVal val="#ppt_x"/>
                                          </p:val>
                                        </p:tav>
                                      </p:tavLst>
                                    </p:anim>
                                    <p:anim calcmode="lin" valueType="num">
                                      <p:cBhvr additive="base">
                                        <p:cTn id="8" dur="500" fill="hold"/>
                                        <p:tgtEl>
                                          <p:spTgt spid="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smtClean="0">
                <a:latin typeface="Times New Roman" panose="02020603050405020304" pitchFamily="18" charset="0"/>
                <a:cs typeface="Times New Roman" panose="02020603050405020304" pitchFamily="18" charset="0"/>
              </a:rPr>
              <a:t>PHIẾU HỌC TẬP SỐ 2</a:t>
            </a:r>
            <a:endParaRPr sz="2600"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392264" y="148683"/>
            <a:ext cx="6274419" cy="4445619"/>
          </a:xfrm>
          <a:prstGeom prst="rect">
            <a:avLst/>
          </a:prstGeom>
        </p:spPr>
        <p:txBody>
          <a:bodyPr spcFirstLastPara="1" wrap="square" lIns="91425" tIns="91425" rIns="91425" bIns="91425" anchor="t" anchorCtr="0">
            <a:noAutofit/>
          </a:bodyPr>
          <a:lstStyle/>
          <a:p>
            <a:r>
              <a:rPr lang="nl-NL" sz="1600" u="sng" dirty="0">
                <a:solidFill>
                  <a:srgbClr val="00B050"/>
                </a:solidFill>
                <a:latin typeface="Times New Roman" panose="02020603050405020304" pitchFamily="18" charset="0"/>
                <a:cs typeface="Times New Roman" panose="02020603050405020304" pitchFamily="18" charset="0"/>
              </a:rPr>
              <a:t>Câu 1.</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Quan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sát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11.2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và</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biết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những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lỗi</a:t>
            </a:r>
            <a:r>
              <a:rPr lang="en-US" sz="1600" dirty="0">
                <a:solidFill>
                  <a:srgbClr val="00B050"/>
                </a:solidFill>
                <a:latin typeface="Times New Roman" panose="02020603050405020304" pitchFamily="18" charset="0"/>
                <a:cs typeface="Times New Roman" panose="02020603050405020304" pitchFamily="18" charset="0"/>
              </a:rPr>
              <a:t> vi </a:t>
            </a:r>
            <a:r>
              <a:rPr lang="en-US" sz="1600" dirty="0" err="1">
                <a:solidFill>
                  <a:srgbClr val="00B050"/>
                </a:solidFill>
                <a:latin typeface="Times New Roman" panose="02020603050405020304" pitchFamily="18" charset="0"/>
                <a:cs typeface="Times New Roman" panose="02020603050405020304" pitchFamily="18" charset="0"/>
              </a:rPr>
              <a:t>phạm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nào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chiếm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tỉ</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lệ</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các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vụ</a:t>
            </a:r>
            <a:r>
              <a:rPr lang="en-US" sz="1600" dirty="0">
                <a:solidFill>
                  <a:srgbClr val="00B050"/>
                </a:solidFill>
                <a:latin typeface="Times New Roman" panose="02020603050405020304" pitchFamily="18" charset="0"/>
                <a:cs typeface="Times New Roman" panose="02020603050405020304" pitchFamily="18" charset="0"/>
              </a:rPr>
              <a:t> tai </a:t>
            </a:r>
            <a:r>
              <a:rPr lang="en-US" sz="1600" dirty="0" err="1">
                <a:solidFill>
                  <a:srgbClr val="00B050"/>
                </a:solidFill>
                <a:latin typeface="Times New Roman" panose="02020603050405020304" pitchFamily="18" charset="0"/>
                <a:cs typeface="Times New Roman" panose="02020603050405020304" pitchFamily="18" charset="0"/>
              </a:rPr>
              <a:t>nạn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giao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en-US" sz="1600" dirty="0">
              <a:solidFill>
                <a:srgbClr val="00B050"/>
              </a:solidFill>
              <a:latin typeface="Times New Roman" panose="02020603050405020304" pitchFamily="18" charset="0"/>
              <a:cs typeface="Times New Roman" panose="02020603050405020304" pitchFamily="18" charset="0"/>
            </a:endParaRPr>
          </a:p>
          <a:p>
            <a:r>
              <a:rPr lang="nl-NL" sz="1600" u="sng" dirty="0">
                <a:solidFill>
                  <a:srgbClr val="00B050"/>
                </a:solidFill>
                <a:latin typeface="Times New Roman" panose="02020603050405020304" pitchFamily="18" charset="0"/>
                <a:cs typeface="Times New Roman" panose="02020603050405020304" pitchFamily="18" charset="0"/>
              </a:rPr>
              <a:t>Câu 2.</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Từ</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các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 tin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11.2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em</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hãy</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nêu</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một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số</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yếu</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tố</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có</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thể</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ảnh</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hưởng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đến</a:t>
            </a:r>
            <a:r>
              <a:rPr lang="en-US" sz="1600" dirty="0">
                <a:solidFill>
                  <a:srgbClr val="00B050"/>
                </a:solidFill>
                <a:latin typeface="Times New Roman" panose="02020603050405020304" pitchFamily="18" charset="0"/>
                <a:cs typeface="Times New Roman" panose="02020603050405020304" pitchFamily="18" charset="0"/>
              </a:rPr>
              <a:t> an </a:t>
            </a:r>
            <a:r>
              <a:rPr lang="en-US" sz="1600" dirty="0" err="1">
                <a:solidFill>
                  <a:srgbClr val="00B050"/>
                </a:solidFill>
                <a:latin typeface="Times New Roman" panose="02020603050405020304" pitchFamily="18" charset="0"/>
                <a:cs typeface="Times New Roman" panose="02020603050405020304" pitchFamily="18" charset="0"/>
              </a:rPr>
              <a:t>toàn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giao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thông</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en-US" sz="1600" dirty="0">
              <a:solidFill>
                <a:srgbClr val="00B050"/>
              </a:solidFill>
              <a:latin typeface="Times New Roman" panose="02020603050405020304" pitchFamily="18" charset="0"/>
              <a:cs typeface="Times New Roman" panose="02020603050405020304" pitchFamily="18" charset="0"/>
            </a:endParaRPr>
          </a:p>
          <a:p>
            <a:r>
              <a:rPr lang="nl-NL" sz="1600" u="sng" dirty="0">
                <a:solidFill>
                  <a:srgbClr val="00B050"/>
                </a:solidFill>
                <a:latin typeface="Times New Roman" panose="02020603050405020304" pitchFamily="18" charset="0"/>
                <a:cs typeface="Times New Roman" panose="02020603050405020304" pitchFamily="18" charset="0"/>
              </a:rPr>
              <a:t>Câu 3.</a:t>
            </a:r>
            <a:r>
              <a:rPr lang="nl-NL"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Quan</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sát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Hình</a:t>
            </a:r>
            <a:r>
              <a:rPr lang="en-US" sz="1600" dirty="0">
                <a:solidFill>
                  <a:srgbClr val="00B050"/>
                </a:solidFill>
                <a:latin typeface="Times New Roman" panose="02020603050405020304" pitchFamily="18" charset="0"/>
                <a:cs typeface="Times New Roman" panose="02020603050405020304" pitchFamily="18" charset="0"/>
              </a:rPr>
              <a:t> 11.3 </a:t>
            </a:r>
            <a:r>
              <a:rPr lang="en-US" sz="1600" dirty="0" err="1">
                <a:solidFill>
                  <a:srgbClr val="00B050"/>
                </a:solidFill>
                <a:latin typeface="Times New Roman" panose="02020603050405020304" pitchFamily="18" charset="0"/>
                <a:cs typeface="Times New Roman" panose="02020603050405020304" pitchFamily="18" charset="0"/>
              </a:rPr>
              <a:t>trong</a:t>
            </a:r>
            <a:r>
              <a:rPr lang="en-US" sz="1600" dirty="0">
                <a:solidFill>
                  <a:srgbClr val="00B050"/>
                </a:solidFill>
                <a:latin typeface="Times New Roman" panose="02020603050405020304" pitchFamily="18" charset="0"/>
                <a:cs typeface="Times New Roman" panose="02020603050405020304" pitchFamily="18" charset="0"/>
              </a:rPr>
              <a:t> SGK </a:t>
            </a:r>
            <a:r>
              <a:rPr lang="en-US" sz="1600" dirty="0" err="1">
                <a:solidFill>
                  <a:srgbClr val="00B050"/>
                </a:solidFill>
                <a:latin typeface="Times New Roman" panose="02020603050405020304" pitchFamily="18" charset="0"/>
                <a:cs typeface="Times New Roman" panose="02020603050405020304" pitchFamily="18" charset="0"/>
              </a:rPr>
              <a:t>và</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cho</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biết</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ảnh</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hưởng</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của</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tốc</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độ</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với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người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đi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bộ</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khi</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xảy</a:t>
            </a:r>
            <a:r>
              <a:rPr lang="en-US" sz="1600" dirty="0">
                <a:solidFill>
                  <a:srgbClr val="00B050"/>
                </a:solidFill>
                <a:latin typeface="Times New Roman" panose="02020603050405020304" pitchFamily="18" charset="0"/>
                <a:cs typeface="Times New Roman" panose="02020603050405020304" pitchFamily="18" charset="0"/>
              </a:rPr>
              <a:t> </a:t>
            </a:r>
            <a:r>
              <a:rPr lang="en-US" sz="1600" dirty="0" err="1">
                <a:solidFill>
                  <a:srgbClr val="00B050"/>
                </a:solidFill>
                <a:latin typeface="Times New Roman" panose="02020603050405020304" pitchFamily="18" charset="0"/>
                <a:cs typeface="Times New Roman" panose="02020603050405020304" pitchFamily="18" charset="0"/>
              </a:rPr>
              <a:t>ra</a:t>
            </a:r>
            <a:r>
              <a:rPr lang="en-US" sz="1600" dirty="0">
                <a:solidFill>
                  <a:srgbClr val="00B050"/>
                </a:solidFill>
                <a:latin typeface="Times New Roman" panose="02020603050405020304" pitchFamily="18" charset="0"/>
                <a:cs typeface="Times New Roman" panose="02020603050405020304" pitchFamily="18" charset="0"/>
              </a:rPr>
              <a:t> tai </a:t>
            </a:r>
            <a:r>
              <a:rPr lang="en-US" sz="1600" dirty="0" err="1">
                <a:solidFill>
                  <a:srgbClr val="00B050"/>
                </a:solidFill>
                <a:latin typeface="Times New Roman" panose="02020603050405020304" pitchFamily="18" charset="0"/>
                <a:cs typeface="Times New Roman" panose="02020603050405020304" pitchFamily="18" charset="0"/>
              </a:rPr>
              <a:t>nạn</a:t>
            </a:r>
            <a:r>
              <a:rPr lang="en-US" sz="1600" dirty="0">
                <a:solidFill>
                  <a:srgbClr val="00B050"/>
                </a:solidFill>
                <a:latin typeface="Times New Roman" panose="02020603050405020304" pitchFamily="18" charset="0"/>
                <a:cs typeface="Times New Roman" panose="02020603050405020304" pitchFamily="18" charset="0"/>
              </a:rPr>
              <a:t>?</a:t>
            </a:r>
            <a:br>
              <a:rPr lang="en-US" sz="1600" dirty="0">
                <a:solidFill>
                  <a:srgbClr val="00B050"/>
                </a:solidFill>
                <a:latin typeface="Times New Roman" panose="02020603050405020304" pitchFamily="18" charset="0"/>
                <a:cs typeface="Times New Roman" panose="02020603050405020304" pitchFamily="18" charset="0"/>
              </a:rPr>
            </a:br>
            <a:r>
              <a:rPr lang="de-DE" sz="1600" dirty="0">
                <a:solidFill>
                  <a:srgbClr val="00B050"/>
                </a:solidFill>
                <a:latin typeface="Times New Roman" panose="02020603050405020304" pitchFamily="18" charset="0"/>
                <a:cs typeface="Times New Roman" panose="02020603050405020304" pitchFamily="18" charset="0"/>
              </a:rPr>
              <a:t>	</a:t>
            </a:r>
            <a:endParaRPr lang="nl-NL" altLang="en-US" sz="1600" u="sng"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nl-NL" altLang="en-US" sz="1600" u="sng" dirty="0" smtClean="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nl-NL" altLang="en-US" sz="1600"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4.</a:t>
            </a:r>
            <a:r>
              <a:rPr lang="nl-NL" altLang="en-US" sz="16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16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 sát Hình 11.4 Quan sát hình và tìm hiểu trên Internet trong SGK và thực hiện các yêu cầu sau:</a:t>
            </a:r>
            <a:endParaRPr lang="vi-VN" altLang="en-US" sz="1600" dirty="0">
              <a:solidFill>
                <a:srgbClr val="00B050"/>
              </a:solidFill>
              <a:latin typeface="Times New Roman" panose="02020603050405020304" pitchFamily="18" charset="0"/>
              <a:cs typeface="Times New Roman" panose="02020603050405020304" pitchFamily="18" charset="0"/>
            </a:endParaRPr>
          </a:p>
          <a:p>
            <a:pPr lvl="0"/>
            <a:r>
              <a:rPr lang="vi-VN" altLang="en-US" sz="1600" dirty="0">
                <a:solidFill>
                  <a:srgbClr val="00B050"/>
                </a:solidFill>
                <a:latin typeface="+mj-lt"/>
                <a:ea typeface="Times New Roman" panose="02020603050405020304" pitchFamily="18" charset="0"/>
              </a:rPr>
              <a:t>a) Giải thích ý nghĩa của các biển báo trong hình</a:t>
            </a:r>
            <a:r>
              <a:rPr lang="vi-VN" altLang="en-US" sz="1600" dirty="0" smtClean="0">
                <a:solidFill>
                  <a:srgbClr val="00B050"/>
                </a:solidFill>
                <a:latin typeface="+mj-lt"/>
                <a:ea typeface="Times New Roman" panose="02020603050405020304" pitchFamily="18" charset="0"/>
              </a:rPr>
              <a:t>.</a:t>
            </a:r>
            <a:endParaRPr lang="en-US" altLang="en-US" sz="1600" dirty="0" smtClean="0">
              <a:solidFill>
                <a:srgbClr val="00B050"/>
              </a:solidFill>
              <a:latin typeface="+mj-lt"/>
              <a:ea typeface="Times New Roman" panose="02020603050405020304" pitchFamily="18" charset="0"/>
            </a:endParaRPr>
          </a:p>
          <a:p>
            <a:pPr lvl="0"/>
            <a:endParaRPr lang="en-US" altLang="en-US" sz="1600" dirty="0" smtClean="0">
              <a:solidFill>
                <a:srgbClr val="00B050"/>
              </a:solidFill>
              <a:latin typeface="+mj-lt"/>
              <a:ea typeface="Times New Roman" panose="02020603050405020304" pitchFamily="18" charset="0"/>
            </a:endParaRPr>
          </a:p>
          <a:p>
            <a:r>
              <a:rPr lang="vi-VN" sz="1600" dirty="0">
                <a:solidFill>
                  <a:srgbClr val="00B050"/>
                </a:solidFill>
                <a:latin typeface="+mj-lt"/>
              </a:rPr>
              <a:t>b) Khi gặp các biển báo này, người lái xe cần phải làm gì? Vì sao</a:t>
            </a:r>
            <a:r>
              <a:rPr lang="vi-VN" sz="1600" dirty="0" smtClean="0">
                <a:solidFill>
                  <a:srgbClr val="00B050"/>
                </a:solidFill>
                <a:latin typeface="+mj-lt"/>
              </a:rPr>
              <a:t>?</a:t>
            </a:r>
            <a:endParaRPr lang="vi-VN" altLang="en-US" sz="1600" dirty="0">
              <a:solidFill>
                <a:srgbClr val="00B050"/>
              </a:solidFill>
              <a:latin typeface="+mj-lt"/>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p>
          <a:p>
            <a:pPr marL="101600" indent="0">
              <a:buNone/>
            </a:pPr>
            <a:endParaRPr lang="en-US" sz="1600" dirty="0" smtClean="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36" y="89193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6" y="104078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6" y="169611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6" y="18609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54234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73324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5" y="365766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6" y="386829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5" y="430555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4" y="449645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angle 18"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18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arn(inVertical)">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4">
                                            <p:txEl>
                                              <p:pRg st="0" end="0"/>
                                            </p:txEl>
                                          </p:spTgt>
                                        </p:tgtEl>
                                        <p:attrNameLst>
                                          <p:attrName>style.visibility</p:attrName>
                                        </p:attrNameLst>
                                      </p:cBhvr>
                                      <p:to>
                                        <p:strVal val="visible"/>
                                      </p:to>
                                    </p:set>
                                    <p:animEffect transition="in" filter="barn(inVertical)">
                                      <p:cBhvr>
                                        <p:cTn id="12" dur="500"/>
                                        <p:tgtEl>
                                          <p:spTgt spid="4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4">
                                            <p:txEl>
                                              <p:pRg st="1" end="1"/>
                                            </p:txEl>
                                          </p:spTgt>
                                        </p:tgtEl>
                                        <p:attrNameLst>
                                          <p:attrName>style.visibility</p:attrName>
                                        </p:attrNameLst>
                                      </p:cBhvr>
                                      <p:to>
                                        <p:strVal val="visible"/>
                                      </p:to>
                                    </p:set>
                                    <p:animEffect transition="in" filter="barn(inVertical)">
                                      <p:cBhvr>
                                        <p:cTn id="17" dur="500"/>
                                        <p:tgtEl>
                                          <p:spTgt spid="4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4">
                                            <p:txEl>
                                              <p:pRg st="2" end="2"/>
                                            </p:txEl>
                                          </p:spTgt>
                                        </p:tgtEl>
                                        <p:attrNameLst>
                                          <p:attrName>style.visibility</p:attrName>
                                        </p:attrNameLst>
                                      </p:cBhvr>
                                      <p:to>
                                        <p:strVal val="visible"/>
                                      </p:to>
                                    </p:set>
                                    <p:animEffect transition="in" filter="barn(inVertical)">
                                      <p:cBhvr>
                                        <p:cTn id="22" dur="500"/>
                                        <p:tgtEl>
                                          <p:spTgt spid="4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4">
                                            <p:txEl>
                                              <p:pRg st="3" end="3"/>
                                            </p:txEl>
                                          </p:spTgt>
                                        </p:tgtEl>
                                        <p:attrNameLst>
                                          <p:attrName>style.visibility</p:attrName>
                                        </p:attrNameLst>
                                      </p:cBhvr>
                                      <p:to>
                                        <p:strVal val="visible"/>
                                      </p:to>
                                    </p:set>
                                    <p:animEffect transition="in" filter="barn(inVertical)">
                                      <p:cBhvr>
                                        <p:cTn id="27" dur="500"/>
                                        <p:tgtEl>
                                          <p:spTgt spid="4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4">
                                            <p:txEl>
                                              <p:pRg st="4" end="4"/>
                                            </p:txEl>
                                          </p:spTgt>
                                        </p:tgtEl>
                                        <p:attrNameLst>
                                          <p:attrName>style.visibility</p:attrName>
                                        </p:attrNameLst>
                                      </p:cBhvr>
                                      <p:to>
                                        <p:strVal val="visible"/>
                                      </p:to>
                                    </p:set>
                                    <p:animEffect transition="in" filter="barn(inVertical)">
                                      <p:cBhvr>
                                        <p:cTn id="32" dur="500"/>
                                        <p:tgtEl>
                                          <p:spTgt spid="4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4">
                                            <p:txEl>
                                              <p:pRg st="6" end="6"/>
                                            </p:txEl>
                                          </p:spTgt>
                                        </p:tgtEl>
                                        <p:attrNameLst>
                                          <p:attrName>style.visibility</p:attrName>
                                        </p:attrNameLst>
                                      </p:cBhvr>
                                      <p:to>
                                        <p:strVal val="visible"/>
                                      </p:to>
                                    </p:set>
                                    <p:animEffect transition="in" filter="barn(inVertical)">
                                      <p:cBhvr>
                                        <p:cTn id="37" dur="500"/>
                                        <p:tgtEl>
                                          <p:spTgt spid="4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4">
                                            <p:txEl>
                                              <p:pRg st="7" end="7"/>
                                            </p:txEl>
                                          </p:spTgt>
                                        </p:tgtEl>
                                        <p:attrNameLst>
                                          <p:attrName>style.visibility</p:attrName>
                                        </p:attrNameLst>
                                      </p:cBhvr>
                                      <p:to>
                                        <p:strVal val="visible"/>
                                      </p:to>
                                    </p:set>
                                    <p:animEffect transition="in" filter="barn(inVertical)">
                                      <p:cBhvr>
                                        <p:cTn id="42" dur="500"/>
                                        <p:tgtEl>
                                          <p:spTgt spid="4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24">
                                            <p:txEl>
                                              <p:pRg st="8" end="8"/>
                                            </p:txEl>
                                          </p:spTgt>
                                        </p:tgtEl>
                                        <p:attrNameLst>
                                          <p:attrName>style.visibility</p:attrName>
                                        </p:attrNameLst>
                                      </p:cBhvr>
                                      <p:to>
                                        <p:strVal val="visible"/>
                                      </p:to>
                                    </p:set>
                                    <p:animEffect transition="in" filter="barn(inVertical)">
                                      <p:cBhvr>
                                        <p:cTn id="47" dur="500"/>
                                        <p:tgtEl>
                                          <p:spTgt spid="4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arn(inVertical)">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barn(inVertical)">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17" y="529588"/>
            <a:ext cx="7423827" cy="523220"/>
          </a:xfrm>
          <a:prstGeom prst="rect">
            <a:avLst/>
          </a:prstGeom>
        </p:spPr>
        <p:txBody>
          <a:bodyPr wrap="none">
            <a:spAutoFit/>
          </a:bodyPr>
          <a:lstStyle/>
          <a:p>
            <a:r>
              <a:rPr lang="en" sz="2800"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sz="2800" dirty="0">
              <a:solidFill>
                <a:srgbClr val="0070C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846"/>
            <a:ext cx="4911610" cy="3253417"/>
          </a:xfrm>
          <a:prstGeom prst="rect">
            <a:avLst/>
          </a:prstGeom>
        </p:spPr>
      </p:pic>
      <p:sp>
        <p:nvSpPr>
          <p:cNvPr id="9" name="TextBox 8"/>
          <p:cNvSpPr txBox="1"/>
          <p:nvPr/>
        </p:nvSpPr>
        <p:spPr>
          <a:xfrm>
            <a:off x="4988312" y="1657814"/>
            <a:ext cx="4155688" cy="830997"/>
          </a:xfrm>
          <a:prstGeom prst="rect">
            <a:avLst/>
          </a:prstGeom>
          <a:noFill/>
        </p:spPr>
        <p:txBody>
          <a:bodyPr wrap="square" rtlCol="0">
            <a:spAutoFit/>
          </a:bodyPr>
          <a:lstStyle/>
          <a:p>
            <a:r>
              <a:rPr lang="en-US" sz="2400"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dirty="0" smtClean="0">
                <a:solidFill>
                  <a:schemeClr val="accent1">
                    <a:lumMod val="75000"/>
                  </a:schemeClr>
                </a:solidFill>
                <a:latin typeface="Times New Roman" panose="02020603050405020304" pitchFamily="18" charset="0"/>
                <a:cs typeface="Times New Roman" panose="02020603050405020304" pitchFamily="18" charset="0"/>
              </a:rPr>
              <a:t>Đi </a:t>
            </a:r>
            <a:r>
              <a:rPr lang="vi-VN" sz="2400" dirty="0">
                <a:solidFill>
                  <a:schemeClr val="accent1">
                    <a:lumMod val="75000"/>
                  </a:schemeClr>
                </a:solidFill>
                <a:latin typeface="Times New Roman" panose="02020603050405020304" pitchFamily="18" charset="0"/>
                <a:cs typeface="Times New Roman" panose="02020603050405020304" pitchFamily="18" charset="0"/>
              </a:rPr>
              <a:t>không đúng làn đường, phần </a:t>
            </a:r>
            <a:r>
              <a:rPr lang="vi-VN" sz="2400" dirty="0" smtClean="0">
                <a:solidFill>
                  <a:schemeClr val="accent1">
                    <a:lumMod val="75000"/>
                  </a:schemeClr>
                </a:solidFill>
                <a:latin typeface="Times New Roman" panose="02020603050405020304" pitchFamily="18" charset="0"/>
                <a:cs typeface="Times New Roman" panose="02020603050405020304" pitchFamily="18" charset="0"/>
              </a:rPr>
              <a:t>đường</a:t>
            </a:r>
            <a:r>
              <a:rPr lang="en-US" sz="2400" dirty="0" smtClean="0">
                <a:solidFill>
                  <a:schemeClr val="accent1">
                    <a:lumMod val="75000"/>
                  </a:schemeClr>
                </a:solidFill>
                <a:latin typeface="Times New Roman" panose="02020603050405020304" pitchFamily="18" charset="0"/>
                <a:cs typeface="Times New Roman" panose="02020603050405020304" pitchFamily="18" charset="0"/>
              </a:rPr>
              <a:t> (26%)</a:t>
            </a:r>
            <a:endParaRPr lang="vi-VN"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047783" y="2684721"/>
            <a:ext cx="3218985" cy="461665"/>
          </a:xfrm>
          <a:prstGeom prst="rect">
            <a:avLst/>
          </a:prstGeom>
          <a:noFill/>
        </p:spPr>
        <p:txBody>
          <a:bodyPr wrap="square" rtlCol="0">
            <a:spAutoFit/>
          </a:bodyPr>
          <a:lstStyle/>
          <a:p>
            <a:r>
              <a:rPr lang="en-US" sz="24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Chạy</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latin typeface="Times New Roman" panose="02020603050405020304" pitchFamily="18" charset="0"/>
                <a:cs typeface="Times New Roman" panose="02020603050405020304" pitchFamily="18" charset="0"/>
              </a:rPr>
              <a:t>tốc</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75000"/>
                  </a:schemeClr>
                </a:solidFill>
                <a:latin typeface="Times New Roman" panose="02020603050405020304" pitchFamily="18" charset="0"/>
                <a:cs typeface="Times New Roman" panose="02020603050405020304" pitchFamily="18" charset="0"/>
              </a:rPr>
              <a:t>độ</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smtClean="0">
                <a:solidFill>
                  <a:schemeClr val="accent1">
                    <a:lumMod val="75000"/>
                  </a:schemeClr>
                </a:solidFill>
                <a:latin typeface="Times New Roman" panose="02020603050405020304" pitchFamily="18" charset="0"/>
                <a:cs typeface="Times New Roman" panose="02020603050405020304" pitchFamily="18" charset="0"/>
              </a:rPr>
              <a:t>(9%)</a:t>
            </a:r>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047783" y="3434586"/>
            <a:ext cx="3218985" cy="830997"/>
          </a:xfrm>
          <a:prstGeom prst="rect">
            <a:avLst/>
          </a:prstGeom>
          <a:noFill/>
        </p:spPr>
        <p:txBody>
          <a:bodyPr wrap="square" rtlCol="0">
            <a:spAutoFit/>
          </a:bodyPr>
          <a:lstStyle/>
          <a:p>
            <a:r>
              <a:rPr lang="en-US" sz="2400"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dirty="0">
                <a:solidFill>
                  <a:schemeClr val="accent1">
                    <a:lumMod val="75000"/>
                  </a:schemeClr>
                </a:solidFill>
                <a:latin typeface="Times New Roman" panose="02020603050405020304" pitchFamily="18" charset="0"/>
                <a:cs typeface="Times New Roman" panose="02020603050405020304" pitchFamily="18" charset="0"/>
              </a:rPr>
              <a:t>Chuyển hướng không đúng quy </a:t>
            </a:r>
            <a:r>
              <a:rPr lang="vi-VN" sz="2400" dirty="0" smtClean="0">
                <a:solidFill>
                  <a:schemeClr val="accent1">
                    <a:lumMod val="75000"/>
                  </a:schemeClr>
                </a:solidFill>
                <a:latin typeface="Times New Roman" panose="02020603050405020304" pitchFamily="18" charset="0"/>
                <a:cs typeface="Times New Roman" panose="02020603050405020304" pitchFamily="18" charset="0"/>
              </a:rPr>
              <a:t>định</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smtClean="0">
                <a:solidFill>
                  <a:schemeClr val="accent1">
                    <a:lumMod val="75000"/>
                  </a:schemeClr>
                </a:solidFill>
                <a:latin typeface="Times New Roman" panose="02020603050405020304" pitchFamily="18" charset="0"/>
                <a:cs typeface="Times New Roman" panose="02020603050405020304" pitchFamily="18" charset="0"/>
              </a:rPr>
              <a:t>(9%)</a:t>
            </a:r>
            <a:endParaRPr lang="vi-VN" sz="2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8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4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dirty="0">
              <a:solidFill>
                <a:srgbClr val="0070C0"/>
              </a:solidFill>
            </a:endParaRPr>
          </a:p>
        </p:txBody>
      </p:sp>
      <p:sp>
        <p:nvSpPr>
          <p:cNvPr id="365" name="Google Shape;365;p47"/>
          <p:cNvSpPr/>
          <p:nvPr/>
        </p:nvSpPr>
        <p:spPr>
          <a:xfrm>
            <a:off x="562000" y="1553471"/>
            <a:ext cx="2315015" cy="1234928"/>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en-US" sz="2400" dirty="0" err="1">
                <a:solidFill>
                  <a:schemeClr val="bg1"/>
                </a:solidFill>
                <a:latin typeface="Times New Roman" panose="02020603050405020304" pitchFamily="18" charset="0"/>
                <a:cs typeface="Times New Roman" panose="02020603050405020304" pitchFamily="18" charset="0"/>
              </a:rPr>
              <a:t>Chạy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366" name="Google Shape;366;p47"/>
          <p:cNvSpPr/>
          <p:nvPr/>
        </p:nvSpPr>
        <p:spPr>
          <a:xfrm>
            <a:off x="3382505" y="3174008"/>
            <a:ext cx="2435956" cy="1539241"/>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dirty="0">
                <a:solidFill>
                  <a:schemeClr val="bg1"/>
                </a:solidFill>
                <a:latin typeface="+mj-lt"/>
              </a:rPr>
              <a:t>Đi không đúng làn đường, phần đường.</a:t>
            </a:r>
          </a:p>
        </p:txBody>
      </p:sp>
      <p:sp>
        <p:nvSpPr>
          <p:cNvPr id="367" name="Google Shape;367;p47"/>
          <p:cNvSpPr/>
          <p:nvPr/>
        </p:nvSpPr>
        <p:spPr>
          <a:xfrm>
            <a:off x="6482575" y="1514225"/>
            <a:ext cx="2154685" cy="1451999"/>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dirty="0">
                <a:solidFill>
                  <a:schemeClr val="bg1"/>
                </a:solidFill>
                <a:latin typeface="+mj-lt"/>
              </a:rPr>
              <a:t>Vượt xe sai quy định.</a:t>
            </a:r>
          </a:p>
        </p:txBody>
      </p:sp>
      <p:pic>
        <p:nvPicPr>
          <p:cNvPr id="368" name="Google Shape;368;p47"/>
          <p:cNvPicPr preferRelativeResize="0"/>
          <p:nvPr/>
        </p:nvPicPr>
        <p:blipFill>
          <a:blip r:embed="rId3">
            <a:extLst>
              <a:ext uri="{28A0092B-C50C-407E-A947-70E740481C1C}">
                <a14:useLocalDpi xmlns:a14="http://schemas.microsoft.com/office/drawing/2010/main" val="0"/>
              </a:ext>
            </a:extLst>
          </a:blip>
          <a:stretch>
            <a:fillRect/>
          </a:stretch>
        </p:blipFill>
        <p:spPr>
          <a:xfrm>
            <a:off x="163551" y="3105799"/>
            <a:ext cx="3003395" cy="1941986"/>
          </a:xfrm>
          <a:prstGeom prst="rect">
            <a:avLst/>
          </a:prstGeom>
          <a:noFill/>
          <a:ln>
            <a:noFill/>
          </a:ln>
        </p:spPr>
      </p:pic>
      <p:pic>
        <p:nvPicPr>
          <p:cNvPr id="369" name="Google Shape;369;p47"/>
          <p:cNvPicPr preferRelativeResize="0"/>
          <p:nvPr/>
        </p:nvPicPr>
        <p:blipFill>
          <a:blip r:embed="rId4">
            <a:extLst>
              <a:ext uri="{28A0092B-C50C-407E-A947-70E740481C1C}">
                <a14:useLocalDpi xmlns:a14="http://schemas.microsoft.com/office/drawing/2010/main" val="0"/>
              </a:ext>
            </a:extLst>
          </a:blip>
          <a:stretch>
            <a:fillRect/>
          </a:stretch>
        </p:blipFill>
        <p:spPr>
          <a:xfrm>
            <a:off x="3264463" y="1405054"/>
            <a:ext cx="2965352" cy="1642946"/>
          </a:xfrm>
          <a:prstGeom prst="rect">
            <a:avLst/>
          </a:prstGeom>
          <a:noFill/>
          <a:ln>
            <a:noFill/>
          </a:ln>
        </p:spPr>
      </p:pic>
      <p:pic>
        <p:nvPicPr>
          <p:cNvPr id="370" name="Google Shape;370;p47"/>
          <p:cNvPicPr preferRelativeResize="0"/>
          <p:nvPr/>
        </p:nvPicPr>
        <p:blipFill>
          <a:blip r:embed="rId5">
            <a:extLst>
              <a:ext uri="{28A0092B-C50C-407E-A947-70E740481C1C}">
                <a14:useLocalDpi xmlns:a14="http://schemas.microsoft.com/office/drawing/2010/main" val="0"/>
              </a:ext>
            </a:extLst>
          </a:blip>
          <a:stretch>
            <a:fillRect/>
          </a:stretch>
        </p:blipFill>
        <p:spPr>
          <a:xfrm>
            <a:off x="5970664" y="3105800"/>
            <a:ext cx="2982556" cy="1823038"/>
          </a:xfrm>
          <a:prstGeom prst="rect">
            <a:avLst/>
          </a:prstGeom>
          <a:noFill/>
          <a:ln>
            <a:noFill/>
          </a:ln>
        </p:spPr>
      </p:pic>
      <p:grpSp>
        <p:nvGrpSpPr>
          <p:cNvPr id="371" name="Google Shape;371;p47"/>
          <p:cNvGrpSpPr/>
          <p:nvPr/>
        </p:nvGrpSpPr>
        <p:grpSpPr>
          <a:xfrm rot="5400000">
            <a:off x="8641234" y="411193"/>
            <a:ext cx="278152" cy="345818"/>
            <a:chOff x="0" y="46600"/>
            <a:chExt cx="3121800" cy="5004600"/>
          </a:xfrm>
        </p:grpSpPr>
        <p:sp>
          <p:nvSpPr>
            <p:cNvPr id="372" name="Google Shape;372;p4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4" name="Google Shape;374;p4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Subtitle 1"/>
          <p:cNvSpPr>
            <a:spLocks noGrp="1"/>
          </p:cNvSpPr>
          <p:nvPr>
            <p:ph type="subTitle" idx="2"/>
          </p:nvPr>
        </p:nvSpPr>
        <p:spPr/>
        <p:txBody>
          <a:bodyPr/>
          <a:lstStyle/>
          <a:p>
            <a:r>
              <a:rPr lang="vi-VN" sz="2400" dirty="0">
                <a:solidFill>
                  <a:schemeClr val="accent1">
                    <a:lumMod val="75000"/>
                  </a:schemeClr>
                </a:solidFill>
                <a:latin typeface="+mj-lt"/>
              </a:rPr>
              <a:t>Một số yếu tố có thể ảnh hưởng đến an toàn giao thông:</a:t>
            </a:r>
            <a:endParaRPr lang="en-US" sz="2400"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anim calcmode="lin" valueType="num">
                                      <p:cBhvr>
                                        <p:cTn id="13" dur="1000" fill="hold"/>
                                        <p:tgtEl>
                                          <p:spTgt spid="365"/>
                                        </p:tgtEl>
                                        <p:attrNameLst>
                                          <p:attrName>ppt_x</p:attrName>
                                        </p:attrNameLst>
                                      </p:cBhvr>
                                      <p:tavLst>
                                        <p:tav tm="0">
                                          <p:val>
                                            <p:strVal val="#ppt_x"/>
                                          </p:val>
                                        </p:tav>
                                        <p:tav tm="100000">
                                          <p:val>
                                            <p:strVal val="#ppt_x"/>
                                          </p:val>
                                        </p:tav>
                                      </p:tavLst>
                                    </p:anim>
                                    <p:anim calcmode="lin" valueType="num">
                                      <p:cBhvr>
                                        <p:cTn id="14" dur="1000" fill="hold"/>
                                        <p:tgtEl>
                                          <p:spTgt spid="3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68"/>
                                        </p:tgtEl>
                                        <p:attrNameLst>
                                          <p:attrName>style.visibility</p:attrName>
                                        </p:attrNameLst>
                                      </p:cBhvr>
                                      <p:to>
                                        <p:strVal val="visible"/>
                                      </p:to>
                                    </p:set>
                                    <p:animEffect transition="in" filter="barn(inVertical)">
                                      <p:cBhvr>
                                        <p:cTn id="19" dur="500"/>
                                        <p:tgtEl>
                                          <p:spTgt spid="3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6"/>
                                        </p:tgtEl>
                                        <p:attrNameLst>
                                          <p:attrName>style.visibility</p:attrName>
                                        </p:attrNameLst>
                                      </p:cBhvr>
                                      <p:to>
                                        <p:strVal val="visible"/>
                                      </p:to>
                                    </p:set>
                                    <p:animEffect transition="in" filter="wipe(down)">
                                      <p:cBhvr>
                                        <p:cTn id="24" dur="500"/>
                                        <p:tgtEl>
                                          <p:spTgt spid="36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69"/>
                                        </p:tgtEl>
                                        <p:attrNameLst>
                                          <p:attrName>style.visibility</p:attrName>
                                        </p:attrNameLst>
                                      </p:cBhvr>
                                      <p:to>
                                        <p:strVal val="visible"/>
                                      </p:to>
                                    </p:set>
                                    <p:animEffect transition="in" filter="circle(in)">
                                      <p:cBhvr>
                                        <p:cTn id="29" dur="2000"/>
                                        <p:tgtEl>
                                          <p:spTgt spid="36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67"/>
                                        </p:tgtEl>
                                        <p:attrNameLst>
                                          <p:attrName>style.visibility</p:attrName>
                                        </p:attrNameLst>
                                      </p:cBhvr>
                                      <p:to>
                                        <p:strVal val="visible"/>
                                      </p:to>
                                    </p:set>
                                    <p:animEffect transition="in" filter="circle(in)">
                                      <p:cBhvr>
                                        <p:cTn id="34" dur="2000"/>
                                        <p:tgtEl>
                                          <p:spTgt spid="36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70"/>
                                        </p:tgtEl>
                                        <p:attrNameLst>
                                          <p:attrName>style.visibility</p:attrName>
                                        </p:attrNameLst>
                                      </p:cBhvr>
                                      <p:to>
                                        <p:strVal val="visible"/>
                                      </p:to>
                                    </p:set>
                                    <p:animEffect transition="in" filter="barn(inVertical)">
                                      <p:cBhvr>
                                        <p:cTn id="39"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366" grpId="0" animBg="1"/>
      <p:bldP spid="367" grpId="0" animBg="1"/>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917" y="529588"/>
            <a:ext cx="7423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Ảnh hưởng của tốc độ trong an toàn giao thông.</a:t>
            </a:r>
            <a:endParaRPr kumimoji="0" lang="en-US" sz="2800" b="0" i="0" u="none" strike="noStrike" kern="0" cap="none" spc="0" normalizeH="0" baseline="0" noProof="0" dirty="0">
              <a:ln>
                <a:noFill/>
              </a:ln>
              <a:solidFill>
                <a:srgbClr val="0070C0"/>
              </a:solidFill>
              <a:effectLst/>
              <a:uLnTx/>
              <a:uFillTx/>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87" y="1288846"/>
            <a:ext cx="4537996" cy="3750411"/>
          </a:xfrm>
          <a:prstGeom prst="rect">
            <a:avLst/>
          </a:prstGeom>
        </p:spPr>
      </p:pic>
      <p:sp>
        <p:nvSpPr>
          <p:cNvPr id="9" name="TextBox 8"/>
          <p:cNvSpPr txBox="1"/>
          <p:nvPr/>
        </p:nvSpPr>
        <p:spPr>
          <a:xfrm>
            <a:off x="5241072" y="2007219"/>
            <a:ext cx="3813717" cy="2092881"/>
          </a:xfrm>
          <a:prstGeom prst="rect">
            <a:avLst/>
          </a:prstGeom>
          <a:noFill/>
        </p:spPr>
        <p:txBody>
          <a:bodyPr wrap="square" rtlCol="0">
            <a:spAutoFit/>
          </a:bodyPr>
          <a:lstStyle/>
          <a:p>
            <a:pPr lvl="0"/>
            <a:r>
              <a:rPr lang="en-US" sz="2600" dirty="0" smtClean="0">
                <a:solidFill>
                  <a:schemeClr val="accent1">
                    <a:lumMod val="75000"/>
                  </a:schemeClr>
                </a:solidFill>
                <a:latin typeface="Times New Roman" panose="02020603050405020304" pitchFamily="18" charset="0"/>
                <a:cs typeface="Times New Roman" panose="02020603050405020304" pitchFamily="18" charset="0"/>
              </a:rPr>
              <a:t>T</a:t>
            </a:r>
            <a:r>
              <a:rPr lang="vi-VN" sz="2600" dirty="0" smtClean="0">
                <a:solidFill>
                  <a:schemeClr val="accent1">
                    <a:lumMod val="75000"/>
                  </a:schemeClr>
                </a:solidFill>
                <a:latin typeface="Times New Roman" panose="02020603050405020304" pitchFamily="18" charset="0"/>
                <a:cs typeface="Times New Roman" panose="02020603050405020304" pitchFamily="18" charset="0"/>
              </a:rPr>
              <a:t>ốc </a:t>
            </a:r>
            <a:r>
              <a:rPr lang="vi-VN" sz="2600" dirty="0">
                <a:solidFill>
                  <a:schemeClr val="accent1">
                    <a:lumMod val="75000"/>
                  </a:schemeClr>
                </a:solidFill>
                <a:latin typeface="Times New Roman" panose="02020603050405020304" pitchFamily="18" charset="0"/>
                <a:cs typeface="Times New Roman" panose="02020603050405020304" pitchFamily="18" charset="0"/>
              </a:rPr>
              <a:t>độ di chuyển của phương tiện giao thông càng nhanh, tỉ lệ tử vong với người đi bộ càng lớn và ngược lại.</a:t>
            </a:r>
            <a:endParaRPr kumimoji="0" lang="vi-VN" sz="26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40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lvl="0">
              <a:buClr>
                <a:srgbClr val="000000"/>
              </a:buClr>
              <a:buSzTx/>
              <a:defRPr/>
            </a:pPr>
            <a:r>
              <a:rPr lang="en"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lang="en-US" dirty="0">
              <a:solidFill>
                <a:srgbClr val="0070C0"/>
              </a:solidFill>
              <a:latin typeface="Arial"/>
              <a:cs typeface="Arial"/>
              <a:sym typeface="Aria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663980" y="1345332"/>
            <a:ext cx="2431350"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251015" y="1323849"/>
            <a:ext cx="2314376"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2400" noProof="0" dirty="0" smtClean="0">
                <a:solidFill>
                  <a:srgbClr val="EEFF41">
                    <a:lumMod val="75000"/>
                  </a:srgbClr>
                </a:solidFill>
                <a:latin typeface="Times New Roman" panose="02020603050405020304" pitchFamily="18" charset="0"/>
                <a:ea typeface="Muli"/>
                <a:cs typeface="Times New Roman" panose="02020603050405020304" pitchFamily="18" charset="0"/>
              </a:rPr>
              <a:t>Ý nghĩa của các biển báo</a:t>
            </a:r>
            <a:endParaRPr kumimoji="0" sz="2400" b="0"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110122" y="1017725"/>
            <a:ext cx="1287498" cy="865598"/>
          </a:xfrm>
          <a:prstGeom prst="wedgeRoundRectCallout">
            <a:avLst>
              <a:gd name="adj1" fmla="val 47549"/>
              <a:gd name="adj2" fmla="val 9138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err="1" smtClean="0">
                <a:solidFill>
                  <a:schemeClr val="accent1">
                    <a:lumMod val="75000"/>
                  </a:schemeClr>
                </a:solidFill>
                <a:latin typeface="Times New Roman" panose="02020603050405020304" pitchFamily="18" charset="0"/>
                <a:cs typeface="Times New Roman" panose="02020603050405020304" pitchFamily="18" charset="0"/>
              </a:rPr>
              <a:t>Đường</a:t>
            </a: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1">
                    <a:lumMod val="75000"/>
                  </a:schemeClr>
                </a:solidFill>
                <a:latin typeface="Times New Roman" panose="02020603050405020304" pitchFamily="18" charset="0"/>
                <a:cs typeface="Times New Roman" panose="02020603050405020304" pitchFamily="18" charset="0"/>
              </a:rPr>
              <a:t>trơn</a:t>
            </a: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trượt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3" name="Rounded Rectangular Callout 2"/>
          <p:cNvSpPr/>
          <p:nvPr/>
        </p:nvSpPr>
        <p:spPr>
          <a:xfrm>
            <a:off x="7949994" y="803041"/>
            <a:ext cx="1107688" cy="967005"/>
          </a:xfrm>
          <a:prstGeom prst="wedgeRoundRectCallout">
            <a:avLst>
              <a:gd name="adj1" fmla="val -50363"/>
              <a:gd name="adj2" fmla="val 9017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smtClean="0">
                <a:solidFill>
                  <a:schemeClr val="accent1">
                    <a:lumMod val="75000"/>
                  </a:schemeClr>
                </a:solidFill>
                <a:latin typeface="Times New Roman" panose="02020603050405020304" pitchFamily="18" charset="0"/>
                <a:cs typeface="Times New Roman" panose="02020603050405020304" pitchFamily="18" charset="0"/>
              </a:rPr>
              <a:t>Trẻ</a:t>
            </a: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smtClean="0">
                <a:solidFill>
                  <a:schemeClr val="accent1">
                    <a:lumMod val="75000"/>
                  </a:schemeClr>
                </a:solidFill>
                <a:latin typeface="Times New Roman" panose="02020603050405020304" pitchFamily="18" charset="0"/>
                <a:cs typeface="Times New Roman" panose="02020603050405020304" pitchFamily="18" charset="0"/>
              </a:rPr>
              <a:t>em</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 y="3638225"/>
            <a:ext cx="4118517" cy="15534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1900" dirty="0">
                <a:latin typeface="Times New Roman" panose="02020603050405020304" pitchFamily="18" charset="0"/>
                <a:cs typeface="Times New Roman" panose="02020603050405020304" pitchFamily="18" charset="0"/>
              </a:rPr>
              <a:t>Giảm tốc độ, tránh hãm phanh, tăng ga, sang số đột ngột để tránh xảy ra các trường hợp mất lái, trơn trượt, va chạm với xe khác do không chuyển hướng kịp </a:t>
            </a:r>
            <a:r>
              <a:rPr lang="vi-VN" sz="1900" dirty="0" smtClean="0">
                <a:latin typeface="Times New Roman" panose="02020603050405020304" pitchFamily="18" charset="0"/>
                <a:cs typeface="Times New Roman" panose="02020603050405020304" pitchFamily="18" charset="0"/>
              </a:rPr>
              <a:t>thời</a:t>
            </a:r>
            <a:r>
              <a:rPr lang="en-US" sz="1900" dirty="0" smtClean="0">
                <a:latin typeface="Times New Roman" panose="02020603050405020304" pitchFamily="18" charset="0"/>
                <a:cs typeface="Times New Roman" panose="02020603050405020304" pitchFamily="18" charset="0"/>
              </a:rPr>
              <a:t>, …...</a:t>
            </a:r>
            <a:endParaRPr lang="en-US" sz="1900" dirty="0">
              <a:latin typeface="Times New Roman" panose="02020603050405020304" pitchFamily="18" charset="0"/>
              <a:cs typeface="Times New Roman" panose="02020603050405020304" pitchFamily="18" charset="0"/>
            </a:endParaRPr>
          </a:p>
        </p:txBody>
      </p:sp>
      <p:sp>
        <p:nvSpPr>
          <p:cNvPr id="26" name="Rounded Rectangle 25"/>
          <p:cNvSpPr/>
          <p:nvPr/>
        </p:nvSpPr>
        <p:spPr>
          <a:xfrm>
            <a:off x="5166732" y="3553528"/>
            <a:ext cx="4009809" cy="15534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Đ</a:t>
            </a:r>
            <a:r>
              <a:rPr lang="vi-VN" sz="2000" dirty="0" smtClean="0">
                <a:latin typeface="Times New Roman" panose="02020603050405020304" pitchFamily="18" charset="0"/>
                <a:cs typeface="Times New Roman" panose="02020603050405020304" pitchFamily="18" charset="0"/>
              </a:rPr>
              <a:t>i </a:t>
            </a:r>
            <a:r>
              <a:rPr lang="vi-VN" sz="2000" dirty="0">
                <a:latin typeface="Times New Roman" panose="02020603050405020304" pitchFamily="18" charset="0"/>
                <a:cs typeface="Times New Roman" panose="02020603050405020304" pitchFamily="18" charset="0"/>
              </a:rPr>
              <a:t>chậm, chú ý quan sát phía trước và hai bên đường để có thể ứng phó kịp thời với những trường hợp nguy hiểm có thể xảy </a:t>
            </a:r>
            <a:r>
              <a:rPr lang="vi-VN" sz="2000" dirty="0"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4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circle(in)">
                                      <p:cBhvr>
                                        <p:cTn id="12" dur="2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04"/>
                                        </p:tgtEl>
                                        <p:attrNameLst>
                                          <p:attrName>style.visibility</p:attrName>
                                        </p:attrNameLst>
                                      </p:cBhvr>
                                      <p:to>
                                        <p:strVal val="visible"/>
                                      </p:to>
                                    </p:set>
                                    <p:animEffect transition="in" filter="circle(in)">
                                      <p:cBhvr>
                                        <p:cTn id="34" dur="2000"/>
                                        <p:tgtEl>
                                          <p:spTgt spid="4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21" grpId="0"/>
      <p:bldP spid="2" grpId="0" animBg="1"/>
      <p:bldP spid="3" grpId="0" animBg="1"/>
      <p:bldP spid="6"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539023" y="536389"/>
            <a:ext cx="1613400" cy="155260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200" dirty="0" smtClean="0"/>
              <a:t>Bảng quy định tốc độ xe cơ giới</a:t>
            </a:r>
            <a:endParaRPr sz="2200" dirty="0"/>
          </a:p>
        </p:txBody>
      </p:sp>
      <p:sp>
        <p:nvSpPr>
          <p:cNvPr id="135" name="Google Shape;13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044" y="660296"/>
            <a:ext cx="5790566" cy="4059350"/>
          </a:xfrm>
          <a:prstGeom prst="rect">
            <a:avLst/>
          </a:prstGeom>
        </p:spPr>
      </p:pic>
    </p:spTree>
    <p:extLst>
      <p:ext uri="{BB962C8B-B14F-4D97-AF65-F5344CB8AC3E}">
        <p14:creationId xmlns:p14="http://schemas.microsoft.com/office/powerpoint/2010/main" val="26755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ppt_x"/>
                                          </p:val>
                                        </p:tav>
                                        <p:tav tm="100000">
                                          <p:val>
                                            <p:strVal val="#ppt_x"/>
                                          </p:val>
                                        </p:tav>
                                      </p:tavLst>
                                    </p:anim>
                                    <p:anim calcmode="lin" valueType="num">
                                      <p:cBhvr additive="base">
                                        <p:cTn id="8"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80521" y="2010657"/>
            <a:ext cx="4387401" cy="264546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4899103" y="1987329"/>
            <a:ext cx="4278610" cy="2733354"/>
          </a:xfrm>
          <a:prstGeom prst="rect">
            <a:avLst/>
          </a:prstGeom>
          <a:noFill/>
          <a:ln>
            <a:noFill/>
          </a:ln>
        </p:spPr>
      </p:pic>
      <p:sp>
        <p:nvSpPr>
          <p:cNvPr id="405" name="Google Shape;405;p50"/>
          <p:cNvSpPr/>
          <p:nvPr/>
        </p:nvSpPr>
        <p:spPr>
          <a:xfrm>
            <a:off x="3449444" y="1078132"/>
            <a:ext cx="2577112" cy="1203744"/>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71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anim calcmode="lin" valueType="num">
                                      <p:cBhvr>
                                        <p:cTn id="8" dur="1000" fill="hold"/>
                                        <p:tgtEl>
                                          <p:spTgt spid="403"/>
                                        </p:tgtEl>
                                        <p:attrNameLst>
                                          <p:attrName>ppt_x</p:attrName>
                                        </p:attrNameLst>
                                      </p:cBhvr>
                                      <p:tavLst>
                                        <p:tav tm="0">
                                          <p:val>
                                            <p:strVal val="#ppt_x"/>
                                          </p:val>
                                        </p:tav>
                                        <p:tav tm="100000">
                                          <p:val>
                                            <p:strVal val="#ppt_x"/>
                                          </p:val>
                                        </p:tav>
                                      </p:tavLst>
                                    </p:anim>
                                    <p:anim calcmode="lin" valueType="num">
                                      <p:cBhvr>
                                        <p:cTn id="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4"/>
                                        </p:tgtEl>
                                        <p:attrNameLst>
                                          <p:attrName>style.visibility</p:attrName>
                                        </p:attrNameLst>
                                      </p:cBhvr>
                                      <p:to>
                                        <p:strVal val="visible"/>
                                      </p:to>
                                    </p:set>
                                    <p:animEffect transition="in" filter="wipe(down)">
                                      <p:cBhvr>
                                        <p:cTn id="14" dur="500"/>
                                        <p:tgtEl>
                                          <p:spTgt spid="40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05"/>
                                        </p:tgtEl>
                                        <p:attrNameLst>
                                          <p:attrName>style.visibility</p:attrName>
                                        </p:attrNameLst>
                                      </p:cBhvr>
                                      <p:to>
                                        <p:strVal val="visible"/>
                                      </p:to>
                                    </p:set>
                                    <p:animEffect transition="in" filter="barn(inVertical)">
                                      <p:cBhvr>
                                        <p:cTn id="19"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309627" y="2054232"/>
            <a:ext cx="6424500" cy="141374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600" dirty="0" smtClean="0">
                <a:latin typeface="Bookman Old Style" panose="02050604050505020204" pitchFamily="18" charset="0"/>
                <a:ea typeface="Arial Black"/>
                <a:cs typeface="Arial Black"/>
                <a:sym typeface="Arial Black"/>
              </a:rPr>
              <a:t>TỐC ĐỘ VÀ AN TOÀN GIAO THÔNG</a:t>
            </a:r>
            <a:endParaRPr sz="4600" dirty="0">
              <a:latin typeface="Bookman Old Style" panose="02050604050505020204" pitchFamily="18" charset="0"/>
            </a:endParaRPr>
          </a:p>
        </p:txBody>
      </p:sp>
      <p:grpSp>
        <p:nvGrpSpPr>
          <p:cNvPr id="289" name="Google Shape;289;p42"/>
          <p:cNvGrpSpPr/>
          <p:nvPr/>
        </p:nvGrpSpPr>
        <p:grpSpPr>
          <a:xfrm>
            <a:off x="6378498" y="4103650"/>
            <a:ext cx="842748" cy="625488"/>
            <a:chOff x="2149550" y="2870305"/>
            <a:chExt cx="378395" cy="465250"/>
          </a:xfrm>
        </p:grpSpPr>
        <p:sp>
          <p:nvSpPr>
            <p:cNvPr id="290" name="Google Shape;290;p42"/>
            <p:cNvSpPr/>
            <p:nvPr/>
          </p:nvSpPr>
          <p:spPr>
            <a:xfrm>
              <a:off x="2149569" y="2870305"/>
              <a:ext cx="378375" cy="465250"/>
            </a:xfrm>
            <a:custGeom>
              <a:avLst/>
              <a:gdLst/>
              <a:ahLst/>
              <a:cxnLst/>
              <a:rect l="l" t="t" r="r" b="b"/>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1" name="Google Shape;291;p42"/>
            <p:cNvSpPr/>
            <p:nvPr/>
          </p:nvSpPr>
          <p:spPr>
            <a:xfrm>
              <a:off x="2414965" y="2870305"/>
              <a:ext cx="112980" cy="125770"/>
            </a:xfrm>
            <a:custGeom>
              <a:avLst/>
              <a:gdLst/>
              <a:ahLst/>
              <a:cxnLst/>
              <a:rect l="l" t="t" r="r" b="b"/>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2" name="Google Shape;292;p42"/>
            <p:cNvSpPr/>
            <p:nvPr/>
          </p:nvSpPr>
          <p:spPr>
            <a:xfrm>
              <a:off x="2414965" y="2980088"/>
              <a:ext cx="112975" cy="112975"/>
            </a:xfrm>
            <a:custGeom>
              <a:avLst/>
              <a:gdLst/>
              <a:ahLst/>
              <a:cxnLst/>
              <a:rect l="l" t="t" r="r" b="b"/>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3" name="Google Shape;293;p42"/>
            <p:cNvSpPr/>
            <p:nvPr/>
          </p:nvSpPr>
          <p:spPr>
            <a:xfrm>
              <a:off x="2149550" y="3036900"/>
              <a:ext cx="378300" cy="22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Font typeface="Calibri"/>
                <a:buNone/>
              </a:pPr>
              <a:endParaRPr sz="900" b="0" i="0" u="none" strike="noStrike" cap="none" dirty="0">
                <a:solidFill>
                  <a:srgbClr val="000000"/>
                </a:solidFill>
                <a:latin typeface="Open Sans"/>
                <a:ea typeface="Open Sans"/>
                <a:cs typeface="Open Sans"/>
                <a:sym typeface="Open Sans"/>
              </a:endParaRPr>
            </a:p>
          </p:txBody>
        </p:sp>
      </p:grpSp>
      <p:sp>
        <p:nvSpPr>
          <p:cNvPr id="294" name="Google Shape;294;p42"/>
          <p:cNvSpPr txBox="1"/>
          <p:nvPr/>
        </p:nvSpPr>
        <p:spPr>
          <a:xfrm>
            <a:off x="7574207" y="4202286"/>
            <a:ext cx="1228671"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rgbClr val="5E85B9"/>
                </a:solidFill>
                <a:latin typeface="Arial Black"/>
                <a:ea typeface="Arial Black"/>
                <a:cs typeface="Arial Black"/>
                <a:sym typeface="Arial Black"/>
              </a:rPr>
              <a:t>KHTN 7</a:t>
            </a:r>
            <a:endParaRPr dirty="0">
              <a:solidFill>
                <a:srgbClr val="5E85B9"/>
              </a:solidFill>
              <a:latin typeface="Arial Black"/>
              <a:ea typeface="Arial Black"/>
              <a:cs typeface="Arial Black"/>
              <a:sym typeface="Arial Black"/>
            </a:endParaRPr>
          </a:p>
        </p:txBody>
      </p:sp>
      <p:sp>
        <p:nvSpPr>
          <p:cNvPr id="2" name="Subtitle 1"/>
          <p:cNvSpPr>
            <a:spLocks noGrp="1"/>
          </p:cNvSpPr>
          <p:nvPr>
            <p:ph type="subTitle" idx="1"/>
          </p:nvPr>
        </p:nvSpPr>
        <p:spPr>
          <a:xfrm>
            <a:off x="4490327" y="800983"/>
            <a:ext cx="4243800" cy="393600"/>
          </a:xfrm>
        </p:spPr>
        <p:txBody>
          <a:bodyPr/>
          <a:lstStyle/>
          <a:p>
            <a:r>
              <a:rPr lang="en-US" sz="2600" dirty="0" err="1" smtClean="0">
                <a:solidFill>
                  <a:schemeClr val="accent1"/>
                </a:solidFill>
                <a:latin typeface="Bahnschrift SemiCondensed" panose="020B0502040204020203" pitchFamily="34" charset="0"/>
                <a:ea typeface="Microsoft YaHei" panose="020B0503020204020204" pitchFamily="34" charset="-122"/>
              </a:rPr>
              <a:t>Chủ</a:t>
            </a:r>
            <a:r>
              <a:rPr lang="en-US" sz="2600" dirty="0" smtClean="0">
                <a:solidFill>
                  <a:schemeClr val="accent1"/>
                </a:solidFill>
                <a:latin typeface="Bahnschrift SemiCondensed" panose="020B0502040204020203" pitchFamily="34" charset="0"/>
                <a:ea typeface="Microsoft YaHei" panose="020B0503020204020204" pitchFamily="34" charset="-122"/>
              </a:rPr>
              <a:t> </a:t>
            </a:r>
            <a:r>
              <a:rPr lang="en-US" sz="2600" dirty="0" err="1" smtClean="0">
                <a:solidFill>
                  <a:schemeClr val="accent1"/>
                </a:solidFill>
                <a:latin typeface="Bahnschrift SemiCondensed" panose="020B0502040204020203" pitchFamily="34" charset="0"/>
                <a:ea typeface="Microsoft YaHei" panose="020B0503020204020204" pitchFamily="34" charset="-122"/>
              </a:rPr>
              <a:t>đề</a:t>
            </a:r>
            <a:r>
              <a:rPr lang="en-US" sz="2600" dirty="0" smtClean="0">
                <a:solidFill>
                  <a:schemeClr val="accent1"/>
                </a:solidFill>
                <a:latin typeface="Bahnschrift SemiCondensed" panose="020B0502040204020203" pitchFamily="34" charset="0"/>
                <a:ea typeface="Microsoft YaHei" panose="020B0503020204020204" pitchFamily="34" charset="-122"/>
              </a:rPr>
              <a:t> 3: TỐC ĐỘ</a:t>
            </a:r>
            <a:endParaRPr lang="en-US" sz="2600" dirty="0">
              <a:solidFill>
                <a:schemeClr val="accent1"/>
              </a:solidFill>
              <a:latin typeface="Bahnschrift SemiCondensed" panose="020B0502040204020203" pitchFamily="34" charset="0"/>
              <a:ea typeface="Microsoft YaHei" panose="020B0503020204020204" pitchFamily="34" charset="-122"/>
            </a:endParaRPr>
          </a:p>
        </p:txBody>
      </p:sp>
      <p:sp>
        <p:nvSpPr>
          <p:cNvPr id="3" name="Subtitle 2"/>
          <p:cNvSpPr>
            <a:spLocks noGrp="1"/>
          </p:cNvSpPr>
          <p:nvPr>
            <p:ph type="subTitle" idx="2"/>
          </p:nvPr>
        </p:nvSpPr>
        <p:spPr>
          <a:xfrm>
            <a:off x="6221027" y="1481216"/>
            <a:ext cx="2513100" cy="410700"/>
          </a:xfrm>
        </p:spPr>
        <p:txBody>
          <a:bodyPr/>
          <a:lstStyle/>
          <a:p>
            <a:r>
              <a:rPr lang="en-US" sz="2400" b="1" dirty="0" err="1" smtClean="0">
                <a:latin typeface="Microsoft YaHei Light" panose="020B0502040204020203" pitchFamily="34" charset="-122"/>
                <a:ea typeface="Microsoft YaHei Light" panose="020B0502040204020203" pitchFamily="34" charset="-122"/>
              </a:rPr>
              <a:t>Bài</a:t>
            </a:r>
            <a:r>
              <a:rPr lang="en-US" sz="2400" b="1" dirty="0" smtClean="0">
                <a:latin typeface="Microsoft YaHei Light" panose="020B0502040204020203" pitchFamily="34" charset="-122"/>
                <a:ea typeface="Microsoft YaHei Light" panose="020B0502040204020203" pitchFamily="34" charset="-122"/>
              </a:rPr>
              <a:t> 11</a:t>
            </a:r>
            <a:endParaRPr lang="en-US" sz="2400" b="1" dirty="0">
              <a:latin typeface="Microsoft YaHei Light" panose="020B0502040204020203" pitchFamily="34" charset="-122"/>
              <a:ea typeface="Microsoft YaHei Light" panose="020B0502040204020203" pitchFamily="34" charset="-122"/>
            </a:endParaRPr>
          </a:p>
        </p:txBody>
      </p:sp>
      <p:pic>
        <p:nvPicPr>
          <p:cNvPr id="13" name="Shape 1"/>
          <p:cNvPicPr/>
          <p:nvPr/>
        </p:nvPicPr>
        <p:blipFill>
          <a:blip r:embed="rId3"/>
          <a:stretch/>
        </p:blipFill>
        <p:spPr>
          <a:xfrm>
            <a:off x="6540624" y="4251244"/>
            <a:ext cx="442502" cy="453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6"/>
                                        </p:tgtEl>
                                        <p:attrNameLst>
                                          <p:attrName>style.visibility</p:attrName>
                                        </p:attrNameLst>
                                      </p:cBhvr>
                                      <p:to>
                                        <p:strVal val="visible"/>
                                      </p:to>
                                    </p:set>
                                    <p:animEffect transition="in" filter="barn(inVertical)">
                                      <p:cBhvr>
                                        <p:cTn id="2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 grpId="0"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
        <p:nvSpPr>
          <p:cNvPr id="4" name="Cloud 3"/>
          <p:cNvSpPr/>
          <p:nvPr/>
        </p:nvSpPr>
        <p:spPr>
          <a:xfrm>
            <a:off x="3047999" y="66908"/>
            <a:ext cx="4958577" cy="240122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Vì</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sao</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phải</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quy</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định</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tốc</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độ</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giới</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hạn</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khác</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nhau</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cho</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từng</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loại</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xe</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trên</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từng</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làn</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200" dirty="0" err="1" smtClean="0">
                <a:solidFill>
                  <a:schemeClr val="accent1">
                    <a:lumMod val="75000"/>
                  </a:schemeClr>
                </a:solidFill>
                <a:latin typeface="Times New Roman" panose="02020603050405020304" pitchFamily="18" charset="0"/>
                <a:cs typeface="Times New Roman" panose="02020603050405020304" pitchFamily="18" charset="0"/>
              </a:rPr>
              <a:t>đường</a:t>
            </a:r>
            <a:r>
              <a:rPr lang="en-US" sz="2200" dirty="0" smtClean="0">
                <a:solidFill>
                  <a:schemeClr val="accent1">
                    <a:lumMod val="75000"/>
                  </a:schemeClr>
                </a:solidFill>
                <a:latin typeface="Times New Roman" panose="02020603050405020304" pitchFamily="18" charset="0"/>
                <a:cs typeface="Times New Roman" panose="02020603050405020304" pitchFamily="18" charset="0"/>
              </a:rPr>
              <a:t>?</a:t>
            </a:r>
            <a:endParaRPr lang="en-US" sz="2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96644" y="2713464"/>
            <a:ext cx="6304156" cy="235662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dirty="0" smtClean="0">
                <a:solidFill>
                  <a:srgbClr val="7030A0"/>
                </a:solidFill>
                <a:latin typeface="Times New Roman" panose="02020603050405020304" pitchFamily="18" charset="0"/>
                <a:cs typeface="Times New Roman" panose="02020603050405020304" pitchFamily="18" charset="0"/>
              </a:rPr>
              <a:t>- </a:t>
            </a:r>
            <a:r>
              <a:rPr lang="vi-VN" sz="2000" dirty="0" smtClean="0">
                <a:solidFill>
                  <a:srgbClr val="7030A0"/>
                </a:solidFill>
                <a:latin typeface="Times New Roman" panose="02020603050405020304" pitchFamily="18" charset="0"/>
                <a:cs typeface="Times New Roman" panose="02020603050405020304" pitchFamily="18" charset="0"/>
              </a:rPr>
              <a:t>Hạn </a:t>
            </a:r>
            <a:r>
              <a:rPr lang="vi-VN" sz="2000" dirty="0">
                <a:solidFill>
                  <a:srgbClr val="7030A0"/>
                </a:solidFill>
                <a:latin typeface="Times New Roman" panose="02020603050405020304" pitchFamily="18" charset="0"/>
                <a:cs typeface="Times New Roman" panose="02020603050405020304" pitchFamily="18" charset="0"/>
              </a:rPr>
              <a:t>chế xảy ra va chạm giữa các phương tiện giao thông khi di chuyển trên đường với tốc độ quá nhanh.</a:t>
            </a:r>
          </a:p>
          <a:p>
            <a:r>
              <a:rPr lang="en-US" sz="2000" dirty="0" smtClean="0">
                <a:solidFill>
                  <a:srgbClr val="7030A0"/>
                </a:solidFill>
                <a:latin typeface="Times New Roman" panose="02020603050405020304" pitchFamily="18" charset="0"/>
                <a:cs typeface="Times New Roman" panose="02020603050405020304" pitchFamily="18" charset="0"/>
              </a:rPr>
              <a:t>- </a:t>
            </a:r>
            <a:r>
              <a:rPr lang="vi-VN" sz="2000" dirty="0" smtClean="0">
                <a:solidFill>
                  <a:srgbClr val="7030A0"/>
                </a:solidFill>
                <a:latin typeface="Times New Roman" panose="02020603050405020304" pitchFamily="18" charset="0"/>
                <a:cs typeface="Times New Roman" panose="02020603050405020304" pitchFamily="18" charset="0"/>
              </a:rPr>
              <a:t>Giảm </a:t>
            </a:r>
            <a:r>
              <a:rPr lang="vi-VN" sz="2000" dirty="0">
                <a:solidFill>
                  <a:srgbClr val="7030A0"/>
                </a:solidFill>
                <a:latin typeface="Times New Roman" panose="02020603050405020304" pitchFamily="18" charset="0"/>
                <a:cs typeface="Times New Roman" panose="02020603050405020304" pitchFamily="18" charset="0"/>
              </a:rPr>
              <a:t>thiểu khả năng tai nạn khi các phương tiện di chuyển ở khu vực đông dân cư.</a:t>
            </a:r>
          </a:p>
          <a:p>
            <a:r>
              <a:rPr lang="en-US" sz="2000" dirty="0" smtClean="0">
                <a:solidFill>
                  <a:srgbClr val="7030A0"/>
                </a:solidFill>
                <a:latin typeface="Times New Roman" panose="02020603050405020304" pitchFamily="18" charset="0"/>
                <a:cs typeface="Times New Roman" panose="02020603050405020304" pitchFamily="18" charset="0"/>
              </a:rPr>
              <a:t>- </a:t>
            </a:r>
            <a:r>
              <a:rPr lang="vi-VN" sz="2000" dirty="0" smtClean="0">
                <a:solidFill>
                  <a:srgbClr val="7030A0"/>
                </a:solidFill>
                <a:latin typeface="Times New Roman" panose="02020603050405020304" pitchFamily="18" charset="0"/>
                <a:cs typeface="Times New Roman" panose="02020603050405020304" pitchFamily="18" charset="0"/>
              </a:rPr>
              <a:t>Hỗ </a:t>
            </a:r>
            <a:r>
              <a:rPr lang="vi-VN" sz="2000" dirty="0">
                <a:solidFill>
                  <a:srgbClr val="7030A0"/>
                </a:solidFill>
                <a:latin typeface="Times New Roman" panose="02020603050405020304" pitchFamily="18" charset="0"/>
                <a:cs typeface="Times New Roman" panose="02020603050405020304" pitchFamily="18" charset="0"/>
              </a:rPr>
              <a:t>trợ công tác kiểm soát, giám sát của lực lượng chức năng để có biện pháp xử lí thích đáng với những trường hợp vi </a:t>
            </a:r>
            <a:r>
              <a:rPr lang="vi-VN" sz="2000" dirty="0" smtClean="0">
                <a:solidFill>
                  <a:srgbClr val="7030A0"/>
                </a:solidFill>
                <a:latin typeface="Times New Roman" panose="02020603050405020304" pitchFamily="18" charset="0"/>
                <a:cs typeface="Times New Roman" panose="02020603050405020304" pitchFamily="18" charset="0"/>
              </a:rPr>
              <a:t>phạm</a:t>
            </a:r>
            <a:r>
              <a:rPr lang="en-US" sz="2000" dirty="0" smtClean="0">
                <a:solidFill>
                  <a:srgbClr val="7030A0"/>
                </a:solidFill>
                <a:latin typeface="Times New Roman" panose="02020603050405020304" pitchFamily="18" charset="0"/>
                <a:cs typeface="Times New Roman" panose="02020603050405020304" pitchFamily="18" charset="0"/>
              </a:rPr>
              <a:t>.</a:t>
            </a:r>
            <a:endParaRPr lang="vi-VN" sz="2000" dirty="0">
              <a:solidFill>
                <a:srgbClr val="7030A0"/>
              </a:solidFill>
              <a:latin typeface="Times New Roman" panose="02020603050405020304" pitchFamily="18" charset="0"/>
              <a:cs typeface="Times New Roman" panose="02020603050405020304" pitchFamily="18" charset="0"/>
            </a:endParaRPr>
          </a:p>
          <a:p>
            <a:pPr algn="ctr"/>
            <a:endParaRPr lang="en-US" dirty="0">
              <a:solidFill>
                <a:srgbClr val="7030A0"/>
              </a:solidFill>
            </a:endParaRPr>
          </a:p>
        </p:txBody>
      </p:sp>
    </p:spTree>
    <p:extLst>
      <p:ext uri="{BB962C8B-B14F-4D97-AF65-F5344CB8AC3E}">
        <p14:creationId xmlns:p14="http://schemas.microsoft.com/office/powerpoint/2010/main" val="28466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2" name="Google Shape;232;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205" y="0"/>
            <a:ext cx="2297345"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328" y="0"/>
            <a:ext cx="2303060" cy="5143500"/>
          </a:xfrm>
          <a:prstGeom prst="rect">
            <a:avLst/>
          </a:prstGeom>
        </p:spPr>
      </p:pic>
    </p:spTree>
    <p:extLst>
      <p:ext uri="{BB962C8B-B14F-4D97-AF65-F5344CB8AC3E}">
        <p14:creationId xmlns:p14="http://schemas.microsoft.com/office/powerpoint/2010/main" val="5766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1" name="Google Shape;191;p20"/>
          <p:cNvGrpSpPr/>
          <p:nvPr/>
        </p:nvGrpSpPr>
        <p:grpSpPr>
          <a:xfrm>
            <a:off x="333623" y="861852"/>
            <a:ext cx="366458" cy="366437"/>
            <a:chOff x="1923675" y="1633650"/>
            <a:chExt cx="436000" cy="435975"/>
          </a:xfrm>
        </p:grpSpPr>
        <p:sp>
          <p:nvSpPr>
            <p:cNvPr id="192" name="Google Shape;192;p2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2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2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2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8" name="Google Shape;198;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730" y="245406"/>
            <a:ext cx="4041270" cy="3070223"/>
          </a:xfrm>
          <a:prstGeom prst="rect">
            <a:avLst/>
          </a:prstGeom>
        </p:spPr>
      </p:pic>
      <p:sp>
        <p:nvSpPr>
          <p:cNvPr id="6" name="Flowchart: Alternate Process 5"/>
          <p:cNvSpPr/>
          <p:nvPr/>
        </p:nvSpPr>
        <p:spPr>
          <a:xfrm>
            <a:off x="1092820" y="1761893"/>
            <a:ext cx="3836019" cy="1553736"/>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114454"/>
                </a:solidFill>
                <a:effectLst/>
                <a:uLnTx/>
                <a:uFillTx/>
                <a:latin typeface="Times New Roman" panose="02020603050405020304" pitchFamily="18" charset="0"/>
                <a:ea typeface="+mn-ea"/>
                <a:cs typeface="+mn-cs"/>
                <a:sym typeface="Arial"/>
              </a:rPr>
              <a:t>Phân tích hình </a:t>
            </a:r>
            <a:r>
              <a:rPr kumimoji="0" lang="en-US" sz="2000" b="0" i="0" u="none" strike="noStrike" kern="0" cap="none" spc="0" normalizeH="0" baseline="0" noProof="0" dirty="0" err="1" smtClean="0">
                <a:ln>
                  <a:noFill/>
                </a:ln>
                <a:solidFill>
                  <a:srgbClr val="114454"/>
                </a:solidFill>
                <a:effectLst/>
                <a:uLnTx/>
                <a:uFillTx/>
                <a:latin typeface="Times New Roman" panose="02020603050405020304" pitchFamily="18" charset="0"/>
                <a:ea typeface="+mn-ea"/>
                <a:cs typeface="Times New Roman" panose="02020603050405020304" pitchFamily="18" charset="0"/>
                <a:sym typeface="Arial"/>
              </a:rPr>
              <a:t>bên</a:t>
            </a:r>
            <a:r>
              <a:rPr kumimoji="0" lang="vi-VN" sz="2000" b="0" i="0" u="none" strike="noStrike" kern="0" cap="none" spc="0" normalizeH="0" baseline="0" noProof="0" dirty="0" smtClean="0">
                <a:ln>
                  <a:noFill/>
                </a:ln>
                <a:solidFill>
                  <a:srgbClr val="114454"/>
                </a:solidFill>
                <a:effectLst/>
                <a:uLnTx/>
                <a:uFillTx/>
                <a:latin typeface="Times New Roman" panose="02020603050405020304" pitchFamily="18" charset="0"/>
                <a:ea typeface="+mn-ea"/>
                <a:cs typeface="+mn-cs"/>
                <a:sym typeface="Arial"/>
              </a:rPr>
              <a:t> </a:t>
            </a:r>
            <a:r>
              <a:rPr kumimoji="0" lang="vi-VN" sz="2000" b="0" i="0" u="none" strike="noStrike" kern="0" cap="none" spc="0" normalizeH="0" baseline="0" noProof="0" dirty="0">
                <a:ln>
                  <a:noFill/>
                </a:ln>
                <a:solidFill>
                  <a:srgbClr val="114454"/>
                </a:solidFill>
                <a:effectLst/>
                <a:uLnTx/>
                <a:uFillTx/>
                <a:latin typeface="Times New Roman" panose="02020603050405020304" pitchFamily="18" charset="0"/>
                <a:ea typeface="+mn-ea"/>
                <a:cs typeface="+mn-cs"/>
                <a:sym typeface="Arial"/>
              </a:rPr>
              <a:t>để nêu rõ vì sao tốc độ lưu thông càng cao thì khoảng cách an toàn tối thiếu giữa hai xe càng phải xa hơn?</a:t>
            </a:r>
            <a:endParaRPr kumimoji="0" lang="en-US" sz="2000" b="0" i="0" u="none" strike="noStrike" kern="0" cap="none" spc="0" normalizeH="0" baseline="0" noProof="0" dirty="0">
              <a:ln>
                <a:noFill/>
              </a:ln>
              <a:solidFill>
                <a:srgbClr val="114454"/>
              </a:solidFill>
              <a:effectLst/>
              <a:uLnTx/>
              <a:uFillTx/>
              <a:latin typeface="Arial"/>
              <a:ea typeface="+mn-ea"/>
              <a:cs typeface="+mn-cs"/>
              <a:sym typeface="Arial"/>
            </a:endParaRPr>
          </a:p>
        </p:txBody>
      </p:sp>
      <p:sp>
        <p:nvSpPr>
          <p:cNvPr id="7" name="Flowchart: Alternate Process 6"/>
          <p:cNvSpPr/>
          <p:nvPr/>
        </p:nvSpPr>
        <p:spPr>
          <a:xfrm>
            <a:off x="1056232" y="3517997"/>
            <a:ext cx="7745214" cy="1625403"/>
          </a:xfrm>
          <a:prstGeom prst="flowChartAlternateProcess">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Tốc độ lưu thông càng cao thì khoảng cách an toàn tối thiếu giữa hai xe càng phải xa hơn vì khi di chuyển với tốc độ cao, người điều khiển phương tiện giao thông sẽ khó để ứng biến, xử lí nhanh trong các trường hợp ngoài ý muốn: mặt đường trơn trượt gây mất lái, xe bị thủng lốp,...</a:t>
            </a:r>
            <a:endParaRPr kumimoji="0" lang="en-US" sz="2000" b="0" i="0" u="none" strike="noStrike" kern="0" cap="none" spc="0" normalizeH="0" baseline="0" noProof="0" dirty="0">
              <a:ln>
                <a:noFill/>
              </a:ln>
              <a:solidFill>
                <a:srgbClr val="7030A0"/>
              </a:solidFill>
              <a:effectLst/>
              <a:uLnTx/>
              <a:uFillTx/>
              <a:latin typeface="Arial"/>
              <a:ea typeface="+mn-ea"/>
              <a:cs typeface="+mn-cs"/>
              <a:sym typeface="Arial"/>
            </a:endParaRPr>
          </a:p>
        </p:txBody>
      </p:sp>
    </p:spTree>
    <p:extLst>
      <p:ext uri="{BB962C8B-B14F-4D97-AF65-F5344CB8AC3E}">
        <p14:creationId xmlns:p14="http://schemas.microsoft.com/office/powerpoint/2010/main" val="13669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ctrTitle"/>
          </p:nvPr>
        </p:nvSpPr>
        <p:spPr>
          <a:xfrm>
            <a:off x="2014575" y="1583350"/>
            <a:ext cx="5114700" cy="68406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smtClean="0">
                <a:solidFill>
                  <a:srgbClr val="7030A0"/>
                </a:solidFill>
              </a:rPr>
              <a:t>Thiết kế Poster</a:t>
            </a:r>
            <a:endParaRPr sz="3000" dirty="0">
              <a:solidFill>
                <a:srgbClr val="7030A0"/>
              </a:solidFill>
            </a:endParaRPr>
          </a:p>
        </p:txBody>
      </p:sp>
      <p:sp>
        <p:nvSpPr>
          <p:cNvPr id="2" name="Subtitle 1"/>
          <p:cNvSpPr>
            <a:spLocks noGrp="1"/>
          </p:cNvSpPr>
          <p:nvPr>
            <p:ph type="subTitle" idx="1"/>
          </p:nvPr>
        </p:nvSpPr>
        <p:spPr>
          <a:xfrm>
            <a:off x="2014575" y="2416098"/>
            <a:ext cx="5114700" cy="980156"/>
          </a:xfrm>
        </p:spPr>
        <p:txBody>
          <a:bodyPr/>
          <a:lstStyle/>
          <a:p>
            <a:r>
              <a:rPr lang="en-US" sz="2800" dirty="0" err="1" smtClean="0">
                <a:solidFill>
                  <a:schemeClr val="accent4">
                    <a:lumMod val="50000"/>
                  </a:schemeClr>
                </a:solidFill>
                <a:latin typeface="Times New Roman" panose="02020603050405020304" pitchFamily="18" charset="0"/>
                <a:cs typeface="Times New Roman" panose="02020603050405020304" pitchFamily="18" charset="0"/>
              </a:rPr>
              <a:t>Chủ</a:t>
            </a:r>
            <a:r>
              <a:rPr lang="en-US" sz="2800"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4">
                    <a:lumMod val="50000"/>
                  </a:schemeClr>
                </a:solidFill>
                <a:latin typeface="Times New Roman" panose="02020603050405020304" pitchFamily="18" charset="0"/>
                <a:cs typeface="Times New Roman" panose="02020603050405020304" pitchFamily="18" charset="0"/>
              </a:rPr>
              <a:t>đề</a:t>
            </a:r>
            <a:r>
              <a:rPr lang="en-US" sz="2800" dirty="0" smtClean="0">
                <a:solidFill>
                  <a:schemeClr val="accent4">
                    <a:lumMod val="50000"/>
                  </a:schemeClr>
                </a:solidFill>
                <a:latin typeface="Times New Roman" panose="02020603050405020304" pitchFamily="18" charset="0"/>
                <a:cs typeface="Times New Roman" panose="02020603050405020304" pitchFamily="18" charset="0"/>
              </a:rPr>
              <a:t>: </a:t>
            </a:r>
            <a:r>
              <a:rPr lang="en-US" sz="2800" dirty="0">
                <a:solidFill>
                  <a:schemeClr val="accent4">
                    <a:lumMod val="50000"/>
                  </a:schemeClr>
                </a:solidFill>
                <a:latin typeface="Times New Roman" panose="02020603050405020304" pitchFamily="18" charset="0"/>
                <a:cs typeface="Times New Roman" panose="02020603050405020304" pitchFamily="18" charset="0"/>
              </a:rPr>
              <a:t>“</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Chúng</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em</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2800" dirty="0">
                <a:solidFill>
                  <a:schemeClr val="accent4">
                    <a:lumMod val="50000"/>
                  </a:schemeClr>
                </a:solidFill>
                <a:latin typeface="Times New Roman" panose="02020603050405020304" pitchFamily="18" charset="0"/>
                <a:cs typeface="Times New Roman" panose="02020603050405020304" pitchFamily="18" charset="0"/>
              </a:rPr>
              <a:t> an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toàn</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giao</a:t>
            </a:r>
            <a:r>
              <a:rPr lang="en-US" sz="2800" dirty="0">
                <a:solidFill>
                  <a:schemeClr val="accent4">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latin typeface="Times New Roman" panose="02020603050405020304" pitchFamily="18" charset="0"/>
                <a:cs typeface="Times New Roman" panose="02020603050405020304" pitchFamily="18" charset="0"/>
              </a:rPr>
              <a:t>thông</a:t>
            </a:r>
            <a:r>
              <a:rPr lang="en-US" sz="2800"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384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barn(inVertical)">
                                      <p:cBhvr>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p:sp>
        <p:nvSpPr>
          <p:cNvPr id="13" name="TextBox 12"/>
          <p:cNvSpPr txBox="1"/>
          <p:nvPr/>
        </p:nvSpPr>
        <p:spPr>
          <a:xfrm>
            <a:off x="657922" y="141249"/>
            <a:ext cx="7999142" cy="4247317"/>
          </a:xfrm>
          <a:prstGeom prst="rect">
            <a:avLst/>
          </a:prstGeom>
          <a:noFill/>
        </p:spPr>
        <p:txBody>
          <a:bodyPr wrap="square" rtlCol="0">
            <a:spAutoFit/>
          </a:bodyPr>
          <a:lstStyle/>
          <a:p>
            <a:pPr algn="ctr"/>
            <a:endParaRPr lang="nl-NL" sz="1600" b="1" dirty="0" smtClean="0">
              <a:latin typeface="Times New Roman" panose="02020603050405020304" pitchFamily="18" charset="0"/>
              <a:cs typeface="Times New Roman" panose="02020603050405020304" pitchFamily="18" charset="0"/>
            </a:endParaRPr>
          </a:p>
          <a:p>
            <a:pPr algn="ctr"/>
            <a:r>
              <a:rPr lang="nl-NL" sz="2000" b="1" dirty="0" smtClean="0">
                <a:latin typeface="Times New Roman" panose="02020603050405020304" pitchFamily="18" charset="0"/>
                <a:cs typeface="Times New Roman" panose="02020603050405020304" pitchFamily="18" charset="0"/>
              </a:rPr>
              <a:t>PHIẾU </a:t>
            </a:r>
            <a:r>
              <a:rPr lang="nl-NL" sz="2000" b="1" dirty="0">
                <a:latin typeface="Times New Roman" panose="02020603050405020304" pitchFamily="18" charset="0"/>
                <a:cs typeface="Times New Roman" panose="02020603050405020304" pitchFamily="18" charset="0"/>
              </a:rPr>
              <a:t>HỌC TẬP SỐ 3</a:t>
            </a:r>
            <a:endParaRPr lang="en-US" sz="2000" b="1"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Họ tên: 	                                                                  Nhóm: 	</a:t>
            </a:r>
            <a:endParaRPr lang="en-US" sz="2000" dirty="0">
              <a:latin typeface="Times New Roman" panose="02020603050405020304" pitchFamily="18" charset="0"/>
              <a:cs typeface="Times New Roman" panose="02020603050405020304" pitchFamily="18" charset="0"/>
            </a:endParaRPr>
          </a:p>
          <a:p>
            <a:r>
              <a:rPr lang="nl-NL"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nl-NL" sz="2000" u="sng" dirty="0">
                <a:latin typeface="Times New Roman" panose="02020603050405020304" pitchFamily="18" charset="0"/>
                <a:cs typeface="Times New Roman" panose="02020603050405020304" pitchFamily="18" charset="0"/>
              </a:rPr>
              <a:t>Câu 1.</a:t>
            </a:r>
            <a:r>
              <a:rPr lang="nl-NL"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p>
          <a:p>
            <a:r>
              <a:rPr lang="en-US" sz="2000" u="sng" dirty="0" err="1">
                <a:latin typeface="Times New Roman" panose="02020603050405020304" pitchFamily="18" charset="0"/>
                <a:cs typeface="Times New Roman" panose="02020603050405020304" pitchFamily="18" charset="0"/>
              </a:rPr>
              <a:t>Câu</a:t>
            </a:r>
            <a:r>
              <a:rPr lang="en-US" sz="2000" u="sng" dirty="0">
                <a:latin typeface="Times New Roman" panose="02020603050405020304" pitchFamily="18" charset="0"/>
                <a:cs typeface="Times New Roman" panose="02020603050405020304" pitchFamily="18" charset="0"/>
              </a:rPr>
              <a:t> 2.</a:t>
            </a:r>
            <a:r>
              <a:rPr lang="en-US" sz="2000" dirty="0">
                <a:latin typeface="Times New Roman" panose="02020603050405020304" pitchFamily="18" charset="0"/>
                <a:cs typeface="Times New Roman" panose="02020603050405020304" pitchFamily="18" charset="0"/>
              </a:rPr>
              <a:t> Camera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bắn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chạy</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10m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0,56s. </a:t>
            </a:r>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60km/h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vượt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phép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762000" y="2093922"/>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a:off x="762000" y="2393517"/>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762000" y="4103370"/>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62000" y="4445341"/>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850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arn(inVertical)">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7" end="7"/>
                                            </p:txEl>
                                          </p:spTgt>
                                        </p:tgtEl>
                                        <p:attrNameLst>
                                          <p:attrName>style.visibility</p:attrName>
                                        </p:attrNameLst>
                                      </p:cBhvr>
                                      <p:to>
                                        <p:strVal val="visible"/>
                                      </p:to>
                                    </p:set>
                                    <p:animEffect transition="in" filter="fade">
                                      <p:cBhvr>
                                        <p:cTn id="24" dur="1000"/>
                                        <p:tgtEl>
                                          <p:spTgt spid="13">
                                            <p:txEl>
                                              <p:pRg st="7" end="7"/>
                                            </p:txEl>
                                          </p:spTgt>
                                        </p:tgtEl>
                                      </p:cBhvr>
                                    </p:animEffect>
                                    <p:anim calcmode="lin" valueType="num">
                                      <p:cBhvr>
                                        <p:cTn id="25"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aphicFrame>
        <p:nvGraphicFramePr>
          <p:cNvPr id="11" name="Table 10"/>
          <p:cNvGraphicFramePr>
            <a:graphicFrameLocks noGrp="1"/>
          </p:cNvGraphicFramePr>
          <p:nvPr>
            <p:extLst>
              <p:ext uri="{D42A27DB-BD31-4B8C-83A1-F6EECF244321}">
                <p14:modId xmlns:p14="http://schemas.microsoft.com/office/powerpoint/2010/main" val="1319753540"/>
              </p:ext>
            </p:extLst>
          </p:nvPr>
        </p:nvGraphicFramePr>
        <p:xfrm>
          <a:off x="1936597" y="1433908"/>
          <a:ext cx="6096000" cy="3569271"/>
        </p:xfrm>
        <a:graphic>
          <a:graphicData uri="http://schemas.openxmlformats.org/drawingml/2006/table">
            <a:tbl>
              <a:tblPr firstRow="1" bandRow="1">
                <a:tableStyleId>{FABFCF23-3B69-468F-B69F-88F6DE6A72F2}</a:tableStyleId>
              </a:tblPr>
              <a:tblGrid>
                <a:gridCol w="3951248">
                  <a:extLst>
                    <a:ext uri="{9D8B030D-6E8A-4147-A177-3AD203B41FA5}">
                      <a16:colId xmlns:a16="http://schemas.microsoft.com/office/drawing/2014/main" xmlns="" val="838864862"/>
                    </a:ext>
                  </a:extLst>
                </a:gridCol>
                <a:gridCol w="1070517">
                  <a:extLst>
                    <a:ext uri="{9D8B030D-6E8A-4147-A177-3AD203B41FA5}">
                      <a16:colId xmlns:a16="http://schemas.microsoft.com/office/drawing/2014/main" xmlns="" val="3033733301"/>
                    </a:ext>
                  </a:extLst>
                </a:gridCol>
                <a:gridCol w="1074235">
                  <a:extLst>
                    <a:ext uri="{9D8B030D-6E8A-4147-A177-3AD203B41FA5}">
                      <a16:colId xmlns:a16="http://schemas.microsoft.com/office/drawing/2014/main" xmlns="" val="3767023099"/>
                    </a:ext>
                  </a:extLst>
                </a:gridCol>
              </a:tblGrid>
              <a:tr h="406711">
                <a:tc>
                  <a:txBody>
                    <a:bodyPr/>
                    <a:lstStyle/>
                    <a:p>
                      <a:pPr algn="ctr"/>
                      <a:r>
                        <a:rPr lang="nl-NL" sz="1600" u="none" strike="noStrike" cap="none" dirty="0" smtClean="0">
                          <a:effectLst/>
                          <a:latin typeface="Times New Roman" panose="02020603050405020304" pitchFamily="18" charset="0"/>
                          <a:cs typeface="Times New Roman" panose="02020603050405020304" pitchFamily="18" charset="0"/>
                          <a:sym typeface="Arial"/>
                        </a:rPr>
                        <a:t>Hoạt động</a:t>
                      </a:r>
                      <a:endParaRPr lang="en-US" sz="1600" dirty="0">
                        <a:latin typeface="Times New Roman" panose="02020603050405020304" pitchFamily="18" charset="0"/>
                        <a:cs typeface="Times New Roman" panose="02020603050405020304" pitchFamily="18" charset="0"/>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err="1" smtClean="0">
                          <a:latin typeface="Times New Roman" panose="02020603050405020304" pitchFamily="18" charset="0"/>
                          <a:cs typeface="Times New Roman" panose="02020603050405020304" pitchFamily="18" charset="0"/>
                        </a:rPr>
                        <a:t>Đúng</a:t>
                      </a:r>
                      <a:endParaRPr lang="en-US" sz="1600" dirty="0">
                        <a:latin typeface="Times New Roman" panose="02020603050405020304" pitchFamily="18" charset="0"/>
                        <a:cs typeface="Times New Roman" panose="02020603050405020304" pitchFamily="18" charset="0"/>
                      </a:endParaRPr>
                    </a:p>
                  </a:txBody>
                  <a:tcPr>
                    <a:lnL>
                      <a:noFill/>
                    </a:lnL>
                  </a:tcPr>
                </a:tc>
                <a:tc>
                  <a:txBody>
                    <a:bodyPr/>
                    <a:lstStyle/>
                    <a:p>
                      <a:pPr algn="ctr"/>
                      <a:r>
                        <a:rPr lang="en-US" sz="1600" dirty="0" smtClean="0">
                          <a:latin typeface="Times New Roman" panose="02020603050405020304" pitchFamily="18" charset="0"/>
                          <a:cs typeface="Times New Roman" panose="02020603050405020304" pitchFamily="18" charset="0"/>
                        </a:rPr>
                        <a:t>Sai</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95187691"/>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Tuân thủ giới hạn về tốc độ</a:t>
                      </a:r>
                      <a:endParaRPr lang="en-US" sz="1600" dirty="0">
                        <a:latin typeface="Times New Roman" panose="02020603050405020304" pitchFamily="18" charset="0"/>
                        <a:cs typeface="Times New Roman" panose="02020603050405020304" pitchFamily="18" charset="0"/>
                      </a:endParaRPr>
                    </a:p>
                  </a:txBody>
                  <a:tcPr>
                    <a:lnT w="12700" cmpd="sng">
                      <a:noFill/>
                    </a:lnT>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5754875"/>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Cài dây an toàn khi ngồi trong ô tô </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06639265"/>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Giữ đúng quy định về khoảng cách an toàn</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00342220"/>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Giảm khoảng cách an toàn khi thời tiết đẹp</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083323725"/>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Giảm tốc độ khi trời mưa hoặc thời tiết xấu</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449420835"/>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Vượt đèn đỏ khi không có cảnh sát giao thông</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508668623"/>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Nhường đường cho xe ưu tiên </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029656414"/>
                  </a:ext>
                </a:extLst>
              </a:tr>
              <a:tr h="395320">
                <a:tc>
                  <a:txBody>
                    <a:bodyPr/>
                    <a:lstStyle/>
                    <a:p>
                      <a:pPr algn="l"/>
                      <a:r>
                        <a:rPr lang="nl-NL" sz="1600" u="none" strike="noStrike" cap="none" dirty="0" smtClean="0">
                          <a:effectLst/>
                          <a:latin typeface="Times New Roman" panose="02020603050405020304" pitchFamily="18" charset="0"/>
                          <a:cs typeface="Times New Roman" panose="02020603050405020304" pitchFamily="18" charset="0"/>
                          <a:sym typeface="Arial"/>
                        </a:rPr>
                        <a:t>Nhấn còi liên tục</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930086760"/>
                  </a:ext>
                </a:extLst>
              </a:tr>
            </a:tbl>
          </a:graphicData>
        </a:graphic>
      </p:graphicFrame>
      <p:sp>
        <p:nvSpPr>
          <p:cNvPr id="13" name="TextBox 12"/>
          <p:cNvSpPr txBox="1"/>
          <p:nvPr/>
        </p:nvSpPr>
        <p:spPr>
          <a:xfrm>
            <a:off x="821474" y="141249"/>
            <a:ext cx="7999142"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PHIẾU HỌC TẬP SỐ </a:t>
            </a:r>
            <a:r>
              <a:rPr kumimoji="0" lang="nl-NL" sz="2000" b="1"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Họ tên: 	                                                                  Nhóm: 	</a:t>
            </a: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Câu 3</a:t>
            </a: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Đánh dấu (x) vào cột đúng </a:t>
            </a:r>
            <a:r>
              <a:rPr kumimoji="0" lang="nl-NL" sz="16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hoặc </a:t>
            </a:r>
            <a:r>
              <a:rPr kumimoji="0" lang="nl-NL"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sai về phương diện an toàn giao thông cho mỗi hoạt động sau</a:t>
            </a:r>
            <a:r>
              <a:rPr kumimoji="0" lang="nl-NL" sz="16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710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 calcmode="lin" valueType="num">
                                      <p:cBhvr additive="base">
                                        <p:cTn id="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104077" y="1519479"/>
            <a:ext cx="3635297" cy="2118727"/>
          </a:xfrm>
          <a:prstGeom prst="rect">
            <a:avLst/>
          </a:prstGeom>
        </p:spPr>
        <p:txBody>
          <a:bodyPr spcFirstLastPara="1" wrap="square" lIns="91425" tIns="91425" rIns="91425" bIns="91425" anchor="t" anchorCtr="0">
            <a:noAutofit/>
          </a:bodyPr>
          <a:lstStyle/>
          <a:p>
            <a:pPr lvl="0"/>
            <a:r>
              <a:rPr lang="en" sz="3800" dirty="0">
                <a:latin typeface="Bookman Old Style" panose="02050604050505020204" pitchFamily="18" charset="0"/>
                <a:ea typeface="Arial Black"/>
                <a:cs typeface="Arial Black"/>
                <a:sym typeface="Arial Black"/>
              </a:rPr>
              <a:t>TỐC ĐỘ VÀ AN TOÀN GIAO THÔNG</a:t>
            </a:r>
            <a:endParaRPr sz="3800" dirty="0"/>
          </a:p>
        </p:txBody>
      </p:sp>
      <p:grpSp>
        <p:nvGrpSpPr>
          <p:cNvPr id="326" name="Google Shape;326;p45"/>
          <p:cNvGrpSpPr/>
          <p:nvPr/>
        </p:nvGrpSpPr>
        <p:grpSpPr>
          <a:xfrm>
            <a:off x="4177990" y="1433024"/>
            <a:ext cx="538310" cy="507287"/>
            <a:chOff x="0" y="46600"/>
            <a:chExt cx="3121800" cy="5004600"/>
          </a:xfrm>
        </p:grpSpPr>
        <p:sp>
          <p:nvSpPr>
            <p:cNvPr id="327" name="Google Shape;327;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 name="Google Shape;329;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30" name="Google Shape;330;p45"/>
          <p:cNvSpPr txBox="1"/>
          <p:nvPr/>
        </p:nvSpPr>
        <p:spPr>
          <a:xfrm>
            <a:off x="4859652" y="1374222"/>
            <a:ext cx="3986982" cy="46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smtClean="0">
                <a:solidFill>
                  <a:srgbClr val="C00000"/>
                </a:solidFill>
                <a:latin typeface="Times New Roman" panose="02020603050405020304" pitchFamily="18" charset="0"/>
                <a:ea typeface="Muli"/>
                <a:cs typeface="Times New Roman" panose="02020603050405020304" pitchFamily="18" charset="0"/>
                <a:sym typeface="Muli"/>
              </a:rPr>
              <a:t>Thiết bị “bắn tốc độ”</a:t>
            </a:r>
            <a:endParaRPr sz="3000" dirty="0">
              <a:solidFill>
                <a:srgbClr val="C00000"/>
              </a:solidFill>
              <a:latin typeface="Times New Roman" panose="02020603050405020304" pitchFamily="18" charset="0"/>
              <a:ea typeface="Muli"/>
              <a:cs typeface="Times New Roman" panose="02020603050405020304" pitchFamily="18" charset="0"/>
              <a:sym typeface="Muli"/>
            </a:endParaRPr>
          </a:p>
        </p:txBody>
      </p:sp>
      <p:sp>
        <p:nvSpPr>
          <p:cNvPr id="331" name="Google Shape;331;p45"/>
          <p:cNvSpPr txBox="1"/>
          <p:nvPr/>
        </p:nvSpPr>
        <p:spPr>
          <a:xfrm>
            <a:off x="5093943" y="2675358"/>
            <a:ext cx="3518400" cy="16785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smtClean="0">
                <a:solidFill>
                  <a:srgbClr val="C00000"/>
                </a:solidFill>
                <a:latin typeface="Times New Roman" panose="02020603050405020304" pitchFamily="18" charset="0"/>
                <a:ea typeface="Muli"/>
                <a:cs typeface="Times New Roman" panose="02020603050405020304" pitchFamily="18" charset="0"/>
                <a:sym typeface="Muli"/>
              </a:rPr>
              <a:t>Ảnh hưởng của tốc độ trong an toàn giao thông</a:t>
            </a:r>
            <a:endParaRPr sz="3000" dirty="0">
              <a:solidFill>
                <a:srgbClr val="C00000"/>
              </a:solidFill>
              <a:latin typeface="Times New Roman" panose="02020603050405020304" pitchFamily="18" charset="0"/>
              <a:ea typeface="Muli"/>
              <a:cs typeface="Times New Roman" panose="02020603050405020304" pitchFamily="18" charset="0"/>
              <a:sym typeface="Muli"/>
            </a:endParaRPr>
          </a:p>
        </p:txBody>
      </p:sp>
      <p:grpSp>
        <p:nvGrpSpPr>
          <p:cNvPr id="335" name="Google Shape;335;p45"/>
          <p:cNvGrpSpPr/>
          <p:nvPr/>
        </p:nvGrpSpPr>
        <p:grpSpPr>
          <a:xfrm>
            <a:off x="4177990" y="3143851"/>
            <a:ext cx="538310" cy="494356"/>
            <a:chOff x="0" y="46600"/>
            <a:chExt cx="3121800" cy="5004600"/>
          </a:xfrm>
        </p:grpSpPr>
        <p:sp>
          <p:nvSpPr>
            <p:cNvPr id="336" name="Google Shape;336;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8" name="Google Shape;338;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circle(in)">
                                      <p:cBhvr>
                                        <p:cTn id="7" dur="2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barn(inVertical)">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barn(inVertical)">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barn(inVertical)">
                                      <p:cBhvr>
                                        <p:cTn id="22" dur="5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barn(inVertical)">
                                      <p:cBhvr>
                                        <p:cTn id="2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30" grpId="0"/>
      <p:bldP spid="3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lvl="0"/>
            <a:r>
              <a:rPr lang="en-US" sz="5400" dirty="0">
                <a:solidFill>
                  <a:schemeClr val="tx2"/>
                </a:solidFill>
                <a:latin typeface="Times New Roman" panose="02020603050405020304" pitchFamily="18" charset="0"/>
                <a:cs typeface="Times New Roman" panose="02020603050405020304" pitchFamily="18" charset="0"/>
              </a:rPr>
              <a:t>1. </a:t>
            </a:r>
            <a:r>
              <a:rPr lang="en-US" sz="5400" dirty="0" err="1">
                <a:solidFill>
                  <a:schemeClr val="tx2"/>
                </a:solidFill>
                <a:latin typeface="Times New Roman" panose="02020603050405020304" pitchFamily="18" charset="0"/>
                <a:cs typeface="Times New Roman" panose="02020603050405020304" pitchFamily="18" charset="0"/>
              </a:rPr>
              <a:t>Thiết</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bị</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bắn</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tốc</a:t>
            </a:r>
            <a:r>
              <a:rPr lang="en-US" sz="5400" dirty="0">
                <a:solidFill>
                  <a:schemeClr val="tx2"/>
                </a:solidFill>
                <a:latin typeface="Times New Roman" panose="02020603050405020304" pitchFamily="18" charset="0"/>
                <a:cs typeface="Times New Roman" panose="02020603050405020304" pitchFamily="18" charset="0"/>
              </a:rPr>
              <a:t> </a:t>
            </a:r>
            <a:r>
              <a:rPr lang="en-US" sz="5400" dirty="0" err="1">
                <a:solidFill>
                  <a:schemeClr val="tx2"/>
                </a:solidFill>
                <a:latin typeface="Times New Roman" panose="02020603050405020304" pitchFamily="18" charset="0"/>
                <a:cs typeface="Times New Roman" panose="02020603050405020304" pitchFamily="18" charset="0"/>
              </a:rPr>
              <a:t>độ</a:t>
            </a:r>
            <a:r>
              <a:rPr lang="en-US" sz="5400" dirty="0">
                <a:solidFill>
                  <a:schemeClr val="tx2"/>
                </a:solidFill>
                <a:latin typeface="Times New Roman" panose="02020603050405020304" pitchFamily="18" charset="0"/>
                <a:cs typeface="Times New Roman" panose="02020603050405020304" pitchFamily="18" charset="0"/>
              </a:rPr>
              <a:t>”</a:t>
            </a:r>
            <a:br>
              <a:rPr lang="en-US" sz="5400" dirty="0">
                <a:solidFill>
                  <a:schemeClr val="tx2"/>
                </a:solidFill>
                <a:latin typeface="Times New Roman" panose="02020603050405020304" pitchFamily="18" charset="0"/>
                <a:cs typeface="Times New Roman" panose="02020603050405020304" pitchFamily="18" charset="0"/>
              </a:rPr>
            </a:br>
            <a:endParaRPr sz="5000" dirty="0">
              <a:solidFill>
                <a:schemeClr val="tx2"/>
              </a:solidFill>
              <a:latin typeface="Times New Roman" panose="02020603050405020304" pitchFamily="18" charset="0"/>
              <a:ea typeface="Arial Black"/>
              <a:cs typeface="Times New Roman" panose="02020603050405020304" pitchFamily="18" charset="0"/>
              <a:sym typeface="Arial Black"/>
            </a:endParaRPr>
          </a:p>
        </p:txBody>
      </p:sp>
    </p:spTree>
    <p:extLst>
      <p:ext uri="{BB962C8B-B14F-4D97-AF65-F5344CB8AC3E}">
        <p14:creationId xmlns:p14="http://schemas.microsoft.com/office/powerpoint/2010/main" val="13296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wipe(down)">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smtClean="0">
                <a:solidFill>
                  <a:srgbClr val="0070C0"/>
                </a:solidFill>
                <a:latin typeface="Times New Roman" panose="02020603050405020304" pitchFamily="18" charset="0"/>
                <a:cs typeface="Times New Roman" panose="02020603050405020304" pitchFamily="18" charset="0"/>
              </a:rPr>
              <a:t>1. </a:t>
            </a:r>
            <a:r>
              <a:rPr lang="en-US" dirty="0" err="1" smtClean="0">
                <a:solidFill>
                  <a:srgbClr val="0070C0"/>
                </a:solidFill>
                <a:latin typeface="Times New Roman" panose="02020603050405020304" pitchFamily="18" charset="0"/>
                <a:cs typeface="Times New Roman" panose="02020603050405020304" pitchFamily="18" charset="0"/>
              </a:rPr>
              <a:t>Thiết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267701" y="1666231"/>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Untitled video ‐ Được tạo bằng Clipcha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6899" y="1047749"/>
            <a:ext cx="5615225" cy="3163507"/>
          </a:xfrm>
          <a:prstGeom prst="rect">
            <a:avLst/>
          </a:prstGeom>
        </p:spPr>
      </p:pic>
    </p:spTree>
    <p:extLst>
      <p:ext uri="{BB962C8B-B14F-4D97-AF65-F5344CB8AC3E}">
        <p14:creationId xmlns:p14="http://schemas.microsoft.com/office/powerpoint/2010/main" val="33516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fill="hold"/>
                                        <p:tgtEl>
                                          <p:spTgt spid="401"/>
                                        </p:tgtEl>
                                        <p:attrNameLst>
                                          <p:attrName>ppt_x</p:attrName>
                                        </p:attrNameLst>
                                      </p:cBhvr>
                                      <p:tavLst>
                                        <p:tav tm="0">
                                          <p:val>
                                            <p:strVal val="#ppt_x"/>
                                          </p:val>
                                        </p:tav>
                                        <p:tav tm="100000">
                                          <p:val>
                                            <p:strVal val="#ppt_x"/>
                                          </p:val>
                                        </p:tav>
                                      </p:tavLst>
                                    </p:anim>
                                    <p:anim calcmode="lin" valueType="num">
                                      <p:cBhvr additive="base">
                                        <p:cTn id="8" dur="500" fill="hold"/>
                                        <p:tgtEl>
                                          <p:spTgt spid="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smtClean="0">
                <a:latin typeface="Times New Roman" panose="02020603050405020304" pitchFamily="18" charset="0"/>
                <a:cs typeface="Times New Roman" panose="02020603050405020304" pitchFamily="18" charset="0"/>
              </a:rPr>
              <a:t>PHIẾU HỌC TẬP SỐ 1</a:t>
            </a:r>
            <a:endParaRPr sz="2600"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392265" y="190448"/>
            <a:ext cx="6200078" cy="4287752"/>
          </a:xfrm>
          <a:prstGeom prst="rect">
            <a:avLst/>
          </a:prstGeom>
        </p:spPr>
        <p:txBody>
          <a:bodyPr spcFirstLastPara="1" wrap="square" lIns="91425" tIns="91425" rIns="91425" bIns="91425" anchor="t" anchorCtr="0">
            <a:noAutofit/>
          </a:bodyPr>
          <a:lstStyle/>
          <a:p>
            <a:r>
              <a:rPr lang="nl-NL" u="sng" dirty="0">
                <a:solidFill>
                  <a:srgbClr val="00B050"/>
                </a:solidFill>
                <a:latin typeface="Times New Roman" panose="02020603050405020304" pitchFamily="18" charset="0"/>
                <a:cs typeface="Times New Roman" panose="02020603050405020304" pitchFamily="18" charset="0"/>
              </a:rPr>
              <a:t>Câu 1</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Thiết bị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là gì?</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2.</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Nêu cấu tạo của thiết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3</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Trình bày nguyên tắc hoạt động của thiết bị </a:t>
            </a:r>
            <a:r>
              <a:rPr lang="en-US" dirty="0">
                <a:solidFill>
                  <a:srgbClr val="00B050"/>
                </a:solidFill>
                <a:latin typeface="Times New Roman" panose="02020603050405020304" pitchFamily="18" charset="0"/>
                <a:cs typeface="Times New Roman" panose="02020603050405020304" pitchFamily="18" charset="0"/>
              </a:rPr>
              <a:t>"</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a:solidFill>
                  <a:srgbClr val="00B050"/>
                </a:solidFill>
                <a:latin typeface="Times New Roman" panose="02020603050405020304" pitchFamily="18" charset="0"/>
                <a:cs typeface="Times New Roman" panose="02020603050405020304" pitchFamily="18" charset="0"/>
              </a:rPr>
              <a:t>Câu 4.</a:t>
            </a:r>
            <a:r>
              <a:rPr lang="nl-NL" dirty="0">
                <a:solidFill>
                  <a:srgbClr val="00B050"/>
                </a:solidFill>
                <a:latin typeface="Times New Roman" panose="02020603050405020304" pitchFamily="18" charset="0"/>
                <a:cs typeface="Times New Roman" panose="02020603050405020304" pitchFamily="18" charset="0"/>
              </a:rPr>
              <a:t> </a:t>
            </a:r>
            <a:r>
              <a:rPr lang="de-DE" dirty="0">
                <a:solidFill>
                  <a:srgbClr val="00B050"/>
                </a:solidFill>
                <a:latin typeface="Times New Roman" panose="02020603050405020304" pitchFamily="18" charset="0"/>
                <a:cs typeface="Times New Roman" panose="02020603050405020304" pitchFamily="18" charset="0"/>
              </a:rPr>
              <a:t>Có những loại thiết bị bắn tốc độ nào?</a:t>
            </a:r>
            <a:endParaRPr lang="en-US" dirty="0">
              <a:solidFill>
                <a:srgbClr val="00B050"/>
              </a:solidFill>
              <a:latin typeface="Times New Roman" panose="02020603050405020304" pitchFamily="18" charset="0"/>
              <a:cs typeface="Times New Roman" panose="02020603050405020304" pitchFamily="18" charset="0"/>
            </a:endParaRPr>
          </a:p>
          <a:p>
            <a:r>
              <a:rPr lang="de-DE" dirty="0">
                <a:solidFill>
                  <a:srgbClr val="00B050"/>
                </a:solidFill>
                <a:latin typeface="Times New Roman" panose="02020603050405020304" pitchFamily="18" charset="0"/>
                <a:cs typeface="Times New Roman" panose="02020603050405020304" pitchFamily="18" charset="0"/>
              </a:rPr>
              <a:t>	</a:t>
            </a:r>
            <a:endParaRPr lang="en-US" dirty="0">
              <a:solidFill>
                <a:srgbClr val="00B050"/>
              </a:solidFill>
              <a:latin typeface="Times New Roman" panose="02020603050405020304" pitchFamily="18" charset="0"/>
              <a:cs typeface="Times New Roman" panose="02020603050405020304" pitchFamily="18" charset="0"/>
            </a:endParaRPr>
          </a:p>
          <a:p>
            <a:r>
              <a:rPr lang="nl-NL" u="sng" dirty="0" smtClean="0">
                <a:solidFill>
                  <a:srgbClr val="00B050"/>
                </a:solidFill>
                <a:latin typeface="Times New Roman" panose="02020603050405020304" pitchFamily="18" charset="0"/>
                <a:cs typeface="Times New Roman" panose="02020603050405020304" pitchFamily="18" charset="0"/>
              </a:rPr>
              <a:t>Câu </a:t>
            </a:r>
            <a:r>
              <a:rPr lang="nl-NL" u="sng" dirty="0">
                <a:solidFill>
                  <a:srgbClr val="00B050"/>
                </a:solidFill>
                <a:latin typeface="Times New Roman" panose="02020603050405020304" pitchFamily="18" charset="0"/>
                <a:cs typeface="Times New Roman" panose="02020603050405020304" pitchFamily="18" charset="0"/>
              </a:rPr>
              <a:t>5</a:t>
            </a:r>
            <a:r>
              <a:rPr lang="nl-NL"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Sử</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dụng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thiết</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bị</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bắn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để</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kiểm</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tra</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tốc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độ</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các</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phương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tiện</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giao</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thông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có</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những</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ưu</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điểm</a:t>
            </a:r>
            <a:r>
              <a:rPr lang="en-US" dirty="0">
                <a:solidFill>
                  <a:srgbClr val="00B050"/>
                </a:solidFill>
                <a:latin typeface="Times New Roman" panose="02020603050405020304" pitchFamily="18" charset="0"/>
                <a:cs typeface="Times New Roman" panose="02020603050405020304" pitchFamily="18" charset="0"/>
              </a:rPr>
              <a:t> </a:t>
            </a:r>
            <a:r>
              <a:rPr lang="en-US" dirty="0" err="1">
                <a:solidFill>
                  <a:srgbClr val="00B050"/>
                </a:solidFill>
                <a:latin typeface="Times New Roman" panose="02020603050405020304" pitchFamily="18" charset="0"/>
                <a:cs typeface="Times New Roman" panose="02020603050405020304" pitchFamily="18" charset="0"/>
              </a:rPr>
              <a:t>gì</a:t>
            </a:r>
            <a:r>
              <a:rPr lang="en-US" dirty="0">
                <a:solidFill>
                  <a:srgbClr val="00B050"/>
                </a:solidFill>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	</a:t>
            </a:r>
          </a:p>
          <a:p>
            <a:pPr marL="101600" indent="0">
              <a:buNone/>
            </a:pPr>
            <a:endParaRPr lang="en-US" sz="1600" dirty="0" smtClean="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40" y="79545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9" y="104821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8" y="156183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8" y="181326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60287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8556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6" y="336716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7" y="3605560"/>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7" y="448380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7" y="472219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018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barn(inVertical)">
                                      <p:cBhvr>
                                        <p:cTn id="7" dur="500"/>
                                        <p:tgtEl>
                                          <p:spTgt spid="4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4">
                                            <p:txEl>
                                              <p:pRg st="0" end="0"/>
                                            </p:txEl>
                                          </p:spTgt>
                                        </p:tgtEl>
                                        <p:attrNameLst>
                                          <p:attrName>style.visibility</p:attrName>
                                        </p:attrNameLst>
                                      </p:cBhvr>
                                      <p:to>
                                        <p:strVal val="visible"/>
                                      </p:to>
                                    </p:set>
                                    <p:animEffect transition="in" filter="barn(inVertical)">
                                      <p:cBhvr>
                                        <p:cTn id="12" dur="500"/>
                                        <p:tgtEl>
                                          <p:spTgt spid="4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4">
                                            <p:txEl>
                                              <p:pRg st="1" end="1"/>
                                            </p:txEl>
                                          </p:spTgt>
                                        </p:tgtEl>
                                        <p:attrNameLst>
                                          <p:attrName>style.visibility</p:attrName>
                                        </p:attrNameLst>
                                      </p:cBhvr>
                                      <p:to>
                                        <p:strVal val="visible"/>
                                      </p:to>
                                    </p:set>
                                    <p:animEffect transition="in" filter="barn(inVertical)">
                                      <p:cBhvr>
                                        <p:cTn id="17" dur="500"/>
                                        <p:tgtEl>
                                          <p:spTgt spid="4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4">
                                            <p:txEl>
                                              <p:pRg st="2" end="2"/>
                                            </p:txEl>
                                          </p:spTgt>
                                        </p:tgtEl>
                                        <p:attrNameLst>
                                          <p:attrName>style.visibility</p:attrName>
                                        </p:attrNameLst>
                                      </p:cBhvr>
                                      <p:to>
                                        <p:strVal val="visible"/>
                                      </p:to>
                                    </p:set>
                                    <p:animEffect transition="in" filter="barn(inVertical)">
                                      <p:cBhvr>
                                        <p:cTn id="32" dur="500"/>
                                        <p:tgtEl>
                                          <p:spTgt spid="42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4">
                                            <p:txEl>
                                              <p:pRg st="3" end="3"/>
                                            </p:txEl>
                                          </p:spTgt>
                                        </p:tgtEl>
                                        <p:attrNameLst>
                                          <p:attrName>style.visibility</p:attrName>
                                        </p:attrNameLst>
                                      </p:cBhvr>
                                      <p:to>
                                        <p:strVal val="visible"/>
                                      </p:to>
                                    </p:set>
                                    <p:animEffect transition="in" filter="barn(inVertical)">
                                      <p:cBhvr>
                                        <p:cTn id="37" dur="500"/>
                                        <p:tgtEl>
                                          <p:spTgt spid="42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24">
                                            <p:txEl>
                                              <p:pRg st="4" end="4"/>
                                            </p:txEl>
                                          </p:spTgt>
                                        </p:tgtEl>
                                        <p:attrNameLst>
                                          <p:attrName>style.visibility</p:attrName>
                                        </p:attrNameLst>
                                      </p:cBhvr>
                                      <p:to>
                                        <p:strVal val="visible"/>
                                      </p:to>
                                    </p:set>
                                    <p:animEffect transition="in" filter="barn(inVertical)">
                                      <p:cBhvr>
                                        <p:cTn id="52" dur="500"/>
                                        <p:tgtEl>
                                          <p:spTgt spid="42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24">
                                            <p:txEl>
                                              <p:pRg st="5" end="5"/>
                                            </p:txEl>
                                          </p:spTgt>
                                        </p:tgtEl>
                                        <p:attrNameLst>
                                          <p:attrName>style.visibility</p:attrName>
                                        </p:attrNameLst>
                                      </p:cBhvr>
                                      <p:to>
                                        <p:strVal val="visible"/>
                                      </p:to>
                                    </p:set>
                                    <p:animEffect transition="in" filter="barn(inVertical)">
                                      <p:cBhvr>
                                        <p:cTn id="57" dur="500"/>
                                        <p:tgtEl>
                                          <p:spTgt spid="42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24">
                                            <p:txEl>
                                              <p:pRg st="6" end="6"/>
                                            </p:txEl>
                                          </p:spTgt>
                                        </p:tgtEl>
                                        <p:attrNameLst>
                                          <p:attrName>style.visibility</p:attrName>
                                        </p:attrNameLst>
                                      </p:cBhvr>
                                      <p:to>
                                        <p:strVal val="visible"/>
                                      </p:to>
                                    </p:set>
                                    <p:animEffect transition="in" filter="barn(inVertical)">
                                      <p:cBhvr>
                                        <p:cTn id="72" dur="500"/>
                                        <p:tgtEl>
                                          <p:spTgt spid="424">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24">
                                            <p:txEl>
                                              <p:pRg st="7" end="7"/>
                                            </p:txEl>
                                          </p:spTgt>
                                        </p:tgtEl>
                                        <p:attrNameLst>
                                          <p:attrName>style.visibility</p:attrName>
                                        </p:attrNameLst>
                                      </p:cBhvr>
                                      <p:to>
                                        <p:strVal val="visible"/>
                                      </p:to>
                                    </p:set>
                                    <p:animEffect transition="in" filter="barn(inVertical)">
                                      <p:cBhvr>
                                        <p:cTn id="77" dur="500"/>
                                        <p:tgtEl>
                                          <p:spTgt spid="424">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24">
                                            <p:txEl>
                                              <p:pRg st="8" end="8"/>
                                            </p:txEl>
                                          </p:spTgt>
                                        </p:tgtEl>
                                        <p:attrNameLst>
                                          <p:attrName>style.visibility</p:attrName>
                                        </p:attrNameLst>
                                      </p:cBhvr>
                                      <p:to>
                                        <p:strVal val="visible"/>
                                      </p:to>
                                    </p:set>
                                    <p:animEffect transition="in" filter="barn(inVertical)">
                                      <p:cBhvr>
                                        <p:cTn id="92" dur="500"/>
                                        <p:tgtEl>
                                          <p:spTgt spid="424">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24">
                                            <p:txEl>
                                              <p:pRg st="9" end="9"/>
                                            </p:txEl>
                                          </p:spTgt>
                                        </p:tgtEl>
                                        <p:attrNameLst>
                                          <p:attrName>style.visibility</p:attrName>
                                        </p:attrNameLst>
                                      </p:cBhvr>
                                      <p:to>
                                        <p:strVal val="visible"/>
                                      </p:to>
                                    </p:set>
                                    <p:animEffect transition="in" filter="barn(inVertical)">
                                      <p:cBhvr>
                                        <p:cTn id="97" dur="500"/>
                                        <p:tgtEl>
                                          <p:spTgt spid="424">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barn(inVertical)">
                                      <p:cBhvr>
                                        <p:cTn id="102" dur="500"/>
                                        <p:tgtEl>
                                          <p:spTgt spid="16"/>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barn(inVertical)">
                                      <p:cBhvr>
                                        <p:cTn id="10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P spid="42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dirty="0" smtClean="0">
                <a:solidFill>
                  <a:srgbClr val="0070C0"/>
                </a:solidFill>
                <a:latin typeface="Times New Roman" panose="02020603050405020304" pitchFamily="18" charset="0"/>
                <a:cs typeface="Times New Roman" panose="02020603050405020304" pitchFamily="18" charset="0"/>
              </a:rPr>
              <a:t>1. </a:t>
            </a:r>
            <a:r>
              <a:rPr lang="en-US" dirty="0" err="1" smtClean="0">
                <a:solidFill>
                  <a:srgbClr val="0070C0"/>
                </a:solidFill>
                <a:latin typeface="Times New Roman" panose="02020603050405020304" pitchFamily="18" charset="0"/>
                <a:cs typeface="Times New Roman" panose="02020603050405020304" pitchFamily="18" charset="0"/>
              </a:rPr>
              <a:t>Thiết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720898"/>
            <a:ext cx="3434576" cy="2307371"/>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156756" y="2492780"/>
            <a:ext cx="2987244" cy="2163337"/>
          </a:xfrm>
          <a:prstGeom prst="rect">
            <a:avLst/>
          </a:prstGeom>
          <a:noFill/>
          <a:ln>
            <a:noFill/>
          </a:ln>
        </p:spPr>
      </p:pic>
      <p:sp>
        <p:nvSpPr>
          <p:cNvPr id="405" name="Google Shape;405;p50"/>
          <p:cNvSpPr/>
          <p:nvPr/>
        </p:nvSpPr>
        <p:spPr>
          <a:xfrm>
            <a:off x="2882554" y="1044677"/>
            <a:ext cx="3141000" cy="20010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50"/>
          <p:cNvSpPr txBox="1"/>
          <p:nvPr/>
        </p:nvSpPr>
        <p:spPr>
          <a:xfrm>
            <a:off x="2882554" y="1482011"/>
            <a:ext cx="3141000" cy="1366500"/>
          </a:xfrm>
          <a:prstGeom prst="rect">
            <a:avLst/>
          </a:prstGeom>
          <a:noFill/>
          <a:ln>
            <a:noFill/>
          </a:ln>
        </p:spPr>
        <p:txBody>
          <a:bodyPr spcFirstLastPara="1" wrap="square" lIns="91425" tIns="91425" rIns="91425" bIns="91425" anchor="t" anchorCtr="0">
            <a:noAutofit/>
          </a:bodyPr>
          <a:lstStyle/>
          <a:p>
            <a:pPr lvl="0" algn="ctr">
              <a:lnSpc>
                <a:spcPct val="115000"/>
              </a:lnSpc>
            </a:pPr>
            <a:r>
              <a:rPr lang="de-DE" sz="2000" dirty="0">
                <a:solidFill>
                  <a:schemeClr val="accent6">
                    <a:lumMod val="75000"/>
                  </a:schemeClr>
                </a:solidFill>
                <a:latin typeface="Times New Roman" panose="02020603050405020304" pitchFamily="18" charset="0"/>
                <a:cs typeface="Times New Roman" panose="02020603050405020304" pitchFamily="18" charset="0"/>
              </a:rPr>
              <a:t>Thiết bị bắn tốc độ là thiết bị dùng để kiểm tra tốc độ của các phương tiện giao thông đường bộ.</a:t>
            </a:r>
            <a:endParaRPr sz="2000" dirty="0">
              <a:solidFill>
                <a:schemeClr val="accent6">
                  <a:lumMod val="75000"/>
                </a:schemeClr>
              </a:solidFill>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148755" y="896817"/>
            <a:ext cx="608598" cy="6908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dirty="0">
                <a:solidFill>
                  <a:srgbClr val="FFFFFF"/>
                </a:solidFill>
                <a:latin typeface="Arial Black"/>
                <a:ea typeface="Arial Black"/>
                <a:cs typeface="Arial Black"/>
                <a:sym typeface="Arial Black"/>
              </a:rPr>
              <a:t>”</a:t>
            </a:r>
            <a:endParaRPr sz="6000" dirty="0">
              <a:solidFill>
                <a:srgbClr val="FFFFFF"/>
              </a:solidFill>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fill="hold"/>
                                        <p:tgtEl>
                                          <p:spTgt spid="401"/>
                                        </p:tgtEl>
                                        <p:attrNameLst>
                                          <p:attrName>ppt_x</p:attrName>
                                        </p:attrNameLst>
                                      </p:cBhvr>
                                      <p:tavLst>
                                        <p:tav tm="0">
                                          <p:val>
                                            <p:strVal val="#ppt_x"/>
                                          </p:val>
                                        </p:tav>
                                        <p:tav tm="100000">
                                          <p:val>
                                            <p:strVal val="#ppt_x"/>
                                          </p:val>
                                        </p:tav>
                                      </p:tavLst>
                                    </p:anim>
                                    <p:anim calcmode="lin" valueType="num">
                                      <p:cBhvr additive="base">
                                        <p:cTn id="8" dur="500" fill="hold"/>
                                        <p:tgtEl>
                                          <p:spTgt spid="4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03"/>
                                        </p:tgtEl>
                                        <p:attrNameLst>
                                          <p:attrName>style.visibility</p:attrName>
                                        </p:attrNameLst>
                                      </p:cBhvr>
                                      <p:to>
                                        <p:strVal val="visible"/>
                                      </p:to>
                                    </p:set>
                                    <p:animEffect transition="in" filter="fade">
                                      <p:cBhvr>
                                        <p:cTn id="13" dur="1000"/>
                                        <p:tgtEl>
                                          <p:spTgt spid="403"/>
                                        </p:tgtEl>
                                      </p:cBhvr>
                                    </p:animEffect>
                                    <p:anim calcmode="lin" valueType="num">
                                      <p:cBhvr>
                                        <p:cTn id="14" dur="1000" fill="hold"/>
                                        <p:tgtEl>
                                          <p:spTgt spid="403"/>
                                        </p:tgtEl>
                                        <p:attrNameLst>
                                          <p:attrName>ppt_x</p:attrName>
                                        </p:attrNameLst>
                                      </p:cBhvr>
                                      <p:tavLst>
                                        <p:tav tm="0">
                                          <p:val>
                                            <p:strVal val="#ppt_x"/>
                                          </p:val>
                                        </p:tav>
                                        <p:tav tm="100000">
                                          <p:val>
                                            <p:strVal val="#ppt_x"/>
                                          </p:val>
                                        </p:tav>
                                      </p:tavLst>
                                    </p:anim>
                                    <p:anim calcmode="lin" valueType="num">
                                      <p:cBhvr>
                                        <p:cTn id="15"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4"/>
                                        </p:tgtEl>
                                        <p:attrNameLst>
                                          <p:attrName>style.visibility</p:attrName>
                                        </p:attrNameLst>
                                      </p:cBhvr>
                                      <p:to>
                                        <p:strVal val="visible"/>
                                      </p:to>
                                    </p:set>
                                    <p:animEffect transition="in" filter="wipe(down)">
                                      <p:cBhvr>
                                        <p:cTn id="20" dur="500"/>
                                        <p:tgtEl>
                                          <p:spTgt spid="40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5"/>
                                        </p:tgtEl>
                                        <p:attrNameLst>
                                          <p:attrName>style.visibility</p:attrName>
                                        </p:attrNameLst>
                                      </p:cBhvr>
                                      <p:to>
                                        <p:strVal val="visible"/>
                                      </p:to>
                                    </p:set>
                                    <p:animEffect transition="in" filter="barn(inVertical)">
                                      <p:cBhvr>
                                        <p:cTn id="25" dur="500"/>
                                        <p:tgtEl>
                                          <p:spTgt spid="40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21">
                                            <p:txEl>
                                              <p:pRg st="0" end="0"/>
                                            </p:txEl>
                                          </p:spTgt>
                                        </p:tgtEl>
                                        <p:attrNameLst>
                                          <p:attrName>style.visibility</p:attrName>
                                        </p:attrNameLst>
                                      </p:cBhvr>
                                      <p:to>
                                        <p:strVal val="visible"/>
                                      </p:to>
                                    </p:set>
                                    <p:animEffect transition="in" filter="circle(in)">
                                      <p:cBhvr>
                                        <p:cTn id="30" dur="2000"/>
                                        <p:tgtEl>
                                          <p:spTgt spid="4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P spid="4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latin typeface="Times New Roman" panose="02020603050405020304" pitchFamily="18" charset="0"/>
                <a:cs typeface="Times New Roman" panose="02020603050405020304" pitchFamily="18" charset="0"/>
              </a:rPr>
              <a:t>1. </a:t>
            </a:r>
            <a:r>
              <a:rPr lang="en-US" dirty="0" err="1" smtClean="0">
                <a:solidFill>
                  <a:srgbClr val="0070C0"/>
                </a:solidFill>
                <a:latin typeface="Times New Roman" panose="02020603050405020304" pitchFamily="18" charset="0"/>
                <a:cs typeface="Times New Roman" panose="02020603050405020304" pitchFamily="18" charset="0"/>
              </a:rPr>
              <a:t>Thiết</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endParaRPr lang="en-US" dirty="0"/>
          </a:p>
        </p:txBody>
      </p:sp>
      <p:sp>
        <p:nvSpPr>
          <p:cNvPr id="6" name="Google Shape;363;p47"/>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dirty="0" smtClean="0">
                <a:solidFill>
                  <a:srgbClr val="FFC000"/>
                </a:solidFill>
                <a:latin typeface="Times New Roman" panose="02020603050405020304" pitchFamily="18" charset="0"/>
                <a:ea typeface="Muli"/>
                <a:cs typeface="Times New Roman" panose="02020603050405020304" pitchFamily="18" charset="0"/>
                <a:sym typeface="Muli"/>
              </a:rPr>
              <a:t>      </a:t>
            </a:r>
            <a:r>
              <a:rPr lang="en" sz="2600" dirty="0" smtClean="0">
                <a:solidFill>
                  <a:schemeClr val="accent1">
                    <a:lumMod val="50000"/>
                  </a:schemeClr>
                </a:solidFill>
                <a:latin typeface="Times New Roman" panose="02020603050405020304" pitchFamily="18" charset="0"/>
                <a:ea typeface="Muli"/>
                <a:cs typeface="Times New Roman" panose="02020603050405020304" pitchFamily="18" charset="0"/>
                <a:sym typeface="Muli"/>
              </a:rPr>
              <a:t>Cấu tạo:</a:t>
            </a:r>
            <a:endParaRPr sz="2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83" y="1690878"/>
            <a:ext cx="2760856" cy="2760856"/>
          </a:xfrm>
          <a:prstGeom prst="rect">
            <a:avLst/>
          </a:prstGeom>
        </p:spPr>
      </p:pic>
      <p:sp>
        <p:nvSpPr>
          <p:cNvPr id="10" name="TextBox 9"/>
          <p:cNvSpPr txBox="1"/>
          <p:nvPr/>
        </p:nvSpPr>
        <p:spPr>
          <a:xfrm>
            <a:off x="4347693" y="3071306"/>
            <a:ext cx="4482790" cy="307777"/>
          </a:xfrm>
          <a:prstGeom prst="rect">
            <a:avLst/>
          </a:prstGeom>
          <a:noFill/>
        </p:spPr>
        <p:txBody>
          <a:bodyPr wrap="square" rtlCol="0">
            <a:spAutoFit/>
          </a:bodyPr>
          <a:lstStyle/>
          <a:p>
            <a:r>
              <a:rPr lang="de-DE" dirty="0" smtClean="0"/>
              <a:t>.</a:t>
            </a:r>
            <a:endParaRPr lang="en-US" dirty="0"/>
          </a:p>
        </p:txBody>
      </p:sp>
      <p:cxnSp>
        <p:nvCxnSpPr>
          <p:cNvPr id="12" name="Straight Arrow Connector 11"/>
          <p:cNvCxnSpPr/>
          <p:nvPr/>
        </p:nvCxnSpPr>
        <p:spPr>
          <a:xfrm flipH="1">
            <a:off x="2133603" y="1977306"/>
            <a:ext cx="2214090" cy="552237"/>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flipV="1">
            <a:off x="1635512" y="3100542"/>
            <a:ext cx="2712181" cy="752935"/>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347693" y="1514225"/>
            <a:ext cx="4200293" cy="94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Một</a:t>
            </a:r>
            <a:r>
              <a:rPr lang="en-US" sz="2600" dirty="0">
                <a:solidFill>
                  <a:srgbClr val="002060"/>
                </a:solidFill>
                <a:latin typeface="Times New Roman" panose="02020603050405020304" pitchFamily="18" charset="0"/>
                <a:cs typeface="Times New Roman" panose="02020603050405020304" pitchFamily="18" charset="0"/>
              </a:rPr>
              <a:t> camera </a:t>
            </a:r>
            <a:r>
              <a:rPr lang="de-DE" sz="2600" dirty="0">
                <a:solidFill>
                  <a:srgbClr val="002060"/>
                </a:solidFill>
                <a:latin typeface="Times New Roman" panose="02020603050405020304" pitchFamily="18" charset="0"/>
                <a:cs typeface="Times New Roman" panose="02020603050405020304" pitchFamily="18" charset="0"/>
              </a:rPr>
              <a:t>theo dõi ô tô chạy trên đường.</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347693" y="3330748"/>
            <a:ext cx="4341542" cy="10454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dirty="0">
                <a:solidFill>
                  <a:srgbClr val="002060"/>
                </a:solidFill>
                <a:latin typeface="Times New Roman" panose="02020603050405020304" pitchFamily="18" charset="0"/>
                <a:cs typeface="Times New Roman" panose="02020603050405020304" pitchFamily="18" charset="0"/>
              </a:rPr>
              <a:t>- </a:t>
            </a:r>
            <a:r>
              <a:rPr lang="de-DE" sz="2600" dirty="0">
                <a:solidFill>
                  <a:srgbClr val="002060"/>
                </a:solidFill>
                <a:latin typeface="Times New Roman" panose="02020603050405020304" pitchFamily="18" charset="0"/>
                <a:cs typeface="Times New Roman" panose="02020603050405020304" pitchFamily="18" charset="0"/>
              </a:rPr>
              <a:t>Một máy tính nhỏ trong camera để tính tốc độ của ô tô.</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25" name="Sun 24"/>
          <p:cNvSpPr/>
          <p:nvPr/>
        </p:nvSpPr>
        <p:spPr>
          <a:xfrm>
            <a:off x="542691" y="1089726"/>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423;p50"/>
          <p:cNvGrpSpPr/>
          <p:nvPr/>
        </p:nvGrpSpPr>
        <p:grpSpPr>
          <a:xfrm rot="5400000">
            <a:off x="8550159" y="520366"/>
            <a:ext cx="278152" cy="345818"/>
            <a:chOff x="0" y="46600"/>
            <a:chExt cx="3121800" cy="5004600"/>
          </a:xfrm>
        </p:grpSpPr>
        <p:sp>
          <p:nvSpPr>
            <p:cNvPr id="27"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extLst>
      <p:ext uri="{BB962C8B-B14F-4D97-AF65-F5344CB8AC3E}">
        <p14:creationId xmlns:p14="http://schemas.microsoft.com/office/powerpoint/2010/main" val="29945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animBg="1"/>
      <p:bldP spid="17"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Times New Roman" panose="02020603050405020304" pitchFamily="18" charset="0"/>
                <a:cs typeface="Times New Roman" panose="02020603050405020304" pitchFamily="18" charset="0"/>
              </a:rPr>
              <a:t>1. </a:t>
            </a:r>
            <a:r>
              <a:rPr lang="en-US" dirty="0" err="1">
                <a:solidFill>
                  <a:srgbClr val="0070C0"/>
                </a:solidFill>
                <a:latin typeface="Times New Roman" panose="02020603050405020304" pitchFamily="18" charset="0"/>
                <a:cs typeface="Times New Roman" panose="02020603050405020304" pitchFamily="18" charset="0"/>
              </a:rPr>
              <a:t>Thiết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bị</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bắn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tốc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độ</a:t>
            </a:r>
            <a:r>
              <a:rPr lang="en-US" dirty="0">
                <a:solidFill>
                  <a:srgbClr val="0070C0"/>
                </a:solidFill>
                <a:latin typeface="Times New Roman" panose="02020603050405020304" pitchFamily="18" charset="0"/>
                <a:cs typeface="Times New Roman" panose="02020603050405020304" pitchFamily="18" charset="0"/>
              </a:rPr>
              <a:t>”</a:t>
            </a:r>
            <a:br>
              <a:rPr lang="en-US" dirty="0">
                <a:solidFill>
                  <a:srgbClr val="0070C0"/>
                </a:solidFill>
                <a:latin typeface="Times New Roman" panose="02020603050405020304" pitchFamily="18" charset="0"/>
                <a:cs typeface="Times New Roman" panose="02020603050405020304" pitchFamily="18" charset="0"/>
              </a:rPr>
            </a:br>
            <a:endParaRPr lang="en-US" dirty="0"/>
          </a:p>
        </p:txBody>
      </p:sp>
      <p:sp>
        <p:nvSpPr>
          <p:cNvPr id="4" name="Subtitle 3"/>
          <p:cNvSpPr>
            <a:spLocks noGrp="1"/>
          </p:cNvSpPr>
          <p:nvPr>
            <p:ph type="subTitle" idx="2"/>
          </p:nvPr>
        </p:nvSpPr>
        <p:spPr>
          <a:xfrm>
            <a:off x="370483" y="981455"/>
            <a:ext cx="8460000" cy="393600"/>
          </a:xfrm>
        </p:spPr>
        <p:txBody>
          <a:bodyPr/>
          <a:lstStyle/>
          <a:p>
            <a:r>
              <a:rPr lang="en" sz="2000" dirty="0">
                <a:solidFill>
                  <a:srgbClr val="FFC000"/>
                </a:solidFill>
                <a:latin typeface="Times New Roman" panose="02020603050405020304" pitchFamily="18" charset="0"/>
                <a:ea typeface="Muli"/>
                <a:cs typeface="Times New Roman" panose="02020603050405020304" pitchFamily="18" charset="0"/>
                <a:sym typeface="Muli"/>
              </a:rPr>
              <a:t> </a:t>
            </a:r>
            <a:r>
              <a:rPr lang="en" sz="2000" dirty="0" smtClean="0">
                <a:solidFill>
                  <a:srgbClr val="FFC000"/>
                </a:solidFill>
                <a:latin typeface="Times New Roman" panose="02020603050405020304" pitchFamily="18" charset="0"/>
                <a:ea typeface="Muli"/>
                <a:cs typeface="Times New Roman" panose="02020603050405020304" pitchFamily="18" charset="0"/>
                <a:sym typeface="Muli"/>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Nguyên</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lý</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hoạt</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accent1">
                    <a:lumMod val="50000"/>
                  </a:schemeClr>
                </a:solidFill>
                <a:latin typeface="Times New Roman" panose="02020603050405020304" pitchFamily="18" charset="0"/>
                <a:cs typeface="Times New Roman" panose="02020603050405020304" pitchFamily="18" charset="0"/>
              </a:rPr>
              <a:t>động</a:t>
            </a:r>
            <a:r>
              <a:rPr lang="en-US" sz="2400" dirty="0" smtClean="0">
                <a:solidFill>
                  <a:schemeClr val="accent1">
                    <a:lumMod val="50000"/>
                  </a:schemeClr>
                </a:solidFill>
                <a:latin typeface="Times New Roman" panose="02020603050405020304" pitchFamily="18" charset="0"/>
                <a:cs typeface="Times New Roman" panose="02020603050405020304" pitchFamily="18" charset="0"/>
              </a:rPr>
              <a:t>:</a:t>
            </a:r>
            <a:endParaRPr lang="en-US" sz="24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Sun 11"/>
          <p:cNvSpPr/>
          <p:nvPr/>
        </p:nvSpPr>
        <p:spPr>
          <a:xfrm>
            <a:off x="557560" y="1138325"/>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6" y="1657489"/>
            <a:ext cx="6501115" cy="2582034"/>
          </a:xfrm>
          <a:prstGeom prst="rect">
            <a:avLst/>
          </a:prstGeom>
        </p:spPr>
      </p:pic>
      <p:sp>
        <p:nvSpPr>
          <p:cNvPr id="14" name="TextBox 13"/>
          <p:cNvSpPr txBox="1"/>
          <p:nvPr/>
        </p:nvSpPr>
        <p:spPr>
          <a:xfrm>
            <a:off x="6020376" y="313803"/>
            <a:ext cx="3205400" cy="1785104"/>
          </a:xfrm>
          <a:prstGeom prst="rect">
            <a:avLst/>
          </a:prstGeom>
          <a:noFill/>
        </p:spPr>
        <p:txBody>
          <a:bodyPr wrap="square" rtlCol="0">
            <a:spAutoFit/>
          </a:bodyPr>
          <a:lstStyle/>
          <a:p>
            <a:r>
              <a:rPr lang="de-DE" sz="2200" dirty="0" smtClean="0">
                <a:latin typeface="Times New Roman" panose="02020603050405020304" pitchFamily="18" charset="0"/>
                <a:cs typeface="Times New Roman" panose="02020603050405020304" pitchFamily="18" charset="0"/>
              </a:rPr>
              <a:t>+ Camera được dùng chụp ảnh phương tiện giao thông đường bộ chuyển động quãng đường s giữa hai vạch mốc.</a:t>
            </a:r>
            <a:endParaRPr lang="en-US" sz="2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081130" y="2305084"/>
            <a:ext cx="3062870" cy="2462213"/>
          </a:xfrm>
          <a:prstGeom prst="rect">
            <a:avLst/>
          </a:prstGeom>
          <a:noFill/>
        </p:spPr>
        <p:txBody>
          <a:bodyPr wrap="square" rtlCol="0">
            <a:spAutoFit/>
          </a:bodyPr>
          <a:lstStyle/>
          <a:p>
            <a:r>
              <a:rPr lang="de-DE" sz="2200" dirty="0" smtClean="0">
                <a:latin typeface="Times New Roman" panose="02020603050405020304" pitchFamily="18" charset="0"/>
                <a:cs typeface="Times New Roman" panose="02020603050405020304" pitchFamily="18" charset="0"/>
              </a:rPr>
              <a:t>+ Máy </a:t>
            </a:r>
            <a:r>
              <a:rPr lang="de-DE" sz="2200" dirty="0">
                <a:latin typeface="Times New Roman" panose="02020603050405020304" pitchFamily="18" charset="0"/>
                <a:cs typeface="Times New Roman" panose="02020603050405020304" pitchFamily="18" charset="0"/>
              </a:rPr>
              <a:t>tính nhỏ đặt trong camera tự động ghi lại khoảng thời gian t ô tô chạy qua hai vạch mốc và tính tốc độ v của phương tiện giao thông đường bộ.</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05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P spid="14" grpId="0"/>
      <p:bldP spid="16"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ania template">
  <a:themeElements>
    <a:clrScheme name="Custom 347">
      <a:dk1>
        <a:srgbClr val="4D778A"/>
      </a:dk1>
      <a:lt1>
        <a:srgbClr val="FFFFFF"/>
      </a:lt1>
      <a:dk2>
        <a:srgbClr val="7198A9"/>
      </a:dk2>
      <a:lt2>
        <a:srgbClr val="EFF3F5"/>
      </a:lt2>
      <a:accent1>
        <a:srgbClr val="37A9DD"/>
      </a:accent1>
      <a:accent2>
        <a:srgbClr val="B0D85B"/>
      </a:accent2>
      <a:accent3>
        <a:srgbClr val="EDC67B"/>
      </a:accent3>
      <a:accent4>
        <a:srgbClr val="FAA99C"/>
      </a:accent4>
      <a:accent5>
        <a:srgbClr val="CEDBE0"/>
      </a:accent5>
      <a:accent6>
        <a:srgbClr val="7198A9"/>
      </a:accent6>
      <a:hlink>
        <a:srgbClr val="4D778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978</Words>
  <Application>Microsoft Office PowerPoint</Application>
  <PresentationFormat>On-screen Show (16:9)</PresentationFormat>
  <Paragraphs>127</Paragraphs>
  <Slides>25</Slides>
  <Notes>19</Notes>
  <HiddenSlides>0</HiddenSlides>
  <MMClips>2</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25</vt:i4>
      </vt:variant>
    </vt:vector>
  </HeadingPairs>
  <TitlesOfParts>
    <vt:vector size="52" baseType="lpstr">
      <vt:lpstr>Arial</vt:lpstr>
      <vt:lpstr>Playfair Display</vt:lpstr>
      <vt:lpstr>Nixie One</vt:lpstr>
      <vt:lpstr>Roboto Slab Light</vt:lpstr>
      <vt:lpstr>Arvo</vt:lpstr>
      <vt:lpstr>Roboto Condensed</vt:lpstr>
      <vt:lpstr>Open Sans</vt:lpstr>
      <vt:lpstr>Bookman Old Style</vt:lpstr>
      <vt:lpstr>Impact</vt:lpstr>
      <vt:lpstr>Calibri</vt:lpstr>
      <vt:lpstr>Bahnschrift SemiCondensed</vt:lpstr>
      <vt:lpstr>Tinos</vt:lpstr>
      <vt:lpstr>Lato Light</vt:lpstr>
      <vt:lpstr>Oswald</vt:lpstr>
      <vt:lpstr>Muli</vt:lpstr>
      <vt:lpstr>Arial Black</vt:lpstr>
      <vt:lpstr>Roboto Slab</vt:lpstr>
      <vt:lpstr>Microsoft YaHei Light</vt:lpstr>
      <vt:lpstr>Times New Roman</vt:lpstr>
      <vt:lpstr>Microsoft YaHei</vt:lpstr>
      <vt:lpstr>Simple Light</vt:lpstr>
      <vt:lpstr>Kent template</vt:lpstr>
      <vt:lpstr>Wolsey template</vt:lpstr>
      <vt:lpstr>Ophelia template</vt:lpstr>
      <vt:lpstr>1_Wolsey template</vt:lpstr>
      <vt:lpstr>Warwick template</vt:lpstr>
      <vt:lpstr>Titania template</vt:lpstr>
      <vt:lpstr>PowerPoint Presentation</vt:lpstr>
      <vt:lpstr>TỐC ĐỘ VÀ AN TOÀN GIAO THÔNG</vt:lpstr>
      <vt:lpstr>TỐC ĐỘ VÀ AN TOÀN GIAO THÔNG</vt:lpstr>
      <vt:lpstr>1. Thiết bị “bắn tốc độ” </vt:lpstr>
      <vt:lpstr>1. Thiết bị “bắn tốc độ” </vt:lpstr>
      <vt:lpstr>PHIẾU HỌC TẬP SỐ 1</vt:lpstr>
      <vt:lpstr>1. Thiết bị “bắn tốc độ” </vt:lpstr>
      <vt:lpstr>1. Thiết bị “bắn tốc độ”</vt:lpstr>
      <vt:lpstr>1. Thiết bị “bắn tốc độ” </vt:lpstr>
      <vt:lpstr>1. Thiết bị “bắn tốc độ” </vt:lpstr>
      <vt:lpstr>1. Thiết bị “bắn tốc độ” </vt:lpstr>
      <vt:lpstr>2. Ảnh hưởng của tốc độ trong an toàn giao thông.</vt:lpstr>
      <vt:lpstr>PHIẾU HỌC TẬP SỐ 2</vt:lpstr>
      <vt:lpstr>PowerPoint Presentation</vt:lpstr>
      <vt:lpstr>2. Ảnh hưởng của tốc độ trong an toàn giao thông.</vt:lpstr>
      <vt:lpstr>PowerPoint Presentation</vt:lpstr>
      <vt:lpstr>2. Ảnh hưởng của tốc độ trong an toàn giao thông.</vt:lpstr>
      <vt:lpstr>Bảng quy định tốc độ xe cơ giới</vt:lpstr>
      <vt:lpstr>2. Ảnh hưởng của tốc độ trong an toàn giao thông.</vt:lpstr>
      <vt:lpstr>PowerPoint Presentation</vt:lpstr>
      <vt:lpstr>PowerPoint Presentation</vt:lpstr>
      <vt:lpstr>PowerPoint Presentation</vt:lpstr>
      <vt:lpstr>Thiết kế Poster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TỐC ĐỘ VÀ AN TOÀN GIAO THÔNG</dc:title>
  <dc:creator>Administrator</dc:creator>
  <cp:lastModifiedBy>Admin</cp:lastModifiedBy>
  <cp:revision>67</cp:revision>
  <dcterms:modified xsi:type="dcterms:W3CDTF">2022-11-20T15:47:44Z</dcterms:modified>
</cp:coreProperties>
</file>