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media/audio1.wav" ContentType="audio/wav"/>
  <Override PartName="/ppt/media/audio2.wav" ContentType="audio/wav"/>
  <Override PartName="/ppt/media/audio3.wav" ContentType="audio/wav"/>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1417" r:id="rId2"/>
    <p:sldId id="1418" r:id="rId3"/>
    <p:sldId id="1419" r:id="rId4"/>
    <p:sldId id="1420" r:id="rId5"/>
    <p:sldId id="1421" r:id="rId6"/>
    <p:sldId id="1422" r:id="rId7"/>
    <p:sldId id="1423" r:id="rId8"/>
    <p:sldId id="1424" r:id="rId9"/>
    <p:sldId id="1425" r:id="rId10"/>
    <p:sldId id="1428" r:id="rId11"/>
    <p:sldId id="1429" r:id="rId12"/>
    <p:sldId id="260" r:id="rId13"/>
    <p:sldId id="1426" r:id="rId14"/>
    <p:sldId id="1382" r:id="rId15"/>
    <p:sldId id="272" r:id="rId16"/>
    <p:sldId id="1380" r:id="rId17"/>
    <p:sldId id="1384" r:id="rId18"/>
    <p:sldId id="1385" r:id="rId19"/>
    <p:sldId id="1389" r:id="rId20"/>
    <p:sldId id="1390" r:id="rId21"/>
    <p:sldId id="1427" r:id="rId22"/>
    <p:sldId id="1430" r:id="rId23"/>
    <p:sldId id="1393" r:id="rId24"/>
    <p:sldId id="1397" r:id="rId25"/>
    <p:sldId id="1411" r:id="rId26"/>
    <p:sldId id="1413" r:id="rId27"/>
    <p:sldId id="1414" r:id="rId28"/>
    <p:sldId id="1415" r:id="rId29"/>
    <p:sldId id="1432" r:id="rId30"/>
    <p:sldId id="1433" r:id="rId31"/>
    <p:sldId id="1434" r:id="rId32"/>
    <p:sldId id="1435" r:id="rId33"/>
    <p:sldId id="1436" r:id="rId34"/>
    <p:sldId id="1437" r:id="rId35"/>
    <p:sldId id="1431" r:id="rId36"/>
    <p:sldId id="1416" r:id="rId37"/>
    <p:sldId id="1406" r:id="rId38"/>
    <p:sldId id="283" r:id="rId39"/>
    <p:sldId id="1438" r:id="rId40"/>
    <p:sldId id="264" r:id="rId41"/>
    <p:sldId id="258" r:id="rId42"/>
    <p:sldId id="1439" r:id="rId43"/>
    <p:sldId id="1440" r:id="rId44"/>
    <p:sldId id="1441" r:id="rId45"/>
    <p:sldId id="1442" r:id="rId46"/>
    <p:sldId id="1443" r:id="rId47"/>
    <p:sldId id="1444" r:id="rId48"/>
    <p:sldId id="1445" r:id="rId49"/>
    <p:sldId id="1446" r:id="rId50"/>
    <p:sldId id="1447" r:id="rId51"/>
    <p:sldId id="1448" r:id="rId52"/>
    <p:sldId id="1322" r:id="rId53"/>
    <p:sldId id="625"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8B1"/>
    <a:srgbClr val="FF3300"/>
    <a:srgbClr val="1C11AF"/>
    <a:srgbClr val="FF6600"/>
    <a:srgbClr val="CCD830"/>
    <a:srgbClr val="FF0000"/>
    <a:srgbClr val="34D25D"/>
    <a:srgbClr val="FFCC00"/>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86455" autoAdjust="0"/>
  </p:normalViewPr>
  <p:slideViewPr>
    <p:cSldViewPr snapToGrid="0">
      <p:cViewPr varScale="1">
        <p:scale>
          <a:sx n="39" d="100"/>
          <a:sy n="39" d="100"/>
        </p:scale>
        <p:origin x="936"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7114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3308274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99471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ab3f621317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ab3f621317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3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01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105492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48133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01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0149156d4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e0149156d4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2887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161706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ab2bdc301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ab2bdc301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01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41</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07874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07874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Châu</a:t>
            </a:r>
            <a:r>
              <a:rPr lang="en-US" dirty="0"/>
              <a:t> á </a:t>
            </a:r>
            <a:r>
              <a:rPr lang="en-US" dirty="0" err="1"/>
              <a:t>là</a:t>
            </a:r>
            <a:r>
              <a:rPr lang="en-US" dirty="0"/>
              <a:t> </a:t>
            </a:r>
            <a:r>
              <a:rPr lang="en-US" dirty="0" err="1"/>
              <a:t>châu</a:t>
            </a:r>
            <a:r>
              <a:rPr lang="en-US" dirty="0"/>
              <a:t> </a:t>
            </a:r>
            <a:r>
              <a:rPr lang="en-US" dirty="0" err="1"/>
              <a:t>lục</a:t>
            </a:r>
            <a:r>
              <a:rPr lang="en-US" dirty="0"/>
              <a:t> </a:t>
            </a:r>
            <a:r>
              <a:rPr lang="en-US" dirty="0" err="1"/>
              <a:t>có</a:t>
            </a:r>
            <a:r>
              <a:rPr lang="en-US" dirty="0"/>
              <a:t> </a:t>
            </a:r>
            <a:r>
              <a:rPr lang="en-US" dirty="0" err="1"/>
              <a:t>diện</a:t>
            </a:r>
            <a:r>
              <a:rPr lang="en-US" dirty="0"/>
              <a:t> </a:t>
            </a:r>
            <a:r>
              <a:rPr lang="en-US" dirty="0" err="1"/>
              <a:t>tích</a:t>
            </a:r>
            <a:r>
              <a:rPr lang="en-US" dirty="0"/>
              <a:t> </a:t>
            </a:r>
            <a:r>
              <a:rPr lang="en-US" dirty="0" err="1"/>
              <a:t>lớn</a:t>
            </a:r>
            <a:r>
              <a:rPr lang="en-US" dirty="0"/>
              <a:t> </a:t>
            </a:r>
            <a:r>
              <a:rPr lang="en-US" dirty="0" err="1"/>
              <a:t>nhất,mời</a:t>
            </a:r>
            <a:r>
              <a:rPr lang="en-US" dirty="0"/>
              <a:t> 1 </a:t>
            </a:r>
            <a:r>
              <a:rPr lang="en-US" dirty="0" err="1"/>
              <a:t>hs</a:t>
            </a:r>
            <a:r>
              <a:rPr lang="en-US" dirty="0"/>
              <a:t> </a:t>
            </a:r>
            <a:r>
              <a:rPr lang="en-US" dirty="0" err="1"/>
              <a:t>lên</a:t>
            </a:r>
            <a:r>
              <a:rPr lang="en-US" dirty="0"/>
              <a:t> </a:t>
            </a:r>
            <a:r>
              <a:rPr lang="en-US" dirty="0" err="1"/>
              <a:t>xác</a:t>
            </a:r>
            <a:r>
              <a:rPr lang="en-US" dirty="0"/>
              <a:t> </a:t>
            </a:r>
            <a:r>
              <a:rPr lang="en-US" dirty="0" err="1"/>
              <a:t>định</a:t>
            </a:r>
            <a:r>
              <a:rPr lang="en-US" dirty="0"/>
              <a:t> </a:t>
            </a:r>
            <a:r>
              <a:rPr lang="en-US" dirty="0" err="1"/>
              <a:t>vị</a:t>
            </a:r>
            <a:r>
              <a:rPr lang="en-US" dirty="0"/>
              <a:t> </a:t>
            </a:r>
            <a:r>
              <a:rPr lang="en-US" dirty="0" err="1"/>
              <a:t>trí</a:t>
            </a:r>
            <a:r>
              <a:rPr lang="en-US" dirty="0"/>
              <a:t> </a:t>
            </a:r>
            <a:r>
              <a:rPr lang="en-US" dirty="0" err="1"/>
              <a:t>Châu</a:t>
            </a:r>
            <a:r>
              <a:rPr lang="en-US" dirty="0"/>
              <a:t> Á </a:t>
            </a:r>
            <a:r>
              <a:rPr lang="en-US" dirty="0" err="1"/>
              <a:t>trên</a:t>
            </a:r>
            <a:r>
              <a:rPr lang="en-US" dirty="0"/>
              <a:t> </a:t>
            </a:r>
            <a:r>
              <a:rPr lang="en-US" dirty="0" err="1"/>
              <a:t>bản</a:t>
            </a:r>
            <a:r>
              <a:rPr lang="en-US" dirty="0"/>
              <a:t> </a:t>
            </a:r>
            <a:r>
              <a:rPr lang="en-US" dirty="0" err="1"/>
              <a:t>đồ</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01604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Ý nghĩa của vị trí đối với khí hậu và cảnh quan châu lục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15</a:t>
            </a:fld>
            <a:endParaRPr lang="en-US"/>
          </a:p>
        </p:txBody>
      </p:sp>
    </p:spTree>
    <p:extLst>
      <p:ext uri="{BB962C8B-B14F-4D97-AF65-F5344CB8AC3E}">
        <p14:creationId xmlns:p14="http://schemas.microsoft.com/office/powerpoint/2010/main" val="194259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Chia lớp thành 8 nhóm (mỗi nhóm 5-6 HS)</a:t>
            </a:r>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69157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18774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87990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1" y="1122363"/>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1" y="1122363"/>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9"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654"/>
        <p:cNvGrpSpPr/>
        <p:nvPr/>
      </p:nvGrpSpPr>
      <p:grpSpPr>
        <a:xfrm>
          <a:off x="0" y="0"/>
          <a:ext cx="0" cy="0"/>
          <a:chOff x="0" y="0"/>
          <a:chExt cx="0" cy="0"/>
        </a:xfrm>
      </p:grpSpPr>
      <p:grpSp>
        <p:nvGrpSpPr>
          <p:cNvPr id="655" name="Google Shape;655;p23"/>
          <p:cNvGrpSpPr/>
          <p:nvPr/>
        </p:nvGrpSpPr>
        <p:grpSpPr>
          <a:xfrm>
            <a:off x="160410" y="360025"/>
            <a:ext cx="12976217" cy="6802779"/>
            <a:chOff x="120305" y="270017"/>
            <a:chExt cx="9732163" cy="5102084"/>
          </a:xfrm>
        </p:grpSpPr>
        <p:sp>
          <p:nvSpPr>
            <p:cNvPr id="656" name="Google Shape;656;p23"/>
            <p:cNvSpPr/>
            <p:nvPr/>
          </p:nvSpPr>
          <p:spPr>
            <a:xfrm flipH="1">
              <a:off x="2022448"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23"/>
            <p:cNvGrpSpPr/>
            <p:nvPr/>
          </p:nvGrpSpPr>
          <p:grpSpPr>
            <a:xfrm>
              <a:off x="120305" y="325067"/>
              <a:ext cx="1646313" cy="690315"/>
              <a:chOff x="1855275" y="1547350"/>
              <a:chExt cx="154800" cy="64900"/>
            </a:xfrm>
          </p:grpSpPr>
          <p:sp>
            <p:nvSpPr>
              <p:cNvPr id="658" name="Google Shape;658;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23"/>
            <p:cNvGrpSpPr/>
            <p:nvPr/>
          </p:nvGrpSpPr>
          <p:grpSpPr>
            <a:xfrm>
              <a:off x="8206155" y="270017"/>
              <a:ext cx="1646313" cy="690315"/>
              <a:chOff x="1855275" y="1547350"/>
              <a:chExt cx="154800" cy="64900"/>
            </a:xfrm>
          </p:grpSpPr>
          <p:sp>
            <p:nvSpPr>
              <p:cNvPr id="664" name="Google Shape;664;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1384699" y="553804"/>
            <a:ext cx="9422401"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623632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2289762" y="445577"/>
            <a:ext cx="15436476" cy="7062157"/>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4" name="Google Shape;204;p8"/>
          <p:cNvSpPr txBox="1">
            <a:spLocks noGrp="1"/>
          </p:cNvSpPr>
          <p:nvPr>
            <p:ph type="title"/>
          </p:nvPr>
        </p:nvSpPr>
        <p:spPr>
          <a:xfrm>
            <a:off x="4270567" y="1740933"/>
            <a:ext cx="6080000" cy="2944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05" name="Google Shape;205;p8"/>
          <p:cNvSpPr txBox="1">
            <a:spLocks noGrp="1"/>
          </p:cNvSpPr>
          <p:nvPr>
            <p:ph type="subTitle" idx="1"/>
          </p:nvPr>
        </p:nvSpPr>
        <p:spPr>
          <a:xfrm>
            <a:off x="5964500" y="4616277"/>
            <a:ext cx="4386000" cy="8348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3649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6798007" y="-78"/>
            <a:ext cx="6981336" cy="3088452"/>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85" name="Google Shape;985;p33"/>
          <p:cNvSpPr txBox="1">
            <a:spLocks noGrp="1"/>
          </p:cNvSpPr>
          <p:nvPr>
            <p:ph type="ctrTitle"/>
          </p:nvPr>
        </p:nvSpPr>
        <p:spPr>
          <a:xfrm>
            <a:off x="1445600" y="1436139"/>
            <a:ext cx="9097600" cy="137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4800">
                <a:solidFill>
                  <a:schemeClr val="accen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86" name="Google Shape;986;p33"/>
          <p:cNvSpPr txBox="1">
            <a:spLocks noGrp="1"/>
          </p:cNvSpPr>
          <p:nvPr>
            <p:ph type="subTitle" idx="1"/>
          </p:nvPr>
        </p:nvSpPr>
        <p:spPr>
          <a:xfrm>
            <a:off x="1648800" y="2344917"/>
            <a:ext cx="8313200" cy="5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400">
                <a:solidFill>
                  <a:schemeClr val="accen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87" name="Google Shape;987;p33"/>
          <p:cNvSpPr txBox="1">
            <a:spLocks noGrp="1"/>
          </p:cNvSpPr>
          <p:nvPr>
            <p:ph type="subTitle" idx="2"/>
          </p:nvPr>
        </p:nvSpPr>
        <p:spPr>
          <a:xfrm>
            <a:off x="1648800" y="2895391"/>
            <a:ext cx="5233600" cy="12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88" name="Google Shape;988;p33"/>
          <p:cNvSpPr txBox="1"/>
          <p:nvPr/>
        </p:nvSpPr>
        <p:spPr>
          <a:xfrm>
            <a:off x="1648800" y="4544673"/>
            <a:ext cx="4843600" cy="98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a:solidFill>
                  <a:schemeClr val="accent1"/>
                </a:solidFill>
                <a:latin typeface="Oxygen"/>
                <a:ea typeface="Oxygen"/>
                <a:cs typeface="Oxygen"/>
                <a:sym typeface="Oxygen"/>
              </a:rPr>
              <a:t>CREDITS: This presentation template was created by </a:t>
            </a:r>
            <a:r>
              <a:rPr lang="en" sz="1600" b="1">
                <a:solidFill>
                  <a:schemeClr val="accent2"/>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600">
                <a:solidFill>
                  <a:schemeClr val="accent1"/>
                </a:solidFill>
                <a:latin typeface="Oxygen"/>
                <a:ea typeface="Oxygen"/>
                <a:cs typeface="Oxygen"/>
                <a:sym typeface="Oxygen"/>
              </a:rPr>
              <a:t>, including icons by </a:t>
            </a:r>
            <a:r>
              <a:rPr lang="en" sz="1600" b="1">
                <a:solidFill>
                  <a:schemeClr val="accent2"/>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600">
                <a:solidFill>
                  <a:schemeClr val="accent1"/>
                </a:solidFill>
                <a:latin typeface="Oxygen"/>
                <a:ea typeface="Oxygen"/>
                <a:cs typeface="Oxygen"/>
                <a:sym typeface="Oxygen"/>
              </a:rPr>
              <a:t> and infographics &amp; images by </a:t>
            </a:r>
            <a:r>
              <a:rPr lang="en" sz="1600" b="1">
                <a:solidFill>
                  <a:schemeClr val="accent2"/>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600">
                <a:solidFill>
                  <a:schemeClr val="accent1"/>
                </a:solidFill>
                <a:latin typeface="Oxygen"/>
                <a:ea typeface="Oxygen"/>
                <a:cs typeface="Oxygen"/>
                <a:sym typeface="Oxygen"/>
              </a:rPr>
              <a:t>.</a:t>
            </a:r>
            <a:endParaRPr sz="1600">
              <a:solidFill>
                <a:schemeClr val="accent1"/>
              </a:solidFill>
              <a:latin typeface="Oxygen"/>
              <a:ea typeface="Oxygen"/>
              <a:cs typeface="Oxygen"/>
              <a:sym typeface="Oxygen"/>
            </a:endParaRPr>
          </a:p>
        </p:txBody>
      </p:sp>
    </p:spTree>
    <p:extLst>
      <p:ext uri="{BB962C8B-B14F-4D97-AF65-F5344CB8AC3E}">
        <p14:creationId xmlns:p14="http://schemas.microsoft.com/office/powerpoint/2010/main" val="3160073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3126029" y="268260"/>
            <a:ext cx="16506807" cy="6830288"/>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7" name="Google Shape;927;p31"/>
          <p:cNvSpPr txBox="1">
            <a:spLocks noGrp="1"/>
          </p:cNvSpPr>
          <p:nvPr>
            <p:ph type="title"/>
          </p:nvPr>
        </p:nvSpPr>
        <p:spPr>
          <a:xfrm>
            <a:off x="1384700" y="553804"/>
            <a:ext cx="9422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970933" y="2356400"/>
            <a:ext cx="4125600" cy="19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458904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grpSp>
        <p:nvGrpSpPr>
          <p:cNvPr id="990" name="Google Shape;990;p34"/>
          <p:cNvGrpSpPr/>
          <p:nvPr/>
        </p:nvGrpSpPr>
        <p:grpSpPr>
          <a:xfrm>
            <a:off x="-429582" y="185559"/>
            <a:ext cx="13810351" cy="6672479"/>
            <a:chOff x="-322188" y="139168"/>
            <a:chExt cx="10357763" cy="5004359"/>
          </a:xfrm>
        </p:grpSpPr>
        <p:grpSp>
          <p:nvGrpSpPr>
            <p:cNvPr id="991" name="Google Shape;991;p34"/>
            <p:cNvGrpSpPr/>
            <p:nvPr/>
          </p:nvGrpSpPr>
          <p:grpSpPr>
            <a:xfrm>
              <a:off x="7804562" y="907043"/>
              <a:ext cx="1252688" cy="584872"/>
              <a:chOff x="1855275" y="1547350"/>
              <a:chExt cx="154800" cy="64900"/>
            </a:xfrm>
          </p:grpSpPr>
          <p:sp>
            <p:nvSpPr>
              <p:cNvPr id="992" name="Google Shape;99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7" name="Google Shape;997;p34"/>
            <p:cNvGrpSpPr/>
            <p:nvPr/>
          </p:nvGrpSpPr>
          <p:grpSpPr>
            <a:xfrm>
              <a:off x="7032652" y="354741"/>
              <a:ext cx="710300" cy="369320"/>
              <a:chOff x="1855275" y="1547350"/>
              <a:chExt cx="154800" cy="64900"/>
            </a:xfrm>
          </p:grpSpPr>
          <p:sp>
            <p:nvSpPr>
              <p:cNvPr id="998" name="Google Shape;998;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34"/>
            <p:cNvGrpSpPr/>
            <p:nvPr/>
          </p:nvGrpSpPr>
          <p:grpSpPr>
            <a:xfrm>
              <a:off x="8782887" y="139168"/>
              <a:ext cx="1252688" cy="584872"/>
              <a:chOff x="1855275" y="1547350"/>
              <a:chExt cx="154800" cy="64900"/>
            </a:xfrm>
          </p:grpSpPr>
          <p:sp>
            <p:nvSpPr>
              <p:cNvPr id="1004" name="Google Shape;1004;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9" name="Google Shape;1009;p34"/>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4"/>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1" name="Google Shape;1011;p34"/>
            <p:cNvGrpSpPr/>
            <p:nvPr/>
          </p:nvGrpSpPr>
          <p:grpSpPr>
            <a:xfrm>
              <a:off x="-322188" y="139168"/>
              <a:ext cx="1252688" cy="584872"/>
              <a:chOff x="1855275" y="1547350"/>
              <a:chExt cx="154800" cy="64900"/>
            </a:xfrm>
          </p:grpSpPr>
          <p:sp>
            <p:nvSpPr>
              <p:cNvPr id="1012" name="Google Shape;101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7" name="Google Shape;1017;p34"/>
          <p:cNvSpPr txBox="1">
            <a:spLocks noGrp="1"/>
          </p:cNvSpPr>
          <p:nvPr>
            <p:ph type="title"/>
          </p:nvPr>
        </p:nvSpPr>
        <p:spPr>
          <a:xfrm>
            <a:off x="1384700" y="553804"/>
            <a:ext cx="9422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6808733" y="3718867"/>
            <a:ext cx="39604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19" name="Google Shape;1019;p34"/>
          <p:cNvSpPr txBox="1">
            <a:spLocks noGrp="1"/>
          </p:cNvSpPr>
          <p:nvPr>
            <p:ph type="subTitle" idx="2"/>
          </p:nvPr>
        </p:nvSpPr>
        <p:spPr>
          <a:xfrm>
            <a:off x="6811800" y="3958800"/>
            <a:ext cx="4711600" cy="186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950800" y="1776867"/>
            <a:ext cx="43220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21" name="Google Shape;1021;p34"/>
          <p:cNvSpPr txBox="1">
            <a:spLocks noGrp="1"/>
          </p:cNvSpPr>
          <p:nvPr>
            <p:ph type="subTitle" idx="4"/>
          </p:nvPr>
        </p:nvSpPr>
        <p:spPr>
          <a:xfrm>
            <a:off x="954133" y="2016800"/>
            <a:ext cx="5518000" cy="280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6807200" y="1776867"/>
            <a:ext cx="39604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23" name="Google Shape;1023;p34"/>
          <p:cNvSpPr txBox="1">
            <a:spLocks noGrp="1"/>
          </p:cNvSpPr>
          <p:nvPr>
            <p:ph type="subTitle" idx="6"/>
          </p:nvPr>
        </p:nvSpPr>
        <p:spPr>
          <a:xfrm>
            <a:off x="6810267" y="2016800"/>
            <a:ext cx="4711600" cy="106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3960757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8"/>
        <p:cNvGrpSpPr/>
        <p:nvPr/>
      </p:nvGrpSpPr>
      <p:grpSpPr>
        <a:xfrm>
          <a:off x="0" y="0"/>
          <a:ext cx="0" cy="0"/>
          <a:chOff x="0" y="0"/>
          <a:chExt cx="0" cy="0"/>
        </a:xfrm>
      </p:grpSpPr>
      <p:sp>
        <p:nvSpPr>
          <p:cNvPr id="219" name="Google Shape;219;p14"/>
          <p:cNvSpPr txBox="1">
            <a:spLocks noGrp="1"/>
          </p:cNvSpPr>
          <p:nvPr>
            <p:ph type="title"/>
          </p:nvPr>
        </p:nvSpPr>
        <p:spPr>
          <a:xfrm>
            <a:off x="950967" y="593367"/>
            <a:ext cx="374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20" name="Google Shape;220;p14"/>
          <p:cNvSpPr txBox="1">
            <a:spLocks noGrp="1"/>
          </p:cNvSpPr>
          <p:nvPr>
            <p:ph type="subTitle" idx="1"/>
          </p:nvPr>
        </p:nvSpPr>
        <p:spPr>
          <a:xfrm>
            <a:off x="4788951" y="3357184"/>
            <a:ext cx="2614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4000" b="1">
                <a:solidFill>
                  <a:schemeClr val="dk1"/>
                </a:solidFill>
                <a:latin typeface="Dancing Script"/>
                <a:ea typeface="Dancing Script"/>
                <a:cs typeface="Dancing Script"/>
                <a:sym typeface="Dancing Script"/>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221" name="Google Shape;221;p14"/>
          <p:cNvSpPr txBox="1">
            <a:spLocks noGrp="1"/>
          </p:cNvSpPr>
          <p:nvPr>
            <p:ph type="subTitle" idx="2"/>
          </p:nvPr>
        </p:nvSpPr>
        <p:spPr>
          <a:xfrm>
            <a:off x="4789000" y="3833184"/>
            <a:ext cx="2614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222" name="Google Shape;222;p14"/>
          <p:cNvSpPr txBox="1">
            <a:spLocks noGrp="1"/>
          </p:cNvSpPr>
          <p:nvPr>
            <p:ph type="subTitle" idx="3"/>
          </p:nvPr>
        </p:nvSpPr>
        <p:spPr>
          <a:xfrm>
            <a:off x="1273917" y="3357184"/>
            <a:ext cx="2614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4000" b="1">
                <a:solidFill>
                  <a:schemeClr val="dk1"/>
                </a:solidFill>
                <a:latin typeface="Dancing Script"/>
                <a:ea typeface="Dancing Script"/>
                <a:cs typeface="Dancing Script"/>
                <a:sym typeface="Dancing Script"/>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223" name="Google Shape;223;p14"/>
          <p:cNvSpPr txBox="1">
            <a:spLocks noGrp="1"/>
          </p:cNvSpPr>
          <p:nvPr>
            <p:ph type="subTitle" idx="4"/>
          </p:nvPr>
        </p:nvSpPr>
        <p:spPr>
          <a:xfrm>
            <a:off x="1274000" y="3833184"/>
            <a:ext cx="2614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224" name="Google Shape;224;p14"/>
          <p:cNvSpPr txBox="1">
            <a:spLocks noGrp="1"/>
          </p:cNvSpPr>
          <p:nvPr>
            <p:ph type="subTitle" idx="5"/>
          </p:nvPr>
        </p:nvSpPr>
        <p:spPr>
          <a:xfrm>
            <a:off x="8304067" y="3357184"/>
            <a:ext cx="2614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4000" b="1">
                <a:solidFill>
                  <a:schemeClr val="dk1"/>
                </a:solidFill>
                <a:latin typeface="Dancing Script"/>
                <a:ea typeface="Dancing Script"/>
                <a:cs typeface="Dancing Script"/>
                <a:sym typeface="Dancing Script"/>
              </a:defRPr>
            </a:lvl1pPr>
            <a:lvl2pPr lvl="1" algn="ctr" rtl="0">
              <a:spcBef>
                <a:spcPts val="0"/>
              </a:spcBef>
              <a:spcAft>
                <a:spcPts val="0"/>
              </a:spcAft>
              <a:buClr>
                <a:schemeClr val="dk1"/>
              </a:buClr>
              <a:buSzPts val="2100"/>
              <a:buNone/>
              <a:defRPr sz="2800">
                <a:solidFill>
                  <a:schemeClr val="dk1"/>
                </a:solidFill>
              </a:defRPr>
            </a:lvl2pPr>
            <a:lvl3pPr lvl="2" algn="ctr" rtl="0">
              <a:spcBef>
                <a:spcPts val="0"/>
              </a:spcBef>
              <a:spcAft>
                <a:spcPts val="0"/>
              </a:spcAft>
              <a:buClr>
                <a:schemeClr val="dk1"/>
              </a:buClr>
              <a:buSzPts val="2100"/>
              <a:buNone/>
              <a:defRPr sz="2800">
                <a:solidFill>
                  <a:schemeClr val="dk1"/>
                </a:solidFill>
              </a:defRPr>
            </a:lvl3pPr>
            <a:lvl4pPr lvl="3" algn="ctr" rtl="0">
              <a:spcBef>
                <a:spcPts val="0"/>
              </a:spcBef>
              <a:spcAft>
                <a:spcPts val="0"/>
              </a:spcAft>
              <a:buClr>
                <a:schemeClr val="dk1"/>
              </a:buClr>
              <a:buSzPts val="2100"/>
              <a:buNone/>
              <a:defRPr sz="2800">
                <a:solidFill>
                  <a:schemeClr val="dk1"/>
                </a:solidFill>
              </a:defRPr>
            </a:lvl4pPr>
            <a:lvl5pPr lvl="4" algn="ctr" rtl="0">
              <a:spcBef>
                <a:spcPts val="0"/>
              </a:spcBef>
              <a:spcAft>
                <a:spcPts val="0"/>
              </a:spcAft>
              <a:buClr>
                <a:schemeClr val="dk1"/>
              </a:buClr>
              <a:buSzPts val="2100"/>
              <a:buNone/>
              <a:defRPr sz="2800">
                <a:solidFill>
                  <a:schemeClr val="dk1"/>
                </a:solidFill>
              </a:defRPr>
            </a:lvl5pPr>
            <a:lvl6pPr lvl="5" algn="ctr" rtl="0">
              <a:spcBef>
                <a:spcPts val="0"/>
              </a:spcBef>
              <a:spcAft>
                <a:spcPts val="0"/>
              </a:spcAft>
              <a:buClr>
                <a:schemeClr val="dk1"/>
              </a:buClr>
              <a:buSzPts val="2100"/>
              <a:buNone/>
              <a:defRPr sz="2800">
                <a:solidFill>
                  <a:schemeClr val="dk1"/>
                </a:solidFill>
              </a:defRPr>
            </a:lvl6pPr>
            <a:lvl7pPr lvl="6" algn="ctr" rtl="0">
              <a:spcBef>
                <a:spcPts val="0"/>
              </a:spcBef>
              <a:spcAft>
                <a:spcPts val="0"/>
              </a:spcAft>
              <a:buClr>
                <a:schemeClr val="dk1"/>
              </a:buClr>
              <a:buSzPts val="2100"/>
              <a:buNone/>
              <a:defRPr sz="2800">
                <a:solidFill>
                  <a:schemeClr val="dk1"/>
                </a:solidFill>
              </a:defRPr>
            </a:lvl7pPr>
            <a:lvl8pPr lvl="7" algn="ctr" rtl="0">
              <a:spcBef>
                <a:spcPts val="0"/>
              </a:spcBef>
              <a:spcAft>
                <a:spcPts val="0"/>
              </a:spcAft>
              <a:buClr>
                <a:schemeClr val="dk1"/>
              </a:buClr>
              <a:buSzPts val="2100"/>
              <a:buNone/>
              <a:defRPr sz="2800">
                <a:solidFill>
                  <a:schemeClr val="dk1"/>
                </a:solidFill>
              </a:defRPr>
            </a:lvl8pPr>
            <a:lvl9pPr lvl="8" algn="ctr" rtl="0">
              <a:spcBef>
                <a:spcPts val="0"/>
              </a:spcBef>
              <a:spcAft>
                <a:spcPts val="0"/>
              </a:spcAft>
              <a:buClr>
                <a:schemeClr val="dk1"/>
              </a:buClr>
              <a:buSzPts val="2100"/>
              <a:buNone/>
              <a:defRPr sz="2800">
                <a:solidFill>
                  <a:schemeClr val="dk1"/>
                </a:solidFill>
              </a:defRPr>
            </a:lvl9pPr>
          </a:lstStyle>
          <a:p>
            <a:endParaRPr/>
          </a:p>
        </p:txBody>
      </p:sp>
      <p:sp>
        <p:nvSpPr>
          <p:cNvPr id="225" name="Google Shape;225;p14"/>
          <p:cNvSpPr txBox="1">
            <a:spLocks noGrp="1"/>
          </p:cNvSpPr>
          <p:nvPr>
            <p:ph type="subTitle" idx="6"/>
          </p:nvPr>
        </p:nvSpPr>
        <p:spPr>
          <a:xfrm>
            <a:off x="8304067" y="3833184"/>
            <a:ext cx="2614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8267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12/6/2024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 id="2147483762" r:id="rId48"/>
    <p:sldLayoutId id="2147483763" r:id="rId49"/>
    <p:sldLayoutId id="2147483764" r:id="rId50"/>
    <p:sldLayoutId id="2147483765" r:id="rId51"/>
    <p:sldLayoutId id="2147483766" r:id="rId52"/>
    <p:sldLayoutId id="2147483767" r:id="rId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8.xml"/><Relationship Id="rId5" Type="http://schemas.openxmlformats.org/officeDocument/2006/relationships/image" Target="../media/image2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15.xml"/><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32.gi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3.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gif"/><Relationship Id="rId4" Type="http://schemas.microsoft.com/office/2007/relationships/hdphoto" Target="../media/hdphoto8.wdp"/><Relationship Id="rId9" Type="http://schemas.microsoft.com/office/2007/relationships/hdphoto" Target="../media/hdphoto10.wdp"/></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microsoft.com/office/2007/relationships/hdphoto" Target="../media/hdphoto12.wdp"/><Relationship Id="rId5" Type="http://schemas.openxmlformats.org/officeDocument/2006/relationships/image" Target="../media/image55.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1.jpeg"/><Relationship Id="rId18" Type="http://schemas.openxmlformats.org/officeDocument/2006/relationships/slide" Target="slide36.xml"/><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60.emf"/><Relationship Id="rId17" Type="http://schemas.microsoft.com/office/2007/relationships/hdphoto" Target="../media/hdphoto13.wdp"/><Relationship Id="rId2" Type="http://schemas.microsoft.com/office/2007/relationships/media" Target="../media/media4.wav"/><Relationship Id="rId16" Type="http://schemas.openxmlformats.org/officeDocument/2006/relationships/image" Target="../media/image64.png"/><Relationship Id="rId20" Type="http://schemas.openxmlformats.org/officeDocument/2006/relationships/image" Target="../media/image66.svg"/><Relationship Id="rId1" Type="http://schemas.openxmlformats.org/officeDocument/2006/relationships/tags" Target="../tags/tag2.xml"/><Relationship Id="rId6" Type="http://schemas.openxmlformats.org/officeDocument/2006/relationships/slideLayout" Target="../slideLayouts/slideLayout28.xml"/><Relationship Id="rId11" Type="http://schemas.openxmlformats.org/officeDocument/2006/relationships/image" Target="../media/image59.png"/><Relationship Id="rId5" Type="http://schemas.openxmlformats.org/officeDocument/2006/relationships/audio" Target="../media/media5.wav"/><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5.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9.png"/><Relationship Id="rId18" Type="http://schemas.openxmlformats.org/officeDocument/2006/relationships/image" Target="../media/image67.png"/><Relationship Id="rId3" Type="http://schemas.openxmlformats.org/officeDocument/2006/relationships/audio" Target="../media/media4.wav"/><Relationship Id="rId7" Type="http://schemas.openxmlformats.org/officeDocument/2006/relationships/notesSlide" Target="../notesSlides/notesSlide22.xml"/><Relationship Id="rId12" Type="http://schemas.openxmlformats.org/officeDocument/2006/relationships/slide" Target="slide36.xml"/><Relationship Id="rId17" Type="http://schemas.openxmlformats.org/officeDocument/2006/relationships/image" Target="../media/image63.png"/><Relationship Id="rId2" Type="http://schemas.microsoft.com/office/2007/relationships/media" Target="../media/media4.wav"/><Relationship Id="rId16" Type="http://schemas.openxmlformats.org/officeDocument/2006/relationships/image" Target="../media/image62.png"/><Relationship Id="rId20" Type="http://schemas.openxmlformats.org/officeDocument/2006/relationships/image" Target="../media/image69.svg"/><Relationship Id="rId1" Type="http://schemas.openxmlformats.org/officeDocument/2006/relationships/tags" Target="../tags/tag3.xml"/><Relationship Id="rId6" Type="http://schemas.openxmlformats.org/officeDocument/2006/relationships/slideLayout" Target="../slideLayouts/slideLayout28.xml"/><Relationship Id="rId11" Type="http://schemas.openxmlformats.org/officeDocument/2006/relationships/image" Target="../media/image58.png"/><Relationship Id="rId5" Type="http://schemas.openxmlformats.org/officeDocument/2006/relationships/audio" Target="../media/media5.wav"/><Relationship Id="rId15" Type="http://schemas.openxmlformats.org/officeDocument/2006/relationships/image" Target="../media/image61.jpeg"/><Relationship Id="rId10" Type="http://schemas.openxmlformats.org/officeDocument/2006/relationships/audio" Target="../media/audio3.wav"/><Relationship Id="rId19" Type="http://schemas.openxmlformats.org/officeDocument/2006/relationships/image" Target="../media/image68.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60.emf"/></Relationships>
</file>

<file path=ppt/slides/_rels/slide4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1.jpeg"/><Relationship Id="rId18" Type="http://schemas.openxmlformats.org/officeDocument/2006/relationships/image" Target="../media/image68.pn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60.emf"/><Relationship Id="rId17" Type="http://schemas.openxmlformats.org/officeDocument/2006/relationships/slide" Target="slide36.xml"/><Relationship Id="rId2" Type="http://schemas.microsoft.com/office/2007/relationships/media" Target="../media/media4.wav"/><Relationship Id="rId16" Type="http://schemas.openxmlformats.org/officeDocument/2006/relationships/image" Target="../media/image70.png"/><Relationship Id="rId1" Type="http://schemas.openxmlformats.org/officeDocument/2006/relationships/tags" Target="../tags/tag4.xml"/><Relationship Id="rId6" Type="http://schemas.openxmlformats.org/officeDocument/2006/relationships/slideLayout" Target="../slideLayouts/slideLayout28.xml"/><Relationship Id="rId11" Type="http://schemas.openxmlformats.org/officeDocument/2006/relationships/image" Target="../media/image59.png"/><Relationship Id="rId5" Type="http://schemas.openxmlformats.org/officeDocument/2006/relationships/audio" Target="../media/media5.wav"/><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9.sv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0.emf"/><Relationship Id="rId18" Type="http://schemas.openxmlformats.org/officeDocument/2006/relationships/slide" Target="slide36.xml"/><Relationship Id="rId3" Type="http://schemas.openxmlformats.org/officeDocument/2006/relationships/audio" Target="../media/media4.wav"/><Relationship Id="rId7" Type="http://schemas.openxmlformats.org/officeDocument/2006/relationships/notesSlide" Target="../notesSlides/notesSlide23.xml"/><Relationship Id="rId12" Type="http://schemas.openxmlformats.org/officeDocument/2006/relationships/image" Target="../media/image59.png"/><Relationship Id="rId17" Type="http://schemas.openxmlformats.org/officeDocument/2006/relationships/image" Target="../media/image71.png"/><Relationship Id="rId2" Type="http://schemas.microsoft.com/office/2007/relationships/media" Target="../media/media4.wav"/><Relationship Id="rId16" Type="http://schemas.openxmlformats.org/officeDocument/2006/relationships/image" Target="../media/image63.png"/><Relationship Id="rId20" Type="http://schemas.openxmlformats.org/officeDocument/2006/relationships/image" Target="../media/image73.svg"/><Relationship Id="rId1" Type="http://schemas.openxmlformats.org/officeDocument/2006/relationships/tags" Target="../tags/tag5.xml"/><Relationship Id="rId6" Type="http://schemas.openxmlformats.org/officeDocument/2006/relationships/slideLayout" Target="../slideLayouts/slideLayout28.xml"/><Relationship Id="rId11" Type="http://schemas.openxmlformats.org/officeDocument/2006/relationships/image" Target="../media/image58.png"/><Relationship Id="rId5" Type="http://schemas.openxmlformats.org/officeDocument/2006/relationships/audio" Target="../media/media5.wav"/><Relationship Id="rId15" Type="http://schemas.openxmlformats.org/officeDocument/2006/relationships/image" Target="../media/image62.png"/><Relationship Id="rId10" Type="http://schemas.openxmlformats.org/officeDocument/2006/relationships/audio" Target="../media/audio3.wav"/><Relationship Id="rId19" Type="http://schemas.openxmlformats.org/officeDocument/2006/relationships/image" Target="../media/image72.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61.jpeg"/></Relationships>
</file>

<file path=ppt/slides/_rels/slide4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1.jpeg"/><Relationship Id="rId18" Type="http://schemas.openxmlformats.org/officeDocument/2006/relationships/image" Target="../media/image75.sv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60.emf"/><Relationship Id="rId17" Type="http://schemas.openxmlformats.org/officeDocument/2006/relationships/image" Target="../media/image74.png"/><Relationship Id="rId2" Type="http://schemas.microsoft.com/office/2007/relationships/media" Target="../media/media4.wav"/><Relationship Id="rId16" Type="http://schemas.openxmlformats.org/officeDocument/2006/relationships/slide" Target="slide36.xml"/><Relationship Id="rId1" Type="http://schemas.openxmlformats.org/officeDocument/2006/relationships/tags" Target="../tags/tag6.xml"/><Relationship Id="rId6" Type="http://schemas.openxmlformats.org/officeDocument/2006/relationships/slideLayout" Target="../slideLayouts/slideLayout28.xml"/><Relationship Id="rId11" Type="http://schemas.openxmlformats.org/officeDocument/2006/relationships/image" Target="../media/image59.png"/><Relationship Id="rId5" Type="http://schemas.openxmlformats.org/officeDocument/2006/relationships/audio" Target="../media/media5.wav"/><Relationship Id="rId15" Type="http://schemas.openxmlformats.org/officeDocument/2006/relationships/image" Target="../media/image63.png"/><Relationship Id="rId10" Type="http://schemas.openxmlformats.org/officeDocument/2006/relationships/image" Target="../media/image58.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1.jpeg"/><Relationship Id="rId18" Type="http://schemas.openxmlformats.org/officeDocument/2006/relationships/image" Target="../media/image77.sv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60.emf"/><Relationship Id="rId17" Type="http://schemas.openxmlformats.org/officeDocument/2006/relationships/image" Target="../media/image76.png"/><Relationship Id="rId2" Type="http://schemas.microsoft.com/office/2007/relationships/media" Target="../media/media4.wav"/><Relationship Id="rId16" Type="http://schemas.openxmlformats.org/officeDocument/2006/relationships/slide" Target="slide36.xml"/><Relationship Id="rId1" Type="http://schemas.openxmlformats.org/officeDocument/2006/relationships/tags" Target="../tags/tag7.xml"/><Relationship Id="rId6" Type="http://schemas.openxmlformats.org/officeDocument/2006/relationships/slideLayout" Target="../slideLayouts/slideLayout28.xml"/><Relationship Id="rId11" Type="http://schemas.openxmlformats.org/officeDocument/2006/relationships/image" Target="../media/image59.png"/><Relationship Id="rId5" Type="http://schemas.openxmlformats.org/officeDocument/2006/relationships/audio" Target="../media/media5.wav"/><Relationship Id="rId15" Type="http://schemas.openxmlformats.org/officeDocument/2006/relationships/image" Target="../media/image63.png"/><Relationship Id="rId10" Type="http://schemas.openxmlformats.org/officeDocument/2006/relationships/image" Target="../media/image58.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36.xml"/><Relationship Id="rId18" Type="http://schemas.openxmlformats.org/officeDocument/2006/relationships/image" Target="../media/image76.png"/><Relationship Id="rId3" Type="http://schemas.openxmlformats.org/officeDocument/2006/relationships/audio" Target="../media/media4.wav"/><Relationship Id="rId7" Type="http://schemas.openxmlformats.org/officeDocument/2006/relationships/notesSlide" Target="../notesSlides/notesSlide24.xml"/><Relationship Id="rId12" Type="http://schemas.openxmlformats.org/officeDocument/2006/relationships/image" Target="../media/image59.png"/><Relationship Id="rId17" Type="http://schemas.openxmlformats.org/officeDocument/2006/relationships/image" Target="../media/image63.png"/><Relationship Id="rId2" Type="http://schemas.microsoft.com/office/2007/relationships/media" Target="../media/media4.wav"/><Relationship Id="rId16" Type="http://schemas.openxmlformats.org/officeDocument/2006/relationships/image" Target="../media/image62.png"/><Relationship Id="rId1" Type="http://schemas.openxmlformats.org/officeDocument/2006/relationships/tags" Target="../tags/tag8.xml"/><Relationship Id="rId6" Type="http://schemas.openxmlformats.org/officeDocument/2006/relationships/slideLayout" Target="../slideLayouts/slideLayout28.xml"/><Relationship Id="rId11" Type="http://schemas.openxmlformats.org/officeDocument/2006/relationships/image" Target="../media/image58.png"/><Relationship Id="rId5" Type="http://schemas.openxmlformats.org/officeDocument/2006/relationships/audio" Target="../media/media5.wav"/><Relationship Id="rId15" Type="http://schemas.openxmlformats.org/officeDocument/2006/relationships/image" Target="../media/image61.jpeg"/><Relationship Id="rId10" Type="http://schemas.openxmlformats.org/officeDocument/2006/relationships/audio" Target="../media/audio3.wav"/><Relationship Id="rId19" Type="http://schemas.openxmlformats.org/officeDocument/2006/relationships/image" Target="../media/image77.sv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60.emf"/></Relationships>
</file>

<file path=ppt/slides/_rels/slide4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0.emf"/><Relationship Id="rId18" Type="http://schemas.openxmlformats.org/officeDocument/2006/relationships/image" Target="../media/image76.png"/><Relationship Id="rId3" Type="http://schemas.openxmlformats.org/officeDocument/2006/relationships/audio" Target="../media/media4.wav"/><Relationship Id="rId7" Type="http://schemas.openxmlformats.org/officeDocument/2006/relationships/notesSlide" Target="../notesSlides/notesSlide25.xml"/><Relationship Id="rId12" Type="http://schemas.openxmlformats.org/officeDocument/2006/relationships/image" Target="../media/image59.png"/><Relationship Id="rId17" Type="http://schemas.openxmlformats.org/officeDocument/2006/relationships/slide" Target="slide36.xml"/><Relationship Id="rId2" Type="http://schemas.microsoft.com/office/2007/relationships/media" Target="../media/media4.wav"/><Relationship Id="rId16" Type="http://schemas.openxmlformats.org/officeDocument/2006/relationships/image" Target="../media/image63.png"/><Relationship Id="rId1" Type="http://schemas.openxmlformats.org/officeDocument/2006/relationships/tags" Target="../tags/tag9.xml"/><Relationship Id="rId6" Type="http://schemas.openxmlformats.org/officeDocument/2006/relationships/slideLayout" Target="../slideLayouts/slideLayout28.xml"/><Relationship Id="rId11" Type="http://schemas.openxmlformats.org/officeDocument/2006/relationships/image" Target="../media/image58.png"/><Relationship Id="rId5" Type="http://schemas.openxmlformats.org/officeDocument/2006/relationships/audio" Target="../media/media5.wav"/><Relationship Id="rId15" Type="http://schemas.openxmlformats.org/officeDocument/2006/relationships/image" Target="../media/image62.png"/><Relationship Id="rId10" Type="http://schemas.openxmlformats.org/officeDocument/2006/relationships/audio" Target="../media/audio3.wav"/><Relationship Id="rId19" Type="http://schemas.openxmlformats.org/officeDocument/2006/relationships/image" Target="../media/image77.sv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1.jpeg"/><Relationship Id="rId18" Type="http://schemas.openxmlformats.org/officeDocument/2006/relationships/image" Target="../media/image77.sv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60.emf"/><Relationship Id="rId17" Type="http://schemas.openxmlformats.org/officeDocument/2006/relationships/image" Target="../media/image76.png"/><Relationship Id="rId2" Type="http://schemas.microsoft.com/office/2007/relationships/media" Target="../media/media4.wav"/><Relationship Id="rId16" Type="http://schemas.openxmlformats.org/officeDocument/2006/relationships/slide" Target="slide36.xml"/><Relationship Id="rId1" Type="http://schemas.openxmlformats.org/officeDocument/2006/relationships/tags" Target="../tags/tag10.xml"/><Relationship Id="rId6" Type="http://schemas.openxmlformats.org/officeDocument/2006/relationships/slideLayout" Target="../slideLayouts/slideLayout28.xml"/><Relationship Id="rId11" Type="http://schemas.openxmlformats.org/officeDocument/2006/relationships/image" Target="../media/image59.png"/><Relationship Id="rId5" Type="http://schemas.openxmlformats.org/officeDocument/2006/relationships/audio" Target="../media/media5.wav"/><Relationship Id="rId15" Type="http://schemas.openxmlformats.org/officeDocument/2006/relationships/image" Target="../media/image63.png"/><Relationship Id="rId10" Type="http://schemas.openxmlformats.org/officeDocument/2006/relationships/image" Target="../media/image58.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0.emf"/><Relationship Id="rId18" Type="http://schemas.openxmlformats.org/officeDocument/2006/relationships/image" Target="../media/image77.sv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slide" Target="slide36.xml"/><Relationship Id="rId17" Type="http://schemas.openxmlformats.org/officeDocument/2006/relationships/image" Target="../media/image76.png"/><Relationship Id="rId2" Type="http://schemas.microsoft.com/office/2007/relationships/media" Target="../media/media4.wav"/><Relationship Id="rId16" Type="http://schemas.openxmlformats.org/officeDocument/2006/relationships/image" Target="../media/image63.png"/><Relationship Id="rId1" Type="http://schemas.openxmlformats.org/officeDocument/2006/relationships/tags" Target="../tags/tag11.xml"/><Relationship Id="rId6" Type="http://schemas.openxmlformats.org/officeDocument/2006/relationships/slideLayout" Target="../slideLayouts/slideLayout28.xml"/><Relationship Id="rId11" Type="http://schemas.openxmlformats.org/officeDocument/2006/relationships/image" Target="../media/image59.png"/><Relationship Id="rId5" Type="http://schemas.openxmlformats.org/officeDocument/2006/relationships/audio" Target="../media/media5.wav"/><Relationship Id="rId15" Type="http://schemas.openxmlformats.org/officeDocument/2006/relationships/image" Target="../media/image62.png"/><Relationship Id="rId10" Type="http://schemas.openxmlformats.org/officeDocument/2006/relationships/image" Target="../media/image58.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92D050"/>
            </a:gs>
            <a:gs pos="64999">
              <a:schemeClr val="accent6">
                <a:lumMod val="40000"/>
                <a:lumOff val="60000"/>
              </a:schemeClr>
            </a:gs>
            <a:gs pos="10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grpSp>
        <p:nvGrpSpPr>
          <p:cNvPr id="39" name="Group 38"/>
          <p:cNvGrpSpPr/>
          <p:nvPr/>
        </p:nvGrpSpPr>
        <p:grpSpPr>
          <a:xfrm>
            <a:off x="767349" y="370647"/>
            <a:ext cx="11130027" cy="2869655"/>
            <a:chOff x="767349" y="370646"/>
            <a:chExt cx="11130027" cy="2869655"/>
          </a:xfrm>
        </p:grpSpPr>
        <p:sp>
          <p:nvSpPr>
            <p:cNvPr id="38" name="Horizontal Scroll 37"/>
            <p:cNvSpPr/>
            <p:nvPr/>
          </p:nvSpPr>
          <p:spPr>
            <a:xfrm>
              <a:off x="767349" y="370646"/>
              <a:ext cx="11130027" cy="2869655"/>
            </a:xfrm>
            <a:prstGeom prst="horizontalScroll">
              <a:avLst/>
            </a:prstGeom>
            <a:solidFill>
              <a:schemeClr val="accent5">
                <a:lumMod val="40000"/>
                <a:lumOff val="60000"/>
              </a:schemeClr>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55703" y="681915"/>
              <a:ext cx="8904040" cy="187743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QUÝ THẦY CÔ </a:t>
              </a:r>
            </a:p>
            <a:p>
              <a:pPr algn="ctr"/>
              <a:r>
                <a:rPr lang="en-US" sz="5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ĐẾN DỰ GIỜ LỚP</a:t>
              </a:r>
            </a:p>
          </p:txBody>
        </p:sp>
      </p:grpSp>
      <p:grpSp>
        <p:nvGrpSpPr>
          <p:cNvPr id="36" name="Group 35"/>
          <p:cNvGrpSpPr/>
          <p:nvPr/>
        </p:nvGrpSpPr>
        <p:grpSpPr>
          <a:xfrm>
            <a:off x="-847813" y="3236202"/>
            <a:ext cx="4808789" cy="3607914"/>
            <a:chOff x="-847814" y="3236202"/>
            <a:chExt cx="4808789" cy="3607914"/>
          </a:xfrm>
        </p:grpSpPr>
        <p:grpSp>
          <p:nvGrpSpPr>
            <p:cNvPr id="14" name="Group 13"/>
            <p:cNvGrpSpPr/>
            <p:nvPr/>
          </p:nvGrpSpPr>
          <p:grpSpPr>
            <a:xfrm rot="17893639">
              <a:off x="-24050" y="3829685"/>
              <a:ext cx="1837428" cy="3484955"/>
              <a:chOff x="685800" y="2931155"/>
              <a:chExt cx="1837428" cy="3484955"/>
            </a:xfrm>
          </p:grpSpPr>
          <p:sp>
            <p:nvSpPr>
              <p:cNvPr id="5" name="Teardrop 4"/>
              <p:cNvSpPr/>
              <p:nvPr/>
            </p:nvSpPr>
            <p:spPr>
              <a:xfrm rot="5203245">
                <a:off x="685800" y="2956560"/>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p:cNvSpPr/>
              <p:nvPr/>
            </p:nvSpPr>
            <p:spPr>
              <a:xfrm rot="10800000">
                <a:off x="1574810" y="2931155"/>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p:cNvSpPr/>
              <p:nvPr/>
            </p:nvSpPr>
            <p:spPr>
              <a:xfrm rot="16028279">
                <a:off x="1608828" y="3828450"/>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p:nvSpPr>
            <p:spPr>
              <a:xfrm rot="21217995">
                <a:off x="728533" y="3854071"/>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20820" y="3577590"/>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Diagonal Stripe 9"/>
              <p:cNvSpPr/>
              <p:nvPr/>
            </p:nvSpPr>
            <p:spPr>
              <a:xfrm>
                <a:off x="1109227" y="4434840"/>
                <a:ext cx="592577" cy="1981270"/>
              </a:xfrm>
              <a:custGeom>
                <a:avLst/>
                <a:gdLst>
                  <a:gd name="connsiteX0" fmla="*/ 0 w 604525"/>
                  <a:gd name="connsiteY0" fmla="*/ 883920 h 1767840"/>
                  <a:gd name="connsiteX1" fmla="*/ 302263 w 604525"/>
                  <a:gd name="connsiteY1" fmla="*/ 0 h 1767840"/>
                  <a:gd name="connsiteX2" fmla="*/ 604525 w 604525"/>
                  <a:gd name="connsiteY2" fmla="*/ 0 h 1767840"/>
                  <a:gd name="connsiteX3" fmla="*/ 0 w 604525"/>
                  <a:gd name="connsiteY3" fmla="*/ 1767840 h 1767840"/>
                  <a:gd name="connsiteX4" fmla="*/ 0 w 604525"/>
                  <a:gd name="connsiteY4" fmla="*/ 883920 h 1767840"/>
                  <a:gd name="connsiteX0" fmla="*/ 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0 w 604525"/>
                  <a:gd name="connsiteY4" fmla="*/ 883920 h 1767840"/>
                  <a:gd name="connsiteX0" fmla="*/ 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0 w 604525"/>
                  <a:gd name="connsiteY4" fmla="*/ 883920 h 1767840"/>
                  <a:gd name="connsiteX0" fmla="*/ 7620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76200 w 604525"/>
                  <a:gd name="connsiteY4" fmla="*/ 883920 h 1767840"/>
                  <a:gd name="connsiteX0" fmla="*/ 149175 w 677500"/>
                  <a:gd name="connsiteY0" fmla="*/ 883920 h 1767840"/>
                  <a:gd name="connsiteX1" fmla="*/ 451438 w 677500"/>
                  <a:gd name="connsiteY1" fmla="*/ 106680 h 1767840"/>
                  <a:gd name="connsiteX2" fmla="*/ 677500 w 677500"/>
                  <a:gd name="connsiteY2" fmla="*/ 0 h 1767840"/>
                  <a:gd name="connsiteX3" fmla="*/ 72975 w 677500"/>
                  <a:gd name="connsiteY3" fmla="*/ 1767840 h 1767840"/>
                  <a:gd name="connsiteX4" fmla="*/ 149175 w 677500"/>
                  <a:gd name="connsiteY4" fmla="*/ 883920 h 1767840"/>
                  <a:gd name="connsiteX0" fmla="*/ 131523 w 659848"/>
                  <a:gd name="connsiteY0" fmla="*/ 883920 h 1889760"/>
                  <a:gd name="connsiteX1" fmla="*/ 433786 w 659848"/>
                  <a:gd name="connsiteY1" fmla="*/ 106680 h 1889760"/>
                  <a:gd name="connsiteX2" fmla="*/ 659848 w 659848"/>
                  <a:gd name="connsiteY2" fmla="*/ 0 h 1889760"/>
                  <a:gd name="connsiteX3" fmla="*/ 116283 w 659848"/>
                  <a:gd name="connsiteY3" fmla="*/ 1889760 h 1889760"/>
                  <a:gd name="connsiteX4" fmla="*/ 131523 w 659848"/>
                  <a:gd name="connsiteY4" fmla="*/ 883920 h 1889760"/>
                  <a:gd name="connsiteX0" fmla="*/ 131523 w 659848"/>
                  <a:gd name="connsiteY0" fmla="*/ 883920 h 1889760"/>
                  <a:gd name="connsiteX1" fmla="*/ 403306 w 659848"/>
                  <a:gd name="connsiteY1" fmla="*/ 15240 h 1889760"/>
                  <a:gd name="connsiteX2" fmla="*/ 659848 w 659848"/>
                  <a:gd name="connsiteY2" fmla="*/ 0 h 1889760"/>
                  <a:gd name="connsiteX3" fmla="*/ 116283 w 659848"/>
                  <a:gd name="connsiteY3" fmla="*/ 1889760 h 1889760"/>
                  <a:gd name="connsiteX4" fmla="*/ 131523 w 659848"/>
                  <a:gd name="connsiteY4" fmla="*/ 883920 h 1889760"/>
                  <a:gd name="connsiteX0" fmla="*/ 131523 w 644608"/>
                  <a:gd name="connsiteY0" fmla="*/ 868680 h 1874520"/>
                  <a:gd name="connsiteX1" fmla="*/ 403306 w 644608"/>
                  <a:gd name="connsiteY1" fmla="*/ 0 h 1874520"/>
                  <a:gd name="connsiteX2" fmla="*/ 644608 w 644608"/>
                  <a:gd name="connsiteY2" fmla="*/ 91440 h 1874520"/>
                  <a:gd name="connsiteX3" fmla="*/ 116283 w 644608"/>
                  <a:gd name="connsiteY3" fmla="*/ 1874520 h 1874520"/>
                  <a:gd name="connsiteX4" fmla="*/ 131523 w 644608"/>
                  <a:gd name="connsiteY4" fmla="*/ 868680 h 1874520"/>
                  <a:gd name="connsiteX0" fmla="*/ 172273 w 563438"/>
                  <a:gd name="connsiteY0" fmla="*/ 975360 h 1874520"/>
                  <a:gd name="connsiteX1" fmla="*/ 322136 w 563438"/>
                  <a:gd name="connsiteY1" fmla="*/ 0 h 1874520"/>
                  <a:gd name="connsiteX2" fmla="*/ 563438 w 563438"/>
                  <a:gd name="connsiteY2" fmla="*/ 91440 h 1874520"/>
                  <a:gd name="connsiteX3" fmla="*/ 35113 w 563438"/>
                  <a:gd name="connsiteY3" fmla="*/ 1874520 h 1874520"/>
                  <a:gd name="connsiteX4" fmla="*/ 172273 w 563438"/>
                  <a:gd name="connsiteY4" fmla="*/ 975360 h 1874520"/>
                  <a:gd name="connsiteX0" fmla="*/ 172273 w 563438"/>
                  <a:gd name="connsiteY0" fmla="*/ 883920 h 1783080"/>
                  <a:gd name="connsiteX1" fmla="*/ 398336 w 563438"/>
                  <a:gd name="connsiteY1" fmla="*/ 45720 h 1783080"/>
                  <a:gd name="connsiteX2" fmla="*/ 563438 w 563438"/>
                  <a:gd name="connsiteY2" fmla="*/ 0 h 1783080"/>
                  <a:gd name="connsiteX3" fmla="*/ 35113 w 563438"/>
                  <a:gd name="connsiteY3" fmla="*/ 1783080 h 1783080"/>
                  <a:gd name="connsiteX4" fmla="*/ 172273 w 563438"/>
                  <a:gd name="connsiteY4" fmla="*/ 883920 h 1783080"/>
                  <a:gd name="connsiteX0" fmla="*/ 172273 w 487238"/>
                  <a:gd name="connsiteY0" fmla="*/ 883920 h 1783080"/>
                  <a:gd name="connsiteX1" fmla="*/ 398336 w 487238"/>
                  <a:gd name="connsiteY1" fmla="*/ 45720 h 1783080"/>
                  <a:gd name="connsiteX2" fmla="*/ 487238 w 487238"/>
                  <a:gd name="connsiteY2" fmla="*/ 0 h 1783080"/>
                  <a:gd name="connsiteX3" fmla="*/ 35113 w 487238"/>
                  <a:gd name="connsiteY3" fmla="*/ 1783080 h 1783080"/>
                  <a:gd name="connsiteX4" fmla="*/ 172273 w 487238"/>
                  <a:gd name="connsiteY4" fmla="*/ 883920 h 1783080"/>
                  <a:gd name="connsiteX0" fmla="*/ 172273 w 487238"/>
                  <a:gd name="connsiteY0" fmla="*/ 883920 h 1783080"/>
                  <a:gd name="connsiteX1" fmla="*/ 398336 w 487238"/>
                  <a:gd name="connsiteY1" fmla="*/ 45720 h 1783080"/>
                  <a:gd name="connsiteX2" fmla="*/ 487238 w 487238"/>
                  <a:gd name="connsiteY2" fmla="*/ 0 h 1783080"/>
                  <a:gd name="connsiteX3" fmla="*/ 35113 w 487238"/>
                  <a:gd name="connsiteY3" fmla="*/ 1783080 h 1783080"/>
                  <a:gd name="connsiteX4" fmla="*/ 172273 w 487238"/>
                  <a:gd name="connsiteY4" fmla="*/ 883920 h 1783080"/>
                  <a:gd name="connsiteX0" fmla="*/ 172273 w 487238"/>
                  <a:gd name="connsiteY0" fmla="*/ 883920 h 1783300"/>
                  <a:gd name="connsiteX1" fmla="*/ 398336 w 487238"/>
                  <a:gd name="connsiteY1" fmla="*/ 45720 h 1783300"/>
                  <a:gd name="connsiteX2" fmla="*/ 487238 w 487238"/>
                  <a:gd name="connsiteY2" fmla="*/ 0 h 1783300"/>
                  <a:gd name="connsiteX3" fmla="*/ 339913 w 487238"/>
                  <a:gd name="connsiteY3" fmla="*/ 960120 h 1783300"/>
                  <a:gd name="connsiteX4" fmla="*/ 35113 w 487238"/>
                  <a:gd name="connsiteY4" fmla="*/ 1783080 h 1783300"/>
                  <a:gd name="connsiteX5" fmla="*/ 172273 w 487238"/>
                  <a:gd name="connsiteY5" fmla="*/ 883920 h 1783300"/>
                  <a:gd name="connsiteX0" fmla="*/ 277612 w 592577"/>
                  <a:gd name="connsiteY0" fmla="*/ 883920 h 1859350"/>
                  <a:gd name="connsiteX1" fmla="*/ 503675 w 592577"/>
                  <a:gd name="connsiteY1" fmla="*/ 45720 h 1859350"/>
                  <a:gd name="connsiteX2" fmla="*/ 592577 w 592577"/>
                  <a:gd name="connsiteY2" fmla="*/ 0 h 1859350"/>
                  <a:gd name="connsiteX3" fmla="*/ 445252 w 592577"/>
                  <a:gd name="connsiteY3" fmla="*/ 960120 h 1859350"/>
                  <a:gd name="connsiteX4" fmla="*/ 140452 w 592577"/>
                  <a:gd name="connsiteY4" fmla="*/ 1783080 h 1859350"/>
                  <a:gd name="connsiteX5" fmla="*/ 3292 w 592577"/>
                  <a:gd name="connsiteY5" fmla="*/ 1737360 h 1859350"/>
                  <a:gd name="connsiteX6" fmla="*/ 277612 w 592577"/>
                  <a:gd name="connsiteY6" fmla="*/ 883920 h 1859350"/>
                  <a:gd name="connsiteX0" fmla="*/ 277612 w 592577"/>
                  <a:gd name="connsiteY0" fmla="*/ 1005840 h 1981270"/>
                  <a:gd name="connsiteX1" fmla="*/ 534155 w 592577"/>
                  <a:gd name="connsiteY1" fmla="*/ 0 h 1981270"/>
                  <a:gd name="connsiteX2" fmla="*/ 592577 w 592577"/>
                  <a:gd name="connsiteY2" fmla="*/ 121920 h 1981270"/>
                  <a:gd name="connsiteX3" fmla="*/ 445252 w 592577"/>
                  <a:gd name="connsiteY3" fmla="*/ 1082040 h 1981270"/>
                  <a:gd name="connsiteX4" fmla="*/ 140452 w 592577"/>
                  <a:gd name="connsiteY4" fmla="*/ 1905000 h 1981270"/>
                  <a:gd name="connsiteX5" fmla="*/ 3292 w 592577"/>
                  <a:gd name="connsiteY5" fmla="*/ 1859280 h 1981270"/>
                  <a:gd name="connsiteX6" fmla="*/ 277612 w 592577"/>
                  <a:gd name="connsiteY6" fmla="*/ 1005840 h 198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577" h="1981270">
                    <a:moveTo>
                      <a:pt x="277612" y="1005840"/>
                    </a:moveTo>
                    <a:cubicBezTo>
                      <a:pt x="403766" y="746760"/>
                      <a:pt x="484201" y="335280"/>
                      <a:pt x="534155" y="0"/>
                    </a:cubicBezTo>
                    <a:lnTo>
                      <a:pt x="592577" y="121920"/>
                    </a:lnTo>
                    <a:cubicBezTo>
                      <a:pt x="572680" y="274320"/>
                      <a:pt x="520606" y="784860"/>
                      <a:pt x="445252" y="1082040"/>
                    </a:cubicBezTo>
                    <a:cubicBezTo>
                      <a:pt x="369898" y="1379220"/>
                      <a:pt x="198872" y="1793240"/>
                      <a:pt x="140452" y="1905000"/>
                    </a:cubicBezTo>
                    <a:cubicBezTo>
                      <a:pt x="82032" y="2016760"/>
                      <a:pt x="-19568" y="2009140"/>
                      <a:pt x="3292" y="1859280"/>
                    </a:cubicBezTo>
                    <a:cubicBezTo>
                      <a:pt x="26152" y="1709420"/>
                      <a:pt x="209455" y="1270000"/>
                      <a:pt x="277612" y="1005840"/>
                    </a:cubicBezTo>
                    <a:close/>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ardrop 11"/>
              <p:cNvSpPr/>
              <p:nvPr/>
            </p:nvSpPr>
            <p:spPr>
              <a:xfrm rot="12739366">
                <a:off x="1676775" y="5022251"/>
                <a:ext cx="277080" cy="806448"/>
              </a:xfrm>
              <a:custGeom>
                <a:avLst/>
                <a:gdLst>
                  <a:gd name="connsiteX0" fmla="*/ 0 w 385094"/>
                  <a:gd name="connsiteY0" fmla="*/ 403209 h 806417"/>
                  <a:gd name="connsiteX1" fmla="*/ 192547 w 385094"/>
                  <a:gd name="connsiteY1" fmla="*/ 0 h 806417"/>
                  <a:gd name="connsiteX2" fmla="*/ 385094 w 385094"/>
                  <a:gd name="connsiteY2" fmla="*/ 0 h 806417"/>
                  <a:gd name="connsiteX3" fmla="*/ 385094 w 385094"/>
                  <a:gd name="connsiteY3" fmla="*/ 403209 h 806417"/>
                  <a:gd name="connsiteX4" fmla="*/ 192547 w 385094"/>
                  <a:gd name="connsiteY4" fmla="*/ 806418 h 806417"/>
                  <a:gd name="connsiteX5" fmla="*/ 0 w 385094"/>
                  <a:gd name="connsiteY5" fmla="*/ 403209 h 806417"/>
                  <a:gd name="connsiteX0" fmla="*/ 250 w 385344"/>
                  <a:gd name="connsiteY0" fmla="*/ 403209 h 806418"/>
                  <a:gd name="connsiteX1" fmla="*/ 164417 w 385344"/>
                  <a:gd name="connsiteY1" fmla="*/ 126163 h 806418"/>
                  <a:gd name="connsiteX2" fmla="*/ 385344 w 385344"/>
                  <a:gd name="connsiteY2" fmla="*/ 0 h 806418"/>
                  <a:gd name="connsiteX3" fmla="*/ 385344 w 385344"/>
                  <a:gd name="connsiteY3" fmla="*/ 403209 h 806418"/>
                  <a:gd name="connsiteX4" fmla="*/ 192797 w 385344"/>
                  <a:gd name="connsiteY4" fmla="*/ 806418 h 806418"/>
                  <a:gd name="connsiteX5" fmla="*/ 250 w 385344"/>
                  <a:gd name="connsiteY5" fmla="*/ 403209 h 806418"/>
                  <a:gd name="connsiteX0" fmla="*/ 31027 w 277080"/>
                  <a:gd name="connsiteY0" fmla="*/ 423440 h 806448"/>
                  <a:gd name="connsiteX1" fmla="*/ 56153 w 277080"/>
                  <a:gd name="connsiteY1" fmla="*/ 126163 h 806448"/>
                  <a:gd name="connsiteX2" fmla="*/ 277080 w 277080"/>
                  <a:gd name="connsiteY2" fmla="*/ 0 h 806448"/>
                  <a:gd name="connsiteX3" fmla="*/ 277080 w 277080"/>
                  <a:gd name="connsiteY3" fmla="*/ 403209 h 806448"/>
                  <a:gd name="connsiteX4" fmla="*/ 84533 w 277080"/>
                  <a:gd name="connsiteY4" fmla="*/ 806418 h 806448"/>
                  <a:gd name="connsiteX5" fmla="*/ 31027 w 277080"/>
                  <a:gd name="connsiteY5" fmla="*/ 423440 h 8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80" h="806448">
                    <a:moveTo>
                      <a:pt x="31027" y="423440"/>
                    </a:moveTo>
                    <a:cubicBezTo>
                      <a:pt x="26297" y="310064"/>
                      <a:pt x="-50188" y="126163"/>
                      <a:pt x="56153" y="126163"/>
                    </a:cubicBezTo>
                    <a:lnTo>
                      <a:pt x="277080" y="0"/>
                    </a:lnTo>
                    <a:lnTo>
                      <a:pt x="277080" y="403209"/>
                    </a:lnTo>
                    <a:cubicBezTo>
                      <a:pt x="277080" y="625895"/>
                      <a:pt x="125542" y="803046"/>
                      <a:pt x="84533" y="806418"/>
                    </a:cubicBezTo>
                    <a:cubicBezTo>
                      <a:pt x="43524" y="809790"/>
                      <a:pt x="35757" y="536816"/>
                      <a:pt x="31027" y="42344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19836487">
              <a:off x="869065" y="3236202"/>
              <a:ext cx="1837428" cy="3484955"/>
              <a:chOff x="685800" y="2931155"/>
              <a:chExt cx="1837428" cy="3484955"/>
            </a:xfrm>
          </p:grpSpPr>
          <p:sp>
            <p:nvSpPr>
              <p:cNvPr id="16" name="Teardrop 15"/>
              <p:cNvSpPr/>
              <p:nvPr/>
            </p:nvSpPr>
            <p:spPr>
              <a:xfrm rot="5203245">
                <a:off x="685800" y="2956560"/>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p:cNvSpPr/>
              <p:nvPr/>
            </p:nvSpPr>
            <p:spPr>
              <a:xfrm rot="10800000">
                <a:off x="1574810" y="2931155"/>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rot="16028279">
                <a:off x="1608828" y="3828450"/>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rot="21217995">
                <a:off x="728533" y="3854071"/>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20820" y="3577590"/>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Diagonal Stripe 9"/>
              <p:cNvSpPr/>
              <p:nvPr/>
            </p:nvSpPr>
            <p:spPr>
              <a:xfrm>
                <a:off x="1109227" y="4434840"/>
                <a:ext cx="592577" cy="1981270"/>
              </a:xfrm>
              <a:custGeom>
                <a:avLst/>
                <a:gdLst>
                  <a:gd name="connsiteX0" fmla="*/ 0 w 604525"/>
                  <a:gd name="connsiteY0" fmla="*/ 883920 h 1767840"/>
                  <a:gd name="connsiteX1" fmla="*/ 302263 w 604525"/>
                  <a:gd name="connsiteY1" fmla="*/ 0 h 1767840"/>
                  <a:gd name="connsiteX2" fmla="*/ 604525 w 604525"/>
                  <a:gd name="connsiteY2" fmla="*/ 0 h 1767840"/>
                  <a:gd name="connsiteX3" fmla="*/ 0 w 604525"/>
                  <a:gd name="connsiteY3" fmla="*/ 1767840 h 1767840"/>
                  <a:gd name="connsiteX4" fmla="*/ 0 w 604525"/>
                  <a:gd name="connsiteY4" fmla="*/ 883920 h 1767840"/>
                  <a:gd name="connsiteX0" fmla="*/ 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0 w 604525"/>
                  <a:gd name="connsiteY4" fmla="*/ 883920 h 1767840"/>
                  <a:gd name="connsiteX0" fmla="*/ 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0 w 604525"/>
                  <a:gd name="connsiteY4" fmla="*/ 883920 h 1767840"/>
                  <a:gd name="connsiteX0" fmla="*/ 7620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76200 w 604525"/>
                  <a:gd name="connsiteY4" fmla="*/ 883920 h 1767840"/>
                  <a:gd name="connsiteX0" fmla="*/ 149175 w 677500"/>
                  <a:gd name="connsiteY0" fmla="*/ 883920 h 1767840"/>
                  <a:gd name="connsiteX1" fmla="*/ 451438 w 677500"/>
                  <a:gd name="connsiteY1" fmla="*/ 106680 h 1767840"/>
                  <a:gd name="connsiteX2" fmla="*/ 677500 w 677500"/>
                  <a:gd name="connsiteY2" fmla="*/ 0 h 1767840"/>
                  <a:gd name="connsiteX3" fmla="*/ 72975 w 677500"/>
                  <a:gd name="connsiteY3" fmla="*/ 1767840 h 1767840"/>
                  <a:gd name="connsiteX4" fmla="*/ 149175 w 677500"/>
                  <a:gd name="connsiteY4" fmla="*/ 883920 h 1767840"/>
                  <a:gd name="connsiteX0" fmla="*/ 131523 w 659848"/>
                  <a:gd name="connsiteY0" fmla="*/ 883920 h 1889760"/>
                  <a:gd name="connsiteX1" fmla="*/ 433786 w 659848"/>
                  <a:gd name="connsiteY1" fmla="*/ 106680 h 1889760"/>
                  <a:gd name="connsiteX2" fmla="*/ 659848 w 659848"/>
                  <a:gd name="connsiteY2" fmla="*/ 0 h 1889760"/>
                  <a:gd name="connsiteX3" fmla="*/ 116283 w 659848"/>
                  <a:gd name="connsiteY3" fmla="*/ 1889760 h 1889760"/>
                  <a:gd name="connsiteX4" fmla="*/ 131523 w 659848"/>
                  <a:gd name="connsiteY4" fmla="*/ 883920 h 1889760"/>
                  <a:gd name="connsiteX0" fmla="*/ 131523 w 659848"/>
                  <a:gd name="connsiteY0" fmla="*/ 883920 h 1889760"/>
                  <a:gd name="connsiteX1" fmla="*/ 403306 w 659848"/>
                  <a:gd name="connsiteY1" fmla="*/ 15240 h 1889760"/>
                  <a:gd name="connsiteX2" fmla="*/ 659848 w 659848"/>
                  <a:gd name="connsiteY2" fmla="*/ 0 h 1889760"/>
                  <a:gd name="connsiteX3" fmla="*/ 116283 w 659848"/>
                  <a:gd name="connsiteY3" fmla="*/ 1889760 h 1889760"/>
                  <a:gd name="connsiteX4" fmla="*/ 131523 w 659848"/>
                  <a:gd name="connsiteY4" fmla="*/ 883920 h 1889760"/>
                  <a:gd name="connsiteX0" fmla="*/ 131523 w 644608"/>
                  <a:gd name="connsiteY0" fmla="*/ 868680 h 1874520"/>
                  <a:gd name="connsiteX1" fmla="*/ 403306 w 644608"/>
                  <a:gd name="connsiteY1" fmla="*/ 0 h 1874520"/>
                  <a:gd name="connsiteX2" fmla="*/ 644608 w 644608"/>
                  <a:gd name="connsiteY2" fmla="*/ 91440 h 1874520"/>
                  <a:gd name="connsiteX3" fmla="*/ 116283 w 644608"/>
                  <a:gd name="connsiteY3" fmla="*/ 1874520 h 1874520"/>
                  <a:gd name="connsiteX4" fmla="*/ 131523 w 644608"/>
                  <a:gd name="connsiteY4" fmla="*/ 868680 h 1874520"/>
                  <a:gd name="connsiteX0" fmla="*/ 172273 w 563438"/>
                  <a:gd name="connsiteY0" fmla="*/ 975360 h 1874520"/>
                  <a:gd name="connsiteX1" fmla="*/ 322136 w 563438"/>
                  <a:gd name="connsiteY1" fmla="*/ 0 h 1874520"/>
                  <a:gd name="connsiteX2" fmla="*/ 563438 w 563438"/>
                  <a:gd name="connsiteY2" fmla="*/ 91440 h 1874520"/>
                  <a:gd name="connsiteX3" fmla="*/ 35113 w 563438"/>
                  <a:gd name="connsiteY3" fmla="*/ 1874520 h 1874520"/>
                  <a:gd name="connsiteX4" fmla="*/ 172273 w 563438"/>
                  <a:gd name="connsiteY4" fmla="*/ 975360 h 1874520"/>
                  <a:gd name="connsiteX0" fmla="*/ 172273 w 563438"/>
                  <a:gd name="connsiteY0" fmla="*/ 883920 h 1783080"/>
                  <a:gd name="connsiteX1" fmla="*/ 398336 w 563438"/>
                  <a:gd name="connsiteY1" fmla="*/ 45720 h 1783080"/>
                  <a:gd name="connsiteX2" fmla="*/ 563438 w 563438"/>
                  <a:gd name="connsiteY2" fmla="*/ 0 h 1783080"/>
                  <a:gd name="connsiteX3" fmla="*/ 35113 w 563438"/>
                  <a:gd name="connsiteY3" fmla="*/ 1783080 h 1783080"/>
                  <a:gd name="connsiteX4" fmla="*/ 172273 w 563438"/>
                  <a:gd name="connsiteY4" fmla="*/ 883920 h 1783080"/>
                  <a:gd name="connsiteX0" fmla="*/ 172273 w 487238"/>
                  <a:gd name="connsiteY0" fmla="*/ 883920 h 1783080"/>
                  <a:gd name="connsiteX1" fmla="*/ 398336 w 487238"/>
                  <a:gd name="connsiteY1" fmla="*/ 45720 h 1783080"/>
                  <a:gd name="connsiteX2" fmla="*/ 487238 w 487238"/>
                  <a:gd name="connsiteY2" fmla="*/ 0 h 1783080"/>
                  <a:gd name="connsiteX3" fmla="*/ 35113 w 487238"/>
                  <a:gd name="connsiteY3" fmla="*/ 1783080 h 1783080"/>
                  <a:gd name="connsiteX4" fmla="*/ 172273 w 487238"/>
                  <a:gd name="connsiteY4" fmla="*/ 883920 h 1783080"/>
                  <a:gd name="connsiteX0" fmla="*/ 172273 w 487238"/>
                  <a:gd name="connsiteY0" fmla="*/ 883920 h 1783080"/>
                  <a:gd name="connsiteX1" fmla="*/ 398336 w 487238"/>
                  <a:gd name="connsiteY1" fmla="*/ 45720 h 1783080"/>
                  <a:gd name="connsiteX2" fmla="*/ 487238 w 487238"/>
                  <a:gd name="connsiteY2" fmla="*/ 0 h 1783080"/>
                  <a:gd name="connsiteX3" fmla="*/ 35113 w 487238"/>
                  <a:gd name="connsiteY3" fmla="*/ 1783080 h 1783080"/>
                  <a:gd name="connsiteX4" fmla="*/ 172273 w 487238"/>
                  <a:gd name="connsiteY4" fmla="*/ 883920 h 1783080"/>
                  <a:gd name="connsiteX0" fmla="*/ 172273 w 487238"/>
                  <a:gd name="connsiteY0" fmla="*/ 883920 h 1783300"/>
                  <a:gd name="connsiteX1" fmla="*/ 398336 w 487238"/>
                  <a:gd name="connsiteY1" fmla="*/ 45720 h 1783300"/>
                  <a:gd name="connsiteX2" fmla="*/ 487238 w 487238"/>
                  <a:gd name="connsiteY2" fmla="*/ 0 h 1783300"/>
                  <a:gd name="connsiteX3" fmla="*/ 339913 w 487238"/>
                  <a:gd name="connsiteY3" fmla="*/ 960120 h 1783300"/>
                  <a:gd name="connsiteX4" fmla="*/ 35113 w 487238"/>
                  <a:gd name="connsiteY4" fmla="*/ 1783080 h 1783300"/>
                  <a:gd name="connsiteX5" fmla="*/ 172273 w 487238"/>
                  <a:gd name="connsiteY5" fmla="*/ 883920 h 1783300"/>
                  <a:gd name="connsiteX0" fmla="*/ 277612 w 592577"/>
                  <a:gd name="connsiteY0" fmla="*/ 883920 h 1859350"/>
                  <a:gd name="connsiteX1" fmla="*/ 503675 w 592577"/>
                  <a:gd name="connsiteY1" fmla="*/ 45720 h 1859350"/>
                  <a:gd name="connsiteX2" fmla="*/ 592577 w 592577"/>
                  <a:gd name="connsiteY2" fmla="*/ 0 h 1859350"/>
                  <a:gd name="connsiteX3" fmla="*/ 445252 w 592577"/>
                  <a:gd name="connsiteY3" fmla="*/ 960120 h 1859350"/>
                  <a:gd name="connsiteX4" fmla="*/ 140452 w 592577"/>
                  <a:gd name="connsiteY4" fmla="*/ 1783080 h 1859350"/>
                  <a:gd name="connsiteX5" fmla="*/ 3292 w 592577"/>
                  <a:gd name="connsiteY5" fmla="*/ 1737360 h 1859350"/>
                  <a:gd name="connsiteX6" fmla="*/ 277612 w 592577"/>
                  <a:gd name="connsiteY6" fmla="*/ 883920 h 1859350"/>
                  <a:gd name="connsiteX0" fmla="*/ 277612 w 592577"/>
                  <a:gd name="connsiteY0" fmla="*/ 1005840 h 1981270"/>
                  <a:gd name="connsiteX1" fmla="*/ 534155 w 592577"/>
                  <a:gd name="connsiteY1" fmla="*/ 0 h 1981270"/>
                  <a:gd name="connsiteX2" fmla="*/ 592577 w 592577"/>
                  <a:gd name="connsiteY2" fmla="*/ 121920 h 1981270"/>
                  <a:gd name="connsiteX3" fmla="*/ 445252 w 592577"/>
                  <a:gd name="connsiteY3" fmla="*/ 1082040 h 1981270"/>
                  <a:gd name="connsiteX4" fmla="*/ 140452 w 592577"/>
                  <a:gd name="connsiteY4" fmla="*/ 1905000 h 1981270"/>
                  <a:gd name="connsiteX5" fmla="*/ 3292 w 592577"/>
                  <a:gd name="connsiteY5" fmla="*/ 1859280 h 1981270"/>
                  <a:gd name="connsiteX6" fmla="*/ 277612 w 592577"/>
                  <a:gd name="connsiteY6" fmla="*/ 1005840 h 198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577" h="1981270">
                    <a:moveTo>
                      <a:pt x="277612" y="1005840"/>
                    </a:moveTo>
                    <a:cubicBezTo>
                      <a:pt x="403766" y="746760"/>
                      <a:pt x="484201" y="335280"/>
                      <a:pt x="534155" y="0"/>
                    </a:cubicBezTo>
                    <a:lnTo>
                      <a:pt x="592577" y="121920"/>
                    </a:lnTo>
                    <a:cubicBezTo>
                      <a:pt x="572680" y="274320"/>
                      <a:pt x="520606" y="784860"/>
                      <a:pt x="445252" y="1082040"/>
                    </a:cubicBezTo>
                    <a:cubicBezTo>
                      <a:pt x="369898" y="1379220"/>
                      <a:pt x="198872" y="1793240"/>
                      <a:pt x="140452" y="1905000"/>
                    </a:cubicBezTo>
                    <a:cubicBezTo>
                      <a:pt x="82032" y="2016760"/>
                      <a:pt x="-19568" y="2009140"/>
                      <a:pt x="3292" y="1859280"/>
                    </a:cubicBezTo>
                    <a:cubicBezTo>
                      <a:pt x="26152" y="1709420"/>
                      <a:pt x="209455" y="1270000"/>
                      <a:pt x="277612" y="1005840"/>
                    </a:cubicBezTo>
                    <a:close/>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ardrop 11"/>
              <p:cNvSpPr/>
              <p:nvPr/>
            </p:nvSpPr>
            <p:spPr>
              <a:xfrm rot="12739366">
                <a:off x="1676775" y="5022251"/>
                <a:ext cx="277080" cy="806448"/>
              </a:xfrm>
              <a:custGeom>
                <a:avLst/>
                <a:gdLst>
                  <a:gd name="connsiteX0" fmla="*/ 0 w 385094"/>
                  <a:gd name="connsiteY0" fmla="*/ 403209 h 806417"/>
                  <a:gd name="connsiteX1" fmla="*/ 192547 w 385094"/>
                  <a:gd name="connsiteY1" fmla="*/ 0 h 806417"/>
                  <a:gd name="connsiteX2" fmla="*/ 385094 w 385094"/>
                  <a:gd name="connsiteY2" fmla="*/ 0 h 806417"/>
                  <a:gd name="connsiteX3" fmla="*/ 385094 w 385094"/>
                  <a:gd name="connsiteY3" fmla="*/ 403209 h 806417"/>
                  <a:gd name="connsiteX4" fmla="*/ 192547 w 385094"/>
                  <a:gd name="connsiteY4" fmla="*/ 806418 h 806417"/>
                  <a:gd name="connsiteX5" fmla="*/ 0 w 385094"/>
                  <a:gd name="connsiteY5" fmla="*/ 403209 h 806417"/>
                  <a:gd name="connsiteX0" fmla="*/ 250 w 385344"/>
                  <a:gd name="connsiteY0" fmla="*/ 403209 h 806418"/>
                  <a:gd name="connsiteX1" fmla="*/ 164417 w 385344"/>
                  <a:gd name="connsiteY1" fmla="*/ 126163 h 806418"/>
                  <a:gd name="connsiteX2" fmla="*/ 385344 w 385344"/>
                  <a:gd name="connsiteY2" fmla="*/ 0 h 806418"/>
                  <a:gd name="connsiteX3" fmla="*/ 385344 w 385344"/>
                  <a:gd name="connsiteY3" fmla="*/ 403209 h 806418"/>
                  <a:gd name="connsiteX4" fmla="*/ 192797 w 385344"/>
                  <a:gd name="connsiteY4" fmla="*/ 806418 h 806418"/>
                  <a:gd name="connsiteX5" fmla="*/ 250 w 385344"/>
                  <a:gd name="connsiteY5" fmla="*/ 403209 h 806418"/>
                  <a:gd name="connsiteX0" fmla="*/ 31027 w 277080"/>
                  <a:gd name="connsiteY0" fmla="*/ 423440 h 806448"/>
                  <a:gd name="connsiteX1" fmla="*/ 56153 w 277080"/>
                  <a:gd name="connsiteY1" fmla="*/ 126163 h 806448"/>
                  <a:gd name="connsiteX2" fmla="*/ 277080 w 277080"/>
                  <a:gd name="connsiteY2" fmla="*/ 0 h 806448"/>
                  <a:gd name="connsiteX3" fmla="*/ 277080 w 277080"/>
                  <a:gd name="connsiteY3" fmla="*/ 403209 h 806448"/>
                  <a:gd name="connsiteX4" fmla="*/ 84533 w 277080"/>
                  <a:gd name="connsiteY4" fmla="*/ 806418 h 806448"/>
                  <a:gd name="connsiteX5" fmla="*/ 31027 w 277080"/>
                  <a:gd name="connsiteY5" fmla="*/ 423440 h 8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80" h="806448">
                    <a:moveTo>
                      <a:pt x="31027" y="423440"/>
                    </a:moveTo>
                    <a:cubicBezTo>
                      <a:pt x="26297" y="310064"/>
                      <a:pt x="-50188" y="126163"/>
                      <a:pt x="56153" y="126163"/>
                    </a:cubicBezTo>
                    <a:lnTo>
                      <a:pt x="277080" y="0"/>
                    </a:lnTo>
                    <a:lnTo>
                      <a:pt x="277080" y="403209"/>
                    </a:lnTo>
                    <a:cubicBezTo>
                      <a:pt x="277080" y="625895"/>
                      <a:pt x="125542" y="803046"/>
                      <a:pt x="84533" y="806418"/>
                    </a:cubicBezTo>
                    <a:cubicBezTo>
                      <a:pt x="43524" y="809790"/>
                      <a:pt x="35757" y="536816"/>
                      <a:pt x="31027" y="42344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787266">
              <a:off x="2123547" y="3359161"/>
              <a:ext cx="1837428" cy="3484955"/>
              <a:chOff x="685800" y="2931155"/>
              <a:chExt cx="1837428" cy="3484955"/>
            </a:xfrm>
          </p:grpSpPr>
          <p:sp>
            <p:nvSpPr>
              <p:cNvPr id="24" name="Teardrop 23"/>
              <p:cNvSpPr/>
              <p:nvPr/>
            </p:nvSpPr>
            <p:spPr>
              <a:xfrm rot="5203245">
                <a:off x="685800" y="2956560"/>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ardrop 24"/>
              <p:cNvSpPr/>
              <p:nvPr/>
            </p:nvSpPr>
            <p:spPr>
              <a:xfrm rot="10800000">
                <a:off x="1574810" y="2931155"/>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p:cNvSpPr/>
              <p:nvPr/>
            </p:nvSpPr>
            <p:spPr>
              <a:xfrm rot="16028279">
                <a:off x="1608828" y="3828450"/>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p:nvSpPr>
            <p:spPr>
              <a:xfrm rot="21217995">
                <a:off x="728533" y="3854071"/>
                <a:ext cx="914400" cy="914400"/>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20820" y="3577590"/>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Diagonal Stripe 9"/>
              <p:cNvSpPr/>
              <p:nvPr/>
            </p:nvSpPr>
            <p:spPr>
              <a:xfrm>
                <a:off x="1109227" y="4434840"/>
                <a:ext cx="592577" cy="1981270"/>
              </a:xfrm>
              <a:custGeom>
                <a:avLst/>
                <a:gdLst>
                  <a:gd name="connsiteX0" fmla="*/ 0 w 604525"/>
                  <a:gd name="connsiteY0" fmla="*/ 883920 h 1767840"/>
                  <a:gd name="connsiteX1" fmla="*/ 302263 w 604525"/>
                  <a:gd name="connsiteY1" fmla="*/ 0 h 1767840"/>
                  <a:gd name="connsiteX2" fmla="*/ 604525 w 604525"/>
                  <a:gd name="connsiteY2" fmla="*/ 0 h 1767840"/>
                  <a:gd name="connsiteX3" fmla="*/ 0 w 604525"/>
                  <a:gd name="connsiteY3" fmla="*/ 1767840 h 1767840"/>
                  <a:gd name="connsiteX4" fmla="*/ 0 w 604525"/>
                  <a:gd name="connsiteY4" fmla="*/ 883920 h 1767840"/>
                  <a:gd name="connsiteX0" fmla="*/ 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0 w 604525"/>
                  <a:gd name="connsiteY4" fmla="*/ 883920 h 1767840"/>
                  <a:gd name="connsiteX0" fmla="*/ 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0 w 604525"/>
                  <a:gd name="connsiteY4" fmla="*/ 883920 h 1767840"/>
                  <a:gd name="connsiteX0" fmla="*/ 76200 w 604525"/>
                  <a:gd name="connsiteY0" fmla="*/ 883920 h 1767840"/>
                  <a:gd name="connsiteX1" fmla="*/ 378463 w 604525"/>
                  <a:gd name="connsiteY1" fmla="*/ 106680 h 1767840"/>
                  <a:gd name="connsiteX2" fmla="*/ 604525 w 604525"/>
                  <a:gd name="connsiteY2" fmla="*/ 0 h 1767840"/>
                  <a:gd name="connsiteX3" fmla="*/ 0 w 604525"/>
                  <a:gd name="connsiteY3" fmla="*/ 1767840 h 1767840"/>
                  <a:gd name="connsiteX4" fmla="*/ 76200 w 604525"/>
                  <a:gd name="connsiteY4" fmla="*/ 883920 h 1767840"/>
                  <a:gd name="connsiteX0" fmla="*/ 149175 w 677500"/>
                  <a:gd name="connsiteY0" fmla="*/ 883920 h 1767840"/>
                  <a:gd name="connsiteX1" fmla="*/ 451438 w 677500"/>
                  <a:gd name="connsiteY1" fmla="*/ 106680 h 1767840"/>
                  <a:gd name="connsiteX2" fmla="*/ 677500 w 677500"/>
                  <a:gd name="connsiteY2" fmla="*/ 0 h 1767840"/>
                  <a:gd name="connsiteX3" fmla="*/ 72975 w 677500"/>
                  <a:gd name="connsiteY3" fmla="*/ 1767840 h 1767840"/>
                  <a:gd name="connsiteX4" fmla="*/ 149175 w 677500"/>
                  <a:gd name="connsiteY4" fmla="*/ 883920 h 1767840"/>
                  <a:gd name="connsiteX0" fmla="*/ 131523 w 659848"/>
                  <a:gd name="connsiteY0" fmla="*/ 883920 h 1889760"/>
                  <a:gd name="connsiteX1" fmla="*/ 433786 w 659848"/>
                  <a:gd name="connsiteY1" fmla="*/ 106680 h 1889760"/>
                  <a:gd name="connsiteX2" fmla="*/ 659848 w 659848"/>
                  <a:gd name="connsiteY2" fmla="*/ 0 h 1889760"/>
                  <a:gd name="connsiteX3" fmla="*/ 116283 w 659848"/>
                  <a:gd name="connsiteY3" fmla="*/ 1889760 h 1889760"/>
                  <a:gd name="connsiteX4" fmla="*/ 131523 w 659848"/>
                  <a:gd name="connsiteY4" fmla="*/ 883920 h 1889760"/>
                  <a:gd name="connsiteX0" fmla="*/ 131523 w 659848"/>
                  <a:gd name="connsiteY0" fmla="*/ 883920 h 1889760"/>
                  <a:gd name="connsiteX1" fmla="*/ 403306 w 659848"/>
                  <a:gd name="connsiteY1" fmla="*/ 15240 h 1889760"/>
                  <a:gd name="connsiteX2" fmla="*/ 659848 w 659848"/>
                  <a:gd name="connsiteY2" fmla="*/ 0 h 1889760"/>
                  <a:gd name="connsiteX3" fmla="*/ 116283 w 659848"/>
                  <a:gd name="connsiteY3" fmla="*/ 1889760 h 1889760"/>
                  <a:gd name="connsiteX4" fmla="*/ 131523 w 659848"/>
                  <a:gd name="connsiteY4" fmla="*/ 883920 h 1889760"/>
                  <a:gd name="connsiteX0" fmla="*/ 131523 w 644608"/>
                  <a:gd name="connsiteY0" fmla="*/ 868680 h 1874520"/>
                  <a:gd name="connsiteX1" fmla="*/ 403306 w 644608"/>
                  <a:gd name="connsiteY1" fmla="*/ 0 h 1874520"/>
                  <a:gd name="connsiteX2" fmla="*/ 644608 w 644608"/>
                  <a:gd name="connsiteY2" fmla="*/ 91440 h 1874520"/>
                  <a:gd name="connsiteX3" fmla="*/ 116283 w 644608"/>
                  <a:gd name="connsiteY3" fmla="*/ 1874520 h 1874520"/>
                  <a:gd name="connsiteX4" fmla="*/ 131523 w 644608"/>
                  <a:gd name="connsiteY4" fmla="*/ 868680 h 1874520"/>
                  <a:gd name="connsiteX0" fmla="*/ 172273 w 563438"/>
                  <a:gd name="connsiteY0" fmla="*/ 975360 h 1874520"/>
                  <a:gd name="connsiteX1" fmla="*/ 322136 w 563438"/>
                  <a:gd name="connsiteY1" fmla="*/ 0 h 1874520"/>
                  <a:gd name="connsiteX2" fmla="*/ 563438 w 563438"/>
                  <a:gd name="connsiteY2" fmla="*/ 91440 h 1874520"/>
                  <a:gd name="connsiteX3" fmla="*/ 35113 w 563438"/>
                  <a:gd name="connsiteY3" fmla="*/ 1874520 h 1874520"/>
                  <a:gd name="connsiteX4" fmla="*/ 172273 w 563438"/>
                  <a:gd name="connsiteY4" fmla="*/ 975360 h 1874520"/>
                  <a:gd name="connsiteX0" fmla="*/ 172273 w 563438"/>
                  <a:gd name="connsiteY0" fmla="*/ 883920 h 1783080"/>
                  <a:gd name="connsiteX1" fmla="*/ 398336 w 563438"/>
                  <a:gd name="connsiteY1" fmla="*/ 45720 h 1783080"/>
                  <a:gd name="connsiteX2" fmla="*/ 563438 w 563438"/>
                  <a:gd name="connsiteY2" fmla="*/ 0 h 1783080"/>
                  <a:gd name="connsiteX3" fmla="*/ 35113 w 563438"/>
                  <a:gd name="connsiteY3" fmla="*/ 1783080 h 1783080"/>
                  <a:gd name="connsiteX4" fmla="*/ 172273 w 563438"/>
                  <a:gd name="connsiteY4" fmla="*/ 883920 h 1783080"/>
                  <a:gd name="connsiteX0" fmla="*/ 172273 w 487238"/>
                  <a:gd name="connsiteY0" fmla="*/ 883920 h 1783080"/>
                  <a:gd name="connsiteX1" fmla="*/ 398336 w 487238"/>
                  <a:gd name="connsiteY1" fmla="*/ 45720 h 1783080"/>
                  <a:gd name="connsiteX2" fmla="*/ 487238 w 487238"/>
                  <a:gd name="connsiteY2" fmla="*/ 0 h 1783080"/>
                  <a:gd name="connsiteX3" fmla="*/ 35113 w 487238"/>
                  <a:gd name="connsiteY3" fmla="*/ 1783080 h 1783080"/>
                  <a:gd name="connsiteX4" fmla="*/ 172273 w 487238"/>
                  <a:gd name="connsiteY4" fmla="*/ 883920 h 1783080"/>
                  <a:gd name="connsiteX0" fmla="*/ 172273 w 487238"/>
                  <a:gd name="connsiteY0" fmla="*/ 883920 h 1783080"/>
                  <a:gd name="connsiteX1" fmla="*/ 398336 w 487238"/>
                  <a:gd name="connsiteY1" fmla="*/ 45720 h 1783080"/>
                  <a:gd name="connsiteX2" fmla="*/ 487238 w 487238"/>
                  <a:gd name="connsiteY2" fmla="*/ 0 h 1783080"/>
                  <a:gd name="connsiteX3" fmla="*/ 35113 w 487238"/>
                  <a:gd name="connsiteY3" fmla="*/ 1783080 h 1783080"/>
                  <a:gd name="connsiteX4" fmla="*/ 172273 w 487238"/>
                  <a:gd name="connsiteY4" fmla="*/ 883920 h 1783080"/>
                  <a:gd name="connsiteX0" fmla="*/ 172273 w 487238"/>
                  <a:gd name="connsiteY0" fmla="*/ 883920 h 1783300"/>
                  <a:gd name="connsiteX1" fmla="*/ 398336 w 487238"/>
                  <a:gd name="connsiteY1" fmla="*/ 45720 h 1783300"/>
                  <a:gd name="connsiteX2" fmla="*/ 487238 w 487238"/>
                  <a:gd name="connsiteY2" fmla="*/ 0 h 1783300"/>
                  <a:gd name="connsiteX3" fmla="*/ 339913 w 487238"/>
                  <a:gd name="connsiteY3" fmla="*/ 960120 h 1783300"/>
                  <a:gd name="connsiteX4" fmla="*/ 35113 w 487238"/>
                  <a:gd name="connsiteY4" fmla="*/ 1783080 h 1783300"/>
                  <a:gd name="connsiteX5" fmla="*/ 172273 w 487238"/>
                  <a:gd name="connsiteY5" fmla="*/ 883920 h 1783300"/>
                  <a:gd name="connsiteX0" fmla="*/ 277612 w 592577"/>
                  <a:gd name="connsiteY0" fmla="*/ 883920 h 1859350"/>
                  <a:gd name="connsiteX1" fmla="*/ 503675 w 592577"/>
                  <a:gd name="connsiteY1" fmla="*/ 45720 h 1859350"/>
                  <a:gd name="connsiteX2" fmla="*/ 592577 w 592577"/>
                  <a:gd name="connsiteY2" fmla="*/ 0 h 1859350"/>
                  <a:gd name="connsiteX3" fmla="*/ 445252 w 592577"/>
                  <a:gd name="connsiteY3" fmla="*/ 960120 h 1859350"/>
                  <a:gd name="connsiteX4" fmla="*/ 140452 w 592577"/>
                  <a:gd name="connsiteY4" fmla="*/ 1783080 h 1859350"/>
                  <a:gd name="connsiteX5" fmla="*/ 3292 w 592577"/>
                  <a:gd name="connsiteY5" fmla="*/ 1737360 h 1859350"/>
                  <a:gd name="connsiteX6" fmla="*/ 277612 w 592577"/>
                  <a:gd name="connsiteY6" fmla="*/ 883920 h 1859350"/>
                  <a:gd name="connsiteX0" fmla="*/ 277612 w 592577"/>
                  <a:gd name="connsiteY0" fmla="*/ 1005840 h 1981270"/>
                  <a:gd name="connsiteX1" fmla="*/ 534155 w 592577"/>
                  <a:gd name="connsiteY1" fmla="*/ 0 h 1981270"/>
                  <a:gd name="connsiteX2" fmla="*/ 592577 w 592577"/>
                  <a:gd name="connsiteY2" fmla="*/ 121920 h 1981270"/>
                  <a:gd name="connsiteX3" fmla="*/ 445252 w 592577"/>
                  <a:gd name="connsiteY3" fmla="*/ 1082040 h 1981270"/>
                  <a:gd name="connsiteX4" fmla="*/ 140452 w 592577"/>
                  <a:gd name="connsiteY4" fmla="*/ 1905000 h 1981270"/>
                  <a:gd name="connsiteX5" fmla="*/ 3292 w 592577"/>
                  <a:gd name="connsiteY5" fmla="*/ 1859280 h 1981270"/>
                  <a:gd name="connsiteX6" fmla="*/ 277612 w 592577"/>
                  <a:gd name="connsiteY6" fmla="*/ 1005840 h 198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577" h="1981270">
                    <a:moveTo>
                      <a:pt x="277612" y="1005840"/>
                    </a:moveTo>
                    <a:cubicBezTo>
                      <a:pt x="403766" y="746760"/>
                      <a:pt x="484201" y="335280"/>
                      <a:pt x="534155" y="0"/>
                    </a:cubicBezTo>
                    <a:lnTo>
                      <a:pt x="592577" y="121920"/>
                    </a:lnTo>
                    <a:cubicBezTo>
                      <a:pt x="572680" y="274320"/>
                      <a:pt x="520606" y="784860"/>
                      <a:pt x="445252" y="1082040"/>
                    </a:cubicBezTo>
                    <a:cubicBezTo>
                      <a:pt x="369898" y="1379220"/>
                      <a:pt x="198872" y="1793240"/>
                      <a:pt x="140452" y="1905000"/>
                    </a:cubicBezTo>
                    <a:cubicBezTo>
                      <a:pt x="82032" y="2016760"/>
                      <a:pt x="-19568" y="2009140"/>
                      <a:pt x="3292" y="1859280"/>
                    </a:cubicBezTo>
                    <a:cubicBezTo>
                      <a:pt x="26152" y="1709420"/>
                      <a:pt x="209455" y="1270000"/>
                      <a:pt x="277612" y="1005840"/>
                    </a:cubicBezTo>
                    <a:close/>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ardrop 11"/>
              <p:cNvSpPr/>
              <p:nvPr/>
            </p:nvSpPr>
            <p:spPr>
              <a:xfrm rot="12739366">
                <a:off x="1676775" y="5022251"/>
                <a:ext cx="277080" cy="806448"/>
              </a:xfrm>
              <a:custGeom>
                <a:avLst/>
                <a:gdLst>
                  <a:gd name="connsiteX0" fmla="*/ 0 w 385094"/>
                  <a:gd name="connsiteY0" fmla="*/ 403209 h 806417"/>
                  <a:gd name="connsiteX1" fmla="*/ 192547 w 385094"/>
                  <a:gd name="connsiteY1" fmla="*/ 0 h 806417"/>
                  <a:gd name="connsiteX2" fmla="*/ 385094 w 385094"/>
                  <a:gd name="connsiteY2" fmla="*/ 0 h 806417"/>
                  <a:gd name="connsiteX3" fmla="*/ 385094 w 385094"/>
                  <a:gd name="connsiteY3" fmla="*/ 403209 h 806417"/>
                  <a:gd name="connsiteX4" fmla="*/ 192547 w 385094"/>
                  <a:gd name="connsiteY4" fmla="*/ 806418 h 806417"/>
                  <a:gd name="connsiteX5" fmla="*/ 0 w 385094"/>
                  <a:gd name="connsiteY5" fmla="*/ 403209 h 806417"/>
                  <a:gd name="connsiteX0" fmla="*/ 250 w 385344"/>
                  <a:gd name="connsiteY0" fmla="*/ 403209 h 806418"/>
                  <a:gd name="connsiteX1" fmla="*/ 164417 w 385344"/>
                  <a:gd name="connsiteY1" fmla="*/ 126163 h 806418"/>
                  <a:gd name="connsiteX2" fmla="*/ 385344 w 385344"/>
                  <a:gd name="connsiteY2" fmla="*/ 0 h 806418"/>
                  <a:gd name="connsiteX3" fmla="*/ 385344 w 385344"/>
                  <a:gd name="connsiteY3" fmla="*/ 403209 h 806418"/>
                  <a:gd name="connsiteX4" fmla="*/ 192797 w 385344"/>
                  <a:gd name="connsiteY4" fmla="*/ 806418 h 806418"/>
                  <a:gd name="connsiteX5" fmla="*/ 250 w 385344"/>
                  <a:gd name="connsiteY5" fmla="*/ 403209 h 806418"/>
                  <a:gd name="connsiteX0" fmla="*/ 31027 w 277080"/>
                  <a:gd name="connsiteY0" fmla="*/ 423440 h 806448"/>
                  <a:gd name="connsiteX1" fmla="*/ 56153 w 277080"/>
                  <a:gd name="connsiteY1" fmla="*/ 126163 h 806448"/>
                  <a:gd name="connsiteX2" fmla="*/ 277080 w 277080"/>
                  <a:gd name="connsiteY2" fmla="*/ 0 h 806448"/>
                  <a:gd name="connsiteX3" fmla="*/ 277080 w 277080"/>
                  <a:gd name="connsiteY3" fmla="*/ 403209 h 806448"/>
                  <a:gd name="connsiteX4" fmla="*/ 84533 w 277080"/>
                  <a:gd name="connsiteY4" fmla="*/ 806418 h 806448"/>
                  <a:gd name="connsiteX5" fmla="*/ 31027 w 277080"/>
                  <a:gd name="connsiteY5" fmla="*/ 423440 h 8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80" h="806448">
                    <a:moveTo>
                      <a:pt x="31027" y="423440"/>
                    </a:moveTo>
                    <a:cubicBezTo>
                      <a:pt x="26297" y="310064"/>
                      <a:pt x="-50188" y="126163"/>
                      <a:pt x="56153" y="126163"/>
                    </a:cubicBezTo>
                    <a:lnTo>
                      <a:pt x="277080" y="0"/>
                    </a:lnTo>
                    <a:lnTo>
                      <a:pt x="277080" y="403209"/>
                    </a:lnTo>
                    <a:cubicBezTo>
                      <a:pt x="277080" y="625895"/>
                      <a:pt x="125542" y="803046"/>
                      <a:pt x="84533" y="806418"/>
                    </a:cubicBezTo>
                    <a:cubicBezTo>
                      <a:pt x="43524" y="809790"/>
                      <a:pt x="35757" y="536816"/>
                      <a:pt x="31027" y="42344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10202203" y="3508128"/>
            <a:ext cx="1857336" cy="3400916"/>
            <a:chOff x="10202202" y="3508128"/>
            <a:chExt cx="1857336" cy="3400916"/>
          </a:xfrm>
        </p:grpSpPr>
        <p:sp>
          <p:nvSpPr>
            <p:cNvPr id="11" name="4-Point Star 10"/>
            <p:cNvSpPr/>
            <p:nvPr/>
          </p:nvSpPr>
          <p:spPr>
            <a:xfrm>
              <a:off x="11079480" y="3508128"/>
              <a:ext cx="714333" cy="1444347"/>
            </a:xfrm>
            <a:prstGeom prst="star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a:off x="10566013" y="3717123"/>
              <a:ext cx="714333" cy="1444347"/>
            </a:xfrm>
            <a:prstGeom prst="star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4-Point Star 31"/>
            <p:cNvSpPr/>
            <p:nvPr/>
          </p:nvSpPr>
          <p:spPr>
            <a:xfrm>
              <a:off x="11345205" y="4297236"/>
              <a:ext cx="714333" cy="1444347"/>
            </a:xfrm>
            <a:prstGeom prst="star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32"/>
            <p:cNvSpPr/>
            <p:nvPr/>
          </p:nvSpPr>
          <p:spPr>
            <a:xfrm>
              <a:off x="10916535" y="4982028"/>
              <a:ext cx="714333" cy="1444347"/>
            </a:xfrm>
            <a:prstGeom prst="star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4-Point Star 33"/>
            <p:cNvSpPr/>
            <p:nvPr/>
          </p:nvSpPr>
          <p:spPr>
            <a:xfrm>
              <a:off x="10365147" y="5464697"/>
              <a:ext cx="714333" cy="1444347"/>
            </a:xfrm>
            <a:prstGeom prst="star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4-Point Star 34"/>
            <p:cNvSpPr/>
            <p:nvPr/>
          </p:nvSpPr>
          <p:spPr>
            <a:xfrm>
              <a:off x="10202202" y="4453018"/>
              <a:ext cx="714333" cy="1444347"/>
            </a:xfrm>
            <a:prstGeom prst="star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79408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4D5BE-E5CB-406D-80A7-BF25FF5BD015}"/>
              </a:ext>
            </a:extLst>
          </p:cNvPr>
          <p:cNvSpPr/>
          <p:nvPr/>
        </p:nvSpPr>
        <p:spPr>
          <a:xfrm>
            <a:off x="0" y="-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sp>
        <p:nvSpPr>
          <p:cNvPr id="13" name="Google Shape;6629;p47">
            <a:extLst>
              <a:ext uri="{FF2B5EF4-FFF2-40B4-BE49-F238E27FC236}">
                <a16:creationId xmlns:a16="http://schemas.microsoft.com/office/drawing/2014/main" id="{9189DDD8-342B-47E2-8067-03C2AE4B3E57}"/>
              </a:ext>
            </a:extLst>
          </p:cNvPr>
          <p:cNvSpPr txBox="1">
            <a:spLocks/>
          </p:cNvSpPr>
          <p:nvPr/>
        </p:nvSpPr>
        <p:spPr>
          <a:xfrm>
            <a:off x="418560" y="3025699"/>
            <a:ext cx="4183920" cy="806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Ubuntu"/>
              <a:buNone/>
              <a:defRPr sz="2000" b="1" i="0" u="none" strike="noStrike" cap="none">
                <a:solidFill>
                  <a:schemeClr val="dk1"/>
                </a:solidFill>
                <a:latin typeface="Ubuntu"/>
                <a:ea typeface="Ubuntu"/>
                <a:cs typeface="Ubuntu"/>
                <a:sym typeface="Ubuntu"/>
              </a:defRPr>
            </a:lvl1pPr>
            <a:lvl2pPr marL="914400" marR="0" lvl="1"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2pPr>
            <a:lvl3pPr marL="1371600" marR="0" lvl="2"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3pPr>
            <a:lvl4pPr marL="1828800" marR="0" lvl="3"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4pPr>
            <a:lvl5pPr marL="2286000" marR="0" lvl="4"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5pPr>
            <a:lvl6pPr marL="2743200" marR="0" lvl="5"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6pPr>
            <a:lvl7pPr marL="3200400" marR="0" lvl="6"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7pPr>
            <a:lvl8pPr marL="3657600" marR="0" lvl="7"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8pPr>
            <a:lvl9pPr marL="4114800" marR="0" lvl="8" indent="-317500" algn="l" rtl="0">
              <a:lnSpc>
                <a:spcPct val="100000"/>
              </a:lnSpc>
              <a:spcBef>
                <a:spcPts val="0"/>
              </a:spcBef>
              <a:spcAft>
                <a:spcPts val="0"/>
              </a:spcAft>
              <a:buClr>
                <a:schemeClr val="dk1"/>
              </a:buClr>
              <a:buSzPts val="2000"/>
              <a:buFont typeface="Ubuntu"/>
              <a:buNone/>
              <a:defRPr sz="2000" b="0" i="0" u="none" strike="noStrike" cap="none">
                <a:solidFill>
                  <a:schemeClr val="dk1"/>
                </a:solidFill>
                <a:latin typeface="Ubuntu"/>
                <a:ea typeface="Ubuntu"/>
                <a:cs typeface="Ubuntu"/>
                <a:sym typeface="Ubuntu"/>
              </a:defRPr>
            </a:lvl9pPr>
          </a:lstStyle>
          <a:p>
            <a:pPr marL="0" indent="0">
              <a:buClr>
                <a:srgbClr val="452666"/>
              </a:buClr>
              <a:defRPr/>
            </a:pPr>
            <a:r>
              <a:rPr lang="en-US" sz="2400" kern="0" dirty="0">
                <a:solidFill>
                  <a:srgbClr val="7030A0"/>
                </a:solidFill>
                <a:latin typeface="+mn-lt"/>
                <a:ea typeface="#9Slide03 Roboto Medium" panose="02000000000000000000" pitchFamily="2" charset="0"/>
              </a:rPr>
              <a:t>VỊ TRÍ ĐỊA LÍ, HÌNH DẠNG VÀ KÍCH THƯỚC CHÂU Á</a:t>
            </a:r>
          </a:p>
        </p:txBody>
      </p:sp>
      <p:sp>
        <p:nvSpPr>
          <p:cNvPr id="14" name="Google Shape;6630;p47">
            <a:extLst>
              <a:ext uri="{FF2B5EF4-FFF2-40B4-BE49-F238E27FC236}">
                <a16:creationId xmlns:a16="http://schemas.microsoft.com/office/drawing/2014/main" id="{2C086A65-E8F8-498E-9765-D051CB0EDD47}"/>
              </a:ext>
            </a:extLst>
          </p:cNvPr>
          <p:cNvSpPr txBox="1">
            <a:spLocks/>
          </p:cNvSpPr>
          <p:nvPr/>
        </p:nvSpPr>
        <p:spPr>
          <a:xfrm>
            <a:off x="5758328" y="3002664"/>
            <a:ext cx="3144987" cy="8971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1pPr>
            <a:lvl2pPr marL="914400" marR="0" lvl="1"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2pPr>
            <a:lvl3pPr marL="1371600" marR="0" lvl="2"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3pPr>
            <a:lvl4pPr marL="1828800" marR="0" lvl="3"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4pPr>
            <a:lvl5pPr marL="2286000" marR="0" lvl="4"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5pPr>
            <a:lvl6pPr marL="2743200" marR="0" lvl="5"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6pPr>
            <a:lvl7pPr marL="3200400" marR="0" lvl="6"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7pPr>
            <a:lvl8pPr marL="3657600" marR="0" lvl="7"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8pPr>
            <a:lvl9pPr marL="4114800" marR="0" lvl="8"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9pPr>
          </a:lstStyle>
          <a:p>
            <a:pPr marL="0" indent="0">
              <a:buClr>
                <a:srgbClr val="452666"/>
              </a:buClr>
              <a:defRPr/>
            </a:pPr>
            <a:r>
              <a:rPr lang="en-US" sz="2400" b="1" kern="0" dirty="0">
                <a:solidFill>
                  <a:srgbClr val="7030A0"/>
                </a:solidFill>
                <a:latin typeface="+mn-lt"/>
                <a:ea typeface="#9Slide03 Roboto Medium" panose="02000000000000000000" pitchFamily="2" charset="0"/>
              </a:rPr>
              <a:t>ĐẶC ĐIỂM TỰ NHIÊN CHÂU Á</a:t>
            </a:r>
          </a:p>
        </p:txBody>
      </p:sp>
      <p:sp>
        <p:nvSpPr>
          <p:cNvPr id="15" name="Google Shape;6631;p47">
            <a:extLst>
              <a:ext uri="{FF2B5EF4-FFF2-40B4-BE49-F238E27FC236}">
                <a16:creationId xmlns:a16="http://schemas.microsoft.com/office/drawing/2014/main" id="{82189004-614D-423C-8988-6E284BA2DEC4}"/>
              </a:ext>
            </a:extLst>
          </p:cNvPr>
          <p:cNvSpPr txBox="1">
            <a:spLocks/>
          </p:cNvSpPr>
          <p:nvPr/>
        </p:nvSpPr>
        <p:spPr>
          <a:xfrm>
            <a:off x="2510520" y="549115"/>
            <a:ext cx="7836869" cy="6199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228594" algn="l"/>
              </a:tabLst>
              <a:defRPr/>
            </a:pPr>
            <a:r>
              <a:rPr lang="vi-VN" sz="3600" dirty="0">
                <a:solidFill>
                  <a:srgbClr val="FF3300"/>
                </a:solidFill>
                <a:latin typeface="+mn-lt"/>
                <a:ea typeface="Cambria" panose="02040503050406030204" pitchFamily="18" charset="0"/>
                <a:cs typeface="Cambria" panose="02040503050406030204" pitchFamily="18" charset="0"/>
              </a:rPr>
              <a:t>BÀI</a:t>
            </a:r>
            <a:r>
              <a:rPr lang="en-US" sz="3600" dirty="0">
                <a:solidFill>
                  <a:srgbClr val="FF3300"/>
                </a:solidFill>
                <a:latin typeface="+mn-lt"/>
                <a:ea typeface="Cambria" panose="02040503050406030204" pitchFamily="18" charset="0"/>
                <a:cs typeface="Cambria" panose="02040503050406030204" pitchFamily="18" charset="0"/>
              </a:rPr>
              <a:t> 5. THIÊN NHIÊN CHÂU Á</a:t>
            </a:r>
            <a:endParaRPr lang="en-US" sz="3600" dirty="0">
              <a:solidFill>
                <a:srgbClr val="FF3300"/>
              </a:solidFill>
              <a:latin typeface="+mn-lt"/>
              <a:ea typeface="Times New Roman" panose="02020603050405020304" pitchFamily="18" charset="0"/>
            </a:endParaRPr>
          </a:p>
        </p:txBody>
      </p:sp>
      <p:grpSp>
        <p:nvGrpSpPr>
          <p:cNvPr id="16" name="Google Shape;6634;p47">
            <a:extLst>
              <a:ext uri="{FF2B5EF4-FFF2-40B4-BE49-F238E27FC236}">
                <a16:creationId xmlns:a16="http://schemas.microsoft.com/office/drawing/2014/main" id="{E2B0DAD2-2863-4E91-8120-F2D10CCCD0BB}"/>
              </a:ext>
            </a:extLst>
          </p:cNvPr>
          <p:cNvGrpSpPr/>
          <p:nvPr/>
        </p:nvGrpSpPr>
        <p:grpSpPr>
          <a:xfrm>
            <a:off x="5062151" y="1392252"/>
            <a:ext cx="1672600" cy="153875"/>
            <a:chOff x="817275" y="3888700"/>
            <a:chExt cx="1672600" cy="153875"/>
          </a:xfrm>
        </p:grpSpPr>
        <p:sp>
          <p:nvSpPr>
            <p:cNvPr id="17" name="Google Shape;6635;p47">
              <a:extLst>
                <a:ext uri="{FF2B5EF4-FFF2-40B4-BE49-F238E27FC236}">
                  <a16:creationId xmlns:a16="http://schemas.microsoft.com/office/drawing/2014/main" id="{DC239A70-5A35-4511-B754-723DC170AFDD}"/>
                </a:ext>
              </a:extLst>
            </p:cNvPr>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8" name="Google Shape;6636;p47">
              <a:extLst>
                <a:ext uri="{FF2B5EF4-FFF2-40B4-BE49-F238E27FC236}">
                  <a16:creationId xmlns:a16="http://schemas.microsoft.com/office/drawing/2014/main" id="{14BD4A6D-D5E2-48D3-A032-412DE2284817}"/>
                </a:ext>
              </a:extLst>
            </p:cNvPr>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9" name="Google Shape;6637;p47">
              <a:extLst>
                <a:ext uri="{FF2B5EF4-FFF2-40B4-BE49-F238E27FC236}">
                  <a16:creationId xmlns:a16="http://schemas.microsoft.com/office/drawing/2014/main" id="{900F807C-DEE7-4205-9628-A7B34AD020CE}"/>
                </a:ext>
              </a:extLst>
            </p:cNvPr>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20" name="Google Shape;6638;p47">
              <a:extLst>
                <a:ext uri="{FF2B5EF4-FFF2-40B4-BE49-F238E27FC236}">
                  <a16:creationId xmlns:a16="http://schemas.microsoft.com/office/drawing/2014/main" id="{87D4F082-EAEF-4771-9C53-C7B9E4266891}"/>
                </a:ext>
              </a:extLst>
            </p:cNvPr>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21" name="Google Shape;6639;p47">
              <a:extLst>
                <a:ext uri="{FF2B5EF4-FFF2-40B4-BE49-F238E27FC236}">
                  <a16:creationId xmlns:a16="http://schemas.microsoft.com/office/drawing/2014/main" id="{E25CB95B-2839-4E27-9CB5-A96CEA82FF7C}"/>
                </a:ext>
              </a:extLst>
            </p:cNvPr>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22" name="Google Shape;6640;p47">
              <a:extLst>
                <a:ext uri="{FF2B5EF4-FFF2-40B4-BE49-F238E27FC236}">
                  <a16:creationId xmlns:a16="http://schemas.microsoft.com/office/drawing/2014/main" id="{E8E7D4DC-533C-4FA1-8540-86113C8EE1FE}"/>
                </a:ext>
              </a:extLst>
            </p:cNvPr>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23" name="Google Shape;6641;p47">
              <a:extLst>
                <a:ext uri="{FF2B5EF4-FFF2-40B4-BE49-F238E27FC236}">
                  <a16:creationId xmlns:a16="http://schemas.microsoft.com/office/drawing/2014/main" id="{4A626731-100C-4B46-A045-F6FDB1D9B204}"/>
                </a:ext>
              </a:extLst>
            </p:cNvPr>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24" name="Google Shape;6642;p47">
              <a:extLst>
                <a:ext uri="{FF2B5EF4-FFF2-40B4-BE49-F238E27FC236}">
                  <a16:creationId xmlns:a16="http://schemas.microsoft.com/office/drawing/2014/main" id="{8656445C-8BD5-4A90-987B-E8DE65EA5C69}"/>
                </a:ext>
              </a:extLst>
            </p:cNvPr>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37C1C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sp>
        <p:nvSpPr>
          <p:cNvPr id="25" name="Google Shape;6643;p47">
            <a:extLst>
              <a:ext uri="{FF2B5EF4-FFF2-40B4-BE49-F238E27FC236}">
                <a16:creationId xmlns:a16="http://schemas.microsoft.com/office/drawing/2014/main" id="{3FF7EFAE-2748-4A1C-8BCC-5B15B67859AC}"/>
              </a:ext>
            </a:extLst>
          </p:cNvPr>
          <p:cNvSpPr/>
          <p:nvPr/>
        </p:nvSpPr>
        <p:spPr>
          <a:xfrm>
            <a:off x="1925146" y="2162141"/>
            <a:ext cx="904002" cy="627251"/>
          </a:xfrm>
          <a:prstGeom prst="rect">
            <a:avLst/>
          </a:prstGeom>
        </p:spPr>
        <p:txBody>
          <a:bodyPr>
            <a:prstTxWarp prst="textPlain">
              <a:avLst/>
            </a:prstTxWarp>
          </a:bodyPr>
          <a:lstStyle/>
          <a:p>
            <a:pPr algn="ctr">
              <a:buClr>
                <a:srgbClr val="000000"/>
              </a:buClr>
              <a:buFont typeface="Arial"/>
              <a:buNone/>
            </a:pPr>
            <a:r>
              <a:rPr sz="1400" kern="0" dirty="0">
                <a:ln w="38100" cap="flat" cmpd="sng">
                  <a:solidFill>
                    <a:srgbClr val="452666"/>
                  </a:solidFill>
                  <a:prstDash val="solid"/>
                  <a:round/>
                  <a:headEnd type="none" w="sm" len="sm"/>
                  <a:tailEnd type="none" w="sm" len="sm"/>
                </a:ln>
                <a:noFill/>
                <a:latin typeface="Inter;900"/>
                <a:cs typeface="Arial"/>
                <a:sym typeface="Arial"/>
              </a:rPr>
              <a:t>01</a:t>
            </a:r>
          </a:p>
        </p:txBody>
      </p:sp>
      <p:sp>
        <p:nvSpPr>
          <p:cNvPr id="26" name="Google Shape;6644;p47">
            <a:extLst>
              <a:ext uri="{FF2B5EF4-FFF2-40B4-BE49-F238E27FC236}">
                <a16:creationId xmlns:a16="http://schemas.microsoft.com/office/drawing/2014/main" id="{9C7DDD0D-9378-4C30-BD15-29B137E52EC5}"/>
              </a:ext>
            </a:extLst>
          </p:cNvPr>
          <p:cNvSpPr/>
          <p:nvPr/>
        </p:nvSpPr>
        <p:spPr>
          <a:xfrm>
            <a:off x="6734752" y="2144254"/>
            <a:ext cx="1071399" cy="627251"/>
          </a:xfrm>
          <a:prstGeom prst="rect">
            <a:avLst/>
          </a:prstGeom>
        </p:spPr>
        <p:txBody>
          <a:bodyPr>
            <a:prstTxWarp prst="textPlain">
              <a:avLst/>
            </a:prstTxWarp>
          </a:bodyPr>
          <a:lstStyle/>
          <a:p>
            <a:pPr algn="ctr">
              <a:buClr>
                <a:srgbClr val="000000"/>
              </a:buClr>
              <a:buFont typeface="Arial"/>
              <a:buNone/>
            </a:pPr>
            <a:r>
              <a:rPr sz="1400" kern="0" dirty="0">
                <a:ln w="38100" cap="flat" cmpd="sng">
                  <a:solidFill>
                    <a:srgbClr val="452666"/>
                  </a:solidFill>
                  <a:prstDash val="solid"/>
                  <a:round/>
                  <a:headEnd type="none" w="sm" len="sm"/>
                  <a:tailEnd type="none" w="sm" len="sm"/>
                </a:ln>
                <a:noFill/>
                <a:latin typeface="Inter;900"/>
                <a:cs typeface="Arial"/>
                <a:sym typeface="Arial"/>
              </a:rPr>
              <a:t>02</a:t>
            </a:r>
          </a:p>
        </p:txBody>
      </p:sp>
      <p:sp>
        <p:nvSpPr>
          <p:cNvPr id="27" name="Left Brace 26">
            <a:extLst>
              <a:ext uri="{FF2B5EF4-FFF2-40B4-BE49-F238E27FC236}">
                <a16:creationId xmlns:a16="http://schemas.microsoft.com/office/drawing/2014/main" id="{F44AC0C2-D0C1-4DC3-AFEA-D33EC28577A5}"/>
              </a:ext>
            </a:extLst>
          </p:cNvPr>
          <p:cNvSpPr/>
          <p:nvPr/>
        </p:nvSpPr>
        <p:spPr>
          <a:xfrm rot="5400000">
            <a:off x="6878311" y="2382250"/>
            <a:ext cx="818735" cy="3640399"/>
          </a:xfrm>
          <a:prstGeom prst="leftBrace">
            <a:avLst/>
          </a:prstGeom>
          <a:noFill/>
          <a:ln w="9525" cap="flat" cmpd="sng" algn="ctr">
            <a:solidFill>
              <a:srgbClr val="B32B3F"/>
            </a:solidFill>
            <a:prstDash val="solid"/>
          </a:ln>
          <a:effectLst/>
        </p:spPr>
        <p:txBody>
          <a:bodyPr rtlCol="0" anchor="ctr"/>
          <a:lstStyle/>
          <a:p>
            <a:pPr algn="ctr"/>
            <a:endParaRPr lang="en-US" sz="1351" kern="0">
              <a:solidFill>
                <a:srgbClr val="313752"/>
              </a:solidFill>
              <a:latin typeface="Arial"/>
            </a:endParaRPr>
          </a:p>
        </p:txBody>
      </p:sp>
      <p:sp>
        <p:nvSpPr>
          <p:cNvPr id="28" name="Google Shape;6630;p47">
            <a:extLst>
              <a:ext uri="{FF2B5EF4-FFF2-40B4-BE49-F238E27FC236}">
                <a16:creationId xmlns:a16="http://schemas.microsoft.com/office/drawing/2014/main" id="{1478D8A8-D24E-4ABF-B0BC-D78A6A1966DE}"/>
              </a:ext>
            </a:extLst>
          </p:cNvPr>
          <p:cNvSpPr txBox="1">
            <a:spLocks/>
          </p:cNvSpPr>
          <p:nvPr/>
        </p:nvSpPr>
        <p:spPr>
          <a:xfrm>
            <a:off x="3627120" y="4823588"/>
            <a:ext cx="3348280" cy="4093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1pPr>
            <a:lvl2pPr marL="914400" marR="0" lvl="1"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2pPr>
            <a:lvl3pPr marL="1371600" marR="0" lvl="2"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3pPr>
            <a:lvl4pPr marL="1828800" marR="0" lvl="3"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4pPr>
            <a:lvl5pPr marL="2286000" marR="0" lvl="4"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5pPr>
            <a:lvl6pPr marL="2743200" marR="0" lvl="5"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6pPr>
            <a:lvl7pPr marL="3200400" marR="0" lvl="6"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7pPr>
            <a:lvl8pPr marL="3657600" marR="0" lvl="7"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8pPr>
            <a:lvl9pPr marL="4114800" marR="0" lvl="8"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9pPr>
          </a:lstStyle>
          <a:p>
            <a:pPr marL="0" indent="0">
              <a:buClr>
                <a:srgbClr val="452666"/>
              </a:buClr>
              <a:defRPr/>
            </a:pPr>
            <a:r>
              <a:rPr lang="en-US" sz="2300" b="1" kern="0" dirty="0">
                <a:solidFill>
                  <a:srgbClr val="F8ECCC">
                    <a:lumMod val="10000"/>
                  </a:srgbClr>
                </a:solidFill>
                <a:latin typeface="#9Slide03 Roboto Medium" panose="02000000000000000000" pitchFamily="2" charset="0"/>
                <a:ea typeface="#9Slide03 Roboto Medium" panose="02000000000000000000" pitchFamily="2" charset="0"/>
              </a:rPr>
              <a:t> </a:t>
            </a:r>
            <a:r>
              <a:rPr lang="en-US" sz="2600" b="1" kern="0" dirty="0" err="1">
                <a:solidFill>
                  <a:srgbClr val="FF6600"/>
                </a:solidFill>
                <a:latin typeface="+mn-lt"/>
                <a:ea typeface="#9Slide03 Roboto Medium" panose="02000000000000000000" pitchFamily="2" charset="0"/>
              </a:rPr>
              <a:t>Đặc</a:t>
            </a:r>
            <a:r>
              <a:rPr lang="en-US" sz="2600" b="1" kern="0" dirty="0">
                <a:solidFill>
                  <a:srgbClr val="FF6600"/>
                </a:solidFill>
                <a:latin typeface="+mn-lt"/>
                <a:ea typeface="#9Slide03 Roboto Medium" panose="02000000000000000000" pitchFamily="2" charset="0"/>
              </a:rPr>
              <a:t> điểm </a:t>
            </a:r>
            <a:r>
              <a:rPr lang="en-US" sz="2600" b="1" kern="0" dirty="0" err="1">
                <a:solidFill>
                  <a:srgbClr val="FF6600"/>
                </a:solidFill>
                <a:latin typeface="+mn-lt"/>
                <a:ea typeface="#9Slide03 Roboto Medium" panose="02000000000000000000" pitchFamily="2" charset="0"/>
              </a:rPr>
              <a:t>địa</a:t>
            </a:r>
            <a:r>
              <a:rPr lang="en-US" sz="2600" b="1" kern="0" dirty="0">
                <a:solidFill>
                  <a:srgbClr val="FF6600"/>
                </a:solidFill>
                <a:latin typeface="+mn-lt"/>
                <a:ea typeface="#9Slide03 Roboto Medium" panose="02000000000000000000" pitchFamily="2" charset="0"/>
              </a:rPr>
              <a:t> </a:t>
            </a:r>
            <a:r>
              <a:rPr lang="en-US" sz="2600" b="1" kern="0" dirty="0" err="1">
                <a:solidFill>
                  <a:srgbClr val="FF6600"/>
                </a:solidFill>
                <a:latin typeface="+mn-lt"/>
                <a:ea typeface="#9Slide03 Roboto Medium" panose="02000000000000000000" pitchFamily="2" charset="0"/>
              </a:rPr>
              <a:t>hình</a:t>
            </a:r>
            <a:endParaRPr lang="en-US" sz="2600" b="1" kern="0" dirty="0">
              <a:solidFill>
                <a:srgbClr val="FF6600"/>
              </a:solidFill>
              <a:latin typeface="+mn-lt"/>
              <a:ea typeface="#9Slide03 Roboto Medium" panose="02000000000000000000" pitchFamily="2" charset="0"/>
            </a:endParaRPr>
          </a:p>
        </p:txBody>
      </p:sp>
      <p:sp>
        <p:nvSpPr>
          <p:cNvPr id="29" name="Google Shape;6630;p47">
            <a:extLst>
              <a:ext uri="{FF2B5EF4-FFF2-40B4-BE49-F238E27FC236}">
                <a16:creationId xmlns:a16="http://schemas.microsoft.com/office/drawing/2014/main" id="{3AA61C52-F930-488C-ACB8-5E681E2E14F2}"/>
              </a:ext>
            </a:extLst>
          </p:cNvPr>
          <p:cNvSpPr txBox="1">
            <a:spLocks/>
          </p:cNvSpPr>
          <p:nvPr/>
        </p:nvSpPr>
        <p:spPr>
          <a:xfrm>
            <a:off x="7806151" y="4703714"/>
            <a:ext cx="2863493" cy="4093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1pPr>
            <a:lvl2pPr marL="914400" marR="0" lvl="1"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2pPr>
            <a:lvl3pPr marL="1371600" marR="0" lvl="2"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3pPr>
            <a:lvl4pPr marL="1828800" marR="0" lvl="3"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4pPr>
            <a:lvl5pPr marL="2286000" marR="0" lvl="4"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5pPr>
            <a:lvl6pPr marL="2743200" marR="0" lvl="5"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6pPr>
            <a:lvl7pPr marL="3200400" marR="0" lvl="6"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7pPr>
            <a:lvl8pPr marL="3657600" marR="0" lvl="7"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8pPr>
            <a:lvl9pPr marL="4114800" marR="0" lvl="8" indent="-317500" algn="l" rtl="0">
              <a:lnSpc>
                <a:spcPct val="100000"/>
              </a:lnSpc>
              <a:spcBef>
                <a:spcPts val="0"/>
              </a:spcBef>
              <a:spcAft>
                <a:spcPts val="0"/>
              </a:spcAft>
              <a:buClr>
                <a:schemeClr val="dk1"/>
              </a:buClr>
              <a:buSzPts val="1400"/>
              <a:buFont typeface="Ubuntu"/>
              <a:buNone/>
              <a:defRPr sz="1400" b="0" i="0" u="none" strike="noStrike" cap="none">
                <a:solidFill>
                  <a:schemeClr val="dk1"/>
                </a:solidFill>
                <a:latin typeface="Ubuntu"/>
                <a:ea typeface="Ubuntu"/>
                <a:cs typeface="Ubuntu"/>
                <a:sym typeface="Ubuntu"/>
              </a:defRPr>
            </a:lvl9pPr>
          </a:lstStyle>
          <a:p>
            <a:pPr marL="0" indent="0">
              <a:buClr>
                <a:srgbClr val="452666"/>
              </a:buClr>
              <a:defRPr/>
            </a:pPr>
            <a:r>
              <a:rPr lang="en-US" sz="2600" b="1" kern="0" dirty="0" err="1">
                <a:solidFill>
                  <a:srgbClr val="FF6600"/>
                </a:solidFill>
                <a:latin typeface="+mn-lt"/>
                <a:ea typeface="#9Slide03 Roboto Medium" panose="02000000000000000000" pitchFamily="2" charset="0"/>
              </a:rPr>
              <a:t>Khoáng</a:t>
            </a:r>
            <a:r>
              <a:rPr lang="en-US" sz="2600" b="1" kern="0" dirty="0">
                <a:solidFill>
                  <a:srgbClr val="FF6600"/>
                </a:solidFill>
                <a:latin typeface="+mn-lt"/>
                <a:ea typeface="#9Slide03 Roboto Medium" panose="02000000000000000000" pitchFamily="2" charset="0"/>
              </a:rPr>
              <a:t> sản</a:t>
            </a:r>
          </a:p>
        </p:txBody>
      </p:sp>
      <p:pic>
        <p:nvPicPr>
          <p:cNvPr id="32" name="Picture 31">
            <a:extLst>
              <a:ext uri="{FF2B5EF4-FFF2-40B4-BE49-F238E27FC236}">
                <a16:creationId xmlns:a16="http://schemas.microsoft.com/office/drawing/2014/main" id="{605AC260-3DAB-4E99-B51D-EFA483FA4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0181" y="1400784"/>
            <a:ext cx="1413163" cy="1924307"/>
          </a:xfrm>
          <a:prstGeom prst="rect">
            <a:avLst/>
          </a:prstGeom>
        </p:spPr>
      </p:pic>
      <p:pic>
        <p:nvPicPr>
          <p:cNvPr id="33" name="Picture 32">
            <a:extLst>
              <a:ext uri="{FF2B5EF4-FFF2-40B4-BE49-F238E27FC236}">
                <a16:creationId xmlns:a16="http://schemas.microsoft.com/office/drawing/2014/main" id="{C2A605E1-93D4-416E-8823-E307F8BDD6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287"/>
          <a:stretch/>
        </p:blipFill>
        <p:spPr>
          <a:xfrm>
            <a:off x="8963893" y="1440872"/>
            <a:ext cx="1413161" cy="1928803"/>
          </a:xfrm>
          <a:prstGeom prst="rect">
            <a:avLst/>
          </a:prstGeom>
        </p:spPr>
      </p:pic>
      <p:pic>
        <p:nvPicPr>
          <p:cNvPr id="34" name="Picture 2" descr="Japan clipart architecture japanese, Japan architecture japanese  Transparent FREE for download on WebStockReview 2020">
            <a:extLst>
              <a:ext uri="{FF2B5EF4-FFF2-40B4-BE49-F238E27FC236}">
                <a16:creationId xmlns:a16="http://schemas.microsoft.com/office/drawing/2014/main" id="{3B261F01-3409-4EC9-98BD-8AE307BC83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746" y="5288734"/>
            <a:ext cx="3491347" cy="15692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âu Á – Wikipedia tiếng Việt">
            <a:extLst>
              <a:ext uri="{FF2B5EF4-FFF2-40B4-BE49-F238E27FC236}">
                <a16:creationId xmlns:a16="http://schemas.microsoft.com/office/drawing/2014/main" id="{F60B164A-4DFB-4AEA-A520-45889EF6D4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292" y="3962402"/>
            <a:ext cx="2895601"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181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5" grpId="0"/>
      <p:bldP spid="26" grpId="0"/>
      <p:bldP spid="27" grpId="0" animBg="1"/>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1" name="Google Shape;1911;p50"/>
          <p:cNvGrpSpPr/>
          <p:nvPr/>
        </p:nvGrpSpPr>
        <p:grpSpPr>
          <a:xfrm>
            <a:off x="-736543" y="1820422"/>
            <a:ext cx="11875100" cy="4716641"/>
            <a:chOff x="-1279150" y="1938520"/>
            <a:chExt cx="8906325" cy="3537481"/>
          </a:xfrm>
        </p:grpSpPr>
        <p:grpSp>
          <p:nvGrpSpPr>
            <p:cNvPr id="1912" name="Google Shape;1912;p50"/>
            <p:cNvGrpSpPr/>
            <p:nvPr/>
          </p:nvGrpSpPr>
          <p:grpSpPr>
            <a:xfrm>
              <a:off x="-1279150" y="3493317"/>
              <a:ext cx="8906325" cy="1982684"/>
              <a:chOff x="-1808425" y="3493317"/>
              <a:chExt cx="8906325" cy="1982684"/>
            </a:xfrm>
          </p:grpSpPr>
          <p:sp>
            <p:nvSpPr>
              <p:cNvPr id="1913" name="Google Shape;1913;p50"/>
              <p:cNvSpPr/>
              <p:nvPr/>
            </p:nvSpPr>
            <p:spPr>
              <a:xfrm flipH="1">
                <a:off x="51" y="4290886"/>
                <a:ext cx="7097849"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14" name="Google Shape;1914;p50"/>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915" name="Google Shape;1915;p50"/>
            <p:cNvGrpSpPr/>
            <p:nvPr/>
          </p:nvGrpSpPr>
          <p:grpSpPr>
            <a:xfrm>
              <a:off x="2256326" y="3450928"/>
              <a:ext cx="1669890" cy="1347589"/>
              <a:chOff x="7048175" y="3773750"/>
              <a:chExt cx="1264015" cy="1020051"/>
            </a:xfrm>
          </p:grpSpPr>
          <p:sp>
            <p:nvSpPr>
              <p:cNvPr id="1916" name="Google Shape;1916;p50"/>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17" name="Google Shape;1917;p50"/>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18" name="Google Shape;1918;p50"/>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919" name="Google Shape;1919;p50"/>
            <p:cNvGrpSpPr/>
            <p:nvPr/>
          </p:nvGrpSpPr>
          <p:grpSpPr>
            <a:xfrm>
              <a:off x="751212" y="1938520"/>
              <a:ext cx="2216545" cy="2791644"/>
              <a:chOff x="5129175" y="3730625"/>
              <a:chExt cx="1064725" cy="1340075"/>
            </a:xfrm>
          </p:grpSpPr>
          <p:sp>
            <p:nvSpPr>
              <p:cNvPr id="1920" name="Google Shape;1920;p50"/>
              <p:cNvSpPr/>
              <p:nvPr/>
            </p:nvSpPr>
            <p:spPr>
              <a:xfrm>
                <a:off x="5333350" y="4230675"/>
                <a:ext cx="659650" cy="658450"/>
              </a:xfrm>
              <a:custGeom>
                <a:avLst/>
                <a:gdLst/>
                <a:ahLst/>
                <a:cxnLst/>
                <a:rect l="l" t="t" r="r" b="b"/>
                <a:pathLst>
                  <a:path w="26386" h="26338" extrusionOk="0">
                    <a:moveTo>
                      <a:pt x="1156" y="1"/>
                    </a:moveTo>
                    <a:lnTo>
                      <a:pt x="1156" y="5906"/>
                    </a:lnTo>
                    <a:lnTo>
                      <a:pt x="1" y="5906"/>
                    </a:lnTo>
                    <a:lnTo>
                      <a:pt x="1" y="6573"/>
                    </a:lnTo>
                    <a:lnTo>
                      <a:pt x="1156" y="6573"/>
                    </a:lnTo>
                    <a:lnTo>
                      <a:pt x="1156" y="26337"/>
                    </a:lnTo>
                    <a:lnTo>
                      <a:pt x="25242" y="26337"/>
                    </a:lnTo>
                    <a:lnTo>
                      <a:pt x="25242" y="6573"/>
                    </a:lnTo>
                    <a:lnTo>
                      <a:pt x="26385" y="6573"/>
                    </a:lnTo>
                    <a:lnTo>
                      <a:pt x="26385" y="5906"/>
                    </a:lnTo>
                    <a:lnTo>
                      <a:pt x="25242" y="5906"/>
                    </a:lnTo>
                    <a:lnTo>
                      <a:pt x="25242"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1" name="Google Shape;1921;p50"/>
              <p:cNvSpPr/>
              <p:nvPr/>
            </p:nvSpPr>
            <p:spPr>
              <a:xfrm>
                <a:off x="5632500" y="3730625"/>
                <a:ext cx="61650" cy="192300"/>
              </a:xfrm>
              <a:custGeom>
                <a:avLst/>
                <a:gdLst/>
                <a:ahLst/>
                <a:cxnLst/>
                <a:rect l="l" t="t" r="r" b="b"/>
                <a:pathLst>
                  <a:path w="2466" h="7692" extrusionOk="0">
                    <a:moveTo>
                      <a:pt x="1227" y="0"/>
                    </a:moveTo>
                    <a:lnTo>
                      <a:pt x="1" y="1227"/>
                    </a:lnTo>
                    <a:lnTo>
                      <a:pt x="787" y="2013"/>
                    </a:lnTo>
                    <a:lnTo>
                      <a:pt x="787" y="7692"/>
                    </a:lnTo>
                    <a:lnTo>
                      <a:pt x="1679" y="7692"/>
                    </a:lnTo>
                    <a:lnTo>
                      <a:pt x="1679" y="2013"/>
                    </a:lnTo>
                    <a:lnTo>
                      <a:pt x="2465" y="1227"/>
                    </a:lnTo>
                    <a:lnTo>
                      <a:pt x="1227"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2" name="Google Shape;1922;p50"/>
              <p:cNvSpPr/>
              <p:nvPr/>
            </p:nvSpPr>
            <p:spPr>
              <a:xfrm>
                <a:off x="5624775" y="3811000"/>
                <a:ext cx="76800" cy="76800"/>
              </a:xfrm>
              <a:custGeom>
                <a:avLst/>
                <a:gdLst/>
                <a:ahLst/>
                <a:cxnLst/>
                <a:rect l="l" t="t" r="r" b="b"/>
                <a:pathLst>
                  <a:path w="3072" h="3072" extrusionOk="0">
                    <a:moveTo>
                      <a:pt x="1536" y="0"/>
                    </a:moveTo>
                    <a:cubicBezTo>
                      <a:pt x="691" y="0"/>
                      <a:pt x="0" y="691"/>
                      <a:pt x="0" y="1536"/>
                    </a:cubicBezTo>
                    <a:cubicBezTo>
                      <a:pt x="0" y="2381"/>
                      <a:pt x="691" y="3072"/>
                      <a:pt x="1536" y="3072"/>
                    </a:cubicBezTo>
                    <a:cubicBezTo>
                      <a:pt x="2381" y="3072"/>
                      <a:pt x="3072" y="2381"/>
                      <a:pt x="3072" y="1536"/>
                    </a:cubicBezTo>
                    <a:cubicBezTo>
                      <a:pt x="3072" y="691"/>
                      <a:pt x="2381" y="0"/>
                      <a:pt x="1536"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3" name="Google Shape;1923;p50"/>
              <p:cNvSpPr/>
              <p:nvPr/>
            </p:nvSpPr>
            <p:spPr>
              <a:xfrm>
                <a:off x="5597975" y="3897025"/>
                <a:ext cx="130400" cy="87225"/>
              </a:xfrm>
              <a:custGeom>
                <a:avLst/>
                <a:gdLst/>
                <a:ahLst/>
                <a:cxnLst/>
                <a:rect l="l" t="t" r="r" b="b"/>
                <a:pathLst>
                  <a:path w="5216" h="3489" extrusionOk="0">
                    <a:moveTo>
                      <a:pt x="2608" y="0"/>
                    </a:moveTo>
                    <a:cubicBezTo>
                      <a:pt x="1167" y="0"/>
                      <a:pt x="1" y="1167"/>
                      <a:pt x="1" y="2607"/>
                    </a:cubicBezTo>
                    <a:lnTo>
                      <a:pt x="1" y="3489"/>
                    </a:lnTo>
                    <a:lnTo>
                      <a:pt x="5216" y="3489"/>
                    </a:lnTo>
                    <a:lnTo>
                      <a:pt x="5204" y="2607"/>
                    </a:lnTo>
                    <a:cubicBezTo>
                      <a:pt x="5204" y="1167"/>
                      <a:pt x="4037" y="0"/>
                      <a:pt x="2608"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4" name="Google Shape;1924;p50"/>
              <p:cNvSpPr/>
              <p:nvPr/>
            </p:nvSpPr>
            <p:spPr>
              <a:xfrm>
                <a:off x="5361925" y="4230375"/>
                <a:ext cx="602500" cy="147975"/>
              </a:xfrm>
              <a:custGeom>
                <a:avLst/>
                <a:gdLst/>
                <a:ahLst/>
                <a:cxnLst/>
                <a:rect l="l" t="t" r="r" b="b"/>
                <a:pathLst>
                  <a:path w="24100" h="5919" extrusionOk="0">
                    <a:moveTo>
                      <a:pt x="1" y="1"/>
                    </a:moveTo>
                    <a:lnTo>
                      <a:pt x="1" y="5918"/>
                    </a:lnTo>
                    <a:lnTo>
                      <a:pt x="24099" y="5918"/>
                    </a:lnTo>
                    <a:lnTo>
                      <a:pt x="24099" y="1"/>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5" name="Google Shape;1925;p50"/>
              <p:cNvSpPr/>
              <p:nvPr/>
            </p:nvSpPr>
            <p:spPr>
              <a:xfrm>
                <a:off x="5174700" y="4034225"/>
                <a:ext cx="976950" cy="248275"/>
              </a:xfrm>
              <a:custGeom>
                <a:avLst/>
                <a:gdLst/>
                <a:ahLst/>
                <a:cxnLst/>
                <a:rect l="l" t="t" r="r" b="b"/>
                <a:pathLst>
                  <a:path w="39078" h="9931" extrusionOk="0">
                    <a:moveTo>
                      <a:pt x="19539" y="1"/>
                    </a:moveTo>
                    <a:lnTo>
                      <a:pt x="1" y="4966"/>
                    </a:lnTo>
                    <a:cubicBezTo>
                      <a:pt x="1" y="7704"/>
                      <a:pt x="2227" y="9931"/>
                      <a:pt x="4978" y="9931"/>
                    </a:cubicBezTo>
                    <a:lnTo>
                      <a:pt x="8145" y="9383"/>
                    </a:lnTo>
                    <a:cubicBezTo>
                      <a:pt x="11913" y="8740"/>
                      <a:pt x="15726" y="8418"/>
                      <a:pt x="19541" y="8418"/>
                    </a:cubicBezTo>
                    <a:cubicBezTo>
                      <a:pt x="23355" y="8418"/>
                      <a:pt x="27171" y="8740"/>
                      <a:pt x="30945" y="9383"/>
                    </a:cubicBezTo>
                    <a:lnTo>
                      <a:pt x="34112" y="9931"/>
                    </a:lnTo>
                    <a:cubicBezTo>
                      <a:pt x="36851" y="9931"/>
                      <a:pt x="39077" y="7704"/>
                      <a:pt x="39077" y="4966"/>
                    </a:cubicBezTo>
                    <a:lnTo>
                      <a:pt x="19539"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6" name="Google Shape;1926;p50"/>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7" name="Google Shape;1927;p50"/>
              <p:cNvSpPr/>
              <p:nvPr/>
            </p:nvSpPr>
            <p:spPr>
              <a:xfrm>
                <a:off x="5701850"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8" name="Google Shape;1928;p50"/>
              <p:cNvSpPr/>
              <p:nvPr/>
            </p:nvSpPr>
            <p:spPr>
              <a:xfrm>
                <a:off x="5393775"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29" name="Google Shape;1929;p50"/>
              <p:cNvSpPr/>
              <p:nvPr/>
            </p:nvSpPr>
            <p:spPr>
              <a:xfrm>
                <a:off x="5701850"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0" name="Google Shape;1930;p50"/>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1" name="Google Shape;1931;p50"/>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2" name="Google Shape;1932;p50"/>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3" name="Google Shape;1933;p50"/>
              <p:cNvSpPr/>
              <p:nvPr/>
            </p:nvSpPr>
            <p:spPr>
              <a:xfrm>
                <a:off x="5736100" y="4443800"/>
                <a:ext cx="16375" cy="105700"/>
              </a:xfrm>
              <a:custGeom>
                <a:avLst/>
                <a:gdLst/>
                <a:ahLst/>
                <a:cxnLst/>
                <a:rect l="l" t="t" r="r" b="b"/>
                <a:pathLst>
                  <a:path w="655" h="4228" extrusionOk="0">
                    <a:moveTo>
                      <a:pt x="322" y="1"/>
                    </a:moveTo>
                    <a:cubicBezTo>
                      <a:pt x="143" y="1"/>
                      <a:pt x="0" y="144"/>
                      <a:pt x="0" y="322"/>
                    </a:cubicBezTo>
                    <a:lnTo>
                      <a:pt x="0" y="3894"/>
                    </a:lnTo>
                    <a:cubicBezTo>
                      <a:pt x="0" y="4073"/>
                      <a:pt x="143" y="4227"/>
                      <a:pt x="322" y="4227"/>
                    </a:cubicBezTo>
                    <a:cubicBezTo>
                      <a:pt x="512" y="4227"/>
                      <a:pt x="655" y="4073"/>
                      <a:pt x="655" y="3894"/>
                    </a:cubicBezTo>
                    <a:lnTo>
                      <a:pt x="655" y="322"/>
                    </a:lnTo>
                    <a:cubicBezTo>
                      <a:pt x="655" y="144"/>
                      <a:pt x="512" y="1"/>
                      <a:pt x="322"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4" name="Google Shape;1934;p50"/>
              <p:cNvSpPr/>
              <p:nvPr/>
            </p:nvSpPr>
            <p:spPr>
              <a:xfrm>
                <a:off x="5808725" y="4443800"/>
                <a:ext cx="16675" cy="105700"/>
              </a:xfrm>
              <a:custGeom>
                <a:avLst/>
                <a:gdLst/>
                <a:ahLst/>
                <a:cxnLst/>
                <a:rect l="l" t="t" r="r" b="b"/>
                <a:pathLst>
                  <a:path w="667" h="4228" extrusionOk="0">
                    <a:moveTo>
                      <a:pt x="334" y="1"/>
                    </a:moveTo>
                    <a:cubicBezTo>
                      <a:pt x="155" y="1"/>
                      <a:pt x="0" y="144"/>
                      <a:pt x="0" y="322"/>
                    </a:cubicBezTo>
                    <a:lnTo>
                      <a:pt x="0"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5" name="Google Shape;1935;p50"/>
              <p:cNvSpPr/>
              <p:nvPr/>
            </p:nvSpPr>
            <p:spPr>
              <a:xfrm>
                <a:off x="5881650" y="4443800"/>
                <a:ext cx="16400" cy="105700"/>
              </a:xfrm>
              <a:custGeom>
                <a:avLst/>
                <a:gdLst/>
                <a:ahLst/>
                <a:cxnLst/>
                <a:rect l="l" t="t" r="r" b="b"/>
                <a:pathLst>
                  <a:path w="656" h="4228" extrusionOk="0">
                    <a:moveTo>
                      <a:pt x="334" y="1"/>
                    </a:moveTo>
                    <a:cubicBezTo>
                      <a:pt x="143" y="1"/>
                      <a:pt x="0" y="144"/>
                      <a:pt x="0" y="322"/>
                    </a:cubicBezTo>
                    <a:lnTo>
                      <a:pt x="0" y="3894"/>
                    </a:lnTo>
                    <a:cubicBezTo>
                      <a:pt x="0" y="4073"/>
                      <a:pt x="143" y="4227"/>
                      <a:pt x="334" y="4227"/>
                    </a:cubicBezTo>
                    <a:cubicBezTo>
                      <a:pt x="512" y="4227"/>
                      <a:pt x="655" y="4073"/>
                      <a:pt x="655" y="3894"/>
                    </a:cubicBezTo>
                    <a:lnTo>
                      <a:pt x="655" y="322"/>
                    </a:lnTo>
                    <a:cubicBezTo>
                      <a:pt x="655"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6" name="Google Shape;1936;p50"/>
              <p:cNvSpPr/>
              <p:nvPr/>
            </p:nvSpPr>
            <p:spPr>
              <a:xfrm>
                <a:off x="5428325" y="4688475"/>
                <a:ext cx="16675" cy="105700"/>
              </a:xfrm>
              <a:custGeom>
                <a:avLst/>
                <a:gdLst/>
                <a:ahLst/>
                <a:cxnLst/>
                <a:rect l="l" t="t" r="r" b="b"/>
                <a:pathLst>
                  <a:path w="667" h="4228" extrusionOk="0">
                    <a:moveTo>
                      <a:pt x="333" y="1"/>
                    </a:moveTo>
                    <a:cubicBezTo>
                      <a:pt x="155" y="1"/>
                      <a:pt x="0" y="144"/>
                      <a:pt x="0" y="334"/>
                    </a:cubicBezTo>
                    <a:lnTo>
                      <a:pt x="0" y="3906"/>
                    </a:lnTo>
                    <a:cubicBezTo>
                      <a:pt x="0" y="4085"/>
                      <a:pt x="155" y="4227"/>
                      <a:pt x="333" y="4227"/>
                    </a:cubicBezTo>
                    <a:cubicBezTo>
                      <a:pt x="512" y="4227"/>
                      <a:pt x="667" y="4085"/>
                      <a:pt x="667" y="3906"/>
                    </a:cubicBezTo>
                    <a:lnTo>
                      <a:pt x="667" y="334"/>
                    </a:lnTo>
                    <a:cubicBezTo>
                      <a:pt x="667"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7" name="Google Shape;1937;p50"/>
              <p:cNvSpPr/>
              <p:nvPr/>
            </p:nvSpPr>
            <p:spPr>
              <a:xfrm>
                <a:off x="5501250" y="4688475"/>
                <a:ext cx="16375" cy="105700"/>
              </a:xfrm>
              <a:custGeom>
                <a:avLst/>
                <a:gdLst/>
                <a:ahLst/>
                <a:cxnLst/>
                <a:rect l="l" t="t" r="r" b="b"/>
                <a:pathLst>
                  <a:path w="655" h="4228" extrusionOk="0">
                    <a:moveTo>
                      <a:pt x="333" y="1"/>
                    </a:moveTo>
                    <a:cubicBezTo>
                      <a:pt x="143" y="1"/>
                      <a:pt x="0" y="144"/>
                      <a:pt x="0" y="334"/>
                    </a:cubicBezTo>
                    <a:lnTo>
                      <a:pt x="0" y="3906"/>
                    </a:lnTo>
                    <a:cubicBezTo>
                      <a:pt x="0" y="4085"/>
                      <a:pt x="143" y="4227"/>
                      <a:pt x="333" y="4227"/>
                    </a:cubicBezTo>
                    <a:cubicBezTo>
                      <a:pt x="512" y="4227"/>
                      <a:pt x="655" y="4085"/>
                      <a:pt x="655" y="3906"/>
                    </a:cubicBezTo>
                    <a:lnTo>
                      <a:pt x="655" y="334"/>
                    </a:lnTo>
                    <a:cubicBezTo>
                      <a:pt x="655"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8" name="Google Shape;1938;p50"/>
              <p:cNvSpPr/>
              <p:nvPr/>
            </p:nvSpPr>
            <p:spPr>
              <a:xfrm>
                <a:off x="5573875" y="4688475"/>
                <a:ext cx="16675" cy="105700"/>
              </a:xfrm>
              <a:custGeom>
                <a:avLst/>
                <a:gdLst/>
                <a:ahLst/>
                <a:cxnLst/>
                <a:rect l="l" t="t" r="r" b="b"/>
                <a:pathLst>
                  <a:path w="667" h="4228" extrusionOk="0">
                    <a:moveTo>
                      <a:pt x="334" y="1"/>
                    </a:moveTo>
                    <a:cubicBezTo>
                      <a:pt x="155" y="1"/>
                      <a:pt x="0" y="144"/>
                      <a:pt x="12" y="334"/>
                    </a:cubicBezTo>
                    <a:lnTo>
                      <a:pt x="12" y="3906"/>
                    </a:lnTo>
                    <a:cubicBezTo>
                      <a:pt x="12"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39" name="Google Shape;1939;p50"/>
              <p:cNvSpPr/>
              <p:nvPr/>
            </p:nvSpPr>
            <p:spPr>
              <a:xfrm>
                <a:off x="5736100" y="4688475"/>
                <a:ext cx="16375" cy="105700"/>
              </a:xfrm>
              <a:custGeom>
                <a:avLst/>
                <a:gdLst/>
                <a:ahLst/>
                <a:cxnLst/>
                <a:rect l="l" t="t" r="r" b="b"/>
                <a:pathLst>
                  <a:path w="655" h="4228" extrusionOk="0">
                    <a:moveTo>
                      <a:pt x="322" y="1"/>
                    </a:moveTo>
                    <a:cubicBezTo>
                      <a:pt x="143" y="1"/>
                      <a:pt x="0" y="144"/>
                      <a:pt x="0" y="334"/>
                    </a:cubicBezTo>
                    <a:lnTo>
                      <a:pt x="0" y="3906"/>
                    </a:lnTo>
                    <a:cubicBezTo>
                      <a:pt x="0" y="4085"/>
                      <a:pt x="143" y="4227"/>
                      <a:pt x="322" y="4227"/>
                    </a:cubicBezTo>
                    <a:cubicBezTo>
                      <a:pt x="512" y="4227"/>
                      <a:pt x="655" y="4085"/>
                      <a:pt x="655" y="3906"/>
                    </a:cubicBezTo>
                    <a:lnTo>
                      <a:pt x="655" y="334"/>
                    </a:lnTo>
                    <a:cubicBezTo>
                      <a:pt x="655" y="144"/>
                      <a:pt x="512" y="1"/>
                      <a:pt x="322"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0" name="Google Shape;1940;p50"/>
              <p:cNvSpPr/>
              <p:nvPr/>
            </p:nvSpPr>
            <p:spPr>
              <a:xfrm>
                <a:off x="5808725" y="4688475"/>
                <a:ext cx="16675" cy="105700"/>
              </a:xfrm>
              <a:custGeom>
                <a:avLst/>
                <a:gdLst/>
                <a:ahLst/>
                <a:cxnLst/>
                <a:rect l="l" t="t" r="r" b="b"/>
                <a:pathLst>
                  <a:path w="667" h="4228" extrusionOk="0">
                    <a:moveTo>
                      <a:pt x="334" y="1"/>
                    </a:moveTo>
                    <a:cubicBezTo>
                      <a:pt x="155" y="1"/>
                      <a:pt x="0" y="144"/>
                      <a:pt x="0" y="334"/>
                    </a:cubicBezTo>
                    <a:lnTo>
                      <a:pt x="0" y="3906"/>
                    </a:lnTo>
                    <a:cubicBezTo>
                      <a:pt x="0"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1" name="Google Shape;1941;p50"/>
              <p:cNvSpPr/>
              <p:nvPr/>
            </p:nvSpPr>
            <p:spPr>
              <a:xfrm>
                <a:off x="5881650" y="4688475"/>
                <a:ext cx="16400" cy="105700"/>
              </a:xfrm>
              <a:custGeom>
                <a:avLst/>
                <a:gdLst/>
                <a:ahLst/>
                <a:cxnLst/>
                <a:rect l="l" t="t" r="r" b="b"/>
                <a:pathLst>
                  <a:path w="656" h="4228" extrusionOk="0">
                    <a:moveTo>
                      <a:pt x="334" y="1"/>
                    </a:moveTo>
                    <a:cubicBezTo>
                      <a:pt x="143" y="1"/>
                      <a:pt x="0" y="144"/>
                      <a:pt x="0" y="334"/>
                    </a:cubicBezTo>
                    <a:lnTo>
                      <a:pt x="0" y="3906"/>
                    </a:lnTo>
                    <a:cubicBezTo>
                      <a:pt x="0" y="4085"/>
                      <a:pt x="143" y="4227"/>
                      <a:pt x="334" y="4227"/>
                    </a:cubicBezTo>
                    <a:cubicBezTo>
                      <a:pt x="512" y="4227"/>
                      <a:pt x="655" y="4085"/>
                      <a:pt x="655" y="3906"/>
                    </a:cubicBezTo>
                    <a:lnTo>
                      <a:pt x="655" y="334"/>
                    </a:lnTo>
                    <a:cubicBezTo>
                      <a:pt x="655"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2" name="Google Shape;1942;p50"/>
              <p:cNvSpPr/>
              <p:nvPr/>
            </p:nvSpPr>
            <p:spPr>
              <a:xfrm>
                <a:off x="5351525" y="4869750"/>
                <a:ext cx="74125" cy="200950"/>
              </a:xfrm>
              <a:custGeom>
                <a:avLst/>
                <a:gdLst/>
                <a:ahLst/>
                <a:cxnLst/>
                <a:rect l="l" t="t" r="r" b="b"/>
                <a:pathLst>
                  <a:path w="2965" h="8038" extrusionOk="0">
                    <a:moveTo>
                      <a:pt x="0" y="1"/>
                    </a:moveTo>
                    <a:lnTo>
                      <a:pt x="0" y="8037"/>
                    </a:lnTo>
                    <a:lnTo>
                      <a:pt x="2965" y="8037"/>
                    </a:lnTo>
                    <a:lnTo>
                      <a:pt x="2965"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3" name="Google Shape;1943;p50"/>
              <p:cNvSpPr/>
              <p:nvPr/>
            </p:nvSpPr>
            <p:spPr>
              <a:xfrm>
                <a:off x="5626250" y="4869750"/>
                <a:ext cx="73850" cy="200950"/>
              </a:xfrm>
              <a:custGeom>
                <a:avLst/>
                <a:gdLst/>
                <a:ahLst/>
                <a:cxnLst/>
                <a:rect l="l" t="t" r="r" b="b"/>
                <a:pathLst>
                  <a:path w="2954" h="8038" extrusionOk="0">
                    <a:moveTo>
                      <a:pt x="1" y="1"/>
                    </a:moveTo>
                    <a:lnTo>
                      <a:pt x="1" y="8037"/>
                    </a:lnTo>
                    <a:lnTo>
                      <a:pt x="2953" y="8037"/>
                    </a:lnTo>
                    <a:lnTo>
                      <a:pt x="2953"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4" name="Google Shape;1944;p50"/>
              <p:cNvSpPr/>
              <p:nvPr/>
            </p:nvSpPr>
            <p:spPr>
              <a:xfrm>
                <a:off x="5901000" y="4869750"/>
                <a:ext cx="73825" cy="200950"/>
              </a:xfrm>
              <a:custGeom>
                <a:avLst/>
                <a:gdLst/>
                <a:ahLst/>
                <a:cxnLst/>
                <a:rect l="l" t="t" r="r" b="b"/>
                <a:pathLst>
                  <a:path w="2953" h="8038" extrusionOk="0">
                    <a:moveTo>
                      <a:pt x="0" y="1"/>
                    </a:moveTo>
                    <a:lnTo>
                      <a:pt x="0" y="8037"/>
                    </a:lnTo>
                    <a:lnTo>
                      <a:pt x="2953" y="8037"/>
                    </a:lnTo>
                    <a:lnTo>
                      <a:pt x="2953"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5" name="Google Shape;1945;p50"/>
              <p:cNvSpPr/>
              <p:nvPr/>
            </p:nvSpPr>
            <p:spPr>
              <a:xfrm>
                <a:off x="5297350" y="4823925"/>
                <a:ext cx="731650" cy="30075"/>
              </a:xfrm>
              <a:custGeom>
                <a:avLst/>
                <a:gdLst/>
                <a:ahLst/>
                <a:cxnLst/>
                <a:rect l="l" t="t" r="r" b="b"/>
                <a:pathLst>
                  <a:path w="29266" h="1203" extrusionOk="0">
                    <a:moveTo>
                      <a:pt x="29123" y="143"/>
                    </a:moveTo>
                    <a:lnTo>
                      <a:pt x="29123" y="1060"/>
                    </a:lnTo>
                    <a:lnTo>
                      <a:pt x="143" y="1060"/>
                    </a:lnTo>
                    <a:lnTo>
                      <a:pt x="143" y="143"/>
                    </a:lnTo>
                    <a:close/>
                    <a:moveTo>
                      <a:pt x="0" y="0"/>
                    </a:moveTo>
                    <a:lnTo>
                      <a:pt x="0" y="1203"/>
                    </a:lnTo>
                    <a:lnTo>
                      <a:pt x="29266" y="1203"/>
                    </a:lnTo>
                    <a:lnTo>
                      <a:pt x="29266" y="0"/>
                    </a:lnTo>
                    <a:close/>
                  </a:path>
                </a:pathLst>
              </a:custGeom>
              <a:solidFill>
                <a:srgbClr val="F6E7F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6" name="Google Shape;1946;p50"/>
              <p:cNvSpPr/>
              <p:nvPr/>
            </p:nvSpPr>
            <p:spPr>
              <a:xfrm>
                <a:off x="5297350" y="4573875"/>
                <a:ext cx="731650" cy="29800"/>
              </a:xfrm>
              <a:custGeom>
                <a:avLst/>
                <a:gdLst/>
                <a:ahLst/>
                <a:cxnLst/>
                <a:rect l="l" t="t" r="r" b="b"/>
                <a:pathLst>
                  <a:path w="29266" h="1192" extrusionOk="0">
                    <a:moveTo>
                      <a:pt x="29123" y="144"/>
                    </a:moveTo>
                    <a:lnTo>
                      <a:pt x="29123" y="1060"/>
                    </a:lnTo>
                    <a:lnTo>
                      <a:pt x="143" y="1060"/>
                    </a:lnTo>
                    <a:lnTo>
                      <a:pt x="143" y="144"/>
                    </a:lnTo>
                    <a:close/>
                    <a:moveTo>
                      <a:pt x="0" y="1"/>
                    </a:moveTo>
                    <a:lnTo>
                      <a:pt x="0" y="1191"/>
                    </a:lnTo>
                    <a:lnTo>
                      <a:pt x="29266" y="1191"/>
                    </a:lnTo>
                    <a:lnTo>
                      <a:pt x="29266" y="1"/>
                    </a:lnTo>
                    <a:close/>
                  </a:path>
                </a:pathLst>
              </a:custGeom>
              <a:solidFill>
                <a:srgbClr val="F6E7F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7" name="Google Shape;1947;p50"/>
              <p:cNvSpPr/>
              <p:nvPr/>
            </p:nvSpPr>
            <p:spPr>
              <a:xfrm>
                <a:off x="5148225" y="3944050"/>
                <a:ext cx="1030200" cy="270375"/>
              </a:xfrm>
              <a:custGeom>
                <a:avLst/>
                <a:gdLst/>
                <a:ahLst/>
                <a:cxnLst/>
                <a:rect l="l" t="t" r="r" b="b"/>
                <a:pathLst>
                  <a:path w="41208" h="10815" extrusionOk="0">
                    <a:moveTo>
                      <a:pt x="17895" y="0"/>
                    </a:moveTo>
                    <a:cubicBezTo>
                      <a:pt x="17467" y="0"/>
                      <a:pt x="17121" y="345"/>
                      <a:pt x="17121" y="762"/>
                    </a:cubicBezTo>
                    <a:lnTo>
                      <a:pt x="17121" y="3941"/>
                    </a:lnTo>
                    <a:lnTo>
                      <a:pt x="15455" y="4370"/>
                    </a:lnTo>
                    <a:lnTo>
                      <a:pt x="10299" y="5679"/>
                    </a:lnTo>
                    <a:lnTo>
                      <a:pt x="5144" y="6989"/>
                    </a:lnTo>
                    <a:lnTo>
                      <a:pt x="0" y="8299"/>
                    </a:lnTo>
                    <a:lnTo>
                      <a:pt x="405" y="8501"/>
                    </a:lnTo>
                    <a:cubicBezTo>
                      <a:pt x="3524" y="10043"/>
                      <a:pt x="6915" y="10814"/>
                      <a:pt x="10305" y="10814"/>
                    </a:cubicBezTo>
                    <a:cubicBezTo>
                      <a:pt x="13695" y="10814"/>
                      <a:pt x="17086" y="10043"/>
                      <a:pt x="20205" y="8501"/>
                    </a:cubicBezTo>
                    <a:lnTo>
                      <a:pt x="20610" y="8299"/>
                    </a:lnTo>
                    <a:lnTo>
                      <a:pt x="21015" y="8501"/>
                    </a:lnTo>
                    <a:cubicBezTo>
                      <a:pt x="24134" y="10043"/>
                      <a:pt x="27522" y="10814"/>
                      <a:pt x="30909" y="10814"/>
                    </a:cubicBezTo>
                    <a:cubicBezTo>
                      <a:pt x="34296" y="10814"/>
                      <a:pt x="37684" y="10043"/>
                      <a:pt x="40803" y="8501"/>
                    </a:cubicBezTo>
                    <a:lnTo>
                      <a:pt x="41208" y="8299"/>
                    </a:lnTo>
                    <a:lnTo>
                      <a:pt x="36052" y="6989"/>
                    </a:lnTo>
                    <a:lnTo>
                      <a:pt x="30909" y="5679"/>
                    </a:lnTo>
                    <a:lnTo>
                      <a:pt x="25753" y="4370"/>
                    </a:lnTo>
                    <a:lnTo>
                      <a:pt x="24075" y="3941"/>
                    </a:lnTo>
                    <a:lnTo>
                      <a:pt x="24075" y="762"/>
                    </a:lnTo>
                    <a:cubicBezTo>
                      <a:pt x="24075" y="345"/>
                      <a:pt x="23729" y="0"/>
                      <a:pt x="23313"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8" name="Google Shape;1948;p50"/>
              <p:cNvSpPr/>
              <p:nvPr/>
            </p:nvSpPr>
            <p:spPr>
              <a:xfrm>
                <a:off x="5290500" y="4589650"/>
                <a:ext cx="745650" cy="49450"/>
              </a:xfrm>
              <a:custGeom>
                <a:avLst/>
                <a:gdLst/>
                <a:ahLst/>
                <a:cxnLst/>
                <a:rect l="l" t="t" r="r" b="b"/>
                <a:pathLst>
                  <a:path w="29826" h="1978" extrusionOk="0">
                    <a:moveTo>
                      <a:pt x="0" y="1"/>
                    </a:moveTo>
                    <a:cubicBezTo>
                      <a:pt x="0" y="1096"/>
                      <a:pt x="881" y="1977"/>
                      <a:pt x="1965" y="1977"/>
                    </a:cubicBezTo>
                    <a:lnTo>
                      <a:pt x="27849" y="1977"/>
                    </a:lnTo>
                    <a:cubicBezTo>
                      <a:pt x="28945" y="1977"/>
                      <a:pt x="29826" y="1096"/>
                      <a:pt x="29826"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49" name="Google Shape;1949;p50"/>
              <p:cNvSpPr/>
              <p:nvPr/>
            </p:nvSpPr>
            <p:spPr>
              <a:xfrm>
                <a:off x="5290500" y="4839975"/>
                <a:ext cx="745650" cy="49150"/>
              </a:xfrm>
              <a:custGeom>
                <a:avLst/>
                <a:gdLst/>
                <a:ahLst/>
                <a:cxnLst/>
                <a:rect l="l" t="t" r="r" b="b"/>
                <a:pathLst>
                  <a:path w="29826" h="1966" extrusionOk="0">
                    <a:moveTo>
                      <a:pt x="0" y="1"/>
                    </a:moveTo>
                    <a:cubicBezTo>
                      <a:pt x="0" y="1084"/>
                      <a:pt x="881" y="1965"/>
                      <a:pt x="1965" y="1965"/>
                    </a:cubicBezTo>
                    <a:lnTo>
                      <a:pt x="27849" y="1965"/>
                    </a:lnTo>
                    <a:cubicBezTo>
                      <a:pt x="28945" y="1965"/>
                      <a:pt x="29826" y="1084"/>
                      <a:pt x="29826"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950" name="Google Shape;1950;p50"/>
              <p:cNvGrpSpPr/>
              <p:nvPr/>
            </p:nvGrpSpPr>
            <p:grpSpPr>
              <a:xfrm>
                <a:off x="5129175" y="4141100"/>
                <a:ext cx="1064725" cy="82825"/>
                <a:chOff x="5129175" y="4141100"/>
                <a:chExt cx="1064725" cy="82825"/>
              </a:xfrm>
            </p:grpSpPr>
            <p:sp>
              <p:nvSpPr>
                <p:cNvPr id="1951" name="Google Shape;1951;p50"/>
                <p:cNvSpPr/>
                <p:nvPr/>
              </p:nvSpPr>
              <p:spPr>
                <a:xfrm>
                  <a:off x="5129175" y="4141100"/>
                  <a:ext cx="25025" cy="21500"/>
                </a:xfrm>
                <a:custGeom>
                  <a:avLst/>
                  <a:gdLst/>
                  <a:ahLst/>
                  <a:cxnLst/>
                  <a:rect l="l" t="t" r="r" b="b"/>
                  <a:pathLst>
                    <a:path w="1001" h="860" extrusionOk="0">
                      <a:moveTo>
                        <a:pt x="572" y="0"/>
                      </a:moveTo>
                      <a:cubicBezTo>
                        <a:pt x="191" y="0"/>
                        <a:pt x="0" y="464"/>
                        <a:pt x="262" y="738"/>
                      </a:cubicBezTo>
                      <a:cubicBezTo>
                        <a:pt x="349"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2" name="Google Shape;1952;p50"/>
                <p:cNvSpPr/>
                <p:nvPr/>
              </p:nvSpPr>
              <p:spPr>
                <a:xfrm>
                  <a:off x="5149700" y="4148525"/>
                  <a:ext cx="25025" cy="21525"/>
                </a:xfrm>
                <a:custGeom>
                  <a:avLst/>
                  <a:gdLst/>
                  <a:ahLst/>
                  <a:cxnLst/>
                  <a:rect l="l" t="t" r="r" b="b"/>
                  <a:pathLst>
                    <a:path w="1001" h="861" extrusionOk="0">
                      <a:moveTo>
                        <a:pt x="572" y="1"/>
                      </a:moveTo>
                      <a:cubicBezTo>
                        <a:pt x="191" y="1"/>
                        <a:pt x="1" y="465"/>
                        <a:pt x="275"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3" name="Google Shape;1953;p50"/>
                <p:cNvSpPr/>
                <p:nvPr/>
              </p:nvSpPr>
              <p:spPr>
                <a:xfrm>
                  <a:off x="5173525" y="4158650"/>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4" name="Google Shape;1954;p50"/>
                <p:cNvSpPr/>
                <p:nvPr/>
              </p:nvSpPr>
              <p:spPr>
                <a:xfrm>
                  <a:off x="5191925" y="4165100"/>
                  <a:ext cx="46500" cy="30150"/>
                </a:xfrm>
                <a:custGeom>
                  <a:avLst/>
                  <a:gdLst/>
                  <a:ahLst/>
                  <a:cxnLst/>
                  <a:rect l="l" t="t" r="r" b="b"/>
                  <a:pathLst>
                    <a:path w="1860" h="1206" extrusionOk="0">
                      <a:moveTo>
                        <a:pt x="504" y="0"/>
                      </a:moveTo>
                      <a:cubicBezTo>
                        <a:pt x="335" y="0"/>
                        <a:pt x="165" y="94"/>
                        <a:pt x="98" y="302"/>
                      </a:cubicBezTo>
                      <a:cubicBezTo>
                        <a:pt x="1" y="618"/>
                        <a:pt x="256" y="868"/>
                        <a:pt x="519" y="868"/>
                      </a:cubicBezTo>
                      <a:cubicBezTo>
                        <a:pt x="643" y="868"/>
                        <a:pt x="768" y="813"/>
                        <a:pt x="860" y="683"/>
                      </a:cubicBezTo>
                      <a:lnTo>
                        <a:pt x="860" y="683"/>
                      </a:lnTo>
                      <a:cubicBezTo>
                        <a:pt x="860" y="707"/>
                        <a:pt x="848" y="743"/>
                        <a:pt x="860" y="778"/>
                      </a:cubicBezTo>
                      <a:cubicBezTo>
                        <a:pt x="860" y="1035"/>
                        <a:pt x="1065" y="1205"/>
                        <a:pt x="1283" y="1205"/>
                      </a:cubicBezTo>
                      <a:cubicBezTo>
                        <a:pt x="1388" y="1205"/>
                        <a:pt x="1497" y="1165"/>
                        <a:pt x="1586" y="1076"/>
                      </a:cubicBezTo>
                      <a:cubicBezTo>
                        <a:pt x="1860" y="802"/>
                        <a:pt x="1669" y="350"/>
                        <a:pt x="1288" y="350"/>
                      </a:cubicBezTo>
                      <a:lnTo>
                        <a:pt x="1276" y="350"/>
                      </a:lnTo>
                      <a:cubicBezTo>
                        <a:pt x="1145" y="350"/>
                        <a:pt x="1014" y="421"/>
                        <a:pt x="931" y="528"/>
                      </a:cubicBezTo>
                      <a:cubicBezTo>
                        <a:pt x="943" y="493"/>
                        <a:pt x="943" y="469"/>
                        <a:pt x="943" y="433"/>
                      </a:cubicBezTo>
                      <a:cubicBezTo>
                        <a:pt x="943" y="158"/>
                        <a:pt x="723" y="0"/>
                        <a:pt x="504"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5" name="Google Shape;1955;p50"/>
                <p:cNvSpPr/>
                <p:nvPr/>
              </p:nvSpPr>
              <p:spPr>
                <a:xfrm>
                  <a:off x="5230975" y="4179775"/>
                  <a:ext cx="25025" cy="21425"/>
                </a:xfrm>
                <a:custGeom>
                  <a:avLst/>
                  <a:gdLst/>
                  <a:ahLst/>
                  <a:cxnLst/>
                  <a:rect l="l" t="t" r="r" b="b"/>
                  <a:pathLst>
                    <a:path w="1001" h="857" extrusionOk="0">
                      <a:moveTo>
                        <a:pt x="572" y="1"/>
                      </a:moveTo>
                      <a:cubicBezTo>
                        <a:pt x="191" y="1"/>
                        <a:pt x="0" y="465"/>
                        <a:pt x="274" y="727"/>
                      </a:cubicBezTo>
                      <a:cubicBezTo>
                        <a:pt x="363" y="817"/>
                        <a:pt x="472" y="856"/>
                        <a:pt x="577" y="856"/>
                      </a:cubicBezTo>
                      <a:cubicBezTo>
                        <a:pt x="795" y="856"/>
                        <a:pt x="1000" y="686"/>
                        <a:pt x="1000" y="430"/>
                      </a:cubicBezTo>
                      <a:cubicBezTo>
                        <a:pt x="1000"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6" name="Google Shape;1956;p50"/>
                <p:cNvSpPr/>
                <p:nvPr/>
              </p:nvSpPr>
              <p:spPr>
                <a:xfrm>
                  <a:off x="5254325" y="4184675"/>
                  <a:ext cx="47500" cy="27175"/>
                </a:xfrm>
                <a:custGeom>
                  <a:avLst/>
                  <a:gdLst/>
                  <a:ahLst/>
                  <a:cxnLst/>
                  <a:rect l="l" t="t" r="r" b="b"/>
                  <a:pathLst>
                    <a:path w="1900" h="1087" extrusionOk="0">
                      <a:moveTo>
                        <a:pt x="488" y="0"/>
                      </a:moveTo>
                      <a:cubicBezTo>
                        <a:pt x="302" y="0"/>
                        <a:pt x="115" y="113"/>
                        <a:pt x="66" y="353"/>
                      </a:cubicBezTo>
                      <a:cubicBezTo>
                        <a:pt x="1" y="665"/>
                        <a:pt x="250" y="871"/>
                        <a:pt x="497" y="871"/>
                      </a:cubicBezTo>
                      <a:cubicBezTo>
                        <a:pt x="656" y="871"/>
                        <a:pt x="813" y="786"/>
                        <a:pt x="888" y="591"/>
                      </a:cubicBezTo>
                      <a:lnTo>
                        <a:pt x="888" y="650"/>
                      </a:lnTo>
                      <a:cubicBezTo>
                        <a:pt x="888" y="910"/>
                        <a:pt x="1103" y="1086"/>
                        <a:pt x="1327" y="1086"/>
                      </a:cubicBezTo>
                      <a:cubicBezTo>
                        <a:pt x="1432" y="1086"/>
                        <a:pt x="1539" y="1047"/>
                        <a:pt x="1626" y="960"/>
                      </a:cubicBezTo>
                      <a:cubicBezTo>
                        <a:pt x="1900" y="686"/>
                        <a:pt x="1709" y="222"/>
                        <a:pt x="1328" y="222"/>
                      </a:cubicBezTo>
                      <a:lnTo>
                        <a:pt x="1328" y="234"/>
                      </a:lnTo>
                      <a:cubicBezTo>
                        <a:pt x="1150" y="234"/>
                        <a:pt x="983" y="341"/>
                        <a:pt x="924" y="507"/>
                      </a:cubicBezTo>
                      <a:cubicBezTo>
                        <a:pt x="924" y="484"/>
                        <a:pt x="924" y="460"/>
                        <a:pt x="924" y="448"/>
                      </a:cubicBezTo>
                      <a:cubicBezTo>
                        <a:pt x="930" y="158"/>
                        <a:pt x="709" y="0"/>
                        <a:pt x="488"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7" name="Google Shape;1957;p50"/>
                <p:cNvSpPr/>
                <p:nvPr/>
              </p:nvSpPr>
              <p:spPr>
                <a:xfrm>
                  <a:off x="5294975" y="4194075"/>
                  <a:ext cx="25025" cy="21400"/>
                </a:xfrm>
                <a:custGeom>
                  <a:avLst/>
                  <a:gdLst/>
                  <a:ahLst/>
                  <a:cxnLst/>
                  <a:rect l="l" t="t" r="r" b="b"/>
                  <a:pathLst>
                    <a:path w="1001" h="856" extrusionOk="0">
                      <a:moveTo>
                        <a:pt x="572" y="0"/>
                      </a:moveTo>
                      <a:cubicBezTo>
                        <a:pt x="191" y="0"/>
                        <a:pt x="0" y="465"/>
                        <a:pt x="262" y="727"/>
                      </a:cubicBezTo>
                      <a:cubicBezTo>
                        <a:pt x="351" y="816"/>
                        <a:pt x="461" y="856"/>
                        <a:pt x="568"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8" name="Google Shape;1958;p50"/>
                <p:cNvSpPr/>
                <p:nvPr/>
              </p:nvSpPr>
              <p:spPr>
                <a:xfrm>
                  <a:off x="5316400" y="4198550"/>
                  <a:ext cx="25025" cy="21400"/>
                </a:xfrm>
                <a:custGeom>
                  <a:avLst/>
                  <a:gdLst/>
                  <a:ahLst/>
                  <a:cxnLst/>
                  <a:rect l="l" t="t" r="r" b="b"/>
                  <a:pathLst>
                    <a:path w="1001" h="856" extrusionOk="0">
                      <a:moveTo>
                        <a:pt x="572" y="0"/>
                      </a:moveTo>
                      <a:cubicBezTo>
                        <a:pt x="191" y="0"/>
                        <a:pt x="0" y="452"/>
                        <a:pt x="262" y="726"/>
                      </a:cubicBezTo>
                      <a:cubicBezTo>
                        <a:pt x="352" y="816"/>
                        <a:pt x="461" y="856"/>
                        <a:pt x="568" y="856"/>
                      </a:cubicBezTo>
                      <a:cubicBezTo>
                        <a:pt x="790" y="856"/>
                        <a:pt x="1000" y="685"/>
                        <a:pt x="1000" y="429"/>
                      </a:cubicBezTo>
                      <a:cubicBezTo>
                        <a:pt x="1000"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59" name="Google Shape;1959;p50"/>
                <p:cNvSpPr/>
                <p:nvPr/>
              </p:nvSpPr>
              <p:spPr>
                <a:xfrm>
                  <a:off x="5338425" y="4200325"/>
                  <a:ext cx="25025" cy="21400"/>
                </a:xfrm>
                <a:custGeom>
                  <a:avLst/>
                  <a:gdLst/>
                  <a:ahLst/>
                  <a:cxnLst/>
                  <a:rect l="l" t="t" r="r" b="b"/>
                  <a:pathLst>
                    <a:path w="1001" h="856" extrusionOk="0">
                      <a:moveTo>
                        <a:pt x="572" y="0"/>
                      </a:moveTo>
                      <a:cubicBezTo>
                        <a:pt x="191" y="0"/>
                        <a:pt x="0" y="465"/>
                        <a:pt x="262" y="727"/>
                      </a:cubicBezTo>
                      <a:cubicBezTo>
                        <a:pt x="352" y="816"/>
                        <a:pt x="461" y="856"/>
                        <a:pt x="568" y="856"/>
                      </a:cubicBezTo>
                      <a:cubicBezTo>
                        <a:pt x="790" y="856"/>
                        <a:pt x="1000" y="686"/>
                        <a:pt x="1000" y="429"/>
                      </a:cubicBezTo>
                      <a:cubicBezTo>
                        <a:pt x="1000"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0" name="Google Shape;1960;p50"/>
                <p:cNvSpPr/>
                <p:nvPr/>
              </p:nvSpPr>
              <p:spPr>
                <a:xfrm>
                  <a:off x="5360750" y="4201525"/>
                  <a:ext cx="25025" cy="21500"/>
                </a:xfrm>
                <a:custGeom>
                  <a:avLst/>
                  <a:gdLst/>
                  <a:ahLst/>
                  <a:cxnLst/>
                  <a:rect l="l" t="t" r="r" b="b"/>
                  <a:pathLst>
                    <a:path w="1001" h="860" extrusionOk="0">
                      <a:moveTo>
                        <a:pt x="572" y="0"/>
                      </a:moveTo>
                      <a:cubicBezTo>
                        <a:pt x="191" y="0"/>
                        <a:pt x="0" y="464"/>
                        <a:pt x="262" y="738"/>
                      </a:cubicBezTo>
                      <a:cubicBezTo>
                        <a:pt x="350"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1" name="Google Shape;1961;p50"/>
                <p:cNvSpPr/>
                <p:nvPr/>
              </p:nvSpPr>
              <p:spPr>
                <a:xfrm>
                  <a:off x="5382475" y="4202400"/>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1" y="689"/>
                        <a:pt x="1001" y="429"/>
                      </a:cubicBezTo>
                      <a:cubicBezTo>
                        <a:pt x="1001"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2" name="Google Shape;1962;p50"/>
                <p:cNvSpPr/>
                <p:nvPr/>
              </p:nvSpPr>
              <p:spPr>
                <a:xfrm>
                  <a:off x="5405700" y="4202400"/>
                  <a:ext cx="25025" cy="21525"/>
                </a:xfrm>
                <a:custGeom>
                  <a:avLst/>
                  <a:gdLst/>
                  <a:ahLst/>
                  <a:cxnLst/>
                  <a:rect l="l" t="t" r="r" b="b"/>
                  <a:pathLst>
                    <a:path w="1001" h="861" extrusionOk="0">
                      <a:moveTo>
                        <a:pt x="572" y="1"/>
                      </a:moveTo>
                      <a:cubicBezTo>
                        <a:pt x="179" y="1"/>
                        <a:pt x="0" y="465"/>
                        <a:pt x="262" y="739"/>
                      </a:cubicBezTo>
                      <a:cubicBezTo>
                        <a:pt x="349" y="823"/>
                        <a:pt x="456" y="860"/>
                        <a:pt x="561" y="860"/>
                      </a:cubicBezTo>
                      <a:cubicBezTo>
                        <a:pt x="785" y="860"/>
                        <a:pt x="1000" y="689"/>
                        <a:pt x="1000" y="429"/>
                      </a:cubicBezTo>
                      <a:cubicBezTo>
                        <a:pt x="1000" y="191"/>
                        <a:pt x="798"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3" name="Google Shape;1963;p50"/>
                <p:cNvSpPr/>
                <p:nvPr/>
              </p:nvSpPr>
              <p:spPr>
                <a:xfrm>
                  <a:off x="5426825" y="4202100"/>
                  <a:ext cx="25025" cy="21425"/>
                </a:xfrm>
                <a:custGeom>
                  <a:avLst/>
                  <a:gdLst/>
                  <a:ahLst/>
                  <a:cxnLst/>
                  <a:rect l="l" t="t" r="r" b="b"/>
                  <a:pathLst>
                    <a:path w="1001" h="857" extrusionOk="0">
                      <a:moveTo>
                        <a:pt x="572" y="1"/>
                      </a:moveTo>
                      <a:cubicBezTo>
                        <a:pt x="191" y="1"/>
                        <a:pt x="0" y="465"/>
                        <a:pt x="274" y="727"/>
                      </a:cubicBezTo>
                      <a:cubicBezTo>
                        <a:pt x="360" y="817"/>
                        <a:pt x="467" y="856"/>
                        <a:pt x="572" y="856"/>
                      </a:cubicBezTo>
                      <a:cubicBezTo>
                        <a:pt x="790" y="856"/>
                        <a:pt x="1001" y="686"/>
                        <a:pt x="1001" y="430"/>
                      </a:cubicBezTo>
                      <a:cubicBezTo>
                        <a:pt x="1001"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4" name="Google Shape;1964;p50"/>
                <p:cNvSpPr/>
                <p:nvPr/>
              </p:nvSpPr>
              <p:spPr>
                <a:xfrm>
                  <a:off x="5449150" y="4200325"/>
                  <a:ext cx="25025" cy="21400"/>
                </a:xfrm>
                <a:custGeom>
                  <a:avLst/>
                  <a:gdLst/>
                  <a:ahLst/>
                  <a:cxnLst/>
                  <a:rect l="l" t="t" r="r" b="b"/>
                  <a:pathLst>
                    <a:path w="1001" h="856" extrusionOk="0">
                      <a:moveTo>
                        <a:pt x="572" y="0"/>
                      </a:moveTo>
                      <a:cubicBezTo>
                        <a:pt x="191" y="0"/>
                        <a:pt x="0" y="465"/>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5" name="Google Shape;1965;p50"/>
                <p:cNvSpPr/>
                <p:nvPr/>
              </p:nvSpPr>
              <p:spPr>
                <a:xfrm>
                  <a:off x="5470875" y="4197650"/>
                  <a:ext cx="25325" cy="21400"/>
                </a:xfrm>
                <a:custGeom>
                  <a:avLst/>
                  <a:gdLst/>
                  <a:ahLst/>
                  <a:cxnLst/>
                  <a:rect l="l" t="t" r="r" b="b"/>
                  <a:pathLst>
                    <a:path w="1013" h="856" extrusionOk="0">
                      <a:moveTo>
                        <a:pt x="584" y="0"/>
                      </a:moveTo>
                      <a:cubicBezTo>
                        <a:pt x="191" y="0"/>
                        <a:pt x="1" y="453"/>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6" name="Google Shape;1966;p50"/>
                <p:cNvSpPr/>
                <p:nvPr/>
              </p:nvSpPr>
              <p:spPr>
                <a:xfrm>
                  <a:off x="549707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7" name="Google Shape;1967;p50"/>
                <p:cNvSpPr/>
                <p:nvPr/>
              </p:nvSpPr>
              <p:spPr>
                <a:xfrm>
                  <a:off x="5514625" y="4189900"/>
                  <a:ext cx="25325" cy="21650"/>
                </a:xfrm>
                <a:custGeom>
                  <a:avLst/>
                  <a:gdLst/>
                  <a:ahLst/>
                  <a:cxnLst/>
                  <a:rect l="l" t="t" r="r" b="b"/>
                  <a:pathLst>
                    <a:path w="1013" h="866" extrusionOk="0">
                      <a:moveTo>
                        <a:pt x="584" y="1"/>
                      </a:moveTo>
                      <a:cubicBezTo>
                        <a:pt x="203" y="1"/>
                        <a:pt x="1" y="465"/>
                        <a:pt x="275" y="739"/>
                      </a:cubicBezTo>
                      <a:cubicBezTo>
                        <a:pt x="362" y="826"/>
                        <a:pt x="469" y="865"/>
                        <a:pt x="574" y="865"/>
                      </a:cubicBezTo>
                      <a:cubicBezTo>
                        <a:pt x="798" y="865"/>
                        <a:pt x="1013" y="689"/>
                        <a:pt x="1013" y="429"/>
                      </a:cubicBezTo>
                      <a:cubicBezTo>
                        <a:pt x="1013" y="191"/>
                        <a:pt x="822" y="1"/>
                        <a:pt x="584"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8" name="Google Shape;1968;p50"/>
                <p:cNvSpPr/>
                <p:nvPr/>
              </p:nvSpPr>
              <p:spPr>
                <a:xfrm>
                  <a:off x="5540225" y="4184250"/>
                  <a:ext cx="21450" cy="21450"/>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69" name="Google Shape;1969;p50"/>
                <p:cNvSpPr/>
                <p:nvPr/>
              </p:nvSpPr>
              <p:spPr>
                <a:xfrm>
                  <a:off x="5598275" y="4165500"/>
                  <a:ext cx="25325" cy="21400"/>
                </a:xfrm>
                <a:custGeom>
                  <a:avLst/>
                  <a:gdLst/>
                  <a:ahLst/>
                  <a:cxnLst/>
                  <a:rect l="l" t="t" r="r" b="b"/>
                  <a:pathLst>
                    <a:path w="1013" h="856" extrusionOk="0">
                      <a:moveTo>
                        <a:pt x="584" y="0"/>
                      </a:moveTo>
                      <a:cubicBezTo>
                        <a:pt x="203" y="0"/>
                        <a:pt x="0" y="453"/>
                        <a:pt x="274" y="727"/>
                      </a:cubicBezTo>
                      <a:cubicBezTo>
                        <a:pt x="364" y="816"/>
                        <a:pt x="473" y="856"/>
                        <a:pt x="580"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0" name="Google Shape;1970;p50"/>
                <p:cNvSpPr/>
                <p:nvPr/>
              </p:nvSpPr>
              <p:spPr>
                <a:xfrm>
                  <a:off x="5619925" y="4148825"/>
                  <a:ext cx="45350" cy="29200"/>
                </a:xfrm>
                <a:custGeom>
                  <a:avLst/>
                  <a:gdLst/>
                  <a:ahLst/>
                  <a:cxnLst/>
                  <a:rect l="l" t="t" r="r" b="b"/>
                  <a:pathLst>
                    <a:path w="1814" h="1168" extrusionOk="0">
                      <a:moveTo>
                        <a:pt x="1290" y="1"/>
                      </a:moveTo>
                      <a:cubicBezTo>
                        <a:pt x="1051" y="1"/>
                        <a:pt x="861" y="191"/>
                        <a:pt x="861" y="429"/>
                      </a:cubicBezTo>
                      <a:cubicBezTo>
                        <a:pt x="861" y="441"/>
                        <a:pt x="861" y="465"/>
                        <a:pt x="861" y="477"/>
                      </a:cubicBezTo>
                      <a:cubicBezTo>
                        <a:pt x="767" y="353"/>
                        <a:pt x="643" y="300"/>
                        <a:pt x="521" y="300"/>
                      </a:cubicBezTo>
                      <a:cubicBezTo>
                        <a:pt x="255" y="300"/>
                        <a:pt x="1" y="552"/>
                        <a:pt x="99" y="870"/>
                      </a:cubicBezTo>
                      <a:cubicBezTo>
                        <a:pt x="167" y="1073"/>
                        <a:pt x="337" y="1167"/>
                        <a:pt x="508" y="1167"/>
                      </a:cubicBezTo>
                      <a:cubicBezTo>
                        <a:pt x="726" y="1167"/>
                        <a:pt x="944" y="1013"/>
                        <a:pt x="944" y="739"/>
                      </a:cubicBezTo>
                      <a:lnTo>
                        <a:pt x="944" y="679"/>
                      </a:lnTo>
                      <a:cubicBezTo>
                        <a:pt x="1031" y="799"/>
                        <a:pt x="1160" y="857"/>
                        <a:pt x="1289" y="857"/>
                      </a:cubicBezTo>
                      <a:cubicBezTo>
                        <a:pt x="1441" y="857"/>
                        <a:pt x="1593" y="775"/>
                        <a:pt x="1671" y="620"/>
                      </a:cubicBezTo>
                      <a:cubicBezTo>
                        <a:pt x="1813" y="334"/>
                        <a:pt x="1599" y="1"/>
                        <a:pt x="1290"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1" name="Google Shape;1971;p50"/>
                <p:cNvSpPr/>
                <p:nvPr/>
              </p:nvSpPr>
              <p:spPr>
                <a:xfrm>
                  <a:off x="6168575" y="4141100"/>
                  <a:ext cx="25325" cy="21500"/>
                </a:xfrm>
                <a:custGeom>
                  <a:avLst/>
                  <a:gdLst/>
                  <a:ahLst/>
                  <a:cxnLst/>
                  <a:rect l="l" t="t" r="r" b="b"/>
                  <a:pathLst>
                    <a:path w="1013" h="860" extrusionOk="0">
                      <a:moveTo>
                        <a:pt x="584" y="0"/>
                      </a:moveTo>
                      <a:cubicBezTo>
                        <a:pt x="191" y="0"/>
                        <a:pt x="1" y="464"/>
                        <a:pt x="275" y="738"/>
                      </a:cubicBezTo>
                      <a:cubicBezTo>
                        <a:pt x="362" y="822"/>
                        <a:pt x="469" y="859"/>
                        <a:pt x="574" y="859"/>
                      </a:cubicBezTo>
                      <a:cubicBezTo>
                        <a:pt x="797" y="859"/>
                        <a:pt x="1013" y="688"/>
                        <a:pt x="1013" y="429"/>
                      </a:cubicBezTo>
                      <a:cubicBezTo>
                        <a:pt x="1013" y="191"/>
                        <a:pt x="810" y="0"/>
                        <a:pt x="584"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2" name="Google Shape;1972;p50"/>
                <p:cNvSpPr/>
                <p:nvPr/>
              </p:nvSpPr>
              <p:spPr>
                <a:xfrm>
                  <a:off x="6148050" y="4148525"/>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0" y="689"/>
                        <a:pt x="1000" y="429"/>
                      </a:cubicBezTo>
                      <a:cubicBezTo>
                        <a:pt x="1000"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3" name="Google Shape;1973;p50"/>
                <p:cNvSpPr/>
                <p:nvPr/>
              </p:nvSpPr>
              <p:spPr>
                <a:xfrm>
                  <a:off x="6127800" y="4158650"/>
                  <a:ext cx="25325" cy="21500"/>
                </a:xfrm>
                <a:custGeom>
                  <a:avLst/>
                  <a:gdLst/>
                  <a:ahLst/>
                  <a:cxnLst/>
                  <a:rect l="l" t="t" r="r" b="b"/>
                  <a:pathLst>
                    <a:path w="1013" h="860" extrusionOk="0">
                      <a:moveTo>
                        <a:pt x="584" y="1"/>
                      </a:moveTo>
                      <a:cubicBezTo>
                        <a:pt x="203" y="1"/>
                        <a:pt x="1" y="465"/>
                        <a:pt x="275" y="739"/>
                      </a:cubicBezTo>
                      <a:cubicBezTo>
                        <a:pt x="362" y="822"/>
                        <a:pt x="469" y="860"/>
                        <a:pt x="573" y="860"/>
                      </a:cubicBezTo>
                      <a:cubicBezTo>
                        <a:pt x="797" y="860"/>
                        <a:pt x="1013" y="689"/>
                        <a:pt x="1013" y="429"/>
                      </a:cubicBezTo>
                      <a:cubicBezTo>
                        <a:pt x="1013" y="191"/>
                        <a:pt x="822" y="1"/>
                        <a:pt x="584"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4" name="Google Shape;1974;p50"/>
                <p:cNvSpPr/>
                <p:nvPr/>
              </p:nvSpPr>
              <p:spPr>
                <a:xfrm>
                  <a:off x="6089975" y="4165500"/>
                  <a:ext cx="45000" cy="29775"/>
                </a:xfrm>
                <a:custGeom>
                  <a:avLst/>
                  <a:gdLst/>
                  <a:ahLst/>
                  <a:cxnLst/>
                  <a:rect l="l" t="t" r="r" b="b"/>
                  <a:pathLst>
                    <a:path w="1800" h="1191" extrusionOk="0">
                      <a:moveTo>
                        <a:pt x="1276" y="0"/>
                      </a:moveTo>
                      <a:cubicBezTo>
                        <a:pt x="1037" y="0"/>
                        <a:pt x="847" y="191"/>
                        <a:pt x="847" y="429"/>
                      </a:cubicBezTo>
                      <a:cubicBezTo>
                        <a:pt x="847" y="453"/>
                        <a:pt x="847" y="489"/>
                        <a:pt x="859" y="524"/>
                      </a:cubicBezTo>
                      <a:cubicBezTo>
                        <a:pt x="766" y="393"/>
                        <a:pt x="638" y="337"/>
                        <a:pt x="513" y="337"/>
                      </a:cubicBezTo>
                      <a:cubicBezTo>
                        <a:pt x="251" y="337"/>
                        <a:pt x="0" y="580"/>
                        <a:pt x="97" y="893"/>
                      </a:cubicBezTo>
                      <a:cubicBezTo>
                        <a:pt x="165" y="1097"/>
                        <a:pt x="333" y="1191"/>
                        <a:pt x="501" y="1191"/>
                      </a:cubicBezTo>
                      <a:cubicBezTo>
                        <a:pt x="716" y="1191"/>
                        <a:pt x="930" y="1037"/>
                        <a:pt x="930" y="762"/>
                      </a:cubicBezTo>
                      <a:cubicBezTo>
                        <a:pt x="930" y="727"/>
                        <a:pt x="930" y="703"/>
                        <a:pt x="918" y="667"/>
                      </a:cubicBezTo>
                      <a:lnTo>
                        <a:pt x="918" y="667"/>
                      </a:lnTo>
                      <a:cubicBezTo>
                        <a:pt x="1007" y="790"/>
                        <a:pt x="1141" y="850"/>
                        <a:pt x="1273" y="850"/>
                      </a:cubicBezTo>
                      <a:cubicBezTo>
                        <a:pt x="1424" y="850"/>
                        <a:pt x="1574" y="772"/>
                        <a:pt x="1657" y="620"/>
                      </a:cubicBezTo>
                      <a:cubicBezTo>
                        <a:pt x="1799" y="334"/>
                        <a:pt x="1597"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5" name="Google Shape;1975;p50"/>
                <p:cNvSpPr/>
                <p:nvPr/>
              </p:nvSpPr>
              <p:spPr>
                <a:xfrm>
                  <a:off x="6066775" y="4179775"/>
                  <a:ext cx="25050" cy="21425"/>
                </a:xfrm>
                <a:custGeom>
                  <a:avLst/>
                  <a:gdLst/>
                  <a:ahLst/>
                  <a:cxnLst/>
                  <a:rect l="l" t="t" r="r" b="b"/>
                  <a:pathLst>
                    <a:path w="1002" h="857" extrusionOk="0">
                      <a:moveTo>
                        <a:pt x="572" y="1"/>
                      </a:moveTo>
                      <a:cubicBezTo>
                        <a:pt x="191" y="1"/>
                        <a:pt x="1" y="453"/>
                        <a:pt x="263" y="727"/>
                      </a:cubicBezTo>
                      <a:cubicBezTo>
                        <a:pt x="352" y="817"/>
                        <a:pt x="462" y="856"/>
                        <a:pt x="569" y="856"/>
                      </a:cubicBezTo>
                      <a:cubicBezTo>
                        <a:pt x="790" y="856"/>
                        <a:pt x="1001" y="686"/>
                        <a:pt x="1001" y="430"/>
                      </a:cubicBezTo>
                      <a:cubicBezTo>
                        <a:pt x="1001" y="191"/>
                        <a:pt x="811"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6" name="Google Shape;1976;p50"/>
                <p:cNvSpPr/>
                <p:nvPr/>
              </p:nvSpPr>
              <p:spPr>
                <a:xfrm>
                  <a:off x="6027050" y="4184850"/>
                  <a:ext cx="46600" cy="27075"/>
                </a:xfrm>
                <a:custGeom>
                  <a:avLst/>
                  <a:gdLst/>
                  <a:ahLst/>
                  <a:cxnLst/>
                  <a:rect l="l" t="t" r="r" b="b"/>
                  <a:pathLst>
                    <a:path w="1864" h="1083" extrusionOk="0">
                      <a:moveTo>
                        <a:pt x="1316" y="0"/>
                      </a:moveTo>
                      <a:lnTo>
                        <a:pt x="1316" y="12"/>
                      </a:lnTo>
                      <a:cubicBezTo>
                        <a:pt x="1078" y="12"/>
                        <a:pt x="887" y="203"/>
                        <a:pt x="887" y="441"/>
                      </a:cubicBezTo>
                      <a:cubicBezTo>
                        <a:pt x="877" y="451"/>
                        <a:pt x="876" y="470"/>
                        <a:pt x="883" y="490"/>
                      </a:cubicBezTo>
                      <a:lnTo>
                        <a:pt x="883" y="490"/>
                      </a:lnTo>
                      <a:cubicBezTo>
                        <a:pt x="802" y="306"/>
                        <a:pt x="646" y="226"/>
                        <a:pt x="490" y="226"/>
                      </a:cubicBezTo>
                      <a:cubicBezTo>
                        <a:pt x="244" y="226"/>
                        <a:pt x="1" y="427"/>
                        <a:pt x="66" y="739"/>
                      </a:cubicBezTo>
                      <a:cubicBezTo>
                        <a:pt x="115" y="973"/>
                        <a:pt x="298" y="1082"/>
                        <a:pt x="482" y="1082"/>
                      </a:cubicBezTo>
                      <a:cubicBezTo>
                        <a:pt x="700" y="1082"/>
                        <a:pt x="918" y="928"/>
                        <a:pt x="911" y="643"/>
                      </a:cubicBezTo>
                      <a:cubicBezTo>
                        <a:pt x="911" y="631"/>
                        <a:pt x="911" y="608"/>
                        <a:pt x="911" y="584"/>
                      </a:cubicBezTo>
                      <a:cubicBezTo>
                        <a:pt x="977" y="762"/>
                        <a:pt x="1142" y="856"/>
                        <a:pt x="1308" y="856"/>
                      </a:cubicBezTo>
                      <a:cubicBezTo>
                        <a:pt x="1441" y="856"/>
                        <a:pt x="1576" y="795"/>
                        <a:pt x="1661" y="667"/>
                      </a:cubicBezTo>
                      <a:cubicBezTo>
                        <a:pt x="1864" y="393"/>
                        <a:pt x="1649" y="0"/>
                        <a:pt x="1316"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7" name="Google Shape;1977;p50"/>
                <p:cNvSpPr/>
                <p:nvPr/>
              </p:nvSpPr>
              <p:spPr>
                <a:xfrm>
                  <a:off x="6002800" y="4194075"/>
                  <a:ext cx="25025" cy="21400"/>
                </a:xfrm>
                <a:custGeom>
                  <a:avLst/>
                  <a:gdLst/>
                  <a:ahLst/>
                  <a:cxnLst/>
                  <a:rect l="l" t="t" r="r" b="b"/>
                  <a:pathLst>
                    <a:path w="1001" h="856" extrusionOk="0">
                      <a:moveTo>
                        <a:pt x="572" y="0"/>
                      </a:moveTo>
                      <a:cubicBezTo>
                        <a:pt x="191" y="0"/>
                        <a:pt x="0" y="453"/>
                        <a:pt x="274" y="727"/>
                      </a:cubicBezTo>
                      <a:cubicBezTo>
                        <a:pt x="359" y="816"/>
                        <a:pt x="466" y="856"/>
                        <a:pt x="572"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8" name="Google Shape;1978;p50"/>
                <p:cNvSpPr/>
                <p:nvPr/>
              </p:nvSpPr>
              <p:spPr>
                <a:xfrm>
                  <a:off x="5981350" y="4198550"/>
                  <a:ext cx="25025" cy="21400"/>
                </a:xfrm>
                <a:custGeom>
                  <a:avLst/>
                  <a:gdLst/>
                  <a:ahLst/>
                  <a:cxnLst/>
                  <a:rect l="l" t="t" r="r" b="b"/>
                  <a:pathLst>
                    <a:path w="1001" h="856" extrusionOk="0">
                      <a:moveTo>
                        <a:pt x="572" y="0"/>
                      </a:moveTo>
                      <a:cubicBezTo>
                        <a:pt x="191" y="0"/>
                        <a:pt x="1" y="452"/>
                        <a:pt x="275" y="726"/>
                      </a:cubicBezTo>
                      <a:cubicBezTo>
                        <a:pt x="360" y="816"/>
                        <a:pt x="467" y="856"/>
                        <a:pt x="573" y="856"/>
                      </a:cubicBezTo>
                      <a:cubicBezTo>
                        <a:pt x="790" y="856"/>
                        <a:pt x="1001" y="685"/>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79" name="Google Shape;1979;p50"/>
                <p:cNvSpPr/>
                <p:nvPr/>
              </p:nvSpPr>
              <p:spPr>
                <a:xfrm>
                  <a:off x="5959625" y="4200325"/>
                  <a:ext cx="25025" cy="21400"/>
                </a:xfrm>
                <a:custGeom>
                  <a:avLst/>
                  <a:gdLst/>
                  <a:ahLst/>
                  <a:cxnLst/>
                  <a:rect l="l" t="t" r="r" b="b"/>
                  <a:pathLst>
                    <a:path w="1001" h="856" extrusionOk="0">
                      <a:moveTo>
                        <a:pt x="572" y="0"/>
                      </a:moveTo>
                      <a:cubicBezTo>
                        <a:pt x="191" y="0"/>
                        <a:pt x="1" y="465"/>
                        <a:pt x="263" y="727"/>
                      </a:cubicBezTo>
                      <a:cubicBezTo>
                        <a:pt x="352" y="816"/>
                        <a:pt x="462" y="856"/>
                        <a:pt x="569"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0" name="Google Shape;1980;p50"/>
                <p:cNvSpPr/>
                <p:nvPr/>
              </p:nvSpPr>
              <p:spPr>
                <a:xfrm>
                  <a:off x="5937300" y="4201525"/>
                  <a:ext cx="25025" cy="21500"/>
                </a:xfrm>
                <a:custGeom>
                  <a:avLst/>
                  <a:gdLst/>
                  <a:ahLst/>
                  <a:cxnLst/>
                  <a:rect l="l" t="t" r="r" b="b"/>
                  <a:pathLst>
                    <a:path w="1001" h="860" extrusionOk="0">
                      <a:moveTo>
                        <a:pt x="572" y="0"/>
                      </a:moveTo>
                      <a:cubicBezTo>
                        <a:pt x="191" y="0"/>
                        <a:pt x="1" y="464"/>
                        <a:pt x="263" y="738"/>
                      </a:cubicBezTo>
                      <a:cubicBezTo>
                        <a:pt x="350" y="822"/>
                        <a:pt x="457" y="859"/>
                        <a:pt x="562" y="859"/>
                      </a:cubicBezTo>
                      <a:cubicBezTo>
                        <a:pt x="785" y="859"/>
                        <a:pt x="1001" y="688"/>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1" name="Google Shape;1981;p50"/>
                <p:cNvSpPr/>
                <p:nvPr/>
              </p:nvSpPr>
              <p:spPr>
                <a:xfrm>
                  <a:off x="5915275" y="4202400"/>
                  <a:ext cx="25025" cy="21525"/>
                </a:xfrm>
                <a:custGeom>
                  <a:avLst/>
                  <a:gdLst/>
                  <a:ahLst/>
                  <a:cxnLst/>
                  <a:rect l="l" t="t" r="r" b="b"/>
                  <a:pathLst>
                    <a:path w="1001" h="861" extrusionOk="0">
                      <a:moveTo>
                        <a:pt x="572" y="1"/>
                      </a:moveTo>
                      <a:cubicBezTo>
                        <a:pt x="191" y="1"/>
                        <a:pt x="1" y="465"/>
                        <a:pt x="274"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2" name="Google Shape;1982;p50"/>
                <p:cNvSpPr/>
                <p:nvPr/>
              </p:nvSpPr>
              <p:spPr>
                <a:xfrm>
                  <a:off x="5892350" y="4202400"/>
                  <a:ext cx="25325" cy="21525"/>
                </a:xfrm>
                <a:custGeom>
                  <a:avLst/>
                  <a:gdLst/>
                  <a:ahLst/>
                  <a:cxnLst/>
                  <a:rect l="l" t="t" r="r" b="b"/>
                  <a:pathLst>
                    <a:path w="1013" h="861" extrusionOk="0">
                      <a:moveTo>
                        <a:pt x="584" y="1"/>
                      </a:moveTo>
                      <a:cubicBezTo>
                        <a:pt x="191" y="1"/>
                        <a:pt x="1" y="465"/>
                        <a:pt x="275" y="739"/>
                      </a:cubicBezTo>
                      <a:cubicBezTo>
                        <a:pt x="362" y="823"/>
                        <a:pt x="469" y="860"/>
                        <a:pt x="574" y="860"/>
                      </a:cubicBezTo>
                      <a:cubicBezTo>
                        <a:pt x="797" y="860"/>
                        <a:pt x="1013" y="689"/>
                        <a:pt x="1013" y="429"/>
                      </a:cubicBezTo>
                      <a:cubicBezTo>
                        <a:pt x="1013" y="191"/>
                        <a:pt x="810" y="1"/>
                        <a:pt x="584"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3" name="Google Shape;1983;p50"/>
                <p:cNvSpPr/>
                <p:nvPr/>
              </p:nvSpPr>
              <p:spPr>
                <a:xfrm>
                  <a:off x="5870925" y="4202100"/>
                  <a:ext cx="25325" cy="21425"/>
                </a:xfrm>
                <a:custGeom>
                  <a:avLst/>
                  <a:gdLst/>
                  <a:ahLst/>
                  <a:cxnLst/>
                  <a:rect l="l" t="t" r="r" b="b"/>
                  <a:pathLst>
                    <a:path w="1013" h="857" extrusionOk="0">
                      <a:moveTo>
                        <a:pt x="584" y="1"/>
                      </a:moveTo>
                      <a:cubicBezTo>
                        <a:pt x="191" y="1"/>
                        <a:pt x="1" y="465"/>
                        <a:pt x="274" y="727"/>
                      </a:cubicBezTo>
                      <a:cubicBezTo>
                        <a:pt x="364" y="817"/>
                        <a:pt x="473" y="856"/>
                        <a:pt x="581" y="856"/>
                      </a:cubicBezTo>
                      <a:cubicBezTo>
                        <a:pt x="802" y="856"/>
                        <a:pt x="1013" y="686"/>
                        <a:pt x="1013" y="430"/>
                      </a:cubicBezTo>
                      <a:cubicBezTo>
                        <a:pt x="1013" y="191"/>
                        <a:pt x="810" y="1"/>
                        <a:pt x="584"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4" name="Google Shape;1984;p50"/>
                <p:cNvSpPr/>
                <p:nvPr/>
              </p:nvSpPr>
              <p:spPr>
                <a:xfrm>
                  <a:off x="5848600" y="4200325"/>
                  <a:ext cx="25025" cy="21400"/>
                </a:xfrm>
                <a:custGeom>
                  <a:avLst/>
                  <a:gdLst/>
                  <a:ahLst/>
                  <a:cxnLst/>
                  <a:rect l="l" t="t" r="r" b="b"/>
                  <a:pathLst>
                    <a:path w="1001" h="856" extrusionOk="0">
                      <a:moveTo>
                        <a:pt x="572" y="0"/>
                      </a:moveTo>
                      <a:cubicBezTo>
                        <a:pt x="191" y="0"/>
                        <a:pt x="1" y="465"/>
                        <a:pt x="274" y="727"/>
                      </a:cubicBezTo>
                      <a:cubicBezTo>
                        <a:pt x="364" y="816"/>
                        <a:pt x="472" y="856"/>
                        <a:pt x="578" y="856"/>
                      </a:cubicBezTo>
                      <a:cubicBezTo>
                        <a:pt x="795" y="856"/>
                        <a:pt x="1001" y="686"/>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5" name="Google Shape;1985;p50"/>
                <p:cNvSpPr/>
                <p:nvPr/>
              </p:nvSpPr>
              <p:spPr>
                <a:xfrm>
                  <a:off x="5826575" y="4197650"/>
                  <a:ext cx="25325" cy="21400"/>
                </a:xfrm>
                <a:custGeom>
                  <a:avLst/>
                  <a:gdLst/>
                  <a:ahLst/>
                  <a:cxnLst/>
                  <a:rect l="l" t="t" r="r" b="b"/>
                  <a:pathLst>
                    <a:path w="1013" h="856" extrusionOk="0">
                      <a:moveTo>
                        <a:pt x="584" y="0"/>
                      </a:moveTo>
                      <a:cubicBezTo>
                        <a:pt x="203" y="0"/>
                        <a:pt x="1" y="465"/>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6" name="Google Shape;1986;p50"/>
                <p:cNvSpPr/>
                <p:nvPr/>
              </p:nvSpPr>
              <p:spPr>
                <a:xfrm>
                  <a:off x="580812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7" name="Google Shape;1987;p50"/>
                <p:cNvSpPr/>
                <p:nvPr/>
              </p:nvSpPr>
              <p:spPr>
                <a:xfrm>
                  <a:off x="5782825" y="4189900"/>
                  <a:ext cx="25325" cy="21650"/>
                </a:xfrm>
                <a:custGeom>
                  <a:avLst/>
                  <a:gdLst/>
                  <a:ahLst/>
                  <a:cxnLst/>
                  <a:rect l="l" t="t" r="r" b="b"/>
                  <a:pathLst>
                    <a:path w="1013" h="866" extrusionOk="0">
                      <a:moveTo>
                        <a:pt x="584" y="1"/>
                      </a:moveTo>
                      <a:cubicBezTo>
                        <a:pt x="191" y="1"/>
                        <a:pt x="0" y="465"/>
                        <a:pt x="274" y="739"/>
                      </a:cubicBezTo>
                      <a:cubicBezTo>
                        <a:pt x="362" y="826"/>
                        <a:pt x="469" y="865"/>
                        <a:pt x="574" y="865"/>
                      </a:cubicBezTo>
                      <a:cubicBezTo>
                        <a:pt x="797" y="865"/>
                        <a:pt x="1012" y="689"/>
                        <a:pt x="1012" y="429"/>
                      </a:cubicBezTo>
                      <a:cubicBezTo>
                        <a:pt x="1012" y="191"/>
                        <a:pt x="822" y="1"/>
                        <a:pt x="584"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8" name="Google Shape;1988;p50"/>
                <p:cNvSpPr/>
                <p:nvPr/>
              </p:nvSpPr>
              <p:spPr>
                <a:xfrm>
                  <a:off x="5761100" y="4184250"/>
                  <a:ext cx="25025" cy="21425"/>
                </a:xfrm>
                <a:custGeom>
                  <a:avLst/>
                  <a:gdLst/>
                  <a:ahLst/>
                  <a:cxnLst/>
                  <a:rect l="l" t="t" r="r" b="b"/>
                  <a:pathLst>
                    <a:path w="1001" h="857" extrusionOk="0">
                      <a:moveTo>
                        <a:pt x="572" y="1"/>
                      </a:moveTo>
                      <a:cubicBezTo>
                        <a:pt x="191" y="1"/>
                        <a:pt x="0" y="453"/>
                        <a:pt x="262" y="727"/>
                      </a:cubicBezTo>
                      <a:cubicBezTo>
                        <a:pt x="351" y="816"/>
                        <a:pt x="461" y="856"/>
                        <a:pt x="568" y="856"/>
                      </a:cubicBezTo>
                      <a:cubicBezTo>
                        <a:pt x="790" y="856"/>
                        <a:pt x="1000" y="686"/>
                        <a:pt x="1000" y="429"/>
                      </a:cubicBezTo>
                      <a:cubicBezTo>
                        <a:pt x="1000" y="191"/>
                        <a:pt x="810" y="1"/>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89" name="Google Shape;1989;p50"/>
                <p:cNvSpPr/>
                <p:nvPr/>
              </p:nvSpPr>
              <p:spPr>
                <a:xfrm>
                  <a:off x="5699475" y="4165500"/>
                  <a:ext cx="25025" cy="2140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0" name="Google Shape;1990;p50"/>
                <p:cNvSpPr/>
                <p:nvPr/>
              </p:nvSpPr>
              <p:spPr>
                <a:xfrm>
                  <a:off x="5661200" y="4148675"/>
                  <a:ext cx="46850" cy="29300"/>
                </a:xfrm>
                <a:custGeom>
                  <a:avLst/>
                  <a:gdLst/>
                  <a:ahLst/>
                  <a:cxnLst/>
                  <a:rect l="l" t="t" r="r" b="b"/>
                  <a:pathLst>
                    <a:path w="1874" h="1172" extrusionOk="0">
                      <a:moveTo>
                        <a:pt x="516" y="0"/>
                      </a:moveTo>
                      <a:cubicBezTo>
                        <a:pt x="349" y="0"/>
                        <a:pt x="182" y="92"/>
                        <a:pt x="115" y="292"/>
                      </a:cubicBezTo>
                      <a:cubicBezTo>
                        <a:pt x="1" y="611"/>
                        <a:pt x="261" y="867"/>
                        <a:pt x="528" y="867"/>
                      </a:cubicBezTo>
                      <a:cubicBezTo>
                        <a:pt x="651" y="867"/>
                        <a:pt x="775" y="813"/>
                        <a:pt x="865" y="685"/>
                      </a:cubicBezTo>
                      <a:lnTo>
                        <a:pt x="865" y="745"/>
                      </a:lnTo>
                      <a:cubicBezTo>
                        <a:pt x="865" y="1002"/>
                        <a:pt x="1076" y="1172"/>
                        <a:pt x="1297" y="1172"/>
                      </a:cubicBezTo>
                      <a:cubicBezTo>
                        <a:pt x="1404" y="1172"/>
                        <a:pt x="1514" y="1132"/>
                        <a:pt x="1603" y="1043"/>
                      </a:cubicBezTo>
                      <a:cubicBezTo>
                        <a:pt x="1873" y="772"/>
                        <a:pt x="1680" y="316"/>
                        <a:pt x="1308" y="316"/>
                      </a:cubicBezTo>
                      <a:cubicBezTo>
                        <a:pt x="1303" y="316"/>
                        <a:pt x="1298" y="316"/>
                        <a:pt x="1293" y="316"/>
                      </a:cubicBezTo>
                      <a:cubicBezTo>
                        <a:pt x="1163" y="316"/>
                        <a:pt x="1032" y="376"/>
                        <a:pt x="948" y="483"/>
                      </a:cubicBezTo>
                      <a:lnTo>
                        <a:pt x="948" y="435"/>
                      </a:lnTo>
                      <a:cubicBezTo>
                        <a:pt x="955" y="158"/>
                        <a:pt x="735" y="0"/>
                        <a:pt x="516"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sp>
          <p:nvSpPr>
            <p:cNvPr id="1991" name="Google Shape;1991;p50"/>
            <p:cNvSpPr/>
            <p:nvPr/>
          </p:nvSpPr>
          <p:spPr>
            <a:xfrm>
              <a:off x="1979113" y="2861851"/>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2" name="Google Shape;1992;p50"/>
            <p:cNvSpPr/>
            <p:nvPr/>
          </p:nvSpPr>
          <p:spPr>
            <a:xfrm>
              <a:off x="2023238" y="2873476"/>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3" name="Google Shape;1993;p50"/>
            <p:cNvSpPr/>
            <p:nvPr/>
          </p:nvSpPr>
          <p:spPr>
            <a:xfrm>
              <a:off x="1653436" y="2873424"/>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4" name="Google Shape;1994;p50"/>
            <p:cNvSpPr/>
            <p:nvPr/>
          </p:nvSpPr>
          <p:spPr>
            <a:xfrm>
              <a:off x="1692911" y="2855999"/>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95" name="Google Shape;1995;p50"/>
            <p:cNvSpPr/>
            <p:nvPr/>
          </p:nvSpPr>
          <p:spPr>
            <a:xfrm flipH="1">
              <a:off x="-1279143" y="4216075"/>
              <a:ext cx="5487142" cy="124579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92" name="TextBox 91">
            <a:extLst>
              <a:ext uri="{FF2B5EF4-FFF2-40B4-BE49-F238E27FC236}">
                <a16:creationId xmlns:a16="http://schemas.microsoft.com/office/drawing/2014/main" id="{FB15C408-DCDE-458D-86B0-44EA655BBBCD}"/>
              </a:ext>
            </a:extLst>
          </p:cNvPr>
          <p:cNvSpPr txBox="1"/>
          <p:nvPr/>
        </p:nvSpPr>
        <p:spPr>
          <a:xfrm>
            <a:off x="4328055" y="1803814"/>
            <a:ext cx="7863947" cy="1938992"/>
          </a:xfrm>
          <a:prstGeom prst="rect">
            <a:avLst/>
          </a:prstGeom>
          <a:noFill/>
        </p:spPr>
        <p:txBody>
          <a:bodyPr wrap="square">
            <a:spAutoFit/>
          </a:bodyPr>
          <a:lstStyle/>
          <a:p>
            <a:pPr lvl="0" algn="ctr">
              <a:lnSpc>
                <a:spcPct val="150000"/>
              </a:lnSpc>
              <a:buClr>
                <a:srgbClr val="452666"/>
              </a:buClr>
              <a:buSzPts val="2000"/>
              <a:defRPr/>
            </a:pPr>
            <a:r>
              <a:rPr lang="en-US" sz="4000" b="1" kern="0" dirty="0">
                <a:solidFill>
                  <a:srgbClr val="C00000"/>
                </a:solidFill>
                <a:latin typeface="Arial" pitchFamily="34" charset="0"/>
                <a:ea typeface="#9Slide03 Roboto Medium" panose="02000000000000000000" pitchFamily="2" charset="0"/>
                <a:cs typeface="Arial" pitchFamily="34" charset="0"/>
              </a:rPr>
              <a:t>1. VỊ TRÍ ĐỊA LÍ, HÌNH DẠNG VÀ KÍCH THƯỚC CHÂU Á</a:t>
            </a:r>
            <a:endParaRPr lang="en-US" sz="4000" b="1" kern="0" dirty="0">
              <a:solidFill>
                <a:srgbClr val="C00000"/>
              </a:solidFill>
              <a:latin typeface="Arial" pitchFamily="34" charset="0"/>
              <a:ea typeface="#9Slide03 Roboto Medium" panose="02000000000000000000" pitchFamily="2" charset="0"/>
              <a:cs typeface="Arial" pitchFamily="34" charset="0"/>
              <a:sym typeface="Ubuntu"/>
            </a:endParaRPr>
          </a:p>
        </p:txBody>
      </p:sp>
      <p:sp>
        <p:nvSpPr>
          <p:cNvPr id="2" name="Rectangle 1">
            <a:extLst>
              <a:ext uri="{FF2B5EF4-FFF2-40B4-BE49-F238E27FC236}">
                <a16:creationId xmlns:a16="http://schemas.microsoft.com/office/drawing/2014/main" id="{D8B1E870-0E82-4011-966B-9E236EFF8918}"/>
              </a:ext>
            </a:extLst>
          </p:cNvPr>
          <p:cNvSpPr/>
          <p:nvPr/>
        </p:nvSpPr>
        <p:spPr>
          <a:xfrm>
            <a:off x="2" y="1"/>
            <a:ext cx="986971" cy="256902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9" name="Rectangle 88">
            <a:extLst>
              <a:ext uri="{FF2B5EF4-FFF2-40B4-BE49-F238E27FC236}">
                <a16:creationId xmlns:a16="http://schemas.microsoft.com/office/drawing/2014/main" id="{7D0E4F5A-3BE5-42B1-96F3-60065002231C}"/>
              </a:ext>
            </a:extLst>
          </p:cNvPr>
          <p:cNvSpPr/>
          <p:nvPr/>
        </p:nvSpPr>
        <p:spPr>
          <a:xfrm>
            <a:off x="6937830" y="3"/>
            <a:ext cx="5254171" cy="1516743"/>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854096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5C7C55-5420-427B-A63D-3AE79BBCF9CF}"/>
              </a:ext>
            </a:extLst>
          </p:cNvPr>
          <p:cNvSpPr/>
          <p:nvPr/>
        </p:nvSpPr>
        <p:spPr>
          <a:xfrm>
            <a:off x="339049" y="1706705"/>
            <a:ext cx="4403331" cy="3072494"/>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solidFill>
              <a:srgbClr val="00B050"/>
            </a:solidFill>
            <a:prstDash val="sysDash"/>
          </a:ln>
        </p:spPr>
        <p:txBody>
          <a:bodyPr wrap="square">
            <a:spAutoFit/>
          </a:bodyPr>
          <a:lstStyle/>
          <a:p>
            <a:pPr indent="180340" algn="ctr">
              <a:lnSpc>
                <a:spcPct val="120000"/>
              </a:lnSpc>
              <a:spcAft>
                <a:spcPts val="0"/>
              </a:spcAft>
              <a:tabLst>
                <a:tab pos="180340" algn="l"/>
                <a:tab pos="450215" algn="l"/>
              </a:tabLst>
            </a:pP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Dựa</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kiến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sách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khoa</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hoàn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thành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phiếu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vòng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2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phút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232FDAE1-F7B3-4A13-87C4-75174A16992B}"/>
              </a:ext>
            </a:extLst>
          </p:cNvPr>
          <p:cNvGrpSpPr/>
          <p:nvPr/>
        </p:nvGrpSpPr>
        <p:grpSpPr>
          <a:xfrm>
            <a:off x="846705" y="21857"/>
            <a:ext cx="9882256" cy="872949"/>
            <a:chOff x="1133366" y="2220084"/>
            <a:chExt cx="5681780" cy="914400"/>
          </a:xfrm>
          <a:solidFill>
            <a:schemeClr val="accent4">
              <a:lumMod val="40000"/>
              <a:lumOff val="60000"/>
            </a:schemeClr>
          </a:solidFill>
        </p:grpSpPr>
        <p:sp>
          <p:nvSpPr>
            <p:cNvPr id="18" name="Arrow: Pentagon 17">
              <a:extLst>
                <a:ext uri="{FF2B5EF4-FFF2-40B4-BE49-F238E27FC236}">
                  <a16:creationId xmlns:a16="http://schemas.microsoft.com/office/drawing/2014/main"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6B0FE8FE-C0E5-425F-8EAD-8CFA845B5DF4}"/>
              </a:ext>
            </a:extLst>
          </p:cNvPr>
          <p:cNvSpPr txBox="1"/>
          <p:nvPr/>
        </p:nvSpPr>
        <p:spPr>
          <a:xfrm>
            <a:off x="1519680" y="172433"/>
            <a:ext cx="8127240"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21" name="Group 20">
            <a:extLst>
              <a:ext uri="{FF2B5EF4-FFF2-40B4-BE49-F238E27FC236}">
                <a16:creationId xmlns:a16="http://schemas.microsoft.com/office/drawing/2014/main" id="{E7CCD45D-12C3-42F5-83CF-9A5B856C5B41}"/>
              </a:ext>
            </a:extLst>
          </p:cNvPr>
          <p:cNvGrpSpPr/>
          <p:nvPr/>
        </p:nvGrpSpPr>
        <p:grpSpPr>
          <a:xfrm>
            <a:off x="84477" y="21857"/>
            <a:ext cx="1301953" cy="872949"/>
            <a:chOff x="344605" y="154323"/>
            <a:chExt cx="1301952" cy="872949"/>
          </a:xfrm>
        </p:grpSpPr>
        <p:sp>
          <p:nvSpPr>
            <p:cNvPr id="22" name="Arrow: Pentagon 21">
              <a:extLst>
                <a:ext uri="{FF2B5EF4-FFF2-40B4-BE49-F238E27FC236}">
                  <a16:creationId xmlns:a16="http://schemas.microsoft.com/office/drawing/2014/main"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2" descr="Địa lí 8 Bài 1: Vị trí địa lí, địa hình và khoáng sản">
            <a:extLst>
              <a:ext uri="{FF2B5EF4-FFF2-40B4-BE49-F238E27FC236}">
                <a16:creationId xmlns:a16="http://schemas.microsoft.com/office/drawing/2014/main" id="{8252E60F-EE4B-4BFE-BCC1-EC3BB25B43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27" t="-667" b="7935"/>
          <a:stretch/>
        </p:blipFill>
        <p:spPr bwMode="auto">
          <a:xfrm>
            <a:off x="5787833" y="894806"/>
            <a:ext cx="6085355" cy="599248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549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BB204DC-E18E-40E9-90DA-35745868B50E}"/>
              </a:ext>
            </a:extLst>
          </p:cNvPr>
          <p:cNvGraphicFramePr>
            <a:graphicFrameLocks noGrp="1"/>
          </p:cNvGraphicFramePr>
          <p:nvPr>
            <p:extLst>
              <p:ext uri="{D42A27DB-BD31-4B8C-83A1-F6EECF244321}">
                <p14:modId xmlns:p14="http://schemas.microsoft.com/office/powerpoint/2010/main" val="4151915888"/>
              </p:ext>
            </p:extLst>
          </p:nvPr>
        </p:nvGraphicFramePr>
        <p:xfrm>
          <a:off x="5210435" y="1722824"/>
          <a:ext cx="6993991" cy="4341077"/>
        </p:xfrm>
        <a:graphic>
          <a:graphicData uri="http://schemas.openxmlformats.org/drawingml/2006/table">
            <a:tbl>
              <a:tblPr bandRow="1">
                <a:tableStyleId>{5C22544A-7EE6-4342-B048-85BDC9FD1C3A}</a:tableStyleId>
              </a:tblPr>
              <a:tblGrid>
                <a:gridCol w="1266589">
                  <a:extLst>
                    <a:ext uri="{9D8B030D-6E8A-4147-A177-3AD203B41FA5}">
                      <a16:colId xmlns:a16="http://schemas.microsoft.com/office/drawing/2014/main" val="686004634"/>
                    </a:ext>
                  </a:extLst>
                </a:gridCol>
                <a:gridCol w="1467290">
                  <a:extLst>
                    <a:ext uri="{9D8B030D-6E8A-4147-A177-3AD203B41FA5}">
                      <a16:colId xmlns:a16="http://schemas.microsoft.com/office/drawing/2014/main" val="1103431312"/>
                    </a:ext>
                  </a:extLst>
                </a:gridCol>
                <a:gridCol w="1552354">
                  <a:extLst>
                    <a:ext uri="{9D8B030D-6E8A-4147-A177-3AD203B41FA5}">
                      <a16:colId xmlns:a16="http://schemas.microsoft.com/office/drawing/2014/main" val="625069556"/>
                    </a:ext>
                  </a:extLst>
                </a:gridCol>
                <a:gridCol w="1435395">
                  <a:extLst>
                    <a:ext uri="{9D8B030D-6E8A-4147-A177-3AD203B41FA5}">
                      <a16:colId xmlns:a16="http://schemas.microsoft.com/office/drawing/2014/main" val="2030415624"/>
                    </a:ext>
                  </a:extLst>
                </a:gridCol>
                <a:gridCol w="1272363">
                  <a:extLst>
                    <a:ext uri="{9D8B030D-6E8A-4147-A177-3AD203B41FA5}">
                      <a16:colId xmlns:a16="http://schemas.microsoft.com/office/drawing/2014/main" val="243204507"/>
                    </a:ext>
                  </a:extLst>
                </a:gridCol>
              </a:tblGrid>
              <a:tr h="1297429">
                <a:tc>
                  <a:txBody>
                    <a:bodyPr/>
                    <a:lstStyle/>
                    <a:p>
                      <a:pPr marL="114300" indent="180340" algn="ctr">
                        <a:lnSpc>
                          <a:spcPct val="120000"/>
                        </a:lnSpc>
                        <a:spcAft>
                          <a:spcPts val="600"/>
                        </a:spcAft>
                        <a:tabLst>
                          <a:tab pos="180340" algn="l"/>
                          <a:tab pos="450215" algn="l"/>
                        </a:tabLst>
                      </a:pPr>
                      <a:r>
                        <a:rPr lang="en-US" sz="2400" b="1" dirty="0" err="1">
                          <a:solidFill>
                            <a:srgbClr val="FFFF00"/>
                          </a:solidFill>
                          <a:effectLst/>
                          <a:latin typeface="Arial" panose="020B0604020202020204" pitchFamily="34" charset="0"/>
                          <a:cs typeface="Arial" panose="020B0604020202020204" pitchFamily="34" charset="0"/>
                        </a:rPr>
                        <a:t>Điểm</a:t>
                      </a:r>
                      <a:r>
                        <a:rPr lang="en-US" sz="2400" b="1" dirty="0">
                          <a:solidFill>
                            <a:srgbClr val="FFFF00"/>
                          </a:solidFill>
                          <a:effectLst/>
                          <a:latin typeface="Arial" panose="020B0604020202020204" pitchFamily="34" charset="0"/>
                          <a:cs typeface="Arial" panose="020B0604020202020204" pitchFamily="34" charset="0"/>
                        </a:rPr>
                        <a:t> </a:t>
                      </a:r>
                      <a:r>
                        <a:rPr lang="en-US" sz="2400" b="1" dirty="0" err="1">
                          <a:solidFill>
                            <a:srgbClr val="FFFF00"/>
                          </a:solidFill>
                          <a:effectLst/>
                          <a:latin typeface="Arial" panose="020B0604020202020204" pitchFamily="34" charset="0"/>
                          <a:cs typeface="Arial" panose="020B0604020202020204" pitchFamily="34" charset="0"/>
                        </a:rPr>
                        <a:t>cực</a:t>
                      </a:r>
                      <a:endPar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dirty="0" err="1">
                          <a:solidFill>
                            <a:srgbClr val="FFFF00"/>
                          </a:solidFill>
                          <a:effectLst/>
                          <a:latin typeface="Arial" panose="020B0604020202020204" pitchFamily="34" charset="0"/>
                          <a:cs typeface="Arial" panose="020B0604020202020204" pitchFamily="34" charset="0"/>
                        </a:rPr>
                        <a:t>Bắc</a:t>
                      </a:r>
                      <a:endPar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extLst>
                  <a:ext uri="{0D108BD9-81ED-4DB2-BD59-A6C34878D82A}">
                    <a16:rowId xmlns:a16="http://schemas.microsoft.com/office/drawing/2014/main" val="2049821346"/>
                  </a:ext>
                </a:extLst>
              </a:tr>
              <a:tr h="1872999">
                <a:tc>
                  <a:txBody>
                    <a:bodyPr/>
                    <a:lstStyle/>
                    <a:p>
                      <a:pPr marL="114300" indent="180340" algn="ctr">
                        <a:lnSpc>
                          <a:spcPct val="120000"/>
                        </a:lnSpc>
                        <a:spcAft>
                          <a:spcPts val="600"/>
                        </a:spcAft>
                        <a:tabLst>
                          <a:tab pos="180340" algn="l"/>
                          <a:tab pos="450215" algn="l"/>
                        </a:tabLst>
                      </a:pPr>
                      <a:r>
                        <a:rPr lang="en-US" sz="1800" b="1" dirty="0" err="1">
                          <a:solidFill>
                            <a:srgbClr val="1C11AF"/>
                          </a:solidFill>
                          <a:effectLst/>
                          <a:latin typeface="Arial" panose="020B0604020202020204" pitchFamily="34" charset="0"/>
                          <a:cs typeface="Arial" panose="020B0604020202020204" pitchFamily="34" charset="0"/>
                        </a:rPr>
                        <a:t>Tọa</a:t>
                      </a:r>
                      <a:r>
                        <a:rPr lang="en-US" sz="1800" b="1" dirty="0">
                          <a:solidFill>
                            <a:srgbClr val="1C11AF"/>
                          </a:solidFill>
                          <a:effectLst/>
                          <a:latin typeface="Arial" panose="020B0604020202020204" pitchFamily="34" charset="0"/>
                          <a:cs typeface="Arial" panose="020B0604020202020204" pitchFamily="34" charset="0"/>
                        </a:rPr>
                        <a:t> </a:t>
                      </a:r>
                      <a:r>
                        <a:rPr lang="en-US" sz="1800" b="1" dirty="0" err="1">
                          <a:solidFill>
                            <a:srgbClr val="1C11AF"/>
                          </a:solidFill>
                          <a:effectLst/>
                          <a:latin typeface="Arial" panose="020B0604020202020204" pitchFamily="34" charset="0"/>
                          <a:cs typeface="Arial" panose="020B0604020202020204" pitchFamily="34" charset="0"/>
                        </a:rPr>
                        <a:t>độ</a:t>
                      </a:r>
                      <a:r>
                        <a:rPr lang="en-US" sz="1800" b="1" dirty="0">
                          <a:solidFill>
                            <a:srgbClr val="1C11AF"/>
                          </a:solidFill>
                          <a:effectLst/>
                          <a:latin typeface="Arial" panose="020B0604020202020204" pitchFamily="34" charset="0"/>
                          <a:cs typeface="Arial" panose="020B0604020202020204" pitchFamily="34" charset="0"/>
                        </a:rPr>
                        <a:t> </a:t>
                      </a:r>
                      <a:r>
                        <a:rPr lang="en-US" sz="1800" b="1" dirty="0" err="1">
                          <a:solidFill>
                            <a:srgbClr val="1C11AF"/>
                          </a:solidFill>
                          <a:effectLst/>
                          <a:latin typeface="Arial" panose="020B0604020202020204" pitchFamily="34" charset="0"/>
                          <a:cs typeface="Arial" panose="020B0604020202020204" pitchFamily="34" charset="0"/>
                        </a:rPr>
                        <a:t>địa</a:t>
                      </a:r>
                      <a:r>
                        <a:rPr lang="en-US" sz="1800" b="1" dirty="0">
                          <a:solidFill>
                            <a:srgbClr val="1C11AF"/>
                          </a:solidFill>
                          <a:effectLst/>
                          <a:latin typeface="Arial" panose="020B0604020202020204" pitchFamily="34" charset="0"/>
                          <a:cs typeface="Arial" panose="020B0604020202020204" pitchFamily="34" charset="0"/>
                        </a:rPr>
                        <a:t> </a:t>
                      </a:r>
                      <a:r>
                        <a:rPr lang="en-US" sz="1800" b="1" dirty="0" err="1">
                          <a:solidFill>
                            <a:srgbClr val="1C11AF"/>
                          </a:solidFill>
                          <a:effectLst/>
                          <a:latin typeface="Arial" panose="020B0604020202020204" pitchFamily="34" charset="0"/>
                          <a:cs typeface="Arial" panose="020B0604020202020204" pitchFamily="34" charset="0"/>
                        </a:rPr>
                        <a:t>lí</a:t>
                      </a:r>
                      <a:endParaRPr lang="en-US" sz="18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169</a:t>
                      </a:r>
                      <a:r>
                        <a:rPr lang="en-US" sz="1800" baseline="30000">
                          <a:solidFill>
                            <a:srgbClr val="1C11AF"/>
                          </a:solidFill>
                          <a:effectLst/>
                          <a:latin typeface="Arial" panose="020B0604020202020204" pitchFamily="34" charset="0"/>
                          <a:cs typeface="Arial" panose="020B0604020202020204" pitchFamily="34" charset="0"/>
                        </a:rPr>
                        <a:t>0</a:t>
                      </a:r>
                      <a:r>
                        <a:rPr lang="en-US" sz="1800">
                          <a:solidFill>
                            <a:srgbClr val="1C11AF"/>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 </a:t>
                      </a:r>
                      <a:endParaRPr lang="en-US" sz="18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26</a:t>
                      </a:r>
                      <a:r>
                        <a:rPr lang="en-US" sz="1800" baseline="30000">
                          <a:solidFill>
                            <a:srgbClr val="1C11AF"/>
                          </a:solidFill>
                          <a:effectLst/>
                          <a:latin typeface="Arial" panose="020B0604020202020204" pitchFamily="34" charset="0"/>
                          <a:cs typeface="Arial" panose="020B0604020202020204" pitchFamily="34" charset="0"/>
                        </a:rPr>
                        <a:t>o</a:t>
                      </a:r>
                      <a:r>
                        <a:rPr lang="en-US" sz="1800">
                          <a:solidFill>
                            <a:srgbClr val="1C11AF"/>
                          </a:solidFill>
                          <a:effectLst/>
                          <a:latin typeface="Arial" panose="020B0604020202020204" pitchFamily="34" charset="0"/>
                          <a:cs typeface="Arial" panose="020B0604020202020204" pitchFamily="34" charset="0"/>
                        </a:rPr>
                        <a:t>4’ Đ</a:t>
                      </a:r>
                    </a:p>
                  </a:txBody>
                  <a:tcPr marL="68579" marR="68579" marT="0" marB="0"/>
                </a:tc>
                <a:extLst>
                  <a:ext uri="{0D108BD9-81ED-4DB2-BD59-A6C34878D82A}">
                    <a16:rowId xmlns:a16="http://schemas.microsoft.com/office/drawing/2014/main" val="3409638596"/>
                  </a:ext>
                </a:extLst>
              </a:tr>
              <a:tr h="1170649">
                <a:tc>
                  <a:txBody>
                    <a:bodyPr/>
                    <a:lstStyle/>
                    <a:p>
                      <a:pPr marL="114300" indent="180340" algn="ctr">
                        <a:lnSpc>
                          <a:spcPct val="120000"/>
                        </a:lnSpc>
                        <a:spcAft>
                          <a:spcPts val="600"/>
                        </a:spcAft>
                        <a:tabLst>
                          <a:tab pos="180340" algn="l"/>
                          <a:tab pos="450215" algn="l"/>
                        </a:tabLs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chemeClr val="accent2">
                        <a:lumMod val="40000"/>
                        <a:lumOff val="60000"/>
                      </a:schemeClr>
                    </a:solidFill>
                  </a:tcPr>
                </a:tc>
                <a:tc gridSpan="2">
                  <a:txBody>
                    <a:bodyPr/>
                    <a:lstStyle/>
                    <a:p>
                      <a:pPr marL="114300" indent="180340" algn="just">
                        <a:lnSpc>
                          <a:spcPct val="120000"/>
                        </a:lnSpc>
                        <a:spcAft>
                          <a:spcPts val="600"/>
                        </a:spcAft>
                        <a:tabLst>
                          <a:tab pos="180340" algn="l"/>
                          <a:tab pos="450215" algn="l"/>
                        </a:tabLst>
                      </a:pP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413471470"/>
                  </a:ext>
                </a:extLst>
              </a:tr>
            </a:tbl>
          </a:graphicData>
        </a:graphic>
      </p:graphicFrame>
      <p:sp>
        <p:nvSpPr>
          <p:cNvPr id="6" name="TextBox 5">
            <a:extLst>
              <a:ext uri="{FF2B5EF4-FFF2-40B4-BE49-F238E27FC236}">
                <a16:creationId xmlns:a16="http://schemas.microsoft.com/office/drawing/2014/main" id="{E2CE52B9-C23C-4EFE-8655-AADB02C84540}"/>
              </a:ext>
            </a:extLst>
          </p:cNvPr>
          <p:cNvSpPr txBox="1"/>
          <p:nvPr/>
        </p:nvSpPr>
        <p:spPr>
          <a:xfrm>
            <a:off x="9343802" y="3761806"/>
            <a:ext cx="1592493" cy="923330"/>
          </a:xfrm>
          <a:prstGeom prst="rect">
            <a:avLst/>
          </a:prstGeom>
          <a:noFill/>
        </p:spPr>
        <p:txBody>
          <a:bodyPr wrap="square" rtlCol="0">
            <a:spAutoFit/>
          </a:bodyPr>
          <a:lstStyle/>
          <a:p>
            <a:pPr algn="ctr"/>
            <a:r>
              <a:rPr lang="en-US" dirty="0" err="1">
                <a:solidFill>
                  <a:srgbClr val="1C11AF"/>
                </a:solidFill>
                <a:latin typeface="Arial" panose="020B0604020202020204" pitchFamily="34" charset="0"/>
                <a:cs typeface="Arial" panose="020B0604020202020204" pitchFamily="34" charset="0"/>
              </a:rPr>
              <a:t>Mũi</a:t>
            </a:r>
            <a:endParaRPr lang="en-US" dirty="0">
              <a:solidFill>
                <a:srgbClr val="1C11AF"/>
              </a:solidFill>
              <a:latin typeface="Arial" panose="020B0604020202020204" pitchFamily="34" charset="0"/>
              <a:cs typeface="Arial" panose="020B0604020202020204" pitchFamily="34" charset="0"/>
            </a:endParaRPr>
          </a:p>
          <a:p>
            <a:pPr algn="ctr"/>
            <a:endParaRPr lang="en-US" dirty="0">
              <a:solidFill>
                <a:srgbClr val="1C11AF"/>
              </a:solidFill>
              <a:latin typeface="Arial" panose="020B0604020202020204" pitchFamily="34" charset="0"/>
              <a:cs typeface="Arial" panose="020B0604020202020204" pitchFamily="34" charset="0"/>
            </a:endParaRPr>
          </a:p>
          <a:p>
            <a:pPr algn="ctr"/>
            <a:r>
              <a:rPr lang="en-US" dirty="0" err="1">
                <a:solidFill>
                  <a:srgbClr val="1C11AF"/>
                </a:solidFill>
                <a:latin typeface="Arial" panose="020B0604020202020204" pitchFamily="34" charset="0"/>
                <a:cs typeface="Arial" panose="020B0604020202020204" pitchFamily="34" charset="0"/>
              </a:rPr>
              <a:t>Đê-giơ-nép</a:t>
            </a:r>
            <a:endParaRPr lang="en-US" dirty="0">
              <a:solidFill>
                <a:srgbClr val="1C11AF"/>
              </a:solidFill>
            </a:endParaRPr>
          </a:p>
        </p:txBody>
      </p:sp>
      <p:sp>
        <p:nvSpPr>
          <p:cNvPr id="7" name="TextBox 6">
            <a:extLst>
              <a:ext uri="{FF2B5EF4-FFF2-40B4-BE49-F238E27FC236}">
                <a16:creationId xmlns:a16="http://schemas.microsoft.com/office/drawing/2014/main" id="{9C21EAF9-FDDC-4FAE-9DF0-B71EFB76E24A}"/>
              </a:ext>
            </a:extLst>
          </p:cNvPr>
          <p:cNvSpPr txBox="1"/>
          <p:nvPr/>
        </p:nvSpPr>
        <p:spPr>
          <a:xfrm>
            <a:off x="5213541" y="4914582"/>
            <a:ext cx="1275907" cy="923330"/>
          </a:xfrm>
          <a:prstGeom prst="rect">
            <a:avLst/>
          </a:prstGeom>
          <a:noFill/>
        </p:spPr>
        <p:txBody>
          <a:bodyPr wrap="square" rtlCol="0">
            <a:spAutoFit/>
          </a:bodyPr>
          <a:lstStyle/>
          <a:p>
            <a:r>
              <a:rPr lang="en-US" b="1" dirty="0" err="1">
                <a:solidFill>
                  <a:srgbClr val="1C11AF"/>
                </a:solidFill>
                <a:latin typeface="Arial" panose="020B0604020202020204" pitchFamily="34" charset="0"/>
                <a:cs typeface="Arial" panose="020B0604020202020204" pitchFamily="34" charset="0"/>
              </a:rPr>
              <a:t>Khoảng</a:t>
            </a:r>
            <a:r>
              <a:rPr lang="en-US" b="1" dirty="0">
                <a:solidFill>
                  <a:srgbClr val="1C11AF"/>
                </a:solidFill>
                <a:latin typeface="Arial" panose="020B0604020202020204" pitchFamily="34" charset="0"/>
                <a:cs typeface="Arial" panose="020B0604020202020204" pitchFamily="34" charset="0"/>
              </a:rPr>
              <a:t> </a:t>
            </a:r>
            <a:r>
              <a:rPr lang="en-US" b="1" dirty="0" err="1">
                <a:solidFill>
                  <a:srgbClr val="1C11AF"/>
                </a:solidFill>
                <a:latin typeface="Arial" panose="020B0604020202020204" pitchFamily="34" charset="0"/>
                <a:cs typeface="Arial" panose="020B0604020202020204" pitchFamily="34" charset="0"/>
              </a:rPr>
              <a:t>cách</a:t>
            </a:r>
            <a:r>
              <a:rPr lang="en-US" b="1" dirty="0">
                <a:solidFill>
                  <a:srgbClr val="1C11AF"/>
                </a:solidFill>
                <a:latin typeface="Arial" panose="020B0604020202020204" pitchFamily="34" charset="0"/>
                <a:cs typeface="Arial" panose="020B0604020202020204" pitchFamily="34" charset="0"/>
              </a:rPr>
              <a:t> (km</a:t>
            </a:r>
            <a:r>
              <a:rPr lang="en-US" dirty="0">
                <a:solidFill>
                  <a:srgbClr val="1C11AF"/>
                </a:solidFill>
                <a:latin typeface="Arial" panose="020B0604020202020204" pitchFamily="34" charset="0"/>
                <a:cs typeface="Arial" panose="020B0604020202020204" pitchFamily="34" charset="0"/>
              </a:rPr>
              <a:t>)</a:t>
            </a:r>
            <a:endParaRPr lang="en-US" dirty="0">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dirty="0">
              <a:solidFill>
                <a:srgbClr val="1C11AF"/>
              </a:solidFill>
            </a:endParaRPr>
          </a:p>
        </p:txBody>
      </p:sp>
      <p:sp>
        <p:nvSpPr>
          <p:cNvPr id="12" name="TextBox 11">
            <a:extLst>
              <a:ext uri="{FF2B5EF4-FFF2-40B4-BE49-F238E27FC236}">
                <a16:creationId xmlns:a16="http://schemas.microsoft.com/office/drawing/2014/main" id="{0FBAA482-DFAF-4D80-AA93-7A406E5A7588}"/>
              </a:ext>
            </a:extLst>
          </p:cNvPr>
          <p:cNvSpPr txBox="1"/>
          <p:nvPr/>
        </p:nvSpPr>
        <p:spPr>
          <a:xfrm>
            <a:off x="10840308" y="3714253"/>
            <a:ext cx="1351692" cy="1200329"/>
          </a:xfrm>
          <a:prstGeom prst="rect">
            <a:avLst/>
          </a:prstGeom>
          <a:noFill/>
        </p:spPr>
        <p:txBody>
          <a:bodyPr wrap="square" rtlCol="0">
            <a:spAutoFit/>
          </a:bodyPr>
          <a:lstStyle/>
          <a:p>
            <a:pPr algn="ctr"/>
            <a:r>
              <a:rPr lang="en-US" dirty="0" err="1">
                <a:solidFill>
                  <a:srgbClr val="1C11AF"/>
                </a:solidFill>
                <a:latin typeface="Arial" panose="020B0604020202020204" pitchFamily="34" charset="0"/>
                <a:cs typeface="Arial" panose="020B0604020202020204" pitchFamily="34" charset="0"/>
              </a:rPr>
              <a:t>Mũi</a:t>
            </a:r>
            <a:endParaRPr lang="en-US" dirty="0">
              <a:solidFill>
                <a:srgbClr val="1C11AF"/>
              </a:solidFill>
              <a:latin typeface="Arial" panose="020B0604020202020204" pitchFamily="34" charset="0"/>
              <a:cs typeface="Arial" panose="020B0604020202020204" pitchFamily="34" charset="0"/>
            </a:endParaRPr>
          </a:p>
          <a:p>
            <a:pPr algn="ctr"/>
            <a:r>
              <a:rPr lang="en-US" dirty="0">
                <a:solidFill>
                  <a:srgbClr val="1C11AF"/>
                </a:solidFill>
                <a:latin typeface="Arial" panose="020B0604020202020204" pitchFamily="34" charset="0"/>
                <a:cs typeface="Arial" panose="020B0604020202020204" pitchFamily="34" charset="0"/>
              </a:rPr>
              <a:t> </a:t>
            </a:r>
          </a:p>
          <a:p>
            <a:pPr algn="ctr"/>
            <a:r>
              <a:rPr lang="en-US" dirty="0">
                <a:solidFill>
                  <a:srgbClr val="1C11AF"/>
                </a:solidFill>
                <a:latin typeface="Arial" panose="020B0604020202020204" pitchFamily="34" charset="0"/>
                <a:cs typeface="Arial" panose="020B0604020202020204" pitchFamily="34" charset="0"/>
              </a:rPr>
              <a:t>Ba-</a:t>
            </a:r>
            <a:r>
              <a:rPr lang="en-US" dirty="0" err="1">
                <a:solidFill>
                  <a:srgbClr val="1C11AF"/>
                </a:solidFill>
                <a:latin typeface="Arial" panose="020B0604020202020204" pitchFamily="34" charset="0"/>
                <a:cs typeface="Arial" panose="020B0604020202020204" pitchFamily="34" charset="0"/>
              </a:rPr>
              <a:t>ba</a:t>
            </a:r>
            <a:endParaRPr lang="en-US" dirty="0">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dirty="0">
              <a:solidFill>
                <a:srgbClr val="1C11AF"/>
              </a:solidFill>
            </a:endParaRPr>
          </a:p>
        </p:txBody>
      </p:sp>
      <p:sp>
        <p:nvSpPr>
          <p:cNvPr id="13" name="TextBox 12">
            <a:extLst>
              <a:ext uri="{FF2B5EF4-FFF2-40B4-BE49-F238E27FC236}">
                <a16:creationId xmlns:a16="http://schemas.microsoft.com/office/drawing/2014/main" id="{59736DF7-2B8F-4D05-82EB-77F9F8DE4EF5}"/>
              </a:ext>
            </a:extLst>
          </p:cNvPr>
          <p:cNvSpPr txBox="1"/>
          <p:nvPr/>
        </p:nvSpPr>
        <p:spPr>
          <a:xfrm>
            <a:off x="8057050" y="3806434"/>
            <a:ext cx="1275907" cy="83407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dirty="0" err="1">
                <a:solidFill>
                  <a:srgbClr val="1C11AF"/>
                </a:solidFill>
                <a:latin typeface="Arial" panose="020B0604020202020204" pitchFamily="34" charset="0"/>
                <a:cs typeface="Arial" panose="020B0604020202020204" pitchFamily="34" charset="0"/>
              </a:rPr>
              <a:t>Mũi</a:t>
            </a:r>
            <a:r>
              <a:rPr lang="en-US" dirty="0">
                <a:solidFill>
                  <a:srgbClr val="1C11AF"/>
                </a:solidFill>
                <a:latin typeface="Arial" panose="020B0604020202020204" pitchFamily="34" charset="0"/>
                <a:cs typeface="Arial" panose="020B0604020202020204" pitchFamily="34" charset="0"/>
              </a:rPr>
              <a:t> </a:t>
            </a:r>
          </a:p>
          <a:p>
            <a:pPr marL="114300" indent="180340" algn="just">
              <a:lnSpc>
                <a:spcPct val="120000"/>
              </a:lnSpc>
              <a:spcAft>
                <a:spcPts val="600"/>
              </a:spcAft>
              <a:tabLst>
                <a:tab pos="180340" algn="l"/>
                <a:tab pos="450215" algn="l"/>
              </a:tabLst>
            </a:pPr>
            <a:r>
              <a:rPr lang="en-US" dirty="0">
                <a:solidFill>
                  <a:srgbClr val="1C11AF"/>
                </a:solidFill>
                <a:latin typeface="Arial" panose="020B0604020202020204" pitchFamily="34" charset="0"/>
                <a:cs typeface="Arial" panose="020B0604020202020204" pitchFamily="34" charset="0"/>
              </a:rPr>
              <a:t>Pi-</a:t>
            </a:r>
            <a:r>
              <a:rPr lang="en-US" dirty="0" err="1">
                <a:solidFill>
                  <a:srgbClr val="1C11AF"/>
                </a:solidFill>
                <a:latin typeface="Arial" panose="020B0604020202020204" pitchFamily="34" charset="0"/>
                <a:cs typeface="Arial" panose="020B0604020202020204" pitchFamily="34" charset="0"/>
              </a:rPr>
              <a:t>ai</a:t>
            </a:r>
            <a:endParaRPr lang="en-US" dirty="0">
              <a:solidFill>
                <a:srgbClr val="1C11AF"/>
              </a:solidFill>
            </a:endParaRPr>
          </a:p>
        </p:txBody>
      </p:sp>
      <p:sp>
        <p:nvSpPr>
          <p:cNvPr id="14" name="TextBox 13">
            <a:extLst>
              <a:ext uri="{FF2B5EF4-FFF2-40B4-BE49-F238E27FC236}">
                <a16:creationId xmlns:a16="http://schemas.microsoft.com/office/drawing/2014/main" id="{7E28E3E9-AAB6-45DF-B003-1AD4CF322254}"/>
              </a:ext>
            </a:extLst>
          </p:cNvPr>
          <p:cNvSpPr txBox="1"/>
          <p:nvPr/>
        </p:nvSpPr>
        <p:spPr>
          <a:xfrm>
            <a:off x="6223674" y="3726564"/>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dirty="0" err="1">
                <a:solidFill>
                  <a:srgbClr val="1C11AF"/>
                </a:solidFill>
                <a:latin typeface="Arial" panose="020B0604020202020204" pitchFamily="34" charset="0"/>
                <a:cs typeface="Arial" panose="020B0604020202020204" pitchFamily="34" charset="0"/>
              </a:rPr>
              <a:t>Mũi</a:t>
            </a:r>
            <a:r>
              <a:rPr lang="en-US" dirty="0">
                <a:solidFill>
                  <a:srgbClr val="1C11AF"/>
                </a:solidFill>
                <a:latin typeface="Arial" panose="020B0604020202020204" pitchFamily="34" charset="0"/>
                <a:cs typeface="Arial" panose="020B0604020202020204" pitchFamily="34" charset="0"/>
              </a:rPr>
              <a:t>: </a:t>
            </a:r>
          </a:p>
          <a:p>
            <a:pPr marL="114300" indent="180340" algn="ctr">
              <a:lnSpc>
                <a:spcPct val="120000"/>
              </a:lnSpc>
              <a:spcAft>
                <a:spcPts val="600"/>
              </a:spcAft>
              <a:tabLst>
                <a:tab pos="180340" algn="l"/>
                <a:tab pos="450215" algn="l"/>
              </a:tabLst>
            </a:pPr>
            <a:r>
              <a:rPr lang="en-US" dirty="0" err="1">
                <a:solidFill>
                  <a:srgbClr val="1C11AF"/>
                </a:solidFill>
                <a:latin typeface="Arial" panose="020B0604020202020204" pitchFamily="34" charset="0"/>
                <a:cs typeface="Arial" panose="020B0604020202020204" pitchFamily="34" charset="0"/>
              </a:rPr>
              <a:t>Che</a:t>
            </a:r>
            <a:r>
              <a:rPr lang="en-US" dirty="0">
                <a:solidFill>
                  <a:srgbClr val="1C11AF"/>
                </a:solidFill>
                <a:latin typeface="Arial" panose="020B0604020202020204" pitchFamily="34" charset="0"/>
                <a:cs typeface="Arial" panose="020B0604020202020204" pitchFamily="34" charset="0"/>
              </a:rPr>
              <a:t>-</a:t>
            </a:r>
            <a:r>
              <a:rPr lang="en-US" dirty="0" err="1">
                <a:solidFill>
                  <a:srgbClr val="1C11AF"/>
                </a:solidFill>
                <a:latin typeface="Arial" panose="020B0604020202020204" pitchFamily="34" charset="0"/>
                <a:cs typeface="Arial" panose="020B0604020202020204" pitchFamily="34" charset="0"/>
              </a:rPr>
              <a:t>liu</a:t>
            </a:r>
            <a:r>
              <a:rPr lang="en-US" dirty="0">
                <a:solidFill>
                  <a:srgbClr val="1C11AF"/>
                </a:solidFill>
                <a:latin typeface="Arial" panose="020B0604020202020204" pitchFamily="34" charset="0"/>
                <a:cs typeface="Arial" panose="020B0604020202020204" pitchFamily="34" charset="0"/>
              </a:rPr>
              <a:t>-skin</a:t>
            </a:r>
          </a:p>
          <a:p>
            <a:endParaRPr lang="en-US" dirty="0">
              <a:solidFill>
                <a:srgbClr val="1C11AF"/>
              </a:solidFill>
            </a:endParaRPr>
          </a:p>
        </p:txBody>
      </p:sp>
      <p:sp>
        <p:nvSpPr>
          <p:cNvPr id="15" name="TextBox 14">
            <a:extLst>
              <a:ext uri="{FF2B5EF4-FFF2-40B4-BE49-F238E27FC236}">
                <a16:creationId xmlns:a16="http://schemas.microsoft.com/office/drawing/2014/main" id="{80F7970C-149E-407C-AE41-DE28B93D5EE3}"/>
              </a:ext>
            </a:extLst>
          </p:cNvPr>
          <p:cNvSpPr txBox="1"/>
          <p:nvPr/>
        </p:nvSpPr>
        <p:spPr>
          <a:xfrm>
            <a:off x="1296191" y="1105738"/>
            <a:ext cx="3676513" cy="461665"/>
          </a:xfrm>
          <a:prstGeom prst="rect">
            <a:avLst/>
          </a:prstGeom>
          <a:noFill/>
        </p:spPr>
        <p:txBody>
          <a:bodyPr wrap="square" rtlCol="0">
            <a:spAutoFit/>
          </a:bodyPr>
          <a:lstStyle/>
          <a:p>
            <a:r>
              <a:rPr lang="en-US" sz="2400" b="1" dirty="0">
                <a:solidFill>
                  <a:srgbClr val="1C11AF"/>
                </a:solidFill>
                <a:latin typeface="Arial" panose="020B0604020202020204" pitchFamily="34" charset="0"/>
                <a:cs typeface="Arial" panose="020B0604020202020204" pitchFamily="34" charset="0"/>
              </a:rPr>
              <a:t>PHIẾU HỌC TẬP SỐ 1</a:t>
            </a:r>
          </a:p>
        </p:txBody>
      </p:sp>
      <p:sp>
        <p:nvSpPr>
          <p:cNvPr id="16" name="TextBox 15">
            <a:extLst>
              <a:ext uri="{FF2B5EF4-FFF2-40B4-BE49-F238E27FC236}">
                <a16:creationId xmlns:a16="http://schemas.microsoft.com/office/drawing/2014/main" id="{DB37C348-D6B5-432F-ABE5-65023A616B59}"/>
              </a:ext>
            </a:extLst>
          </p:cNvPr>
          <p:cNvSpPr txBox="1"/>
          <p:nvPr/>
        </p:nvSpPr>
        <p:spPr>
          <a:xfrm>
            <a:off x="8057051" y="1227658"/>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2</a:t>
            </a:r>
          </a:p>
        </p:txBody>
      </p:sp>
      <p:grpSp>
        <p:nvGrpSpPr>
          <p:cNvPr id="17" name="Group 16">
            <a:extLst>
              <a:ext uri="{FF2B5EF4-FFF2-40B4-BE49-F238E27FC236}">
                <a16:creationId xmlns:a16="http://schemas.microsoft.com/office/drawing/2014/main" id="{232FDAE1-F7B3-4A13-87C4-75174A16992B}"/>
              </a:ext>
            </a:extLst>
          </p:cNvPr>
          <p:cNvGrpSpPr/>
          <p:nvPr/>
        </p:nvGrpSpPr>
        <p:grpSpPr>
          <a:xfrm>
            <a:off x="846704" y="21857"/>
            <a:ext cx="9272656" cy="872949"/>
            <a:chOff x="1133366" y="2220084"/>
            <a:chExt cx="5681780" cy="914400"/>
          </a:xfrm>
          <a:solidFill>
            <a:schemeClr val="accent4">
              <a:lumMod val="40000"/>
              <a:lumOff val="60000"/>
            </a:schemeClr>
          </a:solidFill>
        </p:grpSpPr>
        <p:sp>
          <p:nvSpPr>
            <p:cNvPr id="18" name="Arrow: Pentagon 17">
              <a:extLst>
                <a:ext uri="{FF2B5EF4-FFF2-40B4-BE49-F238E27FC236}">
                  <a16:creationId xmlns:a16="http://schemas.microsoft.com/office/drawing/2014/main"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6B0FE8FE-C0E5-425F-8EAD-8CFA845B5DF4}"/>
              </a:ext>
            </a:extLst>
          </p:cNvPr>
          <p:cNvSpPr txBox="1"/>
          <p:nvPr/>
        </p:nvSpPr>
        <p:spPr>
          <a:xfrm>
            <a:off x="1519680" y="172433"/>
            <a:ext cx="8060161"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21" name="Group 20">
            <a:extLst>
              <a:ext uri="{FF2B5EF4-FFF2-40B4-BE49-F238E27FC236}">
                <a16:creationId xmlns:a16="http://schemas.microsoft.com/office/drawing/2014/main" id="{E7CCD45D-12C3-42F5-83CF-9A5B856C5B41}"/>
              </a:ext>
            </a:extLst>
          </p:cNvPr>
          <p:cNvGrpSpPr/>
          <p:nvPr/>
        </p:nvGrpSpPr>
        <p:grpSpPr>
          <a:xfrm>
            <a:off x="84477" y="21857"/>
            <a:ext cx="1301953" cy="872949"/>
            <a:chOff x="344605" y="154323"/>
            <a:chExt cx="1301952" cy="872949"/>
          </a:xfrm>
        </p:grpSpPr>
        <p:sp>
          <p:nvSpPr>
            <p:cNvPr id="22" name="Arrow: Pentagon 21">
              <a:extLst>
                <a:ext uri="{FF2B5EF4-FFF2-40B4-BE49-F238E27FC236}">
                  <a16:creationId xmlns:a16="http://schemas.microsoft.com/office/drawing/2014/main"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5405EF1-29D5-4300-8D0D-C1E717DF1BB0}"/>
              </a:ext>
            </a:extLst>
          </p:cNvPr>
          <p:cNvSpPr txBox="1"/>
          <p:nvPr/>
        </p:nvSpPr>
        <p:spPr>
          <a:xfrm>
            <a:off x="9433306" y="4575569"/>
            <a:ext cx="3074504" cy="83407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endParaRPr lang="en-US" dirty="0">
              <a:solidFill>
                <a:srgbClr val="1C11AF"/>
              </a:solidFill>
              <a:latin typeface="Arial" panose="020B0604020202020204" pitchFamily="34" charset="0"/>
              <a:cs typeface="Arial" panose="020B0604020202020204" pitchFamily="34" charset="0"/>
            </a:endParaRPr>
          </a:p>
          <a:p>
            <a:pPr marL="114300" indent="180340">
              <a:lnSpc>
                <a:spcPct val="120000"/>
              </a:lnSpc>
              <a:spcAft>
                <a:spcPts val="600"/>
              </a:spcAft>
              <a:tabLst>
                <a:tab pos="180340" algn="l"/>
                <a:tab pos="450215" algn="l"/>
              </a:tabLst>
            </a:pPr>
            <a:r>
              <a:rPr lang="en-US" dirty="0" err="1">
                <a:solidFill>
                  <a:srgbClr val="1C11AF"/>
                </a:solidFill>
                <a:latin typeface="Arial" panose="020B0604020202020204" pitchFamily="34" charset="0"/>
                <a:cs typeface="Arial" panose="020B0604020202020204" pitchFamily="34" charset="0"/>
              </a:rPr>
              <a:t>Từ</a:t>
            </a:r>
            <a:r>
              <a:rPr lang="en-US" dirty="0">
                <a:solidFill>
                  <a:srgbClr val="1C11AF"/>
                </a:solidFill>
                <a:latin typeface="Arial" panose="020B0604020202020204" pitchFamily="34" charset="0"/>
                <a:cs typeface="Arial" panose="020B0604020202020204" pitchFamily="34" charset="0"/>
              </a:rPr>
              <a:t> </a:t>
            </a:r>
            <a:r>
              <a:rPr lang="en-US" dirty="0" err="1">
                <a:solidFill>
                  <a:srgbClr val="1C11AF"/>
                </a:solidFill>
                <a:latin typeface="Arial" panose="020B0604020202020204" pitchFamily="34" charset="0"/>
                <a:cs typeface="Arial" panose="020B0604020202020204" pitchFamily="34" charset="0"/>
              </a:rPr>
              <a:t>Tây</a:t>
            </a:r>
            <a:r>
              <a:rPr lang="en-US" dirty="0">
                <a:solidFill>
                  <a:srgbClr val="1C11AF"/>
                </a:solidFill>
                <a:latin typeface="Arial" panose="020B0604020202020204" pitchFamily="34" charset="0"/>
                <a:cs typeface="Arial" panose="020B0604020202020204" pitchFamily="34" charset="0"/>
              </a:rPr>
              <a:t> sang  </a:t>
            </a:r>
            <a:r>
              <a:rPr lang="en-US" dirty="0" err="1">
                <a:solidFill>
                  <a:srgbClr val="1C11AF"/>
                </a:solidFill>
                <a:latin typeface="Arial" panose="020B0604020202020204" pitchFamily="34" charset="0"/>
                <a:cs typeface="Arial" panose="020B0604020202020204" pitchFamily="34" charset="0"/>
              </a:rPr>
              <a:t>Đông</a:t>
            </a:r>
            <a:r>
              <a:rPr lang="en-US" dirty="0">
                <a:solidFill>
                  <a:srgbClr val="1C11AF"/>
                </a:solidFill>
                <a:latin typeface="Arial" panose="020B0604020202020204" pitchFamily="34" charset="0"/>
                <a:cs typeface="Arial" panose="020B0604020202020204" pitchFamily="34" charset="0"/>
              </a:rPr>
              <a:t>:.…</a:t>
            </a:r>
            <a:endParaRPr lang="en-US" dirty="0">
              <a:solidFill>
                <a:srgbClr val="1C11AF"/>
              </a:solidFill>
            </a:endParaRPr>
          </a:p>
        </p:txBody>
      </p:sp>
      <p:sp>
        <p:nvSpPr>
          <p:cNvPr id="24" name="TextBox 23">
            <a:extLst>
              <a:ext uri="{FF2B5EF4-FFF2-40B4-BE49-F238E27FC236}">
                <a16:creationId xmlns:a16="http://schemas.microsoft.com/office/drawing/2014/main" id="{D58EB643-C741-4D57-B69C-DDCA1CB614F3}"/>
              </a:ext>
            </a:extLst>
          </p:cNvPr>
          <p:cNvSpPr txBox="1"/>
          <p:nvPr/>
        </p:nvSpPr>
        <p:spPr>
          <a:xfrm>
            <a:off x="6748528" y="4951515"/>
            <a:ext cx="4595555" cy="424732"/>
          </a:xfrm>
          <a:prstGeom prst="rect">
            <a:avLst/>
          </a:prstGeom>
          <a:noFill/>
        </p:spPr>
        <p:txBody>
          <a:bodyPr wrap="square" rtlCol="0">
            <a:spAutoFit/>
          </a:bodyPr>
          <a:lstStyle/>
          <a:p>
            <a:pPr marL="114300" indent="180340">
              <a:lnSpc>
                <a:spcPct val="120000"/>
              </a:lnSpc>
              <a:spcAft>
                <a:spcPts val="600"/>
              </a:spcAft>
              <a:tabLst>
                <a:tab pos="180340" algn="l"/>
                <a:tab pos="450215" algn="l"/>
              </a:tabLst>
            </a:pPr>
            <a:r>
              <a:rPr lang="en-US" dirty="0" err="1">
                <a:solidFill>
                  <a:srgbClr val="1C11AF"/>
                </a:solidFill>
                <a:latin typeface="Arial" panose="020B0604020202020204" pitchFamily="34" charset="0"/>
                <a:cs typeface="Arial" panose="020B0604020202020204" pitchFamily="34" charset="0"/>
              </a:rPr>
              <a:t>Từ</a:t>
            </a:r>
            <a:r>
              <a:rPr lang="en-US" dirty="0">
                <a:solidFill>
                  <a:srgbClr val="1C11AF"/>
                </a:solidFill>
                <a:latin typeface="Arial" panose="020B0604020202020204" pitchFamily="34" charset="0"/>
                <a:cs typeface="Arial" panose="020B0604020202020204" pitchFamily="34" charset="0"/>
              </a:rPr>
              <a:t> </a:t>
            </a:r>
            <a:r>
              <a:rPr lang="en-US" dirty="0" err="1">
                <a:solidFill>
                  <a:srgbClr val="1C11AF"/>
                </a:solidFill>
                <a:latin typeface="Arial" panose="020B0604020202020204" pitchFamily="34" charset="0"/>
                <a:cs typeface="Arial" panose="020B0604020202020204" pitchFamily="34" charset="0"/>
              </a:rPr>
              <a:t>Bắc</a:t>
            </a:r>
            <a:r>
              <a:rPr lang="en-US" dirty="0">
                <a:solidFill>
                  <a:srgbClr val="1C11AF"/>
                </a:solidFill>
                <a:latin typeface="Arial" panose="020B0604020202020204" pitchFamily="34" charset="0"/>
                <a:cs typeface="Arial" panose="020B0604020202020204" pitchFamily="34" charset="0"/>
              </a:rPr>
              <a:t> </a:t>
            </a:r>
            <a:r>
              <a:rPr lang="en-US" dirty="0" err="1">
                <a:solidFill>
                  <a:srgbClr val="1C11AF"/>
                </a:solidFill>
                <a:latin typeface="Arial" panose="020B0604020202020204" pitchFamily="34" charset="0"/>
                <a:cs typeface="Arial" panose="020B0604020202020204" pitchFamily="34" charset="0"/>
              </a:rPr>
              <a:t>đến</a:t>
            </a:r>
            <a:r>
              <a:rPr lang="en-US" dirty="0">
                <a:solidFill>
                  <a:srgbClr val="1C11AF"/>
                </a:solidFill>
                <a:latin typeface="Arial" panose="020B0604020202020204" pitchFamily="34" charset="0"/>
                <a:cs typeface="Arial" panose="020B0604020202020204" pitchFamily="34" charset="0"/>
              </a:rPr>
              <a:t> Nam………</a:t>
            </a:r>
            <a:endParaRPr lang="en-US" dirty="0">
              <a:solidFill>
                <a:srgbClr val="1C11AF"/>
              </a:solidFill>
            </a:endParaRPr>
          </a:p>
        </p:txBody>
      </p:sp>
      <p:graphicFrame>
        <p:nvGraphicFramePr>
          <p:cNvPr id="25" name="Table 24">
            <a:extLst>
              <a:ext uri="{FF2B5EF4-FFF2-40B4-BE49-F238E27FC236}">
                <a16:creationId xmlns:a16="http://schemas.microsoft.com/office/drawing/2014/main" id="{3ADFA0C9-38D1-4E44-A8F3-946327B1A935}"/>
              </a:ext>
            </a:extLst>
          </p:cNvPr>
          <p:cNvGraphicFramePr>
            <a:graphicFrameLocks noGrp="1"/>
          </p:cNvGraphicFramePr>
          <p:nvPr>
            <p:extLst>
              <p:ext uri="{D42A27DB-BD31-4B8C-83A1-F6EECF244321}">
                <p14:modId xmlns:p14="http://schemas.microsoft.com/office/powerpoint/2010/main" val="4226516495"/>
              </p:ext>
            </p:extLst>
          </p:nvPr>
        </p:nvGraphicFramePr>
        <p:xfrm>
          <a:off x="48089" y="1814431"/>
          <a:ext cx="5162347" cy="4257381"/>
        </p:xfrm>
        <a:graphic>
          <a:graphicData uri="http://schemas.openxmlformats.org/drawingml/2006/table">
            <a:tbl>
              <a:tblPr bandRow="1">
                <a:tableStyleId>{5C22544A-7EE6-4342-B048-85BDC9FD1C3A}</a:tableStyleId>
              </a:tblPr>
              <a:tblGrid>
                <a:gridCol w="934903">
                  <a:extLst>
                    <a:ext uri="{9D8B030D-6E8A-4147-A177-3AD203B41FA5}">
                      <a16:colId xmlns:a16="http://schemas.microsoft.com/office/drawing/2014/main" val="726557659"/>
                    </a:ext>
                  </a:extLst>
                </a:gridCol>
                <a:gridCol w="1696278">
                  <a:extLst>
                    <a:ext uri="{9D8B030D-6E8A-4147-A177-3AD203B41FA5}">
                      <a16:colId xmlns:a16="http://schemas.microsoft.com/office/drawing/2014/main" val="2844772181"/>
                    </a:ext>
                  </a:extLst>
                </a:gridCol>
                <a:gridCol w="2531166">
                  <a:extLst>
                    <a:ext uri="{9D8B030D-6E8A-4147-A177-3AD203B41FA5}">
                      <a16:colId xmlns:a16="http://schemas.microsoft.com/office/drawing/2014/main" val="2262547820"/>
                    </a:ext>
                  </a:extLst>
                </a:gridCol>
              </a:tblGrid>
              <a:tr h="741388">
                <a:tc>
                  <a:txBody>
                    <a:bodyPr/>
                    <a:lstStyle/>
                    <a:p>
                      <a:pPr marL="114300" indent="180340" algn="just">
                        <a:lnSpc>
                          <a:spcPct val="120000"/>
                        </a:lnSpc>
                        <a:spcAft>
                          <a:spcPts val="600"/>
                        </a:spcAft>
                        <a:tabLst>
                          <a:tab pos="180340" algn="l"/>
                          <a:tab pos="450215" algn="l"/>
                        </a:tabLst>
                      </a:pPr>
                      <a:r>
                        <a:rPr lang="en-US" sz="1800" b="1" dirty="0">
                          <a:solidFill>
                            <a:srgbClr val="FFFF00"/>
                          </a:solidFill>
                          <a:effectLst/>
                          <a:latin typeface="Arial" panose="020B0604020202020204" pitchFamily="34" charset="0"/>
                          <a:cs typeface="Arial" panose="020B0604020202020204" pitchFamily="34" charset="0"/>
                        </a:rPr>
                        <a:t>STT</a:t>
                      </a:r>
                      <a:endParaRPr lang="en-US"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rgbClr val="00B050"/>
                    </a:solidFill>
                  </a:tcPr>
                </a:tc>
                <a:tc>
                  <a:txBody>
                    <a:bodyPr/>
                    <a:lstStyle/>
                    <a:p>
                      <a:pPr marL="114300" indent="180340" algn="ctr">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rgbClr val="00B050"/>
                    </a:solidFill>
                  </a:tcPr>
                </a:tc>
                <a:extLst>
                  <a:ext uri="{0D108BD9-81ED-4DB2-BD59-A6C34878D82A}">
                    <a16:rowId xmlns:a16="http://schemas.microsoft.com/office/drawing/2014/main" val="1961645845"/>
                  </a:ext>
                </a:extLst>
              </a:tr>
              <a:tr h="60242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extLst>
                  <a:ext uri="{0D108BD9-81ED-4DB2-BD59-A6C34878D82A}">
                    <a16:rowId xmlns:a16="http://schemas.microsoft.com/office/drawing/2014/main" val="308359737"/>
                  </a:ext>
                </a:extLst>
              </a:tr>
              <a:tr h="51992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extLst>
                  <a:ext uri="{0D108BD9-81ED-4DB2-BD59-A6C34878D82A}">
                    <a16:rowId xmlns:a16="http://schemas.microsoft.com/office/drawing/2014/main" val="155629703"/>
                  </a:ext>
                </a:extLst>
              </a:tr>
              <a:tr h="60669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dirty="0">
                          <a:solidFill>
                            <a:srgbClr val="00B050"/>
                          </a:solidFill>
                          <a:effectLst/>
                          <a:latin typeface="Arial" panose="020B0604020202020204" pitchFamily="34" charset="0"/>
                          <a:cs typeface="Arial" panose="020B0604020202020204" pitchFamily="34" charset="0"/>
                        </a:rPr>
                        <a:t> </a:t>
                      </a:r>
                      <a:endPar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extLst>
                  <a:ext uri="{0D108BD9-81ED-4DB2-BD59-A6C34878D82A}">
                    <a16:rowId xmlns:a16="http://schemas.microsoft.com/office/drawing/2014/main" val="4233845309"/>
                  </a:ext>
                </a:extLst>
              </a:tr>
              <a:tr h="534717">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40000"/>
                        <a:lumOff val="60000"/>
                      </a:schemeClr>
                    </a:solidFill>
                  </a:tcPr>
                </a:tc>
                <a:extLst>
                  <a:ext uri="{0D108BD9-81ED-4DB2-BD59-A6C34878D82A}">
                    <a16:rowId xmlns:a16="http://schemas.microsoft.com/office/drawing/2014/main" val="614433472"/>
                  </a:ext>
                </a:extLst>
              </a:tr>
              <a:tr h="60149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dirty="0">
                          <a:solidFill>
                            <a:srgbClr val="00B050"/>
                          </a:solidFill>
                          <a:effectLst/>
                          <a:latin typeface="Arial" panose="020B0604020202020204" pitchFamily="34" charset="0"/>
                          <a:cs typeface="Arial" panose="020B0604020202020204" pitchFamily="34" charset="0"/>
                        </a:rPr>
                        <a:t> </a:t>
                      </a:r>
                      <a:endPar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extLst>
                  <a:ext uri="{0D108BD9-81ED-4DB2-BD59-A6C34878D82A}">
                    <a16:rowId xmlns:a16="http://schemas.microsoft.com/office/drawing/2014/main" val="718470601"/>
                  </a:ext>
                </a:extLst>
              </a:tr>
              <a:tr h="650743">
                <a:tc>
                  <a:txBody>
                    <a:bodyPr/>
                    <a:lstStyle/>
                    <a:p>
                      <a:pPr marL="114300" indent="180340" algn="just">
                        <a:lnSpc>
                          <a:spcPct val="120000"/>
                        </a:lnSpc>
                        <a:spcAft>
                          <a:spcPts val="600"/>
                        </a:spcAft>
                        <a:tabLst>
                          <a:tab pos="180340" algn="l"/>
                          <a:tab pos="450215" algn="l"/>
                        </a:tabLst>
                      </a:pPr>
                      <a:r>
                        <a:rPr lang="en-US" sz="2000" b="1" dirty="0">
                          <a:solidFill>
                            <a:srgbClr val="1C11AF"/>
                          </a:solidFill>
                          <a:effectLst/>
                          <a:latin typeface="Arial" panose="020B0604020202020204" pitchFamily="34" charset="0"/>
                          <a:cs typeface="Arial" panose="020B0604020202020204" pitchFamily="34" charset="0"/>
                        </a:rPr>
                        <a:t>6</a:t>
                      </a:r>
                      <a:endParaRPr lang="en-US" sz="2000" b="1"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dirty="0">
                          <a:solidFill>
                            <a:srgbClr val="00B050"/>
                          </a:solidFill>
                          <a:effectLst/>
                          <a:latin typeface="Arial" panose="020B0604020202020204" pitchFamily="34" charset="0"/>
                          <a:cs typeface="Arial" panose="020B0604020202020204" pitchFamily="34" charset="0"/>
                        </a:rPr>
                        <a:t> </a:t>
                      </a:r>
                      <a:endPar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extLst>
                  <a:ext uri="{0D108BD9-81ED-4DB2-BD59-A6C34878D82A}">
                    <a16:rowId xmlns:a16="http://schemas.microsoft.com/office/drawing/2014/main" val="109417648"/>
                  </a:ext>
                </a:extLst>
              </a:tr>
            </a:tbl>
          </a:graphicData>
        </a:graphic>
      </p:graphicFrame>
      <p:sp>
        <p:nvSpPr>
          <p:cNvPr id="26" name="TextBox 25">
            <a:extLst>
              <a:ext uri="{FF2B5EF4-FFF2-40B4-BE49-F238E27FC236}">
                <a16:creationId xmlns:a16="http://schemas.microsoft.com/office/drawing/2014/main" id="{060C5326-2619-4708-8579-AF00DC339755}"/>
              </a:ext>
            </a:extLst>
          </p:cNvPr>
          <p:cNvSpPr txBox="1"/>
          <p:nvPr/>
        </p:nvSpPr>
        <p:spPr>
          <a:xfrm>
            <a:off x="3001664" y="2697887"/>
            <a:ext cx="1971040" cy="400110"/>
          </a:xfrm>
          <a:prstGeom prst="rect">
            <a:avLst/>
          </a:prstGeom>
          <a:noFill/>
        </p:spPr>
        <p:txBody>
          <a:bodyPr wrap="square" rtlCol="0">
            <a:spAutoFit/>
          </a:bodyPr>
          <a:lstStyle/>
          <a:p>
            <a:r>
              <a:rPr lang="en-US" sz="2000" dirty="0">
                <a:solidFill>
                  <a:srgbClr val="1C11AF"/>
                </a:solidFill>
                <a:latin typeface="Arial" panose="020B0604020202020204" pitchFamily="34" charset="0"/>
                <a:cs typeface="Arial" panose="020B0604020202020204" pitchFamily="34" charset="0"/>
              </a:rPr>
              <a:t>44,4 </a:t>
            </a:r>
            <a:r>
              <a:rPr lang="en-US" sz="2000" dirty="0" err="1">
                <a:solidFill>
                  <a:srgbClr val="1C11AF"/>
                </a:solidFill>
                <a:latin typeface="Arial" panose="020B0604020202020204" pitchFamily="34" charset="0"/>
                <a:cs typeface="Arial" panose="020B0604020202020204" pitchFamily="34" charset="0"/>
              </a:rPr>
              <a:t>triệu</a:t>
            </a:r>
            <a:endParaRPr lang="en-US" sz="2000" dirty="0">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8418A8E-1FD8-44CD-891A-E7BF54B6D728}"/>
              </a:ext>
            </a:extLst>
          </p:cNvPr>
          <p:cNvSpPr txBox="1"/>
          <p:nvPr/>
        </p:nvSpPr>
        <p:spPr>
          <a:xfrm>
            <a:off x="3001664" y="3175186"/>
            <a:ext cx="1971040" cy="400110"/>
          </a:xfrm>
          <a:prstGeom prst="rect">
            <a:avLst/>
          </a:prstGeom>
          <a:noFill/>
        </p:spPr>
        <p:txBody>
          <a:bodyPr wrap="square" rtlCol="0">
            <a:spAutoFit/>
          </a:bodyPr>
          <a:lstStyle/>
          <a:p>
            <a:r>
              <a:rPr lang="en-US" sz="2000" dirty="0">
                <a:solidFill>
                  <a:srgbClr val="1C11AF"/>
                </a:solidFill>
                <a:latin typeface="Arial" panose="020B0604020202020204" pitchFamily="34" charset="0"/>
                <a:cs typeface="Arial" panose="020B0604020202020204" pitchFamily="34" charset="0"/>
              </a:rPr>
              <a:t>42 </a:t>
            </a:r>
            <a:r>
              <a:rPr lang="en-US" sz="2000" dirty="0" err="1">
                <a:solidFill>
                  <a:srgbClr val="1C11AF"/>
                </a:solidFill>
                <a:latin typeface="Arial" panose="020B0604020202020204" pitchFamily="34" charset="0"/>
                <a:cs typeface="Arial" panose="020B0604020202020204" pitchFamily="34" charset="0"/>
              </a:rPr>
              <a:t>triệu</a:t>
            </a:r>
            <a:endParaRPr lang="en-US" sz="2000" dirty="0">
              <a:solidFill>
                <a:srgbClr val="1C11A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16D4414-39FE-43A0-9CFB-6D60A6A664C4}"/>
              </a:ext>
            </a:extLst>
          </p:cNvPr>
          <p:cNvSpPr txBox="1"/>
          <p:nvPr/>
        </p:nvSpPr>
        <p:spPr>
          <a:xfrm>
            <a:off x="3001665" y="3744214"/>
            <a:ext cx="1971040" cy="400110"/>
          </a:xfrm>
          <a:prstGeom prst="rect">
            <a:avLst/>
          </a:prstGeom>
          <a:noFill/>
        </p:spPr>
        <p:txBody>
          <a:bodyPr wrap="square" rtlCol="0">
            <a:spAutoFit/>
          </a:bodyPr>
          <a:lstStyle/>
          <a:p>
            <a:r>
              <a:rPr lang="en-US" sz="2000" dirty="0">
                <a:solidFill>
                  <a:srgbClr val="1C11AF"/>
                </a:solidFill>
                <a:latin typeface="Arial" panose="020B0604020202020204" pitchFamily="34" charset="0"/>
                <a:cs typeface="Arial" panose="020B0604020202020204" pitchFamily="34" charset="0"/>
              </a:rPr>
              <a:t>30 </a:t>
            </a:r>
            <a:r>
              <a:rPr lang="en-US" sz="2000" dirty="0" err="1">
                <a:solidFill>
                  <a:srgbClr val="1C11AF"/>
                </a:solidFill>
                <a:latin typeface="Arial" panose="020B0604020202020204" pitchFamily="34" charset="0"/>
                <a:cs typeface="Arial" panose="020B0604020202020204" pitchFamily="34" charset="0"/>
              </a:rPr>
              <a:t>triệu</a:t>
            </a:r>
            <a:endParaRPr lang="en-US" sz="2000" dirty="0">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D0F922F-9FA1-46DF-B83A-293536AC9D2D}"/>
              </a:ext>
            </a:extLst>
          </p:cNvPr>
          <p:cNvSpPr txBox="1"/>
          <p:nvPr/>
        </p:nvSpPr>
        <p:spPr>
          <a:xfrm>
            <a:off x="3001664" y="4389269"/>
            <a:ext cx="1971040" cy="400110"/>
          </a:xfrm>
          <a:prstGeom prst="rect">
            <a:avLst/>
          </a:prstGeom>
          <a:noFill/>
        </p:spPr>
        <p:txBody>
          <a:bodyPr wrap="square" rtlCol="0">
            <a:spAutoFit/>
          </a:bodyPr>
          <a:lstStyle/>
          <a:p>
            <a:r>
              <a:rPr lang="en-US" sz="2000" dirty="0">
                <a:solidFill>
                  <a:srgbClr val="1C11AF"/>
                </a:solidFill>
                <a:latin typeface="Arial" panose="020B0604020202020204" pitchFamily="34" charset="0"/>
                <a:cs typeface="Arial" panose="020B0604020202020204" pitchFamily="34" charset="0"/>
              </a:rPr>
              <a:t>14 </a:t>
            </a:r>
            <a:r>
              <a:rPr lang="en-US" sz="2000" dirty="0" err="1">
                <a:solidFill>
                  <a:srgbClr val="1C11AF"/>
                </a:solidFill>
                <a:latin typeface="Arial" panose="020B0604020202020204" pitchFamily="34" charset="0"/>
                <a:cs typeface="Arial" panose="020B0604020202020204" pitchFamily="34" charset="0"/>
              </a:rPr>
              <a:t>triệu</a:t>
            </a:r>
            <a:endParaRPr lang="en-US" sz="2000" dirty="0">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FA0D739-106C-4552-A53A-D2E7FC0E7903}"/>
              </a:ext>
            </a:extLst>
          </p:cNvPr>
          <p:cNvSpPr txBox="1"/>
          <p:nvPr/>
        </p:nvSpPr>
        <p:spPr>
          <a:xfrm>
            <a:off x="3001664" y="4951515"/>
            <a:ext cx="1971040" cy="400110"/>
          </a:xfrm>
          <a:prstGeom prst="rect">
            <a:avLst/>
          </a:prstGeom>
          <a:noFill/>
        </p:spPr>
        <p:txBody>
          <a:bodyPr wrap="square" rtlCol="0">
            <a:spAutoFit/>
          </a:bodyPr>
          <a:lstStyle/>
          <a:p>
            <a:r>
              <a:rPr lang="en-US" sz="2000" dirty="0">
                <a:solidFill>
                  <a:srgbClr val="1C11AF"/>
                </a:solidFill>
                <a:latin typeface="Arial" panose="020B0604020202020204" pitchFamily="34" charset="0"/>
                <a:cs typeface="Arial" panose="020B0604020202020204" pitchFamily="34" charset="0"/>
              </a:rPr>
              <a:t>10 </a:t>
            </a:r>
            <a:r>
              <a:rPr lang="en-US" sz="2000" dirty="0" err="1">
                <a:solidFill>
                  <a:srgbClr val="1C11AF"/>
                </a:solidFill>
                <a:latin typeface="Arial" panose="020B0604020202020204" pitchFamily="34" charset="0"/>
                <a:cs typeface="Arial" panose="020B0604020202020204" pitchFamily="34" charset="0"/>
              </a:rPr>
              <a:t>triệu</a:t>
            </a:r>
            <a:endParaRPr lang="en-US" sz="2000" dirty="0">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66979D0-F77B-4C32-89EC-78D54CD0F7A1}"/>
              </a:ext>
            </a:extLst>
          </p:cNvPr>
          <p:cNvSpPr txBox="1"/>
          <p:nvPr/>
        </p:nvSpPr>
        <p:spPr>
          <a:xfrm>
            <a:off x="3041689" y="5590809"/>
            <a:ext cx="1971040" cy="400110"/>
          </a:xfrm>
          <a:prstGeom prst="rect">
            <a:avLst/>
          </a:prstGeom>
          <a:noFill/>
        </p:spPr>
        <p:txBody>
          <a:bodyPr wrap="square" rtlCol="0">
            <a:spAutoFit/>
          </a:bodyPr>
          <a:lstStyle/>
          <a:p>
            <a:r>
              <a:rPr lang="en-US" sz="2000" dirty="0">
                <a:solidFill>
                  <a:srgbClr val="1C11AF"/>
                </a:solidFill>
                <a:latin typeface="Arial" panose="020B0604020202020204" pitchFamily="34" charset="0"/>
                <a:cs typeface="Arial" panose="020B0604020202020204" pitchFamily="34" charset="0"/>
              </a:rPr>
              <a:t>9 </a:t>
            </a:r>
            <a:r>
              <a:rPr lang="en-US" sz="2000" dirty="0" err="1">
                <a:solidFill>
                  <a:srgbClr val="1C11AF"/>
                </a:solidFill>
                <a:latin typeface="Arial" panose="020B0604020202020204" pitchFamily="34" charset="0"/>
                <a:cs typeface="Arial" panose="020B0604020202020204" pitchFamily="34" charset="0"/>
              </a:rPr>
              <a:t>triệu</a:t>
            </a:r>
            <a:endParaRPr lang="en-US" sz="2000"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6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14" grpId="0"/>
      <p:bldP spid="15" grpId="0"/>
      <p:bldP spid="16" grpId="0"/>
      <p:bldP spid="20" grpId="0"/>
      <p:bldP spid="2" grpId="0"/>
      <p:bldP spid="24" grpId="0"/>
      <p:bldP spid="26" grpId="0"/>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FF76921-47BF-4309-B069-F7C5A5328042}"/>
              </a:ext>
            </a:extLst>
          </p:cNvPr>
          <p:cNvGraphicFramePr>
            <a:graphicFrameLocks noGrp="1"/>
          </p:cNvGraphicFramePr>
          <p:nvPr>
            <p:extLst>
              <p:ext uri="{D42A27DB-BD31-4B8C-83A1-F6EECF244321}">
                <p14:modId xmlns:p14="http://schemas.microsoft.com/office/powerpoint/2010/main" val="615439077"/>
              </p:ext>
            </p:extLst>
          </p:nvPr>
        </p:nvGraphicFramePr>
        <p:xfrm>
          <a:off x="37536" y="1472648"/>
          <a:ext cx="6101409" cy="5587708"/>
        </p:xfrm>
        <a:graphic>
          <a:graphicData uri="http://schemas.openxmlformats.org/drawingml/2006/table">
            <a:tbl>
              <a:tblPr bandRow="1">
                <a:tableStyleId>{5C22544A-7EE6-4342-B048-85BDC9FD1C3A}</a:tableStyleId>
              </a:tblPr>
              <a:tblGrid>
                <a:gridCol w="895105">
                  <a:extLst>
                    <a:ext uri="{9D8B030D-6E8A-4147-A177-3AD203B41FA5}">
                      <a16:colId xmlns:a16="http://schemas.microsoft.com/office/drawing/2014/main" val="726557659"/>
                    </a:ext>
                  </a:extLst>
                </a:gridCol>
                <a:gridCol w="2635382">
                  <a:extLst>
                    <a:ext uri="{9D8B030D-6E8A-4147-A177-3AD203B41FA5}">
                      <a16:colId xmlns:a16="http://schemas.microsoft.com/office/drawing/2014/main" val="2844772181"/>
                    </a:ext>
                  </a:extLst>
                </a:gridCol>
                <a:gridCol w="2570922">
                  <a:extLst>
                    <a:ext uri="{9D8B030D-6E8A-4147-A177-3AD203B41FA5}">
                      <a16:colId xmlns:a16="http://schemas.microsoft.com/office/drawing/2014/main" val="2262547820"/>
                    </a:ext>
                  </a:extLst>
                </a:gridCol>
              </a:tblGrid>
              <a:tr h="741388">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rgbClr val="00B050"/>
                    </a:solidFill>
                  </a:tcPr>
                </a:tc>
                <a:extLst>
                  <a:ext uri="{0D108BD9-81ED-4DB2-BD59-A6C34878D82A}">
                    <a16:rowId xmlns:a16="http://schemas.microsoft.com/office/drawing/2014/main" val="1961645845"/>
                  </a:ext>
                </a:extLst>
              </a:tr>
              <a:tr h="80772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tc>
                <a:extLst>
                  <a:ext uri="{0D108BD9-81ED-4DB2-BD59-A6C34878D82A}">
                    <a16:rowId xmlns:a16="http://schemas.microsoft.com/office/drawing/2014/main" val="308359737"/>
                  </a:ext>
                </a:extLst>
              </a:tr>
              <a:tr h="80772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extLst>
                  <a:ext uri="{0D108BD9-81ED-4DB2-BD59-A6C34878D82A}">
                    <a16:rowId xmlns:a16="http://schemas.microsoft.com/office/drawing/2014/main" val="155629703"/>
                  </a:ext>
                </a:extLst>
              </a:tr>
              <a:tr h="80772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extLst>
                  <a:ext uri="{0D108BD9-81ED-4DB2-BD59-A6C34878D82A}">
                    <a16:rowId xmlns:a16="http://schemas.microsoft.com/office/drawing/2014/main" val="4233845309"/>
                  </a:ext>
                </a:extLst>
              </a:tr>
              <a:tr h="80772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40000"/>
                        <a:lumOff val="60000"/>
                      </a:schemeClr>
                    </a:solidFill>
                  </a:tcPr>
                </a:tc>
                <a:extLst>
                  <a:ext uri="{0D108BD9-81ED-4DB2-BD59-A6C34878D82A}">
                    <a16:rowId xmlns:a16="http://schemas.microsoft.com/office/drawing/2014/main" val="614433472"/>
                  </a:ext>
                </a:extLst>
              </a:tr>
              <a:tr h="80772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4">
                        <a:lumMod val="20000"/>
                        <a:lumOff val="80000"/>
                      </a:schemeClr>
                    </a:solidFill>
                  </a:tcPr>
                </a:tc>
                <a:extLst>
                  <a:ext uri="{0D108BD9-81ED-4DB2-BD59-A6C34878D82A}">
                    <a16:rowId xmlns:a16="http://schemas.microsoft.com/office/drawing/2014/main" val="718470601"/>
                  </a:ext>
                </a:extLst>
              </a:tr>
              <a:tr h="80772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dirty="0">
                          <a:solidFill>
                            <a:srgbClr val="00B050"/>
                          </a:solidFill>
                          <a:effectLst/>
                          <a:latin typeface="Arial" panose="020B0604020202020204" pitchFamily="34" charset="0"/>
                          <a:cs typeface="Arial" panose="020B0604020202020204" pitchFamily="34" charset="0"/>
                        </a:rPr>
                        <a:t> </a:t>
                      </a:r>
                      <a:endParaRPr lang="en-US" sz="20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40000"/>
                        <a:lumOff val="60000"/>
                      </a:schemeClr>
                    </a:solidFill>
                  </a:tcPr>
                </a:tc>
                <a:extLst>
                  <a:ext uri="{0D108BD9-81ED-4DB2-BD59-A6C34878D82A}">
                    <a16:rowId xmlns:a16="http://schemas.microsoft.com/office/drawing/2014/main" val="109417648"/>
                  </a:ext>
                </a:extLst>
              </a:tr>
            </a:tbl>
          </a:graphicData>
        </a:graphic>
      </p:graphicFrame>
      <p:sp>
        <p:nvSpPr>
          <p:cNvPr id="11" name="TextBox 10">
            <a:extLst>
              <a:ext uri="{FF2B5EF4-FFF2-40B4-BE49-F238E27FC236}">
                <a16:creationId xmlns:a16="http://schemas.microsoft.com/office/drawing/2014/main" id="{C68597FC-FE56-4CC2-B354-11CDEB844938}"/>
              </a:ext>
            </a:extLst>
          </p:cNvPr>
          <p:cNvSpPr txBox="1"/>
          <p:nvPr/>
        </p:nvSpPr>
        <p:spPr>
          <a:xfrm>
            <a:off x="1437217" y="2280357"/>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Á</a:t>
            </a:r>
          </a:p>
        </p:txBody>
      </p:sp>
      <p:sp>
        <p:nvSpPr>
          <p:cNvPr id="12" name="TextBox 11">
            <a:extLst>
              <a:ext uri="{FF2B5EF4-FFF2-40B4-BE49-F238E27FC236}">
                <a16:creationId xmlns:a16="http://schemas.microsoft.com/office/drawing/2014/main" id="{FFD52856-203E-4476-8D71-16ED65DBC335}"/>
              </a:ext>
            </a:extLst>
          </p:cNvPr>
          <p:cNvSpPr txBox="1"/>
          <p:nvPr/>
        </p:nvSpPr>
        <p:spPr>
          <a:xfrm>
            <a:off x="1394348" y="3071452"/>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Mĩ</a:t>
            </a:r>
          </a:p>
        </p:txBody>
      </p:sp>
      <p:sp>
        <p:nvSpPr>
          <p:cNvPr id="13" name="TextBox 12">
            <a:extLst>
              <a:ext uri="{FF2B5EF4-FFF2-40B4-BE49-F238E27FC236}">
                <a16:creationId xmlns:a16="http://schemas.microsoft.com/office/drawing/2014/main" id="{64A6F5C6-565B-421A-8741-89B8A00F9A74}"/>
              </a:ext>
            </a:extLst>
          </p:cNvPr>
          <p:cNvSpPr txBox="1"/>
          <p:nvPr/>
        </p:nvSpPr>
        <p:spPr>
          <a:xfrm>
            <a:off x="1408638" y="390853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Phi</a:t>
            </a:r>
          </a:p>
        </p:txBody>
      </p:sp>
      <p:sp>
        <p:nvSpPr>
          <p:cNvPr id="14" name="TextBox 13">
            <a:extLst>
              <a:ext uri="{FF2B5EF4-FFF2-40B4-BE49-F238E27FC236}">
                <a16:creationId xmlns:a16="http://schemas.microsoft.com/office/drawing/2014/main" id="{955CBCA5-1ABD-42F0-A688-FC1E1CC604FC}"/>
              </a:ext>
            </a:extLst>
          </p:cNvPr>
          <p:cNvSpPr txBox="1"/>
          <p:nvPr/>
        </p:nvSpPr>
        <p:spPr>
          <a:xfrm>
            <a:off x="1477268" y="5343867"/>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Âu</a:t>
            </a:r>
          </a:p>
        </p:txBody>
      </p:sp>
      <p:sp>
        <p:nvSpPr>
          <p:cNvPr id="15" name="TextBox 14">
            <a:extLst>
              <a:ext uri="{FF2B5EF4-FFF2-40B4-BE49-F238E27FC236}">
                <a16:creationId xmlns:a16="http://schemas.microsoft.com/office/drawing/2014/main" id="{5C4FAFE7-A4E2-4C86-8071-3AACBFE5372F}"/>
              </a:ext>
            </a:extLst>
          </p:cNvPr>
          <p:cNvSpPr txBox="1"/>
          <p:nvPr/>
        </p:nvSpPr>
        <p:spPr>
          <a:xfrm>
            <a:off x="1271365" y="4583078"/>
            <a:ext cx="248042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Nam Cực</a:t>
            </a:r>
          </a:p>
        </p:txBody>
      </p:sp>
      <p:sp>
        <p:nvSpPr>
          <p:cNvPr id="16" name="TextBox 15">
            <a:extLst>
              <a:ext uri="{FF2B5EF4-FFF2-40B4-BE49-F238E27FC236}">
                <a16:creationId xmlns:a16="http://schemas.microsoft.com/office/drawing/2014/main" id="{8A368C61-B68F-488F-850F-082CBF829ADE}"/>
              </a:ext>
            </a:extLst>
          </p:cNvPr>
          <p:cNvSpPr txBox="1"/>
          <p:nvPr/>
        </p:nvSpPr>
        <p:spPr>
          <a:xfrm>
            <a:off x="1246786" y="6194227"/>
            <a:ext cx="282861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p:txBody>
      </p:sp>
      <p:sp>
        <p:nvSpPr>
          <p:cNvPr id="17" name="TextBox 16">
            <a:extLst>
              <a:ext uri="{FF2B5EF4-FFF2-40B4-BE49-F238E27FC236}">
                <a16:creationId xmlns:a16="http://schemas.microsoft.com/office/drawing/2014/main" id="{998CDF07-5404-48A4-8302-58D2B36D9EC3}"/>
              </a:ext>
            </a:extLst>
          </p:cNvPr>
          <p:cNvSpPr txBox="1"/>
          <p:nvPr/>
        </p:nvSpPr>
        <p:spPr>
          <a:xfrm>
            <a:off x="4075395" y="2316239"/>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44,4 triệu</a:t>
            </a:r>
          </a:p>
        </p:txBody>
      </p:sp>
      <p:sp>
        <p:nvSpPr>
          <p:cNvPr id="18" name="TextBox 17">
            <a:extLst>
              <a:ext uri="{FF2B5EF4-FFF2-40B4-BE49-F238E27FC236}">
                <a16:creationId xmlns:a16="http://schemas.microsoft.com/office/drawing/2014/main" id="{42057FD9-61B7-4F41-83BB-D320328370D7}"/>
              </a:ext>
            </a:extLst>
          </p:cNvPr>
          <p:cNvSpPr txBox="1"/>
          <p:nvPr/>
        </p:nvSpPr>
        <p:spPr>
          <a:xfrm>
            <a:off x="4167905" y="313444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42 triệu</a:t>
            </a:r>
          </a:p>
        </p:txBody>
      </p:sp>
      <p:sp>
        <p:nvSpPr>
          <p:cNvPr id="19" name="TextBox 18">
            <a:extLst>
              <a:ext uri="{FF2B5EF4-FFF2-40B4-BE49-F238E27FC236}">
                <a16:creationId xmlns:a16="http://schemas.microsoft.com/office/drawing/2014/main" id="{A2FC6757-4FDF-41F6-8B95-AF0430AE819F}"/>
              </a:ext>
            </a:extLst>
          </p:cNvPr>
          <p:cNvSpPr txBox="1"/>
          <p:nvPr/>
        </p:nvSpPr>
        <p:spPr>
          <a:xfrm>
            <a:off x="4172017" y="4015167"/>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30 triệu</a:t>
            </a:r>
          </a:p>
        </p:txBody>
      </p:sp>
      <p:sp>
        <p:nvSpPr>
          <p:cNvPr id="20" name="TextBox 19">
            <a:extLst>
              <a:ext uri="{FF2B5EF4-FFF2-40B4-BE49-F238E27FC236}">
                <a16:creationId xmlns:a16="http://schemas.microsoft.com/office/drawing/2014/main" id="{17E2B28B-2CE5-4103-A17E-F01F7C40E3AD}"/>
              </a:ext>
            </a:extLst>
          </p:cNvPr>
          <p:cNvSpPr txBox="1"/>
          <p:nvPr/>
        </p:nvSpPr>
        <p:spPr>
          <a:xfrm>
            <a:off x="4171602" y="478299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14 triệu</a:t>
            </a:r>
          </a:p>
        </p:txBody>
      </p:sp>
      <p:sp>
        <p:nvSpPr>
          <p:cNvPr id="21" name="TextBox 20">
            <a:extLst>
              <a:ext uri="{FF2B5EF4-FFF2-40B4-BE49-F238E27FC236}">
                <a16:creationId xmlns:a16="http://schemas.microsoft.com/office/drawing/2014/main" id="{00529EB8-4CD1-430D-9854-A11A61D6EF48}"/>
              </a:ext>
            </a:extLst>
          </p:cNvPr>
          <p:cNvSpPr txBox="1"/>
          <p:nvPr/>
        </p:nvSpPr>
        <p:spPr>
          <a:xfrm>
            <a:off x="4133084" y="5533834"/>
            <a:ext cx="1971040" cy="461665"/>
          </a:xfrm>
          <a:prstGeom prst="rect">
            <a:avLst/>
          </a:prstGeom>
          <a:noFill/>
        </p:spPr>
        <p:txBody>
          <a:bodyPr wrap="square" rtlCol="0">
            <a:spAutoFit/>
          </a:bodyPr>
          <a:lstStyle/>
          <a:p>
            <a:r>
              <a:rPr lang="en-US" sz="2400" dirty="0">
                <a:solidFill>
                  <a:srgbClr val="1C11AF"/>
                </a:solidFill>
                <a:latin typeface="Arial" panose="020B0604020202020204" pitchFamily="34" charset="0"/>
                <a:cs typeface="Arial" panose="020B0604020202020204" pitchFamily="34" charset="0"/>
              </a:rPr>
              <a:t>10 </a:t>
            </a:r>
            <a:r>
              <a:rPr lang="en-US" sz="2400" dirty="0" err="1">
                <a:solidFill>
                  <a:srgbClr val="1C11AF"/>
                </a:solidFill>
                <a:latin typeface="Arial" panose="020B0604020202020204" pitchFamily="34" charset="0"/>
                <a:cs typeface="Arial" panose="020B0604020202020204" pitchFamily="34" charset="0"/>
              </a:rPr>
              <a:t>triệu</a:t>
            </a:r>
            <a:endParaRPr lang="en-US" sz="2400" dirty="0">
              <a:solidFill>
                <a:srgbClr val="1C11A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24D90DC-4987-4E18-BD9F-B0EA342F0646}"/>
              </a:ext>
            </a:extLst>
          </p:cNvPr>
          <p:cNvSpPr txBox="1"/>
          <p:nvPr/>
        </p:nvSpPr>
        <p:spPr>
          <a:xfrm>
            <a:off x="4260257" y="6279401"/>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9 triệu</a:t>
            </a:r>
          </a:p>
        </p:txBody>
      </p:sp>
      <p:sp>
        <p:nvSpPr>
          <p:cNvPr id="9" name="TextBox 8">
            <a:extLst>
              <a:ext uri="{FF2B5EF4-FFF2-40B4-BE49-F238E27FC236}">
                <a16:creationId xmlns:a16="http://schemas.microsoft.com/office/drawing/2014/main" id="{DEFC537C-FCF1-4AA0-9B62-3A8D2CFE482E}"/>
              </a:ext>
            </a:extLst>
          </p:cNvPr>
          <p:cNvSpPr txBox="1"/>
          <p:nvPr/>
        </p:nvSpPr>
        <p:spPr>
          <a:xfrm>
            <a:off x="1246785" y="952170"/>
            <a:ext cx="4714770" cy="553998"/>
          </a:xfrm>
          <a:prstGeom prst="rect">
            <a:avLst/>
          </a:prstGeom>
          <a:noFill/>
          <a:ln>
            <a:noFill/>
          </a:ln>
        </p:spPr>
        <p:txBody>
          <a:bodyPr wrap="square" rtlCol="0">
            <a:spAutoFit/>
          </a:bodyPr>
          <a:lstStyle/>
          <a:p>
            <a:r>
              <a:rPr lang="en-US" sz="3000" b="1" dirty="0">
                <a:solidFill>
                  <a:srgbClr val="1C11AF"/>
                </a:solidFill>
                <a:latin typeface="Arial" panose="020B0604020202020204" pitchFamily="34" charset="0"/>
                <a:cs typeface="Arial" panose="020B0604020202020204" pitchFamily="34" charset="0"/>
              </a:rPr>
              <a:t>PHIẾU HỌC TẬP SỐ 1</a:t>
            </a:r>
          </a:p>
        </p:txBody>
      </p:sp>
      <p:grpSp>
        <p:nvGrpSpPr>
          <p:cNvPr id="25" name="Group 24">
            <a:extLst>
              <a:ext uri="{FF2B5EF4-FFF2-40B4-BE49-F238E27FC236}">
                <a16:creationId xmlns:a16="http://schemas.microsoft.com/office/drawing/2014/main" id="{30583E96-A615-477B-BC74-F69C3AFA9DD0}"/>
              </a:ext>
            </a:extLst>
          </p:cNvPr>
          <p:cNvGrpSpPr/>
          <p:nvPr/>
        </p:nvGrpSpPr>
        <p:grpSpPr>
          <a:xfrm>
            <a:off x="762228" y="-12478"/>
            <a:ext cx="9296173" cy="872949"/>
            <a:chOff x="1133366" y="2220084"/>
            <a:chExt cx="5681780" cy="914400"/>
          </a:xfrm>
          <a:solidFill>
            <a:schemeClr val="accent4">
              <a:lumMod val="40000"/>
              <a:lumOff val="60000"/>
            </a:schemeClr>
          </a:solidFill>
        </p:grpSpPr>
        <p:sp>
          <p:nvSpPr>
            <p:cNvPr id="26" name="Arrow: Pentagon 25">
              <a:extLst>
                <a:ext uri="{FF2B5EF4-FFF2-40B4-BE49-F238E27FC236}">
                  <a16:creationId xmlns:a16="http://schemas.microsoft.com/office/drawing/2014/main" id="{0B7057C0-63C9-4E78-BBC9-6A4A6691DB6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549FA068-15F9-4826-B5F2-6AF75A2B1CD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4FC9B4C8-FAE2-4040-8C99-BBECE1A54A57}"/>
              </a:ext>
            </a:extLst>
          </p:cNvPr>
          <p:cNvSpPr txBox="1"/>
          <p:nvPr/>
        </p:nvSpPr>
        <p:spPr>
          <a:xfrm>
            <a:off x="1435204" y="138098"/>
            <a:ext cx="8082309"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29" name="Group 28">
            <a:extLst>
              <a:ext uri="{FF2B5EF4-FFF2-40B4-BE49-F238E27FC236}">
                <a16:creationId xmlns:a16="http://schemas.microsoft.com/office/drawing/2014/main" id="{C2A8E994-A3AB-432B-A7C0-7944B8B8433A}"/>
              </a:ext>
            </a:extLst>
          </p:cNvPr>
          <p:cNvGrpSpPr/>
          <p:nvPr/>
        </p:nvGrpSpPr>
        <p:grpSpPr>
          <a:xfrm>
            <a:off x="0" y="-12478"/>
            <a:ext cx="1301953" cy="872949"/>
            <a:chOff x="344605" y="154323"/>
            <a:chExt cx="1301952" cy="872949"/>
          </a:xfrm>
        </p:grpSpPr>
        <p:sp>
          <p:nvSpPr>
            <p:cNvPr id="30" name="Arrow: Pentagon 29">
              <a:extLst>
                <a:ext uri="{FF2B5EF4-FFF2-40B4-BE49-F238E27FC236}">
                  <a16:creationId xmlns:a16="http://schemas.microsoft.com/office/drawing/2014/main" id="{8DC80C4D-EAA1-4D84-BB19-47F380FC343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1" name="Isosceles Triangle 30">
              <a:extLst>
                <a:ext uri="{FF2B5EF4-FFF2-40B4-BE49-F238E27FC236}">
                  <a16:creationId xmlns:a16="http://schemas.microsoft.com/office/drawing/2014/main" id="{2647EB06-F1EB-4604-8590-5D8888B831B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2" descr="Địa lí 8 Bài 1: Vị trí địa lí, địa hình và khoáng sản">
            <a:extLst>
              <a:ext uri="{FF2B5EF4-FFF2-40B4-BE49-F238E27FC236}">
                <a16:creationId xmlns:a16="http://schemas.microsoft.com/office/drawing/2014/main" id="{8252E60F-EE4B-4BFE-BCC1-EC3BB25B43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27" t="-667" b="7935"/>
          <a:stretch/>
        </p:blipFill>
        <p:spPr bwMode="auto">
          <a:xfrm>
            <a:off x="6602908" y="914403"/>
            <a:ext cx="5562600" cy="547770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2000" fill="hold"/>
                                        <p:tgtEl>
                                          <p:spTgt spid="17"/>
                                        </p:tgtEl>
                                        <p:attrNameLst>
                                          <p:attrName>fillcolor</p:attrName>
                                        </p:attrNameLst>
                                      </p:cBhvr>
                                      <p:to>
                                        <a:schemeClr val="accent2"/>
                                      </p:to>
                                    </p:animClr>
                                    <p:set>
                                      <p:cBhvr>
                                        <p:cTn id="37" dur="2000" fill="hold"/>
                                        <p:tgtEl>
                                          <p:spTgt spid="17"/>
                                        </p:tgtEl>
                                        <p:attrNameLst>
                                          <p:attrName>fill.type</p:attrName>
                                        </p:attrNameLst>
                                      </p:cBhvr>
                                      <p:to>
                                        <p:strVal val="solid"/>
                                      </p:to>
                                    </p:set>
                                    <p:set>
                                      <p:cBhvr>
                                        <p:cTn id="3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00A6213-F0EE-449A-AE62-A1B5000C7C08}"/>
              </a:ext>
            </a:extLst>
          </p:cNvPr>
          <p:cNvGraphicFramePr>
            <a:graphicFrameLocks noGrp="1"/>
          </p:cNvGraphicFramePr>
          <p:nvPr>
            <p:extLst>
              <p:ext uri="{D42A27DB-BD31-4B8C-83A1-F6EECF244321}">
                <p14:modId xmlns:p14="http://schemas.microsoft.com/office/powerpoint/2010/main" val="1353794814"/>
              </p:ext>
            </p:extLst>
          </p:nvPr>
        </p:nvGraphicFramePr>
        <p:xfrm>
          <a:off x="24361" y="2240622"/>
          <a:ext cx="7321383" cy="5490187"/>
        </p:xfrm>
        <a:graphic>
          <a:graphicData uri="http://schemas.openxmlformats.org/drawingml/2006/table">
            <a:tbl>
              <a:tblPr bandRow="1">
                <a:tableStyleId>{5C22544A-7EE6-4342-B048-85BDC9FD1C3A}</a:tableStyleId>
              </a:tblPr>
              <a:tblGrid>
                <a:gridCol w="1361750">
                  <a:extLst>
                    <a:ext uri="{9D8B030D-6E8A-4147-A177-3AD203B41FA5}">
                      <a16:colId xmlns:a16="http://schemas.microsoft.com/office/drawing/2014/main" val="686004634"/>
                    </a:ext>
                  </a:extLst>
                </a:gridCol>
                <a:gridCol w="1500103">
                  <a:extLst>
                    <a:ext uri="{9D8B030D-6E8A-4147-A177-3AD203B41FA5}">
                      <a16:colId xmlns:a16="http://schemas.microsoft.com/office/drawing/2014/main" val="1103431312"/>
                    </a:ext>
                  </a:extLst>
                </a:gridCol>
                <a:gridCol w="1473751">
                  <a:extLst>
                    <a:ext uri="{9D8B030D-6E8A-4147-A177-3AD203B41FA5}">
                      <a16:colId xmlns:a16="http://schemas.microsoft.com/office/drawing/2014/main" val="625069556"/>
                    </a:ext>
                  </a:extLst>
                </a:gridCol>
                <a:gridCol w="1484243">
                  <a:extLst>
                    <a:ext uri="{9D8B030D-6E8A-4147-A177-3AD203B41FA5}">
                      <a16:colId xmlns:a16="http://schemas.microsoft.com/office/drawing/2014/main" val="2030415624"/>
                    </a:ext>
                  </a:extLst>
                </a:gridCol>
                <a:gridCol w="1501536">
                  <a:extLst>
                    <a:ext uri="{9D8B030D-6E8A-4147-A177-3AD203B41FA5}">
                      <a16:colId xmlns:a16="http://schemas.microsoft.com/office/drawing/2014/main" val="243204507"/>
                    </a:ext>
                  </a:extLst>
                </a:gridCol>
              </a:tblGrid>
              <a:tr h="1297429">
                <a:tc>
                  <a:txBody>
                    <a:bodyPr/>
                    <a:lstStyle/>
                    <a:p>
                      <a:pPr marL="114300" indent="180340" algn="ctr">
                        <a:lnSpc>
                          <a:spcPct val="120000"/>
                        </a:lnSpc>
                        <a:spcAft>
                          <a:spcPts val="600"/>
                        </a:spcAft>
                        <a:tabLst>
                          <a:tab pos="180340" algn="l"/>
                          <a:tab pos="450215" algn="l"/>
                        </a:tabLst>
                      </a:pPr>
                      <a:r>
                        <a:rPr lang="en-US" sz="2400" b="1" dirty="0" err="1">
                          <a:solidFill>
                            <a:srgbClr val="FFFF00"/>
                          </a:solidFill>
                          <a:effectLst/>
                          <a:latin typeface="Arial" panose="020B0604020202020204" pitchFamily="34" charset="0"/>
                          <a:cs typeface="Arial" panose="020B0604020202020204" pitchFamily="34" charset="0"/>
                        </a:rPr>
                        <a:t>Điểm</a:t>
                      </a:r>
                      <a:r>
                        <a:rPr lang="en-US" sz="2400" b="1" dirty="0">
                          <a:solidFill>
                            <a:srgbClr val="FFFF00"/>
                          </a:solidFill>
                          <a:effectLst/>
                          <a:latin typeface="Arial" panose="020B0604020202020204" pitchFamily="34" charset="0"/>
                          <a:cs typeface="Arial" panose="020B0604020202020204" pitchFamily="34" charset="0"/>
                        </a:rPr>
                        <a:t> </a:t>
                      </a:r>
                      <a:r>
                        <a:rPr lang="en-US" sz="2400" b="1" dirty="0" err="1">
                          <a:solidFill>
                            <a:srgbClr val="FFFF00"/>
                          </a:solidFill>
                          <a:effectLst/>
                          <a:latin typeface="Arial" panose="020B0604020202020204" pitchFamily="34" charset="0"/>
                          <a:cs typeface="Arial" panose="020B0604020202020204" pitchFamily="34" charset="0"/>
                        </a:rPr>
                        <a:t>cực</a:t>
                      </a:r>
                      <a:endPar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rgbClr val="00B050"/>
                    </a:solidFill>
                  </a:tcPr>
                </a:tc>
                <a:extLst>
                  <a:ext uri="{0D108BD9-81ED-4DB2-BD59-A6C34878D82A}">
                    <a16:rowId xmlns:a16="http://schemas.microsoft.com/office/drawing/2014/main" val="2049821346"/>
                  </a:ext>
                </a:extLst>
              </a:tr>
              <a:tr h="1775524">
                <a:tc>
                  <a:txBody>
                    <a:bodyPr/>
                    <a:lstStyle/>
                    <a:p>
                      <a:pPr marL="114300" indent="180340" algn="ctr">
                        <a:lnSpc>
                          <a:spcPct val="120000"/>
                        </a:lnSpc>
                        <a:spcAft>
                          <a:spcPts val="600"/>
                        </a:spcAft>
                        <a:tabLst>
                          <a:tab pos="180340" algn="l"/>
                          <a:tab pos="450215" algn="l"/>
                        </a:tabLst>
                      </a:pPr>
                      <a:r>
                        <a:rPr lang="en-US" sz="2400" b="1">
                          <a:solidFill>
                            <a:srgbClr val="0070C0"/>
                          </a:solidFill>
                          <a:effectLst/>
                          <a:latin typeface="Arial" panose="020B0604020202020204" pitchFamily="34" charset="0"/>
                          <a:cs typeface="Arial" panose="020B0604020202020204" pitchFamily="34" charset="0"/>
                        </a:rPr>
                        <a:t>Tọa độ địa lí</a:t>
                      </a: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dirty="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169</a:t>
                      </a:r>
                      <a:r>
                        <a:rPr lang="en-US" sz="2400" baseline="30000" dirty="0">
                          <a:solidFill>
                            <a:srgbClr val="0070C0"/>
                          </a:solidFill>
                          <a:effectLst/>
                          <a:latin typeface="Arial" panose="020B0604020202020204" pitchFamily="34" charset="0"/>
                          <a:cs typeface="Arial" panose="020B0604020202020204" pitchFamily="34" charset="0"/>
                        </a:rPr>
                        <a:t>0</a:t>
                      </a:r>
                      <a:r>
                        <a:rPr lang="en-US" sz="2400" dirty="0">
                          <a:solidFill>
                            <a:srgbClr val="0070C0"/>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26</a:t>
                      </a:r>
                      <a:r>
                        <a:rPr lang="en-US" sz="2400" baseline="30000">
                          <a:solidFill>
                            <a:srgbClr val="0070C0"/>
                          </a:solidFill>
                          <a:effectLst/>
                          <a:latin typeface="Arial" panose="020B0604020202020204" pitchFamily="34" charset="0"/>
                          <a:cs typeface="Arial" panose="020B0604020202020204" pitchFamily="34" charset="0"/>
                        </a:rPr>
                        <a:t>o</a:t>
                      </a:r>
                      <a:r>
                        <a:rPr lang="en-US" sz="2400">
                          <a:solidFill>
                            <a:srgbClr val="0070C0"/>
                          </a:solidFill>
                          <a:effectLst/>
                          <a:latin typeface="Arial" panose="020B0604020202020204" pitchFamily="34" charset="0"/>
                          <a:cs typeface="Arial" panose="020B0604020202020204" pitchFamily="34" charset="0"/>
                        </a:rPr>
                        <a:t>4’Đ</a:t>
                      </a:r>
                    </a:p>
                  </a:txBody>
                  <a:tcPr marL="68579" marR="68579" marT="0" marB="0">
                    <a:solidFill>
                      <a:schemeClr val="accent6">
                        <a:lumMod val="20000"/>
                        <a:lumOff val="80000"/>
                      </a:schemeClr>
                    </a:solidFill>
                  </a:tcPr>
                </a:tc>
                <a:extLst>
                  <a:ext uri="{0D108BD9-81ED-4DB2-BD59-A6C34878D82A}">
                    <a16:rowId xmlns:a16="http://schemas.microsoft.com/office/drawing/2014/main" val="3409638596"/>
                  </a:ext>
                </a:extLst>
              </a:tr>
              <a:tr h="2417234">
                <a:tc>
                  <a:txBody>
                    <a:bodyPr/>
                    <a:lstStyle/>
                    <a:p>
                      <a:pPr marL="114300" indent="180340" algn="just">
                        <a:lnSpc>
                          <a:spcPct val="120000"/>
                        </a:lnSpc>
                        <a:spcAft>
                          <a:spcPts val="600"/>
                        </a:spcAft>
                        <a:tabLst>
                          <a:tab pos="180340" algn="l"/>
                          <a:tab pos="450215" algn="l"/>
                        </a:tabLst>
                      </a:pP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nchor="ctr">
                    <a:solidFill>
                      <a:schemeClr val="accent2">
                        <a:lumMod val="40000"/>
                        <a:lumOff val="60000"/>
                      </a:schemeClr>
                    </a:solidFill>
                  </a:tcPr>
                </a:tc>
                <a:tc gridSpan="2">
                  <a:txBody>
                    <a:bodyPr/>
                    <a:lstStyle/>
                    <a:p>
                      <a:pPr marL="114300" indent="180340" algn="l">
                        <a:lnSpc>
                          <a:spcPct val="120000"/>
                        </a:lnSpc>
                        <a:spcAft>
                          <a:spcPts val="600"/>
                        </a:spcAft>
                        <a:tabLst>
                          <a:tab pos="180340" algn="l"/>
                          <a:tab pos="450215" algn="l"/>
                        </a:tabLst>
                      </a:pPr>
                      <a:endParaRPr lang="en-US" sz="2000" dirty="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dirty="0" err="1">
                          <a:solidFill>
                            <a:srgbClr val="0070C0"/>
                          </a:solidFill>
                          <a:effectLst/>
                          <a:latin typeface="Arial" panose="020B0604020202020204" pitchFamily="34" charset="0"/>
                          <a:cs typeface="Arial" panose="020B0604020202020204" pitchFamily="34" charset="0"/>
                        </a:rPr>
                        <a:t>Từ</a:t>
                      </a:r>
                      <a:r>
                        <a:rPr lang="en-US" sz="2000" dirty="0">
                          <a:solidFill>
                            <a:srgbClr val="0070C0"/>
                          </a:solidFill>
                          <a:effectLst/>
                          <a:latin typeface="Arial" panose="020B0604020202020204" pitchFamily="34" charset="0"/>
                          <a:cs typeface="Arial" panose="020B0604020202020204" pitchFamily="34" charset="0"/>
                        </a:rPr>
                        <a:t>  </a:t>
                      </a:r>
                      <a:r>
                        <a:rPr lang="en-US" sz="2000" dirty="0" err="1">
                          <a:solidFill>
                            <a:srgbClr val="0070C0"/>
                          </a:solidFill>
                          <a:effectLst/>
                          <a:latin typeface="Arial" panose="020B0604020202020204" pitchFamily="34" charset="0"/>
                          <a:cs typeface="Arial" panose="020B0604020202020204" pitchFamily="34" charset="0"/>
                        </a:rPr>
                        <a:t>Bắc</a:t>
                      </a:r>
                      <a:r>
                        <a:rPr lang="en-US" sz="2000" dirty="0">
                          <a:solidFill>
                            <a:srgbClr val="0070C0"/>
                          </a:solidFill>
                          <a:effectLst/>
                          <a:latin typeface="Arial" panose="020B0604020202020204" pitchFamily="34" charset="0"/>
                          <a:cs typeface="Arial" panose="020B0604020202020204" pitchFamily="34" charset="0"/>
                        </a:rPr>
                        <a:t> </a:t>
                      </a:r>
                      <a:r>
                        <a:rPr lang="en-US" sz="2000" dirty="0" err="1">
                          <a:solidFill>
                            <a:srgbClr val="0070C0"/>
                          </a:solidFill>
                          <a:effectLst/>
                          <a:latin typeface="Arial" panose="020B0604020202020204" pitchFamily="34" charset="0"/>
                          <a:cs typeface="Arial" panose="020B0604020202020204" pitchFamily="34" charset="0"/>
                        </a:rPr>
                        <a:t>đến</a:t>
                      </a:r>
                      <a:r>
                        <a:rPr lang="en-US" sz="2000" dirty="0">
                          <a:solidFill>
                            <a:srgbClr val="0070C0"/>
                          </a:solidFill>
                          <a:effectLst/>
                          <a:latin typeface="Arial" panose="020B0604020202020204" pitchFamily="34" charset="0"/>
                          <a:cs typeface="Arial" panose="020B0604020202020204" pitchFamily="34" charset="0"/>
                        </a:rPr>
                        <a:t> Nam :</a:t>
                      </a:r>
                    </a:p>
                    <a:p>
                      <a:pPr marL="114300" indent="180340" algn="l">
                        <a:lnSpc>
                          <a:spcPct val="120000"/>
                        </a:lnSpc>
                        <a:spcAft>
                          <a:spcPts val="600"/>
                        </a:spcAft>
                        <a:tabLst>
                          <a:tab pos="180340" algn="l"/>
                          <a:tab pos="450215" algn="l"/>
                        </a:tabLst>
                      </a:pPr>
                      <a:r>
                        <a:rPr lang="en-US" sz="2000" dirty="0">
                          <a:solidFill>
                            <a:srgbClr val="0070C0"/>
                          </a:solidFill>
                          <a:effectLst/>
                          <a:latin typeface="Arial" panose="020B0604020202020204" pitchFamily="34" charset="0"/>
                          <a:cs typeface="Arial" panose="020B0604020202020204" pitchFamily="34" charset="0"/>
                        </a:rPr>
                        <a:t> …………………</a:t>
                      </a:r>
                      <a:endParaRPr lang="en-US" sz="2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Đông sang Tây:</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79" marR="68579"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413471470"/>
                  </a:ext>
                </a:extLst>
              </a:tr>
            </a:tbl>
          </a:graphicData>
        </a:graphic>
      </p:graphicFrame>
      <p:sp>
        <p:nvSpPr>
          <p:cNvPr id="14" name="TextBox 13">
            <a:extLst>
              <a:ext uri="{FF2B5EF4-FFF2-40B4-BE49-F238E27FC236}">
                <a16:creationId xmlns:a16="http://schemas.microsoft.com/office/drawing/2014/main" id="{B0890983-A3C1-45F1-AB38-AC42A99AF6D2}"/>
              </a:ext>
            </a:extLst>
          </p:cNvPr>
          <p:cNvSpPr txBox="1"/>
          <p:nvPr/>
        </p:nvSpPr>
        <p:spPr>
          <a:xfrm>
            <a:off x="24363" y="4970587"/>
            <a:ext cx="1384590" cy="1477328"/>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Khoảng cách (km</a:t>
            </a:r>
            <a:r>
              <a:rPr lang="en-US">
                <a:solidFill>
                  <a:srgbClr val="0070C0"/>
                </a:solidFill>
                <a:latin typeface="Arial" panose="020B0604020202020204" pitchFamily="34" charset="0"/>
                <a:cs typeface="Arial" panose="020B0604020202020204" pitchFamily="34" charset="0"/>
              </a:rPr>
              <a:t>)</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a:p>
        </p:txBody>
      </p:sp>
      <p:sp>
        <p:nvSpPr>
          <p:cNvPr id="17" name="TextBox 16">
            <a:extLst>
              <a:ext uri="{FF2B5EF4-FFF2-40B4-BE49-F238E27FC236}">
                <a16:creationId xmlns:a16="http://schemas.microsoft.com/office/drawing/2014/main" id="{FA900F2C-D5A7-4468-905E-476C6C73E9A4}"/>
              </a:ext>
            </a:extLst>
          </p:cNvPr>
          <p:cNvSpPr txBox="1"/>
          <p:nvPr/>
        </p:nvSpPr>
        <p:spPr>
          <a:xfrm>
            <a:off x="4239227" y="4104387"/>
            <a:ext cx="1592493" cy="923330"/>
          </a:xfrm>
          <a:prstGeom prst="rect">
            <a:avLst/>
          </a:prstGeom>
          <a:noFill/>
        </p:spPr>
        <p:txBody>
          <a:bodyPr wrap="square" rtlCol="0">
            <a:spAutoFit/>
          </a:bodyPr>
          <a:lstStyle/>
          <a:p>
            <a:pPr algn="ctr"/>
            <a:r>
              <a:rPr lang="en-US" dirty="0" err="1">
                <a:solidFill>
                  <a:srgbClr val="0070C0"/>
                </a:solidFill>
                <a:latin typeface="Arial" panose="020B0604020202020204" pitchFamily="34" charset="0"/>
                <a:cs typeface="Arial" panose="020B0604020202020204" pitchFamily="34" charset="0"/>
              </a:rPr>
              <a:t>Mũi</a:t>
            </a:r>
            <a:endParaRPr lang="en-US" dirty="0">
              <a:solidFill>
                <a:srgbClr val="0070C0"/>
              </a:solidFill>
              <a:latin typeface="Arial" panose="020B0604020202020204" pitchFamily="34" charset="0"/>
              <a:cs typeface="Arial" panose="020B0604020202020204" pitchFamily="34" charset="0"/>
            </a:endParaRPr>
          </a:p>
          <a:p>
            <a:pPr algn="ctr"/>
            <a:endParaRPr lang="en-US" dirty="0">
              <a:solidFill>
                <a:srgbClr val="0070C0"/>
              </a:solidFill>
              <a:latin typeface="Arial" panose="020B0604020202020204" pitchFamily="34" charset="0"/>
              <a:cs typeface="Arial" panose="020B0604020202020204" pitchFamily="34" charset="0"/>
            </a:endParaRPr>
          </a:p>
          <a:p>
            <a:pPr algn="ctr"/>
            <a:r>
              <a:rPr lang="en-US" dirty="0" err="1">
                <a:solidFill>
                  <a:srgbClr val="0070C0"/>
                </a:solidFill>
                <a:latin typeface="Arial" panose="020B0604020202020204" pitchFamily="34" charset="0"/>
                <a:cs typeface="Arial" panose="020B0604020202020204" pitchFamily="34" charset="0"/>
              </a:rPr>
              <a:t>Đê-giơ-nép</a:t>
            </a:r>
            <a:endParaRPr lang="en-US" dirty="0"/>
          </a:p>
        </p:txBody>
      </p:sp>
      <p:sp>
        <p:nvSpPr>
          <p:cNvPr id="18" name="TextBox 17">
            <a:extLst>
              <a:ext uri="{FF2B5EF4-FFF2-40B4-BE49-F238E27FC236}">
                <a16:creationId xmlns:a16="http://schemas.microsoft.com/office/drawing/2014/main" id="{0BBEBC82-5A32-44A0-95C9-95583C4D9BEE}"/>
              </a:ext>
            </a:extLst>
          </p:cNvPr>
          <p:cNvSpPr txBox="1"/>
          <p:nvPr/>
        </p:nvSpPr>
        <p:spPr>
          <a:xfrm>
            <a:off x="5638144" y="3850253"/>
            <a:ext cx="1351692" cy="1200329"/>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r>
              <a:rPr lang="en-US">
                <a:solidFill>
                  <a:srgbClr val="0070C0"/>
                </a:solidFill>
                <a:latin typeface="Arial" panose="020B0604020202020204" pitchFamily="34" charset="0"/>
                <a:cs typeface="Arial" panose="020B0604020202020204" pitchFamily="34" charset="0"/>
              </a:rPr>
              <a:t> </a:t>
            </a:r>
          </a:p>
          <a:p>
            <a:pPr algn="ctr"/>
            <a:r>
              <a:rPr lang="en-US">
                <a:solidFill>
                  <a:srgbClr val="0070C0"/>
                </a:solidFill>
                <a:latin typeface="Arial" panose="020B0604020202020204" pitchFamily="34" charset="0"/>
                <a:cs typeface="Arial" panose="020B0604020202020204" pitchFamily="34" charset="0"/>
              </a:rPr>
              <a:t>Ba-ba</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19" name="TextBox 18">
            <a:extLst>
              <a:ext uri="{FF2B5EF4-FFF2-40B4-BE49-F238E27FC236}">
                <a16:creationId xmlns:a16="http://schemas.microsoft.com/office/drawing/2014/main" id="{C85A1118-A8E7-4CE6-BF05-82DBEC1DFAD5}"/>
              </a:ext>
            </a:extLst>
          </p:cNvPr>
          <p:cNvSpPr txBox="1"/>
          <p:nvPr/>
        </p:nvSpPr>
        <p:spPr>
          <a:xfrm>
            <a:off x="2921827" y="4261163"/>
            <a:ext cx="1275907" cy="83407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dirty="0" err="1">
                <a:solidFill>
                  <a:srgbClr val="0070C0"/>
                </a:solidFill>
                <a:latin typeface="Arial" panose="020B0604020202020204" pitchFamily="34" charset="0"/>
                <a:cs typeface="Arial" panose="020B0604020202020204" pitchFamily="34" charset="0"/>
              </a:rPr>
              <a:t>Mũi</a:t>
            </a:r>
            <a:r>
              <a:rPr lang="en-US" dirty="0">
                <a:solidFill>
                  <a:srgbClr val="0070C0"/>
                </a:solidFill>
                <a:latin typeface="Arial" panose="020B0604020202020204" pitchFamily="34" charset="0"/>
                <a:cs typeface="Arial" panose="020B0604020202020204" pitchFamily="34" charset="0"/>
              </a:rPr>
              <a:t> </a:t>
            </a:r>
          </a:p>
          <a:p>
            <a:pPr marL="114300" indent="180340" algn="just">
              <a:lnSpc>
                <a:spcPct val="120000"/>
              </a:lnSpc>
              <a:spcAft>
                <a:spcPts val="600"/>
              </a:spcAft>
              <a:tabLst>
                <a:tab pos="180340" algn="l"/>
                <a:tab pos="450215" algn="l"/>
              </a:tabLst>
            </a:pPr>
            <a:r>
              <a:rPr lang="en-US" dirty="0">
                <a:solidFill>
                  <a:srgbClr val="0070C0"/>
                </a:solidFill>
                <a:latin typeface="Arial" panose="020B0604020202020204" pitchFamily="34" charset="0"/>
                <a:cs typeface="Arial" panose="020B0604020202020204" pitchFamily="34" charset="0"/>
              </a:rPr>
              <a:t>Pi-</a:t>
            </a:r>
            <a:r>
              <a:rPr lang="en-US" dirty="0" err="1">
                <a:solidFill>
                  <a:srgbClr val="0070C0"/>
                </a:solidFill>
                <a:latin typeface="Arial" panose="020B0604020202020204" pitchFamily="34" charset="0"/>
                <a:cs typeface="Arial" panose="020B0604020202020204" pitchFamily="34" charset="0"/>
              </a:rPr>
              <a:t>ai</a:t>
            </a:r>
            <a:endParaRPr lang="en-US" dirty="0"/>
          </a:p>
        </p:txBody>
      </p:sp>
      <p:sp>
        <p:nvSpPr>
          <p:cNvPr id="20" name="TextBox 19">
            <a:extLst>
              <a:ext uri="{FF2B5EF4-FFF2-40B4-BE49-F238E27FC236}">
                <a16:creationId xmlns:a16="http://schemas.microsoft.com/office/drawing/2014/main" id="{EBE2EBD5-B52D-48F6-A6E9-E18AE4CBD259}"/>
              </a:ext>
            </a:extLst>
          </p:cNvPr>
          <p:cNvSpPr txBox="1"/>
          <p:nvPr/>
        </p:nvSpPr>
        <p:spPr>
          <a:xfrm>
            <a:off x="1045081" y="4146936"/>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dirty="0" err="1">
                <a:solidFill>
                  <a:srgbClr val="0070C0"/>
                </a:solidFill>
                <a:latin typeface="Arial" panose="020B0604020202020204" pitchFamily="34" charset="0"/>
                <a:cs typeface="Arial" panose="020B0604020202020204" pitchFamily="34" charset="0"/>
              </a:rPr>
              <a:t>Mũi</a:t>
            </a:r>
            <a:r>
              <a:rPr lang="en-US" dirty="0">
                <a:solidFill>
                  <a:srgbClr val="0070C0"/>
                </a:solidFill>
                <a:latin typeface="Arial" panose="020B0604020202020204" pitchFamily="34" charset="0"/>
                <a:cs typeface="Arial" panose="020B0604020202020204" pitchFamily="34" charset="0"/>
              </a:rPr>
              <a:t>: </a:t>
            </a:r>
          </a:p>
          <a:p>
            <a:pPr marL="114300" indent="180340" algn="ctr">
              <a:lnSpc>
                <a:spcPct val="120000"/>
              </a:lnSpc>
              <a:spcAft>
                <a:spcPts val="600"/>
              </a:spcAft>
              <a:tabLst>
                <a:tab pos="180340" algn="l"/>
                <a:tab pos="450215" algn="l"/>
              </a:tabLst>
            </a:pPr>
            <a:r>
              <a:rPr lang="en-US" dirty="0" err="1">
                <a:solidFill>
                  <a:srgbClr val="0070C0"/>
                </a:solidFill>
                <a:latin typeface="Arial" panose="020B0604020202020204" pitchFamily="34" charset="0"/>
                <a:cs typeface="Arial" panose="020B0604020202020204" pitchFamily="34" charset="0"/>
              </a:rPr>
              <a:t>Che</a:t>
            </a:r>
            <a:r>
              <a:rPr lang="en-US" dirty="0">
                <a:solidFill>
                  <a:srgbClr val="0070C0"/>
                </a:solidFill>
                <a:latin typeface="Arial" panose="020B0604020202020204" pitchFamily="34" charset="0"/>
                <a:cs typeface="Arial" panose="020B0604020202020204" pitchFamily="34" charset="0"/>
              </a:rPr>
              <a:t>-</a:t>
            </a:r>
            <a:r>
              <a:rPr lang="en-US" dirty="0" err="1">
                <a:solidFill>
                  <a:srgbClr val="0070C0"/>
                </a:solidFill>
                <a:latin typeface="Arial" panose="020B0604020202020204" pitchFamily="34" charset="0"/>
                <a:cs typeface="Arial" panose="020B0604020202020204" pitchFamily="34" charset="0"/>
              </a:rPr>
              <a:t>liu</a:t>
            </a:r>
            <a:r>
              <a:rPr lang="en-US" dirty="0">
                <a:solidFill>
                  <a:srgbClr val="0070C0"/>
                </a:solidFill>
                <a:latin typeface="Arial" panose="020B0604020202020204" pitchFamily="34" charset="0"/>
                <a:cs typeface="Arial" panose="020B0604020202020204" pitchFamily="34" charset="0"/>
              </a:rPr>
              <a:t>-skin</a:t>
            </a:r>
          </a:p>
          <a:p>
            <a:endParaRPr lang="en-US" dirty="0"/>
          </a:p>
        </p:txBody>
      </p:sp>
      <p:sp>
        <p:nvSpPr>
          <p:cNvPr id="3" name="TextBox 2">
            <a:extLst>
              <a:ext uri="{FF2B5EF4-FFF2-40B4-BE49-F238E27FC236}">
                <a16:creationId xmlns:a16="http://schemas.microsoft.com/office/drawing/2014/main" id="{BFC4119E-68CE-4EC2-A8AE-2BCA039A00B8}"/>
              </a:ext>
            </a:extLst>
          </p:cNvPr>
          <p:cNvSpPr txBox="1"/>
          <p:nvPr/>
        </p:nvSpPr>
        <p:spPr>
          <a:xfrm>
            <a:off x="1435203" y="3588523"/>
            <a:ext cx="1441308" cy="461665"/>
          </a:xfrm>
          <a:prstGeom prst="rect">
            <a:avLst/>
          </a:prstGeom>
          <a:solidFill>
            <a:schemeClr val="accent6">
              <a:lumMod val="20000"/>
              <a:lumOff val="80000"/>
            </a:schemeClr>
          </a:solidFill>
        </p:spPr>
        <p:txBody>
          <a:bodyPr wrap="square" rtlCol="0">
            <a:spAutoFit/>
          </a:bodyPr>
          <a:lstStyle/>
          <a:p>
            <a:r>
              <a:rPr lang="en-US" sz="2400" b="1" dirty="0">
                <a:solidFill>
                  <a:srgbClr val="00B050"/>
                </a:solidFill>
                <a:latin typeface="Arial" panose="020B0604020202020204" pitchFamily="34" charset="0"/>
                <a:cs typeface="Arial" panose="020B0604020202020204" pitchFamily="34" charset="0"/>
              </a:rPr>
              <a:t>77</a:t>
            </a:r>
            <a:r>
              <a:rPr lang="en-US" sz="2400" b="1" baseline="30000" dirty="0">
                <a:solidFill>
                  <a:srgbClr val="00B050"/>
                </a:solidFill>
                <a:latin typeface="Arial" panose="020B0604020202020204" pitchFamily="34" charset="0"/>
                <a:cs typeface="Arial" panose="020B0604020202020204" pitchFamily="34" charset="0"/>
              </a:rPr>
              <a:t>o</a:t>
            </a:r>
            <a:r>
              <a:rPr lang="en-US" sz="2400" b="1" dirty="0">
                <a:solidFill>
                  <a:srgbClr val="00B050"/>
                </a:solidFill>
                <a:latin typeface="Arial" panose="020B0604020202020204" pitchFamily="34" charset="0"/>
                <a:cs typeface="Arial" panose="020B0604020202020204" pitchFamily="34" charset="0"/>
              </a:rPr>
              <a:t>44’ B</a:t>
            </a:r>
          </a:p>
        </p:txBody>
      </p:sp>
      <p:sp>
        <p:nvSpPr>
          <p:cNvPr id="21" name="TextBox 20">
            <a:extLst>
              <a:ext uri="{FF2B5EF4-FFF2-40B4-BE49-F238E27FC236}">
                <a16:creationId xmlns:a16="http://schemas.microsoft.com/office/drawing/2014/main" id="{023E600B-D663-403E-99C8-B365D4605082}"/>
              </a:ext>
            </a:extLst>
          </p:cNvPr>
          <p:cNvSpPr txBox="1"/>
          <p:nvPr/>
        </p:nvSpPr>
        <p:spPr>
          <a:xfrm>
            <a:off x="2966337" y="3588522"/>
            <a:ext cx="1272890" cy="461665"/>
          </a:xfrm>
          <a:prstGeom prst="rect">
            <a:avLst/>
          </a:prstGeom>
          <a:solidFill>
            <a:schemeClr val="accent6">
              <a:lumMod val="20000"/>
              <a:lumOff val="80000"/>
            </a:schemeClr>
          </a:solidFill>
        </p:spPr>
        <p:txBody>
          <a:bodyPr wrap="square" rtlCol="0">
            <a:spAutoFit/>
          </a:bodyPr>
          <a:lstStyle/>
          <a:p>
            <a:r>
              <a:rPr lang="en-US" sz="2400" b="1" dirty="0">
                <a:solidFill>
                  <a:srgbClr val="00B050"/>
                </a:solidFill>
                <a:latin typeface="Arial" panose="020B0604020202020204" pitchFamily="34" charset="0"/>
                <a:cs typeface="Arial" panose="020B0604020202020204" pitchFamily="34" charset="0"/>
              </a:rPr>
              <a:t>1</a:t>
            </a:r>
            <a:r>
              <a:rPr lang="en-US" sz="2400" b="1" baseline="30000" dirty="0">
                <a:solidFill>
                  <a:srgbClr val="00B050"/>
                </a:solidFill>
                <a:latin typeface="Arial" panose="020B0604020202020204" pitchFamily="34" charset="0"/>
                <a:cs typeface="Arial" panose="020B0604020202020204" pitchFamily="34" charset="0"/>
              </a:rPr>
              <a:t>o</a:t>
            </a:r>
            <a:r>
              <a:rPr lang="en-US" sz="2400" b="1" dirty="0">
                <a:solidFill>
                  <a:srgbClr val="00B050"/>
                </a:solidFill>
                <a:latin typeface="Arial" panose="020B0604020202020204" pitchFamily="34" charset="0"/>
                <a:cs typeface="Arial" panose="020B0604020202020204" pitchFamily="34" charset="0"/>
              </a:rPr>
              <a:t>16’ B</a:t>
            </a:r>
          </a:p>
        </p:txBody>
      </p:sp>
      <p:sp>
        <p:nvSpPr>
          <p:cNvPr id="22" name="TextBox 21">
            <a:extLst>
              <a:ext uri="{FF2B5EF4-FFF2-40B4-BE49-F238E27FC236}">
                <a16:creationId xmlns:a16="http://schemas.microsoft.com/office/drawing/2014/main" id="{C5404995-B48B-47F0-8098-8AC14F3B9544}"/>
              </a:ext>
            </a:extLst>
          </p:cNvPr>
          <p:cNvSpPr txBox="1"/>
          <p:nvPr/>
        </p:nvSpPr>
        <p:spPr>
          <a:xfrm>
            <a:off x="1735710" y="5680422"/>
            <a:ext cx="2100030" cy="523220"/>
          </a:xfrm>
          <a:prstGeom prst="rect">
            <a:avLst/>
          </a:prstGeom>
          <a:solidFill>
            <a:schemeClr val="accent2">
              <a:lumMod val="40000"/>
              <a:lumOff val="60000"/>
            </a:schemeClr>
          </a:solidFill>
        </p:spPr>
        <p:txBody>
          <a:bodyPr wrap="square" rtlCol="0">
            <a:spAutoFit/>
          </a:bodyPr>
          <a:lstStyle/>
          <a:p>
            <a:r>
              <a:rPr lang="en-US" sz="2800" b="1" dirty="0">
                <a:solidFill>
                  <a:srgbClr val="00B050"/>
                </a:solidFill>
                <a:latin typeface="Arial" panose="020B0604020202020204" pitchFamily="34" charset="0"/>
                <a:cs typeface="Arial" panose="020B0604020202020204" pitchFamily="34" charset="0"/>
              </a:rPr>
              <a:t>8 500 km</a:t>
            </a:r>
            <a:endParaRPr lang="en-US" sz="2800" dirty="0"/>
          </a:p>
        </p:txBody>
      </p:sp>
      <p:sp>
        <p:nvSpPr>
          <p:cNvPr id="23" name="TextBox 22">
            <a:extLst>
              <a:ext uri="{FF2B5EF4-FFF2-40B4-BE49-F238E27FC236}">
                <a16:creationId xmlns:a16="http://schemas.microsoft.com/office/drawing/2014/main" id="{B9452719-D40A-4845-BC46-176D75427BC1}"/>
              </a:ext>
            </a:extLst>
          </p:cNvPr>
          <p:cNvSpPr txBox="1"/>
          <p:nvPr/>
        </p:nvSpPr>
        <p:spPr>
          <a:xfrm>
            <a:off x="4705125" y="5655847"/>
            <a:ext cx="2100030"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9 200 km</a:t>
            </a:r>
            <a:endParaRPr lang="en-US" sz="2800"/>
          </a:p>
        </p:txBody>
      </p:sp>
      <p:sp>
        <p:nvSpPr>
          <p:cNvPr id="34" name="TextBox 33">
            <a:extLst>
              <a:ext uri="{FF2B5EF4-FFF2-40B4-BE49-F238E27FC236}">
                <a16:creationId xmlns:a16="http://schemas.microsoft.com/office/drawing/2014/main" id="{25B492FB-170B-4DCA-A869-5CF7723FB0D3}"/>
              </a:ext>
            </a:extLst>
          </p:cNvPr>
          <p:cNvSpPr txBox="1"/>
          <p:nvPr/>
        </p:nvSpPr>
        <p:spPr>
          <a:xfrm>
            <a:off x="1384359" y="1363494"/>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2</a:t>
            </a:r>
          </a:p>
        </p:txBody>
      </p:sp>
      <p:grpSp>
        <p:nvGrpSpPr>
          <p:cNvPr id="35" name="Group 34">
            <a:extLst>
              <a:ext uri="{FF2B5EF4-FFF2-40B4-BE49-F238E27FC236}">
                <a16:creationId xmlns:a16="http://schemas.microsoft.com/office/drawing/2014/main" id="{4AABD0F3-8191-4ABD-8B94-2644FD3E29EC}"/>
              </a:ext>
            </a:extLst>
          </p:cNvPr>
          <p:cNvGrpSpPr/>
          <p:nvPr/>
        </p:nvGrpSpPr>
        <p:grpSpPr>
          <a:xfrm>
            <a:off x="762227" y="-12478"/>
            <a:ext cx="9220930" cy="872949"/>
            <a:chOff x="1133366" y="2220084"/>
            <a:chExt cx="5681780" cy="914400"/>
          </a:xfrm>
          <a:solidFill>
            <a:schemeClr val="accent4">
              <a:lumMod val="40000"/>
              <a:lumOff val="60000"/>
            </a:schemeClr>
          </a:solidFill>
        </p:grpSpPr>
        <p:sp>
          <p:nvSpPr>
            <p:cNvPr id="36" name="Arrow: Pentagon 35">
              <a:extLst>
                <a:ext uri="{FF2B5EF4-FFF2-40B4-BE49-F238E27FC236}">
                  <a16:creationId xmlns:a16="http://schemas.microsoft.com/office/drawing/2014/main" id="{AB1AA4A4-2872-4DF8-ABB3-68CAB97645E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id="{7CF99662-85E8-4B3F-91E1-E66D52CC940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8" name="TextBox 37">
            <a:extLst>
              <a:ext uri="{FF2B5EF4-FFF2-40B4-BE49-F238E27FC236}">
                <a16:creationId xmlns:a16="http://schemas.microsoft.com/office/drawing/2014/main" id="{48E1BDD3-62F2-41E8-B6D9-F0E21C0833DC}"/>
              </a:ext>
            </a:extLst>
          </p:cNvPr>
          <p:cNvSpPr txBox="1"/>
          <p:nvPr/>
        </p:nvSpPr>
        <p:spPr>
          <a:xfrm>
            <a:off x="1435203" y="138098"/>
            <a:ext cx="8214203"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39" name="Group 38">
            <a:extLst>
              <a:ext uri="{FF2B5EF4-FFF2-40B4-BE49-F238E27FC236}">
                <a16:creationId xmlns:a16="http://schemas.microsoft.com/office/drawing/2014/main" id="{92EBC940-7954-45C0-9BEC-40F28A685957}"/>
              </a:ext>
            </a:extLst>
          </p:cNvPr>
          <p:cNvGrpSpPr/>
          <p:nvPr/>
        </p:nvGrpSpPr>
        <p:grpSpPr>
          <a:xfrm>
            <a:off x="0" y="-12478"/>
            <a:ext cx="1301953" cy="872949"/>
            <a:chOff x="344605" y="154323"/>
            <a:chExt cx="1301952" cy="872949"/>
          </a:xfrm>
        </p:grpSpPr>
        <p:sp>
          <p:nvSpPr>
            <p:cNvPr id="40" name="Arrow: Pentagon 39">
              <a:extLst>
                <a:ext uri="{FF2B5EF4-FFF2-40B4-BE49-F238E27FC236}">
                  <a16:creationId xmlns:a16="http://schemas.microsoft.com/office/drawing/2014/main" id="{023D4250-4C8E-4204-968F-F316785EFB3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1" name="Isosceles Triangle 40">
              <a:extLst>
                <a:ext uri="{FF2B5EF4-FFF2-40B4-BE49-F238E27FC236}">
                  <a16:creationId xmlns:a16="http://schemas.microsoft.com/office/drawing/2014/main" id="{EB376275-49E2-4D8E-BF0A-568CE98434D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26F47A1D-FB44-499E-90F9-8430D8553774}"/>
              </a:ext>
            </a:extLst>
          </p:cNvPr>
          <p:cNvGrpSpPr/>
          <p:nvPr/>
        </p:nvGrpSpPr>
        <p:grpSpPr>
          <a:xfrm>
            <a:off x="7455483" y="1363494"/>
            <a:ext cx="4714770" cy="5517470"/>
            <a:chOff x="7455483" y="1363494"/>
            <a:chExt cx="4714770" cy="5517470"/>
          </a:xfrm>
        </p:grpSpPr>
        <p:pic>
          <p:nvPicPr>
            <p:cNvPr id="1026" name="Picture 2">
              <a:extLst>
                <a:ext uri="{FF2B5EF4-FFF2-40B4-BE49-F238E27FC236}">
                  <a16:creationId xmlns:a16="http://schemas.microsoft.com/office/drawing/2014/main" id="{E645933D-EECC-43BB-8357-AB9E714E8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BFB3CB-2EEE-4400-BC67-10312EC8D4F2}"/>
                </a:ext>
              </a:extLst>
            </p:cNvPr>
            <p:cNvSpPr txBox="1"/>
            <p:nvPr/>
          </p:nvSpPr>
          <p:spPr>
            <a:xfrm>
              <a:off x="7977809" y="6511632"/>
              <a:ext cx="3869634"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42" name="AutoShape 5">
            <a:extLst>
              <a:ext uri="{FF2B5EF4-FFF2-40B4-BE49-F238E27FC236}">
                <a16:creationId xmlns:a16="http://schemas.microsoft.com/office/drawing/2014/main" id="{D94B7AB2-6928-4747-B8EE-B92554BD3056}"/>
              </a:ext>
            </a:extLst>
          </p:cNvPr>
          <p:cNvSpPr>
            <a:spLocks noChangeArrowheads="1"/>
          </p:cNvSpPr>
          <p:nvPr/>
        </p:nvSpPr>
        <p:spPr bwMode="auto">
          <a:xfrm>
            <a:off x="9754557" y="1853123"/>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AutoShape 6">
            <a:extLst>
              <a:ext uri="{FF2B5EF4-FFF2-40B4-BE49-F238E27FC236}">
                <a16:creationId xmlns:a16="http://schemas.microsoft.com/office/drawing/2014/main" id="{8B761E05-E80F-49EF-8231-F1410418B216}"/>
              </a:ext>
            </a:extLst>
          </p:cNvPr>
          <p:cNvSpPr>
            <a:spLocks noChangeArrowheads="1"/>
          </p:cNvSpPr>
          <p:nvPr/>
        </p:nvSpPr>
        <p:spPr bwMode="auto">
          <a:xfrm>
            <a:off x="10238621" y="5301829"/>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utoShape 7">
            <a:extLst>
              <a:ext uri="{FF2B5EF4-FFF2-40B4-BE49-F238E27FC236}">
                <a16:creationId xmlns:a16="http://schemas.microsoft.com/office/drawing/2014/main" id="{4EEF619D-0749-41BA-B484-2ED87C7216B0}"/>
              </a:ext>
            </a:extLst>
          </p:cNvPr>
          <p:cNvSpPr>
            <a:spLocks noChangeArrowheads="1"/>
          </p:cNvSpPr>
          <p:nvPr/>
        </p:nvSpPr>
        <p:spPr bwMode="auto">
          <a:xfrm>
            <a:off x="9926816" y="479471"/>
            <a:ext cx="2272507" cy="762000"/>
          </a:xfrm>
          <a:prstGeom prst="wedgeRoundRectCallout">
            <a:avLst>
              <a:gd name="adj1" fmla="val -37834"/>
              <a:gd name="adj2" fmla="val 126919"/>
              <a:gd name="adj3" fmla="val 16667"/>
            </a:avLst>
          </a:prstGeom>
          <a:solidFill>
            <a:srgbClr val="FFFF99"/>
          </a:solidFill>
          <a:ln w="9525">
            <a:solidFill>
              <a:schemeClr val="tx1"/>
            </a:solidFill>
            <a:miter lim="800000"/>
            <a:headEnd/>
            <a:tailEnd/>
          </a:ln>
          <a:effectLst/>
        </p:spPr>
        <p:txBody>
          <a:bodyPr/>
          <a:lstStyle/>
          <a:p>
            <a:pPr algn="ctr"/>
            <a:r>
              <a:rPr lang="en-US" altLang="en-US" sz="2000" b="1" dirty="0" err="1">
                <a:solidFill>
                  <a:srgbClr val="0070C0"/>
                </a:solidFill>
                <a:latin typeface="Arial" panose="020B0604020202020204" pitchFamily="34" charset="0"/>
                <a:cs typeface="Arial" panose="020B0604020202020204" pitchFamily="34" charset="0"/>
              </a:rPr>
              <a:t>Mũi</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Sê</a:t>
            </a:r>
            <a:r>
              <a:rPr lang="en-US" altLang="en-US" sz="2000" b="1" dirty="0">
                <a:solidFill>
                  <a:srgbClr val="0070C0"/>
                </a:solidFill>
                <a:latin typeface="Arial" panose="020B0604020202020204" pitchFamily="34" charset="0"/>
                <a:cs typeface="Arial" panose="020B0604020202020204" pitchFamily="34" charset="0"/>
              </a:rPr>
              <a:t>-li-u-</a:t>
            </a:r>
            <a:r>
              <a:rPr lang="en-US" altLang="en-US" sz="2000" b="1" dirty="0" err="1">
                <a:solidFill>
                  <a:srgbClr val="0070C0"/>
                </a:solidFill>
                <a:latin typeface="Arial" panose="020B0604020202020204" pitchFamily="34" charset="0"/>
                <a:cs typeface="Arial" panose="020B0604020202020204" pitchFamily="34" charset="0"/>
              </a:rPr>
              <a:t>xkin</a:t>
            </a:r>
            <a:endParaRPr lang="en-US" altLang="en-US" sz="2000" b="1" dirty="0">
              <a:solidFill>
                <a:srgbClr val="0070C0"/>
              </a:solidFill>
              <a:latin typeface="Arial" panose="020B0604020202020204" pitchFamily="34" charset="0"/>
              <a:cs typeface="Arial" panose="020B0604020202020204" pitchFamily="34" charset="0"/>
            </a:endParaRPr>
          </a:p>
          <a:p>
            <a:pPr algn="ctr"/>
            <a:r>
              <a:rPr lang="en-US" altLang="en-US" sz="2000" b="1" dirty="0">
                <a:solidFill>
                  <a:srgbClr val="0070C0"/>
                </a:solidFill>
                <a:latin typeface="Arial" panose="020B0604020202020204" pitchFamily="34" charset="0"/>
                <a:cs typeface="Arial" panose="020B0604020202020204" pitchFamily="34" charset="0"/>
              </a:rPr>
              <a:t>77</a:t>
            </a:r>
            <a:r>
              <a:rPr lang="en-US" altLang="en-US" sz="2000" b="1" baseline="30000" dirty="0">
                <a:solidFill>
                  <a:srgbClr val="0070C0"/>
                </a:solidFill>
                <a:latin typeface="Arial" panose="020B0604020202020204" pitchFamily="34" charset="0"/>
                <a:cs typeface="Arial" panose="020B0604020202020204" pitchFamily="34" charset="0"/>
              </a:rPr>
              <a:t>0</a:t>
            </a:r>
            <a:r>
              <a:rPr lang="en-US" altLang="en-US" sz="2000" b="1" dirty="0">
                <a:solidFill>
                  <a:srgbClr val="0070C0"/>
                </a:solidFill>
                <a:latin typeface="Arial" panose="020B0604020202020204" pitchFamily="34" charset="0"/>
                <a:cs typeface="Arial" panose="020B0604020202020204" pitchFamily="34" charset="0"/>
              </a:rPr>
              <a:t>44</a:t>
            </a:r>
            <a:r>
              <a:rPr lang="en-US" altLang="en-US" sz="2000" b="1" baseline="30000" dirty="0">
                <a:solidFill>
                  <a:srgbClr val="0070C0"/>
                </a:solidFill>
                <a:latin typeface="Arial" panose="020B0604020202020204" pitchFamily="34" charset="0"/>
                <a:cs typeface="Arial" panose="020B0604020202020204" pitchFamily="34" charset="0"/>
              </a:rPr>
              <a:t>’</a:t>
            </a:r>
            <a:r>
              <a:rPr lang="en-US" altLang="en-US" sz="2000" b="1" dirty="0">
                <a:solidFill>
                  <a:srgbClr val="0070C0"/>
                </a:solidFill>
                <a:latin typeface="Arial" panose="020B0604020202020204" pitchFamily="34" charset="0"/>
                <a:cs typeface="Arial" panose="020B0604020202020204" pitchFamily="34" charset="0"/>
              </a:rPr>
              <a:t>B</a:t>
            </a:r>
          </a:p>
        </p:txBody>
      </p:sp>
      <p:sp>
        <p:nvSpPr>
          <p:cNvPr id="45" name="AutoShape 8">
            <a:extLst>
              <a:ext uri="{FF2B5EF4-FFF2-40B4-BE49-F238E27FC236}">
                <a16:creationId xmlns:a16="http://schemas.microsoft.com/office/drawing/2014/main" id="{BAA73783-76E0-469E-8DE7-850531E27CF9}"/>
              </a:ext>
            </a:extLst>
          </p:cNvPr>
          <p:cNvSpPr>
            <a:spLocks noChangeArrowheads="1"/>
          </p:cNvSpPr>
          <p:nvPr/>
        </p:nvSpPr>
        <p:spPr bwMode="auto">
          <a:xfrm rot="10800000">
            <a:off x="9918238" y="6012002"/>
            <a:ext cx="1905000" cy="762000"/>
          </a:xfrm>
          <a:prstGeom prst="wedgeRoundRectCallout">
            <a:avLst>
              <a:gd name="adj1" fmla="val 20071"/>
              <a:gd name="adj2" fmla="val 110785"/>
              <a:gd name="adj3" fmla="val 16667"/>
            </a:avLst>
          </a:prstGeom>
          <a:solidFill>
            <a:srgbClr val="FFFF99"/>
          </a:solidFill>
          <a:ln w="9525">
            <a:solidFill>
              <a:schemeClr val="tx1"/>
            </a:solidFill>
            <a:miter lim="800000"/>
            <a:headEnd/>
            <a:tailEnd/>
          </a:ln>
          <a:effectLst/>
        </p:spPr>
        <p:txBody>
          <a:bodyPr rot="10800000"/>
          <a:lstStyle/>
          <a:p>
            <a:pPr algn="ctr"/>
            <a:r>
              <a:rPr lang="en-US" altLang="en-US" sz="2000" b="1">
                <a:solidFill>
                  <a:srgbClr val="0070C0"/>
                </a:solidFill>
                <a:latin typeface="Arial" panose="020B0604020202020204" pitchFamily="34" charset="0"/>
                <a:cs typeface="Arial" panose="020B0604020202020204" pitchFamily="34" charset="0"/>
              </a:rPr>
              <a:t>Mũi Pi-ai</a:t>
            </a:r>
          </a:p>
          <a:p>
            <a:pPr algn="ctr"/>
            <a:r>
              <a:rPr lang="en-US" altLang="en-US" sz="2000" b="1">
                <a:solidFill>
                  <a:srgbClr val="0070C0"/>
                </a:solidFill>
                <a:latin typeface="Arial" panose="020B0604020202020204" pitchFamily="34" charset="0"/>
                <a:cs typeface="Arial" panose="020B0604020202020204" pitchFamily="34" charset="0"/>
              </a:rPr>
              <a:t>1</a:t>
            </a:r>
            <a:r>
              <a:rPr lang="en-US" altLang="en-US" sz="2000" b="1" baseline="30000">
                <a:solidFill>
                  <a:srgbClr val="0070C0"/>
                </a:solidFill>
                <a:latin typeface="Arial" panose="020B0604020202020204" pitchFamily="34" charset="0"/>
                <a:cs typeface="Arial" panose="020B0604020202020204" pitchFamily="34" charset="0"/>
              </a:rPr>
              <a:t>0</a:t>
            </a:r>
            <a:r>
              <a:rPr lang="en-US" altLang="en-US" sz="2000" b="1">
                <a:solidFill>
                  <a:srgbClr val="0070C0"/>
                </a:solidFill>
                <a:latin typeface="Arial" panose="020B0604020202020204" pitchFamily="34" charset="0"/>
                <a:cs typeface="Arial" panose="020B0604020202020204" pitchFamily="34" charset="0"/>
              </a:rPr>
              <a:t>16’B</a:t>
            </a:r>
          </a:p>
        </p:txBody>
      </p:sp>
      <p:pic>
        <p:nvPicPr>
          <p:cNvPr id="46" name="Picture 45">
            <a:extLst>
              <a:ext uri="{FF2B5EF4-FFF2-40B4-BE49-F238E27FC236}">
                <a16:creationId xmlns:a16="http://schemas.microsoft.com/office/drawing/2014/main" id="{FCC5DCB0-4F7E-446F-B281-0EE6FBADF30C}"/>
              </a:ext>
            </a:extLst>
          </p:cNvPr>
          <p:cNvPicPr>
            <a:picLocks noChangeAspect="1"/>
          </p:cNvPicPr>
          <p:nvPr/>
        </p:nvPicPr>
        <p:blipFill rotWithShape="1">
          <a:blip r:embed="rId4"/>
          <a:srcRect l="39937" t="29028" r="40313" b="29583"/>
          <a:stretch/>
        </p:blipFill>
        <p:spPr>
          <a:xfrm>
            <a:off x="7342900" y="1011677"/>
            <a:ext cx="4969648" cy="5858199"/>
          </a:xfrm>
          <a:prstGeom prst="rect">
            <a:avLst/>
          </a:prstGeom>
        </p:spPr>
      </p:pic>
      <p:sp>
        <p:nvSpPr>
          <p:cNvPr id="47" name="AutoShape 5">
            <a:extLst>
              <a:ext uri="{FF2B5EF4-FFF2-40B4-BE49-F238E27FC236}">
                <a16:creationId xmlns:a16="http://schemas.microsoft.com/office/drawing/2014/main" id="{80090347-7EFF-462C-989E-31A4237CA4A6}"/>
              </a:ext>
            </a:extLst>
          </p:cNvPr>
          <p:cNvSpPr>
            <a:spLocks noChangeArrowheads="1"/>
          </p:cNvSpPr>
          <p:nvPr/>
        </p:nvSpPr>
        <p:spPr bwMode="auto">
          <a:xfrm>
            <a:off x="10327823" y="2920411"/>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utoShape 6">
            <a:extLst>
              <a:ext uri="{FF2B5EF4-FFF2-40B4-BE49-F238E27FC236}">
                <a16:creationId xmlns:a16="http://schemas.microsoft.com/office/drawing/2014/main" id="{B3234B4A-0F09-4756-A48E-569404FD6EA1}"/>
              </a:ext>
            </a:extLst>
          </p:cNvPr>
          <p:cNvSpPr>
            <a:spLocks noChangeArrowheads="1"/>
          </p:cNvSpPr>
          <p:nvPr/>
        </p:nvSpPr>
        <p:spPr bwMode="auto">
          <a:xfrm>
            <a:off x="10198442" y="4934071"/>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AutoShape 5">
            <a:extLst>
              <a:ext uri="{FF2B5EF4-FFF2-40B4-BE49-F238E27FC236}">
                <a16:creationId xmlns:a16="http://schemas.microsoft.com/office/drawing/2014/main" id="{1FFB53CE-EDBE-4D11-BD85-CA1075200CB1}"/>
              </a:ext>
            </a:extLst>
          </p:cNvPr>
          <p:cNvSpPr>
            <a:spLocks noChangeArrowheads="1"/>
          </p:cNvSpPr>
          <p:nvPr/>
        </p:nvSpPr>
        <p:spPr bwMode="auto">
          <a:xfrm>
            <a:off x="8990367" y="3570005"/>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50" name="AutoShape 5">
            <a:extLst>
              <a:ext uri="{FF2B5EF4-FFF2-40B4-BE49-F238E27FC236}">
                <a16:creationId xmlns:a16="http://schemas.microsoft.com/office/drawing/2014/main" id="{E8C64DB2-6582-4B47-AFAD-40CED8E8F91D}"/>
              </a:ext>
            </a:extLst>
          </p:cNvPr>
          <p:cNvSpPr>
            <a:spLocks noChangeArrowheads="1"/>
          </p:cNvSpPr>
          <p:nvPr/>
        </p:nvSpPr>
        <p:spPr bwMode="auto">
          <a:xfrm>
            <a:off x="11156969" y="3889722"/>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93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35" presetClass="emph" presetSubtype="0" fill="hold" nodeType="withEffect">
                                  <p:stCondLst>
                                    <p:cond delay="0"/>
                                  </p:stCondLst>
                                  <p:childTnLst>
                                    <p:anim calcmode="discrete" valueType="str">
                                      <p:cBhvr>
                                        <p:cTn id="9" dur="10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linds(horizont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35" presetClass="emph" presetSubtype="0" fill="hold" nodeType="withEffect">
                                  <p:stCondLst>
                                    <p:cond delay="0"/>
                                  </p:stCondLst>
                                  <p:childTnLst>
                                    <p:anim calcmode="discrete" valueType="str">
                                      <p:cBhvr>
                                        <p:cTn id="26" dur="1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linds(horizontal)">
                                      <p:cBhvr>
                                        <p:cTn id="31" dur="500"/>
                                        <p:tgtEl>
                                          <p:spTgt spid="4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arn(inVertical)">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indefinite"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35" presetClass="emph" presetSubtype="0" fill="hold" nodeType="withEffect">
                                  <p:stCondLst>
                                    <p:cond delay="0"/>
                                  </p:stCondLst>
                                  <p:childTnLst>
                                    <p:anim calcmode="discrete" valueType="str">
                                      <p:cBhvr>
                                        <p:cTn id="60"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repeatCount="indefinite"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35" presetClass="emph" presetSubtype="0" fill="hold" nodeType="withEffect">
                                  <p:stCondLst>
                                    <p:cond delay="0"/>
                                  </p:stCondLst>
                                  <p:childTnLst>
                                    <p:anim calcmode="discrete" valueType="str">
                                      <p:cBhvr>
                                        <p:cTn id="67"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68" fill="hold">
                            <p:stCondLst>
                              <p:cond delay="1000"/>
                            </p:stCondLst>
                            <p:childTnLst>
                              <p:par>
                                <p:cTn id="69" presetID="16" presetClass="entr" presetSubtype="21"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indefinite" fill="hold"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35" presetClass="emph" presetSubtype="0" fill="hold" nodeType="withEffect">
                                  <p:stCondLst>
                                    <p:cond delay="0"/>
                                  </p:stCondLst>
                                  <p:childTnLst>
                                    <p:anim calcmode="discrete" valueType="str">
                                      <p:cBhvr>
                                        <p:cTn id="78" dur="10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repeatCount="indefinite"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35" presetClass="emph" presetSubtype="0" fill="hold" nodeType="withEffect">
                                  <p:stCondLst>
                                    <p:cond delay="0"/>
                                  </p:stCondLst>
                                  <p:childTnLst>
                                    <p:anim calcmode="discrete" valueType="str">
                                      <p:cBhvr>
                                        <p:cTn id="85" dur="1000" fill="hold"/>
                                        <p:tgtEl>
                                          <p:spTgt spid="50"/>
                                        </p:tgtEl>
                                        <p:attrNameLst>
                                          <p:attrName>style.visibility</p:attrName>
                                        </p:attrNameLst>
                                      </p:cBhvr>
                                      <p:tavLst>
                                        <p:tav tm="0">
                                          <p:val>
                                            <p:strVal val="hidden"/>
                                          </p:val>
                                        </p:tav>
                                        <p:tav tm="50000">
                                          <p:val>
                                            <p:strVal val="visible"/>
                                          </p:val>
                                        </p:tav>
                                      </p:tavLst>
                                    </p:anim>
                                  </p:childTnLst>
                                </p:cTn>
                              </p:par>
                              <p:par>
                                <p:cTn id="86" presetID="16" presetClass="entr" presetSubtype="21"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42" grpId="0" animBg="1"/>
      <p:bldP spid="43" grpId="0" animBg="1"/>
      <p:bldP spid="44" grpId="0" animBg="1"/>
      <p:bldP spid="44" grpId="1" animBg="1"/>
      <p:bldP spid="45" grpId="0" animBg="1"/>
      <p:bldP spid="4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8986427"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2" y="255041"/>
            <a:ext cx="8076579"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3"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Rounded Corners 31">
            <a:extLst>
              <a:ext uri="{FF2B5EF4-FFF2-40B4-BE49-F238E27FC236}">
                <a16:creationId xmlns:a16="http://schemas.microsoft.com/office/drawing/2014/main" id="{578FE921-EF35-4C89-9A0E-EA0ED9D62A28}"/>
              </a:ext>
            </a:extLst>
          </p:cNvPr>
          <p:cNvSpPr/>
          <p:nvPr/>
        </p:nvSpPr>
        <p:spPr>
          <a:xfrm>
            <a:off x="219024" y="2256664"/>
            <a:ext cx="11753952" cy="4128895"/>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289BCC30-FC3B-4EE6-8CED-BA96CBEB839C}"/>
              </a:ext>
            </a:extLst>
          </p:cNvPr>
          <p:cNvPicPr>
            <a:picLocks noChangeAspect="1"/>
          </p:cNvPicPr>
          <p:nvPr/>
        </p:nvPicPr>
        <p:blipFill>
          <a:blip r:embed="rId3"/>
          <a:stretch>
            <a:fillRect/>
          </a:stretch>
        </p:blipFill>
        <p:spPr>
          <a:xfrm>
            <a:off x="2306207" y="1603010"/>
            <a:ext cx="7579589" cy="1032114"/>
          </a:xfrm>
          <a:prstGeom prst="rect">
            <a:avLst/>
          </a:prstGeom>
          <a:ln>
            <a:solidFill>
              <a:srgbClr val="00B050"/>
            </a:solidFill>
            <a:prstDash val="sysDash"/>
          </a:ln>
        </p:spPr>
      </p:pic>
      <p:sp>
        <p:nvSpPr>
          <p:cNvPr id="35" name="TextBox 34">
            <a:extLst>
              <a:ext uri="{FF2B5EF4-FFF2-40B4-BE49-F238E27FC236}">
                <a16:creationId xmlns:a16="http://schemas.microsoft.com/office/drawing/2014/main" id="{E2E99722-73E0-4B33-95A7-B0724FDC6F10}"/>
              </a:ext>
            </a:extLst>
          </p:cNvPr>
          <p:cNvSpPr txBox="1"/>
          <p:nvPr/>
        </p:nvSpPr>
        <p:spPr>
          <a:xfrm>
            <a:off x="501158" y="2843191"/>
            <a:ext cx="12010884" cy="1138773"/>
          </a:xfrm>
          <a:prstGeom prst="rect">
            <a:avLst/>
          </a:prstGeom>
          <a:noFill/>
        </p:spPr>
        <p:txBody>
          <a:bodyPr wrap="square" rtlCol="0">
            <a:spAutoFit/>
          </a:bodyPr>
          <a:lstStyle/>
          <a:p>
            <a:pPr marL="285750" indent="-285750">
              <a:buFont typeface="Wingdings" panose="05000000000000000000" pitchFamily="2" charset="2"/>
              <a:buChar char="ü"/>
            </a:pP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Quan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sát</a:t>
            </a:r>
            <a:r>
              <a:rPr lang="en-US" sz="3400" dirty="0">
                <a:solidFill>
                  <a:srgbClr val="7030A0"/>
                </a:solidFill>
                <a:latin typeface="Arial" panose="020B0604020202020204" pitchFamily="34" charset="0"/>
                <a:cs typeface="Arial" panose="020B0604020202020204" pitchFamily="34" charset="0"/>
              </a:rPr>
              <a:t> l</a:t>
            </a:r>
            <a:r>
              <a:rPr lang="vi-VN" sz="3400" dirty="0">
                <a:solidFill>
                  <a:srgbClr val="7030A0"/>
                </a:solidFill>
                <a:latin typeface="Arial" panose="020B0604020202020204" pitchFamily="34" charset="0"/>
                <a:cs typeface="Arial" panose="020B0604020202020204" pitchFamily="34" charset="0"/>
              </a:rPr>
              <a:t>ư</a:t>
            </a:r>
            <a:r>
              <a:rPr lang="en-US" sz="3400" dirty="0" err="1">
                <a:solidFill>
                  <a:srgbClr val="7030A0"/>
                </a:solidFill>
                <a:latin typeface="Arial" panose="020B0604020202020204" pitchFamily="34" charset="0"/>
                <a:cs typeface="Arial" panose="020B0604020202020204" pitchFamily="34" charset="0"/>
              </a:rPr>
              <a:t>ợc</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đồ</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hình</a:t>
            </a:r>
            <a:r>
              <a:rPr lang="en-US" sz="3400" dirty="0">
                <a:solidFill>
                  <a:srgbClr val="7030A0"/>
                </a:solidFill>
                <a:latin typeface="Arial" panose="020B0604020202020204" pitchFamily="34" charset="0"/>
                <a:cs typeface="Arial" panose="020B0604020202020204" pitchFamily="34" charset="0"/>
              </a:rPr>
              <a:t> 5.1 SGK </a:t>
            </a:r>
            <a:r>
              <a:rPr lang="en-US" sz="3400" dirty="0" err="1">
                <a:solidFill>
                  <a:srgbClr val="7030A0"/>
                </a:solidFill>
                <a:latin typeface="Arial" panose="020B0604020202020204" pitchFamily="34" charset="0"/>
                <a:cs typeface="Arial" panose="020B0604020202020204" pitchFamily="34" charset="0"/>
              </a:rPr>
              <a:t>các</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đảo</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bán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đảo</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quần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đảo</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vịnh</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biển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đại</a:t>
            </a:r>
            <a:r>
              <a:rPr lang="en-US" sz="3400" dirty="0">
                <a:solidFill>
                  <a:srgbClr val="7030A0"/>
                </a:solidFill>
                <a:latin typeface="Arial" panose="020B0604020202020204" pitchFamily="34" charset="0"/>
                <a:cs typeface="Arial" panose="020B0604020202020204" pitchFamily="34" charset="0"/>
              </a:rPr>
              <a:t> d</a:t>
            </a:r>
            <a:r>
              <a:rPr lang="vi-VN" sz="3400" dirty="0">
                <a:solidFill>
                  <a:srgbClr val="7030A0"/>
                </a:solidFill>
                <a:latin typeface="Arial" panose="020B0604020202020204" pitchFamily="34" charset="0"/>
                <a:cs typeface="Arial" panose="020B0604020202020204" pitchFamily="34" charset="0"/>
              </a:rPr>
              <a:t>ư</a:t>
            </a:r>
            <a:r>
              <a:rPr lang="en-US" sz="3400" dirty="0" err="1">
                <a:solidFill>
                  <a:srgbClr val="7030A0"/>
                </a:solidFill>
                <a:latin typeface="Arial" panose="020B0604020202020204" pitchFamily="34" charset="0"/>
                <a:cs typeface="Arial" panose="020B0604020202020204" pitchFamily="34" charset="0"/>
              </a:rPr>
              <a:t>ơng,châu</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lục</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Châu</a:t>
            </a:r>
            <a:r>
              <a:rPr lang="en-US" sz="3400" dirty="0">
                <a:solidFill>
                  <a:srgbClr val="7030A0"/>
                </a:solidFill>
                <a:latin typeface="Arial" panose="020B0604020202020204" pitchFamily="34" charset="0"/>
                <a:cs typeface="Arial" panose="020B0604020202020204" pitchFamily="34" charset="0"/>
              </a:rPr>
              <a:t> Á </a:t>
            </a:r>
            <a:r>
              <a:rPr lang="en-US" sz="3400" dirty="0" err="1">
                <a:solidFill>
                  <a:srgbClr val="7030A0"/>
                </a:solidFill>
                <a:latin typeface="Arial" panose="020B0604020202020204" pitchFamily="34" charset="0"/>
                <a:cs typeface="Arial" panose="020B0604020202020204" pitchFamily="34" charset="0"/>
              </a:rPr>
              <a:t>tiếp</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giáp</a:t>
            </a:r>
            <a:endParaRPr lang="en-US" sz="3400" dirty="0">
              <a:solidFill>
                <a:srgbClr val="7030A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A71B59A-9554-408B-8B30-F1016B87B100}"/>
              </a:ext>
            </a:extLst>
          </p:cNvPr>
          <p:cNvSpPr txBox="1"/>
          <p:nvPr/>
        </p:nvSpPr>
        <p:spPr>
          <a:xfrm>
            <a:off x="501158" y="4041779"/>
            <a:ext cx="11225603" cy="1661993"/>
          </a:xfrm>
          <a:prstGeom prst="rect">
            <a:avLst/>
          </a:prstGeom>
          <a:noFill/>
        </p:spPr>
        <p:txBody>
          <a:bodyPr wrap="square" rtlCol="0">
            <a:spAutoFit/>
          </a:bodyPr>
          <a:lstStyle/>
          <a:p>
            <a:pPr marL="285750" indent="-285750">
              <a:buFont typeface="Wingdings" panose="05000000000000000000" pitchFamily="2" charset="2"/>
              <a:buChar char="ü"/>
            </a:pP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Sau</a:t>
            </a:r>
            <a:r>
              <a:rPr lang="en-US" sz="3400" dirty="0">
                <a:solidFill>
                  <a:srgbClr val="7030A0"/>
                </a:solidFill>
                <a:latin typeface="Arial" panose="020B0604020202020204" pitchFamily="34" charset="0"/>
                <a:cs typeface="Arial" panose="020B0604020202020204" pitchFamily="34" charset="0"/>
              </a:rPr>
              <a:t> 2 </a:t>
            </a:r>
            <a:r>
              <a:rPr lang="en-US" sz="3400" dirty="0" err="1">
                <a:solidFill>
                  <a:srgbClr val="7030A0"/>
                </a:solidFill>
                <a:latin typeface="Arial" panose="020B0604020202020204" pitchFamily="34" charset="0"/>
                <a:cs typeface="Arial" panose="020B0604020202020204" pitchFamily="34" charset="0"/>
              </a:rPr>
              <a:t>phút</a:t>
            </a:r>
            <a:r>
              <a:rPr lang="en-US" sz="3400" dirty="0">
                <a:solidFill>
                  <a:srgbClr val="7030A0"/>
                </a:solidFill>
                <a:latin typeface="Arial" panose="020B0604020202020204" pitchFamily="34" charset="0"/>
                <a:cs typeface="Arial" panose="020B0604020202020204" pitchFamily="34" charset="0"/>
              </a:rPr>
              <a:t>, GV </a:t>
            </a:r>
            <a:r>
              <a:rPr lang="en-US" sz="3400" dirty="0" err="1">
                <a:solidFill>
                  <a:srgbClr val="7030A0"/>
                </a:solidFill>
                <a:latin typeface="Arial" panose="020B0604020202020204" pitchFamily="34" charset="0"/>
                <a:cs typeface="Arial" panose="020B0604020202020204" pitchFamily="34" charset="0"/>
              </a:rPr>
              <a:t>gọi</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ngẫu</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nhiên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bạn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của</a:t>
            </a:r>
            <a:r>
              <a:rPr lang="en-US" sz="3400" dirty="0">
                <a:solidFill>
                  <a:srgbClr val="7030A0"/>
                </a:solidFill>
                <a:latin typeface="Arial" panose="020B0604020202020204" pitchFamily="34" charset="0"/>
                <a:cs typeface="Arial" panose="020B0604020202020204" pitchFamily="34" charset="0"/>
              </a:rPr>
              <a:t> 1 </a:t>
            </a:r>
            <a:r>
              <a:rPr lang="en-US" sz="3400" dirty="0" err="1">
                <a:solidFill>
                  <a:srgbClr val="7030A0"/>
                </a:solidFill>
                <a:latin typeface="Arial" panose="020B0604020202020204" pitchFamily="34" charset="0"/>
                <a:cs typeface="Arial" panose="020B0604020202020204" pitchFamily="34" charset="0"/>
              </a:rPr>
              <a:t>cặp</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đôi</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bất</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kì</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xác</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định</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tên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địa</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danh</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về</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vị</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trí</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tiếp</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giáp</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bất</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kì</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trên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hình</a:t>
            </a:r>
            <a:endParaRPr lang="en-US" sz="3400" dirty="0">
              <a:solidFill>
                <a:srgbClr val="7030A0"/>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8CC1F82-D3C9-48C0-8FAF-52E65B2B47D1}"/>
              </a:ext>
            </a:extLst>
          </p:cNvPr>
          <p:cNvSpPr txBox="1"/>
          <p:nvPr/>
        </p:nvSpPr>
        <p:spPr>
          <a:xfrm>
            <a:off x="-220222" y="5656122"/>
            <a:ext cx="11225603" cy="615553"/>
          </a:xfrm>
          <a:prstGeom prst="rect">
            <a:avLst/>
          </a:prstGeom>
          <a:noFill/>
        </p:spPr>
        <p:txBody>
          <a:bodyPr wrap="square" rtlCol="0">
            <a:spAutoFit/>
          </a:bodyPr>
          <a:lstStyle/>
          <a:p>
            <a:pPr marL="285750" indent="-285750" algn="ctr">
              <a:buFont typeface="Wingdings" panose="05000000000000000000" pitchFamily="2" charset="2"/>
              <a:buChar char="ü"/>
            </a:pP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Nhóm</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nào</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có</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bạn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trả</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lời</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nhanh</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hơn</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sẽ</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ghi</a:t>
            </a:r>
            <a:r>
              <a:rPr lang="en-US" sz="3400" dirty="0">
                <a:solidFill>
                  <a:srgbClr val="7030A0"/>
                </a:solidFill>
                <a:latin typeface="Arial" panose="020B0604020202020204" pitchFamily="34" charset="0"/>
                <a:cs typeface="Arial" panose="020B0604020202020204" pitchFamily="34" charset="0"/>
              </a:rPr>
              <a:t> </a:t>
            </a:r>
            <a:r>
              <a:rPr lang="en-US" sz="3400" dirty="0" err="1">
                <a:solidFill>
                  <a:srgbClr val="7030A0"/>
                </a:solidFill>
                <a:latin typeface="Arial" panose="020B0604020202020204" pitchFamily="34" charset="0"/>
                <a:cs typeface="Arial" panose="020B0604020202020204" pitchFamily="34" charset="0"/>
              </a:rPr>
              <a:t>điểm</a:t>
            </a:r>
            <a:endParaRPr lang="en-US" sz="3400" dirty="0">
              <a:solidFill>
                <a:srgbClr val="7030A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7EF503E5-4175-4379-98EF-B40CEB0AB64A}"/>
              </a:ext>
            </a:extLst>
          </p:cNvPr>
          <p:cNvPicPr>
            <a:picLocks noChangeAspect="1"/>
          </p:cNvPicPr>
          <p:nvPr/>
        </p:nvPicPr>
        <p:blipFill rotWithShape="1">
          <a:blip r:embed="rId4"/>
          <a:srcRect l="23811" t="49918" r="67591" b="40164"/>
          <a:stretch/>
        </p:blipFill>
        <p:spPr>
          <a:xfrm>
            <a:off x="219024" y="1106846"/>
            <a:ext cx="1771848" cy="1149819"/>
          </a:xfrm>
          <a:prstGeom prst="rect">
            <a:avLst/>
          </a:prstGeom>
        </p:spPr>
      </p:pic>
    </p:spTree>
    <p:extLst>
      <p:ext uri="{BB962C8B-B14F-4D97-AF65-F5344CB8AC3E}">
        <p14:creationId xmlns:p14="http://schemas.microsoft.com/office/powerpoint/2010/main" val="28823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P spid="36"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8" y="104465"/>
            <a:ext cx="912855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8196497"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3"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309950" y="2306463"/>
            <a:ext cx="5786051" cy="1754326"/>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grpSp>
        <p:nvGrpSpPr>
          <p:cNvPr id="14" name="Group 13">
            <a:extLst>
              <a:ext uri="{FF2B5EF4-FFF2-40B4-BE49-F238E27FC236}">
                <a16:creationId xmlns:a16="http://schemas.microsoft.com/office/drawing/2014/main" id="{F2444295-23CB-468B-8339-FF41C94D39D9}"/>
              </a:ext>
            </a:extLst>
          </p:cNvPr>
          <p:cNvGrpSpPr/>
          <p:nvPr/>
        </p:nvGrpSpPr>
        <p:grpSpPr>
          <a:xfrm>
            <a:off x="6757061" y="1006386"/>
            <a:ext cx="5413193" cy="5867408"/>
            <a:chOff x="7455483" y="1363494"/>
            <a:chExt cx="4714770" cy="5521898"/>
          </a:xfrm>
        </p:grpSpPr>
        <p:pic>
          <p:nvPicPr>
            <p:cNvPr id="15" name="Picture 2">
              <a:extLst>
                <a:ext uri="{FF2B5EF4-FFF2-40B4-BE49-F238E27FC236}">
                  <a16:creationId xmlns:a16="http://schemas.microsoft.com/office/drawing/2014/main" id="{DE6E171B-85CE-4044-8A87-F5AE91DDD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483" y="1363494"/>
              <a:ext cx="4714770" cy="53868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D030A78-F3B2-4ECD-B848-33E45616F77B}"/>
                </a:ext>
              </a:extLst>
            </p:cNvPr>
            <p:cNvSpPr txBox="1"/>
            <p:nvPr/>
          </p:nvSpPr>
          <p:spPr>
            <a:xfrm>
              <a:off x="8261895" y="6537809"/>
              <a:ext cx="3341188" cy="347583"/>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10" name="Rectangle 9">
            <a:extLst>
              <a:ext uri="{FF2B5EF4-FFF2-40B4-BE49-F238E27FC236}">
                <a16:creationId xmlns:a16="http://schemas.microsoft.com/office/drawing/2014/main" id="{8DBEE3AD-03B7-42B3-B810-032105F53612}"/>
              </a:ext>
            </a:extLst>
          </p:cNvPr>
          <p:cNvSpPr/>
          <p:nvPr/>
        </p:nvSpPr>
        <p:spPr>
          <a:xfrm>
            <a:off x="7167405" y="2053886"/>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7" name="Rectangle 16">
            <a:extLst>
              <a:ext uri="{FF2B5EF4-FFF2-40B4-BE49-F238E27FC236}">
                <a16:creationId xmlns:a16="http://schemas.microsoft.com/office/drawing/2014/main" id="{50B4D701-85A0-4F08-BB97-1B099667618A}"/>
              </a:ext>
            </a:extLst>
          </p:cNvPr>
          <p:cNvSpPr/>
          <p:nvPr/>
        </p:nvSpPr>
        <p:spPr>
          <a:xfrm>
            <a:off x="6757062" y="4366872"/>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8" name="Rectangle 17">
            <a:extLst>
              <a:ext uri="{FF2B5EF4-FFF2-40B4-BE49-F238E27FC236}">
                <a16:creationId xmlns:a16="http://schemas.microsoft.com/office/drawing/2014/main" id="{D3478910-D1FE-44FD-80FD-233593ED7605}"/>
              </a:ext>
            </a:extLst>
          </p:cNvPr>
          <p:cNvSpPr/>
          <p:nvPr/>
        </p:nvSpPr>
        <p:spPr>
          <a:xfrm>
            <a:off x="8371164" y="1143984"/>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9" name="Rectangle 18">
            <a:extLst>
              <a:ext uri="{FF2B5EF4-FFF2-40B4-BE49-F238E27FC236}">
                <a16:creationId xmlns:a16="http://schemas.microsoft.com/office/drawing/2014/main" id="{92A1060F-97C4-45BA-B891-5B6E227288B2}"/>
              </a:ext>
            </a:extLst>
          </p:cNvPr>
          <p:cNvSpPr/>
          <p:nvPr/>
        </p:nvSpPr>
        <p:spPr>
          <a:xfrm rot="17284645">
            <a:off x="10708581" y="3379475"/>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20" name="Rectangle 19">
            <a:extLst>
              <a:ext uri="{FF2B5EF4-FFF2-40B4-BE49-F238E27FC236}">
                <a16:creationId xmlns:a16="http://schemas.microsoft.com/office/drawing/2014/main" id="{1EDD7BCA-7F09-4850-8BF2-0A2FF4163F53}"/>
              </a:ext>
            </a:extLst>
          </p:cNvPr>
          <p:cNvSpPr/>
          <p:nvPr/>
        </p:nvSpPr>
        <p:spPr>
          <a:xfrm>
            <a:off x="7682930" y="5363937"/>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spTree>
    <p:extLst>
      <p:ext uri="{BB962C8B-B14F-4D97-AF65-F5344CB8AC3E}">
        <p14:creationId xmlns:p14="http://schemas.microsoft.com/office/powerpoint/2010/main"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8" y="104465"/>
            <a:ext cx="938763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8348898"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3"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788116" y="2459504"/>
            <a:ext cx="4937912" cy="1938992"/>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3 vịnh biển và 3 biển ở phía nam Châu Á?</a:t>
            </a:r>
          </a:p>
        </p:txBody>
      </p:sp>
      <p:pic>
        <p:nvPicPr>
          <p:cNvPr id="14" name="Picture 2">
            <a:extLst>
              <a:ext uri="{FF2B5EF4-FFF2-40B4-BE49-F238E27FC236}">
                <a16:creationId xmlns:a16="http://schemas.microsoft.com/office/drawing/2014/main" id="{E6C389AD-80A2-4725-92C6-46B623E3B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061"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B35A653-52FA-4486-B481-D09323EC0C3A}"/>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
        <p:nvSpPr>
          <p:cNvPr id="9" name="Rounded Rectangle 8"/>
          <p:cNvSpPr/>
          <p:nvPr/>
        </p:nvSpPr>
        <p:spPr>
          <a:xfrm>
            <a:off x="8382001" y="4568190"/>
            <a:ext cx="1081656" cy="78105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Vịnh</a:t>
            </a:r>
            <a:r>
              <a:rPr lang="en-US" b="1" dirty="0"/>
              <a:t> </a:t>
            </a:r>
            <a:r>
              <a:rPr lang="en-US" b="1" dirty="0" err="1"/>
              <a:t>Bengan</a:t>
            </a:r>
            <a:endParaRPr lang="en-US" b="1" dirty="0"/>
          </a:p>
        </p:txBody>
      </p:sp>
      <p:sp>
        <p:nvSpPr>
          <p:cNvPr id="16" name="Rounded Rectangle 15"/>
          <p:cNvSpPr/>
          <p:nvPr/>
        </p:nvSpPr>
        <p:spPr>
          <a:xfrm>
            <a:off x="9921241" y="4751070"/>
            <a:ext cx="1081656" cy="78105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Vịnh</a:t>
            </a:r>
            <a:r>
              <a:rPr lang="en-US" b="1" dirty="0"/>
              <a:t> </a:t>
            </a:r>
            <a:r>
              <a:rPr lang="en-US" b="1" dirty="0" err="1"/>
              <a:t>Thái</a:t>
            </a:r>
            <a:r>
              <a:rPr lang="en-US" b="1" dirty="0"/>
              <a:t> </a:t>
            </a:r>
            <a:r>
              <a:rPr lang="en-US" b="1" dirty="0" err="1"/>
              <a:t>Lan</a:t>
            </a:r>
            <a:endParaRPr lang="en-US" b="1" dirty="0"/>
          </a:p>
        </p:txBody>
      </p:sp>
      <p:sp>
        <p:nvSpPr>
          <p:cNvPr id="19" name="Rounded Rectangle 18"/>
          <p:cNvSpPr/>
          <p:nvPr/>
        </p:nvSpPr>
        <p:spPr>
          <a:xfrm>
            <a:off x="7010400" y="2876550"/>
            <a:ext cx="1081656" cy="78105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Vịnh</a:t>
            </a:r>
            <a:r>
              <a:rPr lang="en-US" b="1" dirty="0"/>
              <a:t> </a:t>
            </a:r>
            <a:r>
              <a:rPr lang="en-US" b="1" dirty="0" err="1"/>
              <a:t>Pec-xich</a:t>
            </a:r>
            <a:endParaRPr lang="en-US" b="1" dirty="0"/>
          </a:p>
        </p:txBody>
      </p:sp>
    </p:spTree>
    <p:extLst>
      <p:ext uri="{BB962C8B-B14F-4D97-AF65-F5344CB8AC3E}">
        <p14:creationId xmlns:p14="http://schemas.microsoft.com/office/powerpoint/2010/main" val="102414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6"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8" y="104465"/>
            <a:ext cx="918951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8181257"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3"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4" name="Picture 2">
            <a:extLst>
              <a:ext uri="{FF2B5EF4-FFF2-40B4-BE49-F238E27FC236}">
                <a16:creationId xmlns:a16="http://schemas.microsoft.com/office/drawing/2014/main" id="{2334AEED-869E-4557-8578-005175DEC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061"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542174-AACE-4833-8269-FFBAD4C667CC}"/>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16" name="Group 15">
            <a:extLst>
              <a:ext uri="{FF2B5EF4-FFF2-40B4-BE49-F238E27FC236}">
                <a16:creationId xmlns:a16="http://schemas.microsoft.com/office/drawing/2014/main" id="{3BFB7DF7-6943-4747-9591-A07730D09F85}"/>
              </a:ext>
            </a:extLst>
          </p:cNvPr>
          <p:cNvGrpSpPr/>
          <p:nvPr/>
        </p:nvGrpSpPr>
        <p:grpSpPr>
          <a:xfrm>
            <a:off x="12421" y="1560404"/>
            <a:ext cx="6691632" cy="4191041"/>
            <a:chOff x="758155" y="1414630"/>
            <a:chExt cx="6785616" cy="4191041"/>
          </a:xfrm>
        </p:grpSpPr>
        <p:sp>
          <p:nvSpPr>
            <p:cNvPr id="17" name="Rectangle: Rounded Corners 16">
              <a:extLst>
                <a:ext uri="{FF2B5EF4-FFF2-40B4-BE49-F238E27FC236}">
                  <a16:creationId xmlns:a16="http://schemas.microsoft.com/office/drawing/2014/main" id="{C77B79DB-40F5-47D3-87A2-E876E9BE4660}"/>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8" name="TextBox 17">
              <a:extLst>
                <a:ext uri="{FF2B5EF4-FFF2-40B4-BE49-F238E27FC236}">
                  <a16:creationId xmlns:a16="http://schemas.microsoft.com/office/drawing/2014/main" id="{27CF20E6-EFF8-4AA4-B148-99717D4397ED}"/>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9" name="TextBox 18">
              <a:extLst>
                <a:ext uri="{FF2B5EF4-FFF2-40B4-BE49-F238E27FC236}">
                  <a16:creationId xmlns:a16="http://schemas.microsoft.com/office/drawing/2014/main" id="{C2434C34-6FCF-440B-A220-D04E41A40A5F}"/>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20" name="Picture 19">
              <a:extLst>
                <a:ext uri="{FF2B5EF4-FFF2-40B4-BE49-F238E27FC236}">
                  <a16:creationId xmlns:a16="http://schemas.microsoft.com/office/drawing/2014/main" id="{602C8059-DD7D-41DB-8833-9D2283F25573}"/>
                </a:ext>
              </a:extLst>
            </p:cNvPr>
            <p:cNvPicPr>
              <a:picLocks noChangeAspect="1"/>
            </p:cNvPicPr>
            <p:nvPr/>
          </p:nvPicPr>
          <p:blipFill>
            <a:blip r:embed="rId4"/>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1"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44" name="TextBox 43"/>
            <p:cNvSpPr txBox="1"/>
            <p:nvPr/>
          </p:nvSpPr>
          <p:spPr>
            <a:xfrm>
              <a:off x="4188749" y="3178366"/>
              <a:ext cx="3352799" cy="553998"/>
            </a:xfrm>
            <a:prstGeom prst="rect">
              <a:avLst/>
            </a:prstGeom>
            <a:noFill/>
          </p:spPr>
          <p:txBody>
            <a:bodyPr wrap="square" lIns="0" tIns="0" rIns="0" bIns="0" rtlCol="0">
              <a:spAutoFit/>
            </a:bodyPr>
            <a:lstStyle/>
            <a:p>
              <a:pPr algn="ctr">
                <a:defRPr/>
              </a:pPr>
              <a:r>
                <a:rPr lang="en-US" sz="3600">
                  <a:solidFill>
                    <a:prstClr val="white"/>
                  </a:solidFill>
                  <a:latin typeface="#9Slide03 IcielPanton Black" panose="00000A00000000000000" pitchFamily="2" charset="0"/>
                  <a:cs typeface="Arial"/>
                  <a:sym typeface="Arial"/>
                </a:rPr>
                <a:t>CÓ GÌ Ở</a:t>
              </a:r>
            </a:p>
          </p:txBody>
        </p:sp>
      </p:grpSp>
      <p:sp>
        <p:nvSpPr>
          <p:cNvPr id="55" name="Oval 54"/>
          <p:cNvSpPr/>
          <p:nvPr/>
        </p:nvSpPr>
        <p:spPr>
          <a:xfrm>
            <a:off x="4267199" y="1524000"/>
            <a:ext cx="3810003"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C6E51"/>
              </a:solidFill>
              <a:latin typeface="#9Slide02 Noi dung dai"/>
              <a:sym typeface="Arial"/>
            </a:endParaRPr>
          </a:p>
        </p:txBody>
      </p:sp>
      <p:sp>
        <p:nvSpPr>
          <p:cNvPr id="56" name="Oval 55"/>
          <p:cNvSpPr/>
          <p:nvPr/>
        </p:nvSpPr>
        <p:spPr>
          <a:xfrm>
            <a:off x="4788628" y="2045427"/>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57" name="Oval 56"/>
          <p:cNvSpPr/>
          <p:nvPr/>
        </p:nvSpPr>
        <p:spPr>
          <a:xfrm>
            <a:off x="5234183" y="2490984"/>
            <a:ext cx="1876033"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58" name="Oval 57"/>
          <p:cNvSpPr/>
          <p:nvPr/>
        </p:nvSpPr>
        <p:spPr>
          <a:xfrm>
            <a:off x="5750094" y="3006895"/>
            <a:ext cx="844216" cy="84421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59" name="Arc 58"/>
          <p:cNvSpPr/>
          <p:nvPr/>
        </p:nvSpPr>
        <p:spPr>
          <a:xfrm rot="20481717">
            <a:off x="3184956" y="630268"/>
            <a:ext cx="5974490"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60" name="Arc 59"/>
          <p:cNvSpPr/>
          <p:nvPr/>
        </p:nvSpPr>
        <p:spPr>
          <a:xfrm rot="20568184">
            <a:off x="1902152" y="-778898"/>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61" name="Arc 60"/>
          <p:cNvSpPr/>
          <p:nvPr/>
        </p:nvSpPr>
        <p:spPr>
          <a:xfrm rot="20424303">
            <a:off x="613256" y="-2157851"/>
            <a:ext cx="11028099" cy="10910927"/>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45" name="Arc 44"/>
          <p:cNvSpPr/>
          <p:nvPr/>
        </p:nvSpPr>
        <p:spPr>
          <a:xfrm rot="20416599">
            <a:off x="3439061" y="992030"/>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46" name="Arc 45"/>
          <p:cNvSpPr/>
          <p:nvPr/>
        </p:nvSpPr>
        <p:spPr>
          <a:xfrm rot="20617034">
            <a:off x="2824934" y="631669"/>
            <a:ext cx="6405347" cy="5938187"/>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47" name="Arc 46"/>
          <p:cNvSpPr/>
          <p:nvPr/>
        </p:nvSpPr>
        <p:spPr>
          <a:xfrm rot="21406139">
            <a:off x="4790914" y="2281807"/>
            <a:ext cx="2457451"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48" name="Arc 47"/>
          <p:cNvSpPr/>
          <p:nvPr/>
        </p:nvSpPr>
        <p:spPr>
          <a:xfrm rot="21264636">
            <a:off x="4412358" y="1974695"/>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49" name="Arc 48"/>
          <p:cNvSpPr/>
          <p:nvPr/>
        </p:nvSpPr>
        <p:spPr>
          <a:xfrm rot="21042090">
            <a:off x="4104943" y="1697510"/>
            <a:ext cx="3830631" cy="3721251"/>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50" name="Arc 49"/>
          <p:cNvSpPr/>
          <p:nvPr/>
        </p:nvSpPr>
        <p:spPr>
          <a:xfrm rot="20884398">
            <a:off x="3771732" y="1350257"/>
            <a:ext cx="4511751"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51" name="Arc 50"/>
          <p:cNvSpPr/>
          <p:nvPr/>
        </p:nvSpPr>
        <p:spPr>
          <a:xfrm rot="20481717">
            <a:off x="3040362" y="656808"/>
            <a:ext cx="5974490"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52" name="Arc 51"/>
          <p:cNvSpPr/>
          <p:nvPr/>
        </p:nvSpPr>
        <p:spPr>
          <a:xfrm>
            <a:off x="5171915" y="2597333"/>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53" name="Arc 52"/>
          <p:cNvSpPr/>
          <p:nvPr/>
        </p:nvSpPr>
        <p:spPr>
          <a:xfrm rot="489092">
            <a:off x="5535872" y="2874629"/>
            <a:ext cx="1160044" cy="108357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54" name="Arc 53"/>
          <p:cNvSpPr/>
          <p:nvPr/>
        </p:nvSpPr>
        <p:spPr>
          <a:xfrm rot="1249885">
            <a:off x="5841881" y="3133574"/>
            <a:ext cx="660643" cy="590855"/>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400">
              <a:solidFill>
                <a:prstClr val="black"/>
              </a:solidFill>
              <a:latin typeface="#9Slide02 Noi dung dai"/>
              <a:sym typeface="Arial"/>
            </a:endParaRPr>
          </a:p>
        </p:txBody>
      </p:sp>
      <p:sp>
        <p:nvSpPr>
          <p:cNvPr id="10" name="Donut 9"/>
          <p:cNvSpPr/>
          <p:nvPr/>
        </p:nvSpPr>
        <p:spPr>
          <a:xfrm>
            <a:off x="4501496" y="2286002"/>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sp>
        <p:nvSpPr>
          <p:cNvPr id="11" name="Donut 10"/>
          <p:cNvSpPr/>
          <p:nvPr/>
        </p:nvSpPr>
        <p:spPr>
          <a:xfrm>
            <a:off x="6210300" y="3276601"/>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sp>
        <p:nvSpPr>
          <p:cNvPr id="13" name="Donut 12"/>
          <p:cNvSpPr/>
          <p:nvPr/>
        </p:nvSpPr>
        <p:spPr>
          <a:xfrm>
            <a:off x="7467599" y="3276601"/>
            <a:ext cx="609601"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cxnSp>
        <p:nvCxnSpPr>
          <p:cNvPr id="14" name="Straight Connector 13"/>
          <p:cNvCxnSpPr/>
          <p:nvPr/>
        </p:nvCxnSpPr>
        <p:spPr>
          <a:xfrm flipV="1">
            <a:off x="6387195" y="840921"/>
            <a:ext cx="1017815"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4" y="1774372"/>
            <a:ext cx="1763487"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16" name="Multiply 15"/>
          <p:cNvSpPr/>
          <p:nvPr/>
        </p:nvSpPr>
        <p:spPr>
          <a:xfrm rot="20028486">
            <a:off x="3948943" y="375285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17" name="12-Point Star 16"/>
          <p:cNvSpPr/>
          <p:nvPr/>
        </p:nvSpPr>
        <p:spPr>
          <a:xfrm>
            <a:off x="1554804" y="2332184"/>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18" name="Oval 17"/>
          <p:cNvSpPr/>
          <p:nvPr/>
        </p:nvSpPr>
        <p:spPr>
          <a:xfrm>
            <a:off x="1949316" y="2705268"/>
            <a:ext cx="597304"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19" name="Multiply 18"/>
          <p:cNvSpPr/>
          <p:nvPr/>
        </p:nvSpPr>
        <p:spPr>
          <a:xfrm rot="15698754">
            <a:off x="8664883" y="2757770"/>
            <a:ext cx="1763487"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20" name="Multiply 19"/>
          <p:cNvSpPr/>
          <p:nvPr/>
        </p:nvSpPr>
        <p:spPr>
          <a:xfrm rot="2163725">
            <a:off x="2723859" y="83362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21" name="Donut 20"/>
          <p:cNvSpPr/>
          <p:nvPr/>
        </p:nvSpPr>
        <p:spPr>
          <a:xfrm>
            <a:off x="2159257" y="4251514"/>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sp>
        <p:nvSpPr>
          <p:cNvPr id="22" name="Donut 21"/>
          <p:cNvSpPr/>
          <p:nvPr/>
        </p:nvSpPr>
        <p:spPr>
          <a:xfrm>
            <a:off x="8946758" y="1260022"/>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sp>
        <p:nvSpPr>
          <p:cNvPr id="23" name="Donut 22"/>
          <p:cNvSpPr/>
          <p:nvPr/>
        </p:nvSpPr>
        <p:spPr>
          <a:xfrm>
            <a:off x="8151667" y="4733984"/>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black"/>
              </a:solidFill>
              <a:latin typeface="#9Slide02 Noi dung dai"/>
              <a:sym typeface="Arial"/>
            </a:endParaRPr>
          </a:p>
        </p:txBody>
      </p:sp>
      <p:sp>
        <p:nvSpPr>
          <p:cNvPr id="24" name="Multiply 23"/>
          <p:cNvSpPr/>
          <p:nvPr/>
        </p:nvSpPr>
        <p:spPr>
          <a:xfrm rot="20028486">
            <a:off x="9396451" y="4510860"/>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25" name="Multiply 24"/>
          <p:cNvSpPr/>
          <p:nvPr/>
        </p:nvSpPr>
        <p:spPr>
          <a:xfrm rot="17076524">
            <a:off x="9396450" y="4510860"/>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3" name="Rectangle 2"/>
          <p:cNvSpPr/>
          <p:nvPr/>
        </p:nvSpPr>
        <p:spPr>
          <a:xfrm>
            <a:off x="-78920" y="3345759"/>
            <a:ext cx="12651921"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2" name="Rectangle 1"/>
          <p:cNvSpPr/>
          <p:nvPr/>
        </p:nvSpPr>
        <p:spPr>
          <a:xfrm>
            <a:off x="-102035" y="-151107"/>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CE54">
                  <a:lumMod val="60000"/>
                  <a:lumOff val="40000"/>
                </a:srgbClr>
              </a:solidFill>
              <a:latin typeface="#9Slide02 Noi dung dai"/>
              <a:sym typeface="Arial"/>
            </a:endParaRPr>
          </a:p>
        </p:txBody>
      </p:sp>
      <p:sp>
        <p:nvSpPr>
          <p:cNvPr id="8" name="Rectangle 7"/>
          <p:cNvSpPr/>
          <p:nvPr/>
        </p:nvSpPr>
        <p:spPr>
          <a:xfrm>
            <a:off x="-124971" y="-142966"/>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CE54">
                  <a:lumMod val="60000"/>
                  <a:lumOff val="40000"/>
                </a:srgbClr>
              </a:solidFill>
              <a:latin typeface="#9Slide02 Noi dung dai"/>
              <a:sym typeface="Arial"/>
            </a:endParaRPr>
          </a:p>
        </p:txBody>
      </p:sp>
      <p:sp>
        <p:nvSpPr>
          <p:cNvPr id="9" name="Rectangle 8"/>
          <p:cNvSpPr/>
          <p:nvPr/>
        </p:nvSpPr>
        <p:spPr>
          <a:xfrm>
            <a:off x="-115140" y="3209834"/>
            <a:ext cx="12697973" cy="36748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6" name="Rectangle 5"/>
          <p:cNvSpPr/>
          <p:nvPr/>
        </p:nvSpPr>
        <p:spPr>
          <a:xfrm>
            <a:off x="-143156" y="-142966"/>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CE54">
                  <a:lumMod val="60000"/>
                  <a:lumOff val="40000"/>
                </a:srgbClr>
              </a:solidFill>
              <a:latin typeface="#9Slide02 Noi dung dai"/>
              <a:sym typeface="Arial"/>
            </a:endParaRPr>
          </a:p>
        </p:txBody>
      </p:sp>
      <p:sp>
        <p:nvSpPr>
          <p:cNvPr id="7" name="Rectangle 6"/>
          <p:cNvSpPr/>
          <p:nvPr/>
        </p:nvSpPr>
        <p:spPr>
          <a:xfrm>
            <a:off x="-155813" y="3209834"/>
            <a:ext cx="12744055" cy="3674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4" name="Rectangle 3"/>
          <p:cNvSpPr/>
          <p:nvPr/>
        </p:nvSpPr>
        <p:spPr>
          <a:xfrm>
            <a:off x="-270357" y="-158744"/>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CE54">
                  <a:lumMod val="60000"/>
                  <a:lumOff val="40000"/>
                </a:srgbClr>
              </a:solidFill>
              <a:latin typeface="#9Slide02 Noi dung dai"/>
              <a:sym typeface="Arial"/>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CE54">
                  <a:lumMod val="60000"/>
                  <a:lumOff val="40000"/>
                </a:srgbClr>
              </a:solidFill>
              <a:latin typeface="#9Slide02 Noi dung dai"/>
              <a:sym typeface="Arial"/>
            </a:endParaRPr>
          </a:p>
        </p:txBody>
      </p:sp>
      <p:sp>
        <p:nvSpPr>
          <p:cNvPr id="62" name="Rectangle 61"/>
          <p:cNvSpPr/>
          <p:nvPr/>
        </p:nvSpPr>
        <p:spPr>
          <a:xfrm>
            <a:off x="-261584" y="-171917"/>
            <a:ext cx="6845709" cy="72549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63" name="Rectangle 62"/>
          <p:cNvSpPr/>
          <p:nvPr/>
        </p:nvSpPr>
        <p:spPr>
          <a:xfrm>
            <a:off x="5934070" y="-211782"/>
            <a:ext cx="6620747" cy="72739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sp>
        <p:nvSpPr>
          <p:cNvPr id="65" name="Oval 64"/>
          <p:cNvSpPr/>
          <p:nvPr/>
        </p:nvSpPr>
        <p:spPr>
          <a:xfrm>
            <a:off x="4419601" y="1676400"/>
            <a:ext cx="3505200" cy="3505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latin typeface="#9Slide02 Noi dung dai"/>
              <a:sym typeface="Arial"/>
            </a:endParaRPr>
          </a:p>
        </p:txBody>
      </p:sp>
      <p:cxnSp>
        <p:nvCxnSpPr>
          <p:cNvPr id="66" name="Straight Connector 65"/>
          <p:cNvCxnSpPr/>
          <p:nvPr/>
        </p:nvCxnSpPr>
        <p:spPr>
          <a:xfrm>
            <a:off x="1905001"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4" y="2985726"/>
            <a:ext cx="5204944" cy="738664"/>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4800" dirty="0">
                <a:solidFill>
                  <a:prstClr val="white"/>
                </a:solidFill>
                <a:latin typeface="#9Slide03 IcielPanton Black" panose="00000A00000000000000" pitchFamily="2" charset="0"/>
                <a:cs typeface="Arial"/>
                <a:sym typeface="Arial"/>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29" y="752782"/>
            <a:ext cx="487362" cy="487363"/>
          </a:xfrm>
          <a:prstGeom prst="rect">
            <a:avLst/>
          </a:prstGeom>
        </p:spPr>
      </p:pic>
    </p:spTree>
    <p:extLst>
      <p:ext uri="{BB962C8B-B14F-4D97-AF65-F5344CB8AC3E}">
        <p14:creationId xmlns:p14="http://schemas.microsoft.com/office/powerpoint/2010/main" val="234997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2"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8" y="104465"/>
            <a:ext cx="914379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2" y="255041"/>
            <a:ext cx="8211738" cy="584775"/>
          </a:xfrm>
          <a:prstGeom prst="rect">
            <a:avLst/>
          </a:prstGeom>
          <a:noFill/>
        </p:spPr>
        <p:txBody>
          <a:bodyPr wrap="square" rtlCol="0">
            <a:spAutoFit/>
          </a:bodyPr>
          <a:lstStyle/>
          <a:p>
            <a:r>
              <a:rPr lang="en-US" sz="3200" dirty="0" err="1">
                <a:solidFill>
                  <a:srgbClr val="0070C0"/>
                </a:solidFill>
                <a:latin typeface="Arial" pitchFamily="34" charset="0"/>
                <a:cs typeface="Arial" pitchFamily="34" charset="0"/>
              </a:rPr>
              <a:t>Vị</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trí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địa</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lí</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hình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dạng</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và</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kích</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th</a:t>
            </a:r>
            <a:r>
              <a:rPr lang="vi-VN" sz="3200" dirty="0">
                <a:solidFill>
                  <a:srgbClr val="0070C0"/>
                </a:solidFill>
                <a:cs typeface="Arial" pitchFamily="34" charset="0"/>
              </a:rPr>
              <a:t>ư</a:t>
            </a:r>
            <a:r>
              <a:rPr lang="en-US" sz="3200" dirty="0" err="1">
                <a:solidFill>
                  <a:srgbClr val="0070C0"/>
                </a:solidFill>
                <a:latin typeface="Arial" pitchFamily="34" charset="0"/>
                <a:cs typeface="Arial" pitchFamily="34" charset="0"/>
              </a:rPr>
              <a:t>ớc</a:t>
            </a:r>
            <a:r>
              <a:rPr lang="en-US" sz="3200" dirty="0">
                <a:solidFill>
                  <a:srgbClr val="0070C0"/>
                </a:solidFill>
                <a:latin typeface="Arial" pitchFamily="34" charset="0"/>
                <a:cs typeface="Arial" pitchFamily="34" charset="0"/>
              </a:rPr>
              <a:t> </a:t>
            </a:r>
            <a:r>
              <a:rPr lang="en-US" sz="3200" dirty="0" err="1">
                <a:solidFill>
                  <a:srgbClr val="0070C0"/>
                </a:solidFill>
                <a:latin typeface="Arial" pitchFamily="34" charset="0"/>
                <a:cs typeface="Arial" pitchFamily="34" charset="0"/>
              </a:rPr>
              <a:t>châu</a:t>
            </a:r>
            <a:r>
              <a:rPr lang="en-US" sz="3200" dirty="0">
                <a:solidFill>
                  <a:srgbClr val="0070C0"/>
                </a:solidFill>
                <a:latin typeface="Arial" pitchFamily="34" charset="0"/>
                <a:cs typeface="Arial" pitchFamily="34" charset="0"/>
              </a:rPr>
              <a:t> Á</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3"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DEC672D-0C8A-48C6-B6F3-D0ADB35D4224}"/>
              </a:ext>
            </a:extLst>
          </p:cNvPr>
          <p:cNvSpPr txBox="1"/>
          <p:nvPr/>
        </p:nvSpPr>
        <p:spPr>
          <a:xfrm>
            <a:off x="788116" y="2745800"/>
            <a:ext cx="5083688" cy="1323439"/>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5" name="Picture 2">
            <a:extLst>
              <a:ext uri="{FF2B5EF4-FFF2-40B4-BE49-F238E27FC236}">
                <a16:creationId xmlns:a16="http://schemas.microsoft.com/office/drawing/2014/main" id="{F1A8A885-F16E-44BB-8408-C8FC94D44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061" y="1006386"/>
            <a:ext cx="5413193" cy="57239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7A0A0C0-2E56-4EEA-9750-19E39940CF50}"/>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spTree>
    <p:extLst>
      <p:ext uri="{BB962C8B-B14F-4D97-AF65-F5344CB8AC3E}">
        <p14:creationId xmlns:p14="http://schemas.microsoft.com/office/powerpoint/2010/main"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 name="Rectangle 1">
            <a:extLst>
              <a:ext uri="{FF2B5EF4-FFF2-40B4-BE49-F238E27FC236}">
                <a16:creationId xmlns:a16="http://schemas.microsoft.com/office/drawing/2014/main" id="{65295637-34D0-432B-8490-FE8AAAA8BEAB}"/>
              </a:ext>
            </a:extLst>
          </p:cNvPr>
          <p:cNvSpPr/>
          <p:nvPr/>
        </p:nvSpPr>
        <p:spPr>
          <a:xfrm>
            <a:off x="0" y="2"/>
            <a:ext cx="12192000" cy="2369127"/>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8ECCC"/>
              </a:solidFill>
              <a:effectLst/>
              <a:uLnTx/>
              <a:uFillTx/>
              <a:latin typeface="Arial"/>
              <a:ea typeface="+mn-ea"/>
              <a:cs typeface="+mn-cs"/>
            </a:endParaRPr>
          </a:p>
        </p:txBody>
      </p:sp>
      <p:sp>
        <p:nvSpPr>
          <p:cNvPr id="26" name="TextBox 25">
            <a:extLst>
              <a:ext uri="{FF2B5EF4-FFF2-40B4-BE49-F238E27FC236}">
                <a16:creationId xmlns:a16="http://schemas.microsoft.com/office/drawing/2014/main" id="{A97E9119-A1E7-4957-A08D-CB3E91E745DD}"/>
              </a:ext>
            </a:extLst>
          </p:cNvPr>
          <p:cNvSpPr txBox="1"/>
          <p:nvPr/>
        </p:nvSpPr>
        <p:spPr>
          <a:xfrm>
            <a:off x="960119" y="69325"/>
            <a:ext cx="8822174" cy="1384995"/>
          </a:xfrm>
          <a:prstGeom prst="rect">
            <a:avLst/>
          </a:prstGeom>
          <a:solidFill>
            <a:schemeClr val="accent4"/>
          </a:solidFill>
        </p:spPr>
        <p:txBody>
          <a:bodyPr wrap="square">
            <a:spAutoFit/>
          </a:bodyPr>
          <a:lstStyle/>
          <a:p>
            <a:pPr marL="0" marR="0" lvl="0" indent="0" algn="ctr" defTabSz="914377" rtl="0" eaLnBrk="1" fontAlgn="auto" latinLnBrk="0" hangingPunct="1">
              <a:lnSpc>
                <a:spcPct val="150000"/>
              </a:lnSpc>
              <a:spcBef>
                <a:spcPts val="0"/>
              </a:spcBef>
              <a:spcAft>
                <a:spcPts val="0"/>
              </a:spcAft>
              <a:buClr>
                <a:srgbClr val="452666"/>
              </a:buClr>
              <a:buSzPts val="2000"/>
              <a:buFontTx/>
              <a:buNone/>
              <a:tabLst/>
              <a:defRPr/>
            </a:pPr>
            <a:r>
              <a:rPr kumimoji="0" lang="en-US" sz="2800" i="0" u="none" strike="noStrike" kern="0" cap="none" spc="0" normalizeH="0" baseline="0" noProof="0" dirty="0">
                <a:ln>
                  <a:noFill/>
                </a:ln>
                <a:solidFill>
                  <a:prstClr val="black">
                    <a:lumMod val="95000"/>
                    <a:lumOff val="5000"/>
                  </a:prstClr>
                </a:solidFill>
                <a:effectLst/>
                <a:uLnTx/>
                <a:uFillTx/>
                <a:latin typeface="#9Slide03 IcielUni Sans Heavy" panose="00000500000000000000" pitchFamily="2" charset="0"/>
                <a:ea typeface="#9Slide03 Roboto Medium" panose="02000000000000000000" pitchFamily="2" charset="0"/>
                <a:cs typeface="+mn-cs"/>
              </a:rPr>
              <a:t>1. VỊ TRÍ ĐỊA LÍ HÌNH</a:t>
            </a:r>
            <a:r>
              <a:rPr kumimoji="0" lang="en-US" sz="2800" i="0" u="none" strike="noStrike" kern="0" cap="none" spc="0" normalizeH="0" noProof="0" dirty="0">
                <a:ln>
                  <a:noFill/>
                </a:ln>
                <a:solidFill>
                  <a:prstClr val="black">
                    <a:lumMod val="95000"/>
                    <a:lumOff val="5000"/>
                  </a:prstClr>
                </a:solidFill>
                <a:effectLst/>
                <a:uLnTx/>
                <a:uFillTx/>
                <a:latin typeface="#9Slide03 IcielUni Sans Heavy" panose="00000500000000000000" pitchFamily="2" charset="0"/>
                <a:ea typeface="#9Slide03 Roboto Medium" panose="02000000000000000000" pitchFamily="2" charset="0"/>
                <a:cs typeface="+mn-cs"/>
              </a:rPr>
              <a:t> DẠNG VÀ KÍCH THƯỚC CHÂU Á</a:t>
            </a:r>
            <a:endParaRPr kumimoji="0" lang="en-US" sz="2800" i="0" u="none" strike="noStrike" kern="0" cap="none" spc="0" normalizeH="0" baseline="0" noProof="0" dirty="0">
              <a:ln>
                <a:noFill/>
              </a:ln>
              <a:solidFill>
                <a:prstClr val="black">
                  <a:lumMod val="95000"/>
                  <a:lumOff val="5000"/>
                </a:prstClr>
              </a:solidFill>
              <a:effectLst/>
              <a:uLnTx/>
              <a:uFillTx/>
              <a:latin typeface="#9Slide03 IcielUni Sans Heavy" panose="00000500000000000000" pitchFamily="2" charset="0"/>
              <a:ea typeface="#9Slide03 Roboto Medium" panose="02000000000000000000" pitchFamily="2" charset="0"/>
              <a:cs typeface="+mn-cs"/>
              <a:sym typeface="Ubuntu"/>
            </a:endParaRPr>
          </a:p>
        </p:txBody>
      </p:sp>
      <p:grpSp>
        <p:nvGrpSpPr>
          <p:cNvPr id="65" name="Google Shape;1011;p46">
            <a:extLst>
              <a:ext uri="{FF2B5EF4-FFF2-40B4-BE49-F238E27FC236}">
                <a16:creationId xmlns:a16="http://schemas.microsoft.com/office/drawing/2014/main" id="{57074F2A-1257-4070-A418-78625D2A083B}"/>
              </a:ext>
            </a:extLst>
          </p:cNvPr>
          <p:cNvGrpSpPr/>
          <p:nvPr/>
        </p:nvGrpSpPr>
        <p:grpSpPr>
          <a:xfrm>
            <a:off x="1348524" y="1701749"/>
            <a:ext cx="2537677" cy="2344070"/>
            <a:chOff x="839111" y="1640572"/>
            <a:chExt cx="2313261" cy="1700059"/>
          </a:xfrm>
        </p:grpSpPr>
        <p:sp>
          <p:nvSpPr>
            <p:cNvPr id="66" name="Google Shape;1012;p46">
              <a:extLst>
                <a:ext uri="{FF2B5EF4-FFF2-40B4-BE49-F238E27FC236}">
                  <a16:creationId xmlns:a16="http://schemas.microsoft.com/office/drawing/2014/main" id="{8215EBB5-511F-497F-B351-89B3B3F43E0F}"/>
                </a:ext>
              </a:extLst>
            </p:cNvPr>
            <p:cNvSpPr/>
            <p:nvPr/>
          </p:nvSpPr>
          <p:spPr>
            <a:xfrm rot="5342561">
              <a:off x="1157447" y="1354155"/>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67" name="Google Shape;1013;p46">
              <a:extLst>
                <a:ext uri="{FF2B5EF4-FFF2-40B4-BE49-F238E27FC236}">
                  <a16:creationId xmlns:a16="http://schemas.microsoft.com/office/drawing/2014/main" id="{F9099404-5E2C-4529-8564-C47D3B564B59}"/>
                </a:ext>
              </a:extLst>
            </p:cNvPr>
            <p:cNvSpPr/>
            <p:nvPr/>
          </p:nvSpPr>
          <p:spPr>
            <a:xfrm rot="5342561">
              <a:off x="1213551" y="1396654"/>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noFill/>
            <a:ln w="9525" cap="flat" cmpd="sng">
              <a:solidFill>
                <a:srgbClr val="151D3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70" name="Google Shape;1025;p46">
            <a:extLst>
              <a:ext uri="{FF2B5EF4-FFF2-40B4-BE49-F238E27FC236}">
                <a16:creationId xmlns:a16="http://schemas.microsoft.com/office/drawing/2014/main" id="{1904CD44-F377-40C9-88E4-5EBC1B297FF3}"/>
              </a:ext>
            </a:extLst>
          </p:cNvPr>
          <p:cNvGrpSpPr/>
          <p:nvPr/>
        </p:nvGrpSpPr>
        <p:grpSpPr>
          <a:xfrm>
            <a:off x="4643407" y="1650653"/>
            <a:ext cx="3998484" cy="1570712"/>
            <a:chOff x="3310275" y="1602251"/>
            <a:chExt cx="2998863" cy="1178034"/>
          </a:xfrm>
        </p:grpSpPr>
        <p:grpSp>
          <p:nvGrpSpPr>
            <p:cNvPr id="71" name="Google Shape;1026;p46">
              <a:extLst>
                <a:ext uri="{FF2B5EF4-FFF2-40B4-BE49-F238E27FC236}">
                  <a16:creationId xmlns:a16="http://schemas.microsoft.com/office/drawing/2014/main" id="{6E2CFDA8-D0A6-4CA5-9D8B-D3CF764ED165}"/>
                </a:ext>
              </a:extLst>
            </p:cNvPr>
            <p:cNvGrpSpPr/>
            <p:nvPr/>
          </p:nvGrpSpPr>
          <p:grpSpPr>
            <a:xfrm>
              <a:off x="5317181" y="1754562"/>
              <a:ext cx="263764" cy="369908"/>
              <a:chOff x="5317181" y="1754562"/>
              <a:chExt cx="263764" cy="369908"/>
            </a:xfrm>
          </p:grpSpPr>
          <p:sp>
            <p:nvSpPr>
              <p:cNvPr id="74" name="Google Shape;1027;p46">
                <a:extLst>
                  <a:ext uri="{FF2B5EF4-FFF2-40B4-BE49-F238E27FC236}">
                    <a16:creationId xmlns:a16="http://schemas.microsoft.com/office/drawing/2014/main" id="{ED03A43A-82D5-4193-850A-76B9EF780942}"/>
                  </a:ext>
                </a:extLst>
              </p:cNvPr>
              <p:cNvSpPr/>
              <p:nvPr/>
            </p:nvSpPr>
            <p:spPr>
              <a:xfrm rot="1744266">
                <a:off x="5336855" y="1803248"/>
                <a:ext cx="202513" cy="127714"/>
              </a:xfrm>
              <a:prstGeom prst="ellipse">
                <a:avLst/>
              </a:prstGeom>
              <a:solidFill>
                <a:srgbClr val="FFE6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75" name="Google Shape;1028;p46">
                <a:extLst>
                  <a:ext uri="{FF2B5EF4-FFF2-40B4-BE49-F238E27FC236}">
                    <a16:creationId xmlns:a16="http://schemas.microsoft.com/office/drawing/2014/main" id="{6FE15FAD-22EE-4E56-A47D-3E7935699980}"/>
                  </a:ext>
                </a:extLst>
              </p:cNvPr>
              <p:cNvSpPr/>
              <p:nvPr/>
            </p:nvSpPr>
            <p:spPr>
              <a:xfrm rot="4444544">
                <a:off x="5344907" y="1803626"/>
                <a:ext cx="175606" cy="190175"/>
              </a:xfrm>
              <a:custGeom>
                <a:avLst/>
                <a:gdLst/>
                <a:ahLst/>
                <a:cxnLst/>
                <a:rect l="l" t="t" r="r" b="b"/>
                <a:pathLst>
                  <a:path w="10474" h="11343" extrusionOk="0">
                    <a:moveTo>
                      <a:pt x="5394" y="282"/>
                    </a:moveTo>
                    <a:cubicBezTo>
                      <a:pt x="1584" y="282"/>
                      <a:pt x="-1965" y="9303"/>
                      <a:pt x="1443" y="11007"/>
                    </a:cubicBezTo>
                    <a:cubicBezTo>
                      <a:pt x="5134" y="12852"/>
                      <a:pt x="10474" y="6666"/>
                      <a:pt x="10474" y="2540"/>
                    </a:cubicBezTo>
                    <a:cubicBezTo>
                      <a:pt x="10474" y="974"/>
                      <a:pt x="8089" y="0"/>
                      <a:pt x="6523" y="0"/>
                    </a:cubicBezTo>
                  </a:path>
                </a:pathLst>
              </a:custGeom>
              <a:noFill/>
              <a:ln w="9525" cap="flat" cmpd="sng">
                <a:solidFill>
                  <a:srgbClr val="30333B"/>
                </a:solidFill>
                <a:prstDash val="solid"/>
                <a:round/>
                <a:headEnd type="none" w="med" len="med"/>
                <a:tailEnd type="none" w="med" len="med"/>
              </a:ln>
            </p:spPr>
          </p:sp>
          <p:grpSp>
            <p:nvGrpSpPr>
              <p:cNvPr id="76" name="Google Shape;1029;p46">
                <a:extLst>
                  <a:ext uri="{FF2B5EF4-FFF2-40B4-BE49-F238E27FC236}">
                    <a16:creationId xmlns:a16="http://schemas.microsoft.com/office/drawing/2014/main" id="{6F51D3BF-A063-4CB9-8478-46425F19BDED}"/>
                  </a:ext>
                </a:extLst>
              </p:cNvPr>
              <p:cNvGrpSpPr/>
              <p:nvPr/>
            </p:nvGrpSpPr>
            <p:grpSpPr>
              <a:xfrm>
                <a:off x="5526101" y="2021873"/>
                <a:ext cx="54844" cy="102597"/>
                <a:chOff x="6238667" y="1228635"/>
                <a:chExt cx="66818" cy="124997"/>
              </a:xfrm>
            </p:grpSpPr>
            <p:sp>
              <p:nvSpPr>
                <p:cNvPr id="78" name="Google Shape;1030;p46">
                  <a:extLst>
                    <a:ext uri="{FF2B5EF4-FFF2-40B4-BE49-F238E27FC236}">
                      <a16:creationId xmlns:a16="http://schemas.microsoft.com/office/drawing/2014/main" id="{22DD1FF1-4F48-4C9B-914F-E3749F1C7E21}"/>
                    </a:ext>
                  </a:extLst>
                </p:cNvPr>
                <p:cNvSpPr/>
                <p:nvPr/>
              </p:nvSpPr>
              <p:spPr>
                <a:xfrm rot="4444740">
                  <a:off x="6236881" y="1238744"/>
                  <a:ext cx="42323" cy="28224"/>
                </a:xfrm>
                <a:custGeom>
                  <a:avLst/>
                  <a:gdLst/>
                  <a:ahLst/>
                  <a:cxnLst/>
                  <a:rect l="l" t="t" r="r" b="b"/>
                  <a:pathLst>
                    <a:path w="1693" h="1129" extrusionOk="0">
                      <a:moveTo>
                        <a:pt x="0" y="1129"/>
                      </a:moveTo>
                      <a:cubicBezTo>
                        <a:pt x="607" y="825"/>
                        <a:pt x="1213" y="480"/>
                        <a:pt x="1693" y="0"/>
                      </a:cubicBezTo>
                    </a:path>
                  </a:pathLst>
                </a:custGeom>
                <a:noFill/>
                <a:ln w="9525" cap="flat" cmpd="sng">
                  <a:solidFill>
                    <a:srgbClr val="30333B"/>
                  </a:solidFill>
                  <a:prstDash val="solid"/>
                  <a:round/>
                  <a:headEnd type="none" w="med" len="med"/>
                  <a:tailEnd type="none" w="med" len="med"/>
                </a:ln>
              </p:spPr>
            </p:sp>
            <p:sp>
              <p:nvSpPr>
                <p:cNvPr id="79" name="Google Shape;1031;p46">
                  <a:extLst>
                    <a:ext uri="{FF2B5EF4-FFF2-40B4-BE49-F238E27FC236}">
                      <a16:creationId xmlns:a16="http://schemas.microsoft.com/office/drawing/2014/main" id="{B2127FB5-50BC-4A7B-909E-6500CC4C98D7}"/>
                    </a:ext>
                  </a:extLst>
                </p:cNvPr>
                <p:cNvSpPr/>
                <p:nvPr/>
              </p:nvSpPr>
              <p:spPr>
                <a:xfrm rot="4444740">
                  <a:off x="6231202" y="1285965"/>
                  <a:ext cx="84646" cy="42323"/>
                </a:xfrm>
                <a:custGeom>
                  <a:avLst/>
                  <a:gdLst/>
                  <a:ahLst/>
                  <a:cxnLst/>
                  <a:rect l="l" t="t" r="r" b="b"/>
                  <a:pathLst>
                    <a:path w="3386" h="1693" extrusionOk="0">
                      <a:moveTo>
                        <a:pt x="3386" y="0"/>
                      </a:moveTo>
                      <a:cubicBezTo>
                        <a:pt x="2162" y="306"/>
                        <a:pt x="1197" y="1294"/>
                        <a:pt x="0" y="1693"/>
                      </a:cubicBezTo>
                    </a:path>
                  </a:pathLst>
                </a:custGeom>
                <a:noFill/>
                <a:ln w="9525" cap="flat" cmpd="sng">
                  <a:solidFill>
                    <a:srgbClr val="30333B"/>
                  </a:solidFill>
                  <a:prstDash val="solid"/>
                  <a:round/>
                  <a:headEnd type="none" w="med" len="med"/>
                  <a:tailEnd type="none" w="med" len="med"/>
                </a:ln>
              </p:spPr>
            </p:sp>
          </p:grpSp>
          <p:sp>
            <p:nvSpPr>
              <p:cNvPr id="77" name="Google Shape;1032;p46">
                <a:extLst>
                  <a:ext uri="{FF2B5EF4-FFF2-40B4-BE49-F238E27FC236}">
                    <a16:creationId xmlns:a16="http://schemas.microsoft.com/office/drawing/2014/main" id="{3F5AE4EC-58D0-4339-8568-4532C5B6E0AA}"/>
                  </a:ext>
                </a:extLst>
              </p:cNvPr>
              <p:cNvSpPr/>
              <p:nvPr/>
            </p:nvSpPr>
            <p:spPr>
              <a:xfrm rot="4444542">
                <a:off x="5424822" y="1748207"/>
                <a:ext cx="17380" cy="40547"/>
              </a:xfrm>
              <a:custGeom>
                <a:avLst/>
                <a:gdLst/>
                <a:ahLst/>
                <a:cxnLst/>
                <a:rect l="l" t="t" r="r" b="b"/>
                <a:pathLst>
                  <a:path w="847" h="1976" extrusionOk="0">
                    <a:moveTo>
                      <a:pt x="847" y="0"/>
                    </a:moveTo>
                    <a:cubicBezTo>
                      <a:pt x="424" y="988"/>
                      <a:pt x="424" y="988"/>
                      <a:pt x="0" y="1976"/>
                    </a:cubicBezTo>
                  </a:path>
                </a:pathLst>
              </a:custGeom>
              <a:noFill/>
              <a:ln w="9525" cap="flat" cmpd="sng">
                <a:solidFill>
                  <a:srgbClr val="30333B"/>
                </a:solidFill>
                <a:prstDash val="solid"/>
                <a:round/>
                <a:headEnd type="none" w="med" len="med"/>
                <a:tailEnd type="none" w="med" len="med"/>
              </a:ln>
            </p:spPr>
          </p:sp>
        </p:grpSp>
        <p:sp>
          <p:nvSpPr>
            <p:cNvPr id="72" name="Google Shape;1033;p46">
              <a:extLst>
                <a:ext uri="{FF2B5EF4-FFF2-40B4-BE49-F238E27FC236}">
                  <a16:creationId xmlns:a16="http://schemas.microsoft.com/office/drawing/2014/main" id="{31CCA278-FBE4-4A27-AEE9-A67E2758F259}"/>
                </a:ext>
              </a:extLst>
            </p:cNvPr>
            <p:cNvSpPr/>
            <p:nvPr/>
          </p:nvSpPr>
          <p:spPr>
            <a:xfrm>
              <a:off x="3310275" y="1602251"/>
              <a:ext cx="1906226" cy="228141"/>
            </a:xfrm>
            <a:custGeom>
              <a:avLst/>
              <a:gdLst/>
              <a:ahLst/>
              <a:cxnLst/>
              <a:rect l="l" t="t" r="r" b="b"/>
              <a:pathLst>
                <a:path w="92896" h="11118" extrusionOk="0">
                  <a:moveTo>
                    <a:pt x="92896" y="11118"/>
                  </a:moveTo>
                  <a:cubicBezTo>
                    <a:pt x="65156" y="-2752"/>
                    <a:pt x="29821" y="-2615"/>
                    <a:pt x="0" y="5905"/>
                  </a:cubicBezTo>
                </a:path>
              </a:pathLst>
            </a:custGeom>
            <a:noFill/>
            <a:ln w="9525" cap="flat" cmpd="sng">
              <a:solidFill>
                <a:srgbClr val="30333B"/>
              </a:solidFill>
              <a:prstDash val="solid"/>
              <a:round/>
              <a:headEnd type="none" w="med" len="med"/>
              <a:tailEnd type="none" w="med" len="med"/>
            </a:ln>
          </p:spPr>
        </p:sp>
        <p:sp>
          <p:nvSpPr>
            <p:cNvPr id="73" name="Google Shape;1034;p46">
              <a:extLst>
                <a:ext uri="{FF2B5EF4-FFF2-40B4-BE49-F238E27FC236}">
                  <a16:creationId xmlns:a16="http://schemas.microsoft.com/office/drawing/2014/main" id="{170909A5-724D-4AA9-8AFE-8F544A802CFA}"/>
                </a:ext>
              </a:extLst>
            </p:cNvPr>
            <p:cNvSpPr/>
            <p:nvPr/>
          </p:nvSpPr>
          <p:spPr>
            <a:xfrm>
              <a:off x="5651041" y="2076797"/>
              <a:ext cx="658097" cy="703487"/>
            </a:xfrm>
            <a:custGeom>
              <a:avLst/>
              <a:gdLst/>
              <a:ahLst/>
              <a:cxnLst/>
              <a:rect l="l" t="t" r="r" b="b"/>
              <a:pathLst>
                <a:path w="32071" h="34283" extrusionOk="0">
                  <a:moveTo>
                    <a:pt x="0" y="0"/>
                  </a:moveTo>
                  <a:cubicBezTo>
                    <a:pt x="13418" y="8051"/>
                    <a:pt x="25907" y="19900"/>
                    <a:pt x="32071" y="34283"/>
                  </a:cubicBezTo>
                </a:path>
              </a:pathLst>
            </a:custGeom>
            <a:noFill/>
            <a:ln w="9525" cap="flat" cmpd="sng">
              <a:solidFill>
                <a:srgbClr val="30333B"/>
              </a:solidFill>
              <a:prstDash val="solid"/>
              <a:round/>
              <a:headEnd type="none" w="med" len="med"/>
              <a:tailEnd type="none" w="med" len="med"/>
            </a:ln>
          </p:spPr>
        </p:sp>
      </p:grpSp>
      <p:grpSp>
        <p:nvGrpSpPr>
          <p:cNvPr id="83" name="Google Shape;1038;p46">
            <a:extLst>
              <a:ext uri="{FF2B5EF4-FFF2-40B4-BE49-F238E27FC236}">
                <a16:creationId xmlns:a16="http://schemas.microsoft.com/office/drawing/2014/main" id="{01A88753-FA6E-4C74-A615-C5AD288CAA16}"/>
              </a:ext>
            </a:extLst>
          </p:cNvPr>
          <p:cNvGrpSpPr/>
          <p:nvPr/>
        </p:nvGrpSpPr>
        <p:grpSpPr>
          <a:xfrm>
            <a:off x="2353016" y="4146397"/>
            <a:ext cx="1537000" cy="476233"/>
            <a:chOff x="2201150" y="3372614"/>
            <a:chExt cx="1152750" cy="357175"/>
          </a:xfrm>
        </p:grpSpPr>
        <p:sp>
          <p:nvSpPr>
            <p:cNvPr id="84" name="Google Shape;1039;p46">
              <a:extLst>
                <a:ext uri="{FF2B5EF4-FFF2-40B4-BE49-F238E27FC236}">
                  <a16:creationId xmlns:a16="http://schemas.microsoft.com/office/drawing/2014/main" id="{1C340B43-4ACF-4077-8303-2B5D30DADC4E}"/>
                </a:ext>
              </a:extLst>
            </p:cNvPr>
            <p:cNvSpPr/>
            <p:nvPr/>
          </p:nvSpPr>
          <p:spPr>
            <a:xfrm>
              <a:off x="2276025" y="3372614"/>
              <a:ext cx="1077875" cy="357175"/>
            </a:xfrm>
            <a:custGeom>
              <a:avLst/>
              <a:gdLst/>
              <a:ahLst/>
              <a:cxnLst/>
              <a:rect l="l" t="t" r="r" b="b"/>
              <a:pathLst>
                <a:path w="43115" h="14287" extrusionOk="0">
                  <a:moveTo>
                    <a:pt x="43115" y="13199"/>
                  </a:moveTo>
                  <a:cubicBezTo>
                    <a:pt x="28534" y="16844"/>
                    <a:pt x="10628" y="10628"/>
                    <a:pt x="0" y="0"/>
                  </a:cubicBezTo>
                </a:path>
              </a:pathLst>
            </a:custGeom>
            <a:noFill/>
            <a:ln w="9525" cap="flat" cmpd="sng">
              <a:solidFill>
                <a:srgbClr val="30333B"/>
              </a:solidFill>
              <a:prstDash val="solid"/>
              <a:round/>
              <a:headEnd type="none" w="med" len="med"/>
              <a:tailEnd type="none" w="med" len="med"/>
            </a:ln>
          </p:spPr>
        </p:sp>
        <p:sp>
          <p:nvSpPr>
            <p:cNvPr id="85" name="Google Shape;1040;p46">
              <a:extLst>
                <a:ext uri="{FF2B5EF4-FFF2-40B4-BE49-F238E27FC236}">
                  <a16:creationId xmlns:a16="http://schemas.microsoft.com/office/drawing/2014/main" id="{4F1138ED-4CA7-4A4B-AC87-4D6E55C0363C}"/>
                </a:ext>
              </a:extLst>
            </p:cNvPr>
            <p:cNvSpPr/>
            <p:nvPr/>
          </p:nvSpPr>
          <p:spPr>
            <a:xfrm>
              <a:off x="2201150" y="3446914"/>
              <a:ext cx="244875" cy="189575"/>
            </a:xfrm>
            <a:custGeom>
              <a:avLst/>
              <a:gdLst/>
              <a:ahLst/>
              <a:cxnLst/>
              <a:rect l="l" t="t" r="r" b="b"/>
              <a:pathLst>
                <a:path w="9795" h="7583" extrusionOk="0">
                  <a:moveTo>
                    <a:pt x="9795" y="7583"/>
                  </a:moveTo>
                  <a:cubicBezTo>
                    <a:pt x="5812" y="6496"/>
                    <a:pt x="1534" y="3834"/>
                    <a:pt x="0" y="0"/>
                  </a:cubicBezTo>
                </a:path>
              </a:pathLst>
            </a:custGeom>
            <a:noFill/>
            <a:ln w="9525" cap="flat" cmpd="sng">
              <a:solidFill>
                <a:srgbClr val="30333B"/>
              </a:solidFill>
              <a:prstDash val="solid"/>
              <a:round/>
              <a:headEnd type="none" w="med" len="med"/>
              <a:tailEnd type="none" w="med" len="med"/>
            </a:ln>
          </p:spPr>
        </p:sp>
      </p:grpSp>
      <p:sp>
        <p:nvSpPr>
          <p:cNvPr id="91" name="TextBox 90">
            <a:extLst>
              <a:ext uri="{FF2B5EF4-FFF2-40B4-BE49-F238E27FC236}">
                <a16:creationId xmlns:a16="http://schemas.microsoft.com/office/drawing/2014/main" id="{CD227CB1-7C30-4F90-BC7F-C4298B57514B}"/>
              </a:ext>
            </a:extLst>
          </p:cNvPr>
          <p:cNvSpPr txBox="1"/>
          <p:nvPr/>
        </p:nvSpPr>
        <p:spPr>
          <a:xfrm>
            <a:off x="1344140" y="1936108"/>
            <a:ext cx="2336549" cy="1938992"/>
          </a:xfrm>
          <a:prstGeom prst="rect">
            <a:avLst/>
          </a:prstGeom>
          <a:noFill/>
        </p:spPr>
        <p:txBody>
          <a:bodyPr wrap="square">
            <a:spAutoFit/>
          </a:bodyPr>
          <a:lstStyle/>
          <a:p>
            <a:pPr algn="ctr"/>
            <a:r>
              <a:rPr lang="vi-VN" sz="2400" dirty="0">
                <a:solidFill>
                  <a:srgbClr val="000000"/>
                </a:solidFill>
                <a:latin typeface="#9Slide03 Roboto Condensed" panose="02000000000000000000" pitchFamily="2" charset="0"/>
                <a:ea typeface="#9Slide03 Roboto Condensed" panose="02000000000000000000" pitchFamily="2" charset="0"/>
              </a:rPr>
              <a:t>Châu Á nằm ở bán cầu Bắc, là một bộ phận của lục địa Á –Âu.</a:t>
            </a:r>
            <a:r>
              <a:rPr lang="en-US" sz="2400" dirty="0">
                <a:solidFill>
                  <a:srgbClr val="000000"/>
                </a:solidFill>
                <a:latin typeface="#9Slide03 Roboto Condensed" panose="02000000000000000000" pitchFamily="2" charset="0"/>
                <a:ea typeface="#9Slide03 Roboto Condensed" panose="02000000000000000000" pitchFamily="2" charset="0"/>
              </a:rPr>
              <a:t> </a:t>
            </a:r>
          </a:p>
        </p:txBody>
      </p:sp>
      <p:grpSp>
        <p:nvGrpSpPr>
          <p:cNvPr id="5" name="Group 4"/>
          <p:cNvGrpSpPr/>
          <p:nvPr/>
        </p:nvGrpSpPr>
        <p:grpSpPr>
          <a:xfrm>
            <a:off x="9019758" y="2896500"/>
            <a:ext cx="3068953" cy="2634742"/>
            <a:chOff x="4761166" y="2525688"/>
            <a:chExt cx="3068953" cy="2244929"/>
          </a:xfrm>
        </p:grpSpPr>
        <p:grpSp>
          <p:nvGrpSpPr>
            <p:cNvPr id="59" name="Google Shape;1005;p46">
              <a:extLst>
                <a:ext uri="{FF2B5EF4-FFF2-40B4-BE49-F238E27FC236}">
                  <a16:creationId xmlns:a16="http://schemas.microsoft.com/office/drawing/2014/main" id="{8E60BCE1-8B26-408D-9C54-B7735F1630D1}"/>
                </a:ext>
              </a:extLst>
            </p:cNvPr>
            <p:cNvGrpSpPr/>
            <p:nvPr/>
          </p:nvGrpSpPr>
          <p:grpSpPr>
            <a:xfrm>
              <a:off x="4761166" y="2525688"/>
              <a:ext cx="3068953" cy="2244929"/>
              <a:chOff x="3398594" y="2258527"/>
              <a:chExt cx="2301715" cy="1683697"/>
            </a:xfrm>
          </p:grpSpPr>
          <p:sp>
            <p:nvSpPr>
              <p:cNvPr id="60" name="Google Shape;1006;p46">
                <a:extLst>
                  <a:ext uri="{FF2B5EF4-FFF2-40B4-BE49-F238E27FC236}">
                    <a16:creationId xmlns:a16="http://schemas.microsoft.com/office/drawing/2014/main" id="{7001F80C-EF45-4C89-B230-D21DD13205AF}"/>
                  </a:ext>
                </a:extLst>
              </p:cNvPr>
              <p:cNvSpPr/>
              <p:nvPr/>
            </p:nvSpPr>
            <p:spPr>
              <a:xfrm>
                <a:off x="3398594" y="2258527"/>
                <a:ext cx="2237634" cy="1637795"/>
              </a:xfrm>
              <a:custGeom>
                <a:avLst/>
                <a:gdLst/>
                <a:ahLst/>
                <a:cxnLst/>
                <a:rect l="l" t="t" r="r" b="b"/>
                <a:pathLst>
                  <a:path w="20640" h="19884" extrusionOk="0">
                    <a:moveTo>
                      <a:pt x="20238" y="1"/>
                    </a:moveTo>
                    <a:cubicBezTo>
                      <a:pt x="20222" y="33"/>
                      <a:pt x="20173" y="65"/>
                      <a:pt x="20125" y="65"/>
                    </a:cubicBezTo>
                    <a:cubicBezTo>
                      <a:pt x="16715" y="290"/>
                      <a:pt x="13320" y="435"/>
                      <a:pt x="9894" y="467"/>
                    </a:cubicBezTo>
                    <a:cubicBezTo>
                      <a:pt x="9433" y="471"/>
                      <a:pt x="8970" y="473"/>
                      <a:pt x="8507" y="473"/>
                    </a:cubicBezTo>
                    <a:cubicBezTo>
                      <a:pt x="7243" y="473"/>
                      <a:pt x="5974" y="459"/>
                      <a:pt x="4714" y="435"/>
                    </a:cubicBezTo>
                    <a:cubicBezTo>
                      <a:pt x="3154" y="403"/>
                      <a:pt x="1529" y="435"/>
                      <a:pt x="0" y="194"/>
                    </a:cubicBezTo>
                    <a:lnTo>
                      <a:pt x="0" y="194"/>
                    </a:lnTo>
                    <a:cubicBezTo>
                      <a:pt x="161" y="3475"/>
                      <a:pt x="81" y="6773"/>
                      <a:pt x="97" y="10055"/>
                    </a:cubicBezTo>
                    <a:cubicBezTo>
                      <a:pt x="129" y="13320"/>
                      <a:pt x="145" y="16570"/>
                      <a:pt x="161" y="19852"/>
                    </a:cubicBezTo>
                    <a:cubicBezTo>
                      <a:pt x="6918" y="19852"/>
                      <a:pt x="13658" y="19852"/>
                      <a:pt x="20415" y="19868"/>
                    </a:cubicBezTo>
                    <a:lnTo>
                      <a:pt x="20431" y="19884"/>
                    </a:lnTo>
                    <a:cubicBezTo>
                      <a:pt x="20415" y="19852"/>
                      <a:pt x="20415" y="19836"/>
                      <a:pt x="20415" y="19803"/>
                    </a:cubicBezTo>
                    <a:cubicBezTo>
                      <a:pt x="20511" y="13192"/>
                      <a:pt x="20640" y="6612"/>
                      <a:pt x="20399" y="1"/>
                    </a:cubicBezTo>
                    <a:close/>
                  </a:path>
                </a:pathLst>
              </a:custGeom>
              <a:solidFill>
                <a:srgbClr val="FFE6B0"/>
              </a:solidFill>
              <a:ln>
                <a:noFill/>
              </a:ln>
            </p:spPr>
            <p:txBody>
              <a:bodyPr spcFirstLastPara="1" wrap="square" lIns="121900" tIns="121900" rIns="121900" bIns="121900" anchor="ctr" anchorCtr="0">
                <a:noAutofit/>
              </a:bodyPr>
              <a:lstStyle/>
              <a:p>
                <a:pPr algn="ctr" defTabSz="1219170">
                  <a:buClr>
                    <a:srgbClr val="000000"/>
                  </a:buClr>
                  <a:defRPr/>
                </a:pPr>
                <a:r>
                  <a:rPr lang="en-US" sz="2600" b="1" kern="0" dirty="0" err="1">
                    <a:solidFill>
                      <a:srgbClr val="002060"/>
                    </a:solidFill>
                    <a:cs typeface="Arial"/>
                    <a:sym typeface="Arial"/>
                  </a:rPr>
                  <a:t>Có</a:t>
                </a:r>
                <a:r>
                  <a:rPr lang="en-US" sz="2600" b="1" kern="0" dirty="0">
                    <a:solidFill>
                      <a:srgbClr val="002060"/>
                    </a:solidFill>
                    <a:cs typeface="Arial"/>
                    <a:sym typeface="Arial"/>
                  </a:rPr>
                  <a:t> </a:t>
                </a:r>
                <a:r>
                  <a:rPr lang="en-US" sz="2600" b="1" kern="0" dirty="0" err="1">
                    <a:solidFill>
                      <a:srgbClr val="002060"/>
                    </a:solidFill>
                    <a:cs typeface="Arial"/>
                    <a:sym typeface="Arial"/>
                  </a:rPr>
                  <a:t>dạng</a:t>
                </a:r>
                <a:r>
                  <a:rPr lang="en-US" sz="2600" b="1" kern="0" dirty="0">
                    <a:solidFill>
                      <a:srgbClr val="002060"/>
                    </a:solidFill>
                    <a:cs typeface="Arial"/>
                    <a:sym typeface="Arial"/>
                  </a:rPr>
                  <a:t> </a:t>
                </a:r>
                <a:r>
                  <a:rPr lang="en-US" sz="2600" b="1" kern="0" dirty="0" err="1">
                    <a:solidFill>
                      <a:srgbClr val="002060"/>
                    </a:solidFill>
                    <a:cs typeface="Arial"/>
                    <a:sym typeface="Arial"/>
                  </a:rPr>
                  <a:t>hình</a:t>
                </a:r>
                <a:r>
                  <a:rPr lang="en-US" sz="2600" b="1" kern="0" dirty="0">
                    <a:solidFill>
                      <a:srgbClr val="002060"/>
                    </a:solidFill>
                    <a:cs typeface="Arial"/>
                    <a:sym typeface="Arial"/>
                  </a:rPr>
                  <a:t> </a:t>
                </a:r>
                <a:r>
                  <a:rPr lang="en-US" sz="2600" b="1" kern="0" dirty="0" err="1">
                    <a:solidFill>
                      <a:srgbClr val="002060"/>
                    </a:solidFill>
                    <a:cs typeface="Arial"/>
                    <a:sym typeface="Arial"/>
                  </a:rPr>
                  <a:t>khối</a:t>
                </a:r>
                <a:r>
                  <a:rPr lang="en-US" sz="2600" b="1" kern="0" dirty="0">
                    <a:solidFill>
                      <a:srgbClr val="002060"/>
                    </a:solidFill>
                    <a:cs typeface="Arial"/>
                    <a:sym typeface="Arial"/>
                  </a:rPr>
                  <a:t>, </a:t>
                </a:r>
                <a:r>
                  <a:rPr lang="en-US" sz="2600" b="1" kern="0" dirty="0" err="1">
                    <a:solidFill>
                      <a:srgbClr val="002060"/>
                    </a:solidFill>
                    <a:cs typeface="Arial"/>
                    <a:sym typeface="Arial"/>
                  </a:rPr>
                  <a:t>là</a:t>
                </a:r>
                <a:r>
                  <a:rPr lang="en-US" sz="2600" b="1" kern="0" dirty="0">
                    <a:solidFill>
                      <a:srgbClr val="002060"/>
                    </a:solidFill>
                    <a:cs typeface="Arial"/>
                    <a:sym typeface="Arial"/>
                  </a:rPr>
                  <a:t> </a:t>
                </a:r>
                <a:r>
                  <a:rPr lang="en-US" sz="2600" b="1" kern="0" dirty="0" err="1">
                    <a:solidFill>
                      <a:srgbClr val="002060"/>
                    </a:solidFill>
                    <a:cs typeface="Arial"/>
                    <a:sym typeface="Arial"/>
                  </a:rPr>
                  <a:t>châu</a:t>
                </a:r>
                <a:r>
                  <a:rPr lang="en-US" sz="2600" b="1" kern="0" dirty="0">
                    <a:solidFill>
                      <a:srgbClr val="002060"/>
                    </a:solidFill>
                    <a:cs typeface="Arial"/>
                    <a:sym typeface="Arial"/>
                  </a:rPr>
                  <a:t> </a:t>
                </a:r>
                <a:r>
                  <a:rPr lang="en-US" sz="2600" b="1" kern="0" dirty="0" err="1">
                    <a:solidFill>
                      <a:srgbClr val="002060"/>
                    </a:solidFill>
                    <a:cs typeface="Arial"/>
                    <a:sym typeface="Arial"/>
                  </a:rPr>
                  <a:t>lục</a:t>
                </a:r>
                <a:r>
                  <a:rPr lang="en-US" sz="2600" b="1" kern="0" dirty="0">
                    <a:solidFill>
                      <a:srgbClr val="002060"/>
                    </a:solidFill>
                    <a:cs typeface="Arial"/>
                    <a:sym typeface="Arial"/>
                  </a:rPr>
                  <a:t> </a:t>
                </a:r>
                <a:r>
                  <a:rPr lang="en-US" sz="2600" b="1" kern="0" dirty="0" err="1">
                    <a:solidFill>
                      <a:srgbClr val="002060"/>
                    </a:solidFill>
                    <a:cs typeface="Arial"/>
                    <a:sym typeface="Arial"/>
                  </a:rPr>
                  <a:t>có</a:t>
                </a:r>
                <a:r>
                  <a:rPr lang="en-US" sz="2600" b="1" kern="0" dirty="0">
                    <a:solidFill>
                      <a:srgbClr val="002060"/>
                    </a:solidFill>
                    <a:cs typeface="Arial"/>
                    <a:sym typeface="Arial"/>
                  </a:rPr>
                  <a:t> </a:t>
                </a:r>
                <a:r>
                  <a:rPr lang="en-US" sz="2600" b="1" kern="0" dirty="0" err="1">
                    <a:solidFill>
                      <a:srgbClr val="002060"/>
                    </a:solidFill>
                    <a:cs typeface="Arial"/>
                    <a:sym typeface="Arial"/>
                  </a:rPr>
                  <a:t>diện</a:t>
                </a:r>
                <a:r>
                  <a:rPr lang="en-US" sz="2600" b="1" kern="0" dirty="0">
                    <a:solidFill>
                      <a:srgbClr val="002060"/>
                    </a:solidFill>
                    <a:cs typeface="Arial"/>
                    <a:sym typeface="Arial"/>
                  </a:rPr>
                  <a:t> </a:t>
                </a:r>
                <a:r>
                  <a:rPr lang="en-US" sz="2600" b="1" kern="0" dirty="0" err="1">
                    <a:solidFill>
                      <a:srgbClr val="002060"/>
                    </a:solidFill>
                    <a:cs typeface="Arial"/>
                    <a:sym typeface="Arial"/>
                  </a:rPr>
                  <a:t>tích</a:t>
                </a:r>
                <a:r>
                  <a:rPr lang="en-US" sz="2600" b="1" kern="0" dirty="0">
                    <a:solidFill>
                      <a:srgbClr val="002060"/>
                    </a:solidFill>
                    <a:cs typeface="Arial"/>
                    <a:sym typeface="Arial"/>
                  </a:rPr>
                  <a:t> </a:t>
                </a:r>
                <a:r>
                  <a:rPr lang="en-US" sz="2600" b="1" kern="0" dirty="0" err="1">
                    <a:solidFill>
                      <a:srgbClr val="002060"/>
                    </a:solidFill>
                    <a:cs typeface="Arial"/>
                    <a:sym typeface="Arial"/>
                  </a:rPr>
                  <a:t>lớn</a:t>
                </a:r>
                <a:r>
                  <a:rPr lang="en-US" sz="2600" b="1" kern="0" dirty="0">
                    <a:solidFill>
                      <a:srgbClr val="002060"/>
                    </a:solidFill>
                    <a:cs typeface="Arial"/>
                    <a:sym typeface="Arial"/>
                  </a:rPr>
                  <a:t> </a:t>
                </a:r>
                <a:r>
                  <a:rPr lang="en-US" sz="2600" b="1" kern="0" dirty="0" err="1">
                    <a:solidFill>
                      <a:srgbClr val="002060"/>
                    </a:solidFill>
                    <a:cs typeface="Arial"/>
                    <a:sym typeface="Arial"/>
                  </a:rPr>
                  <a:t>nhất</a:t>
                </a:r>
                <a:r>
                  <a:rPr lang="en-US" sz="2600" b="1" kern="0" dirty="0">
                    <a:solidFill>
                      <a:srgbClr val="002060"/>
                    </a:solidFill>
                    <a:cs typeface="Arial"/>
                    <a:sym typeface="Arial"/>
                  </a:rPr>
                  <a:t> </a:t>
                </a:r>
                <a:r>
                  <a:rPr lang="en-US" sz="2600" b="1" kern="0" dirty="0" err="1">
                    <a:solidFill>
                      <a:srgbClr val="002060"/>
                    </a:solidFill>
                    <a:cs typeface="Arial"/>
                    <a:sym typeface="Arial"/>
                  </a:rPr>
                  <a:t>thế</a:t>
                </a:r>
                <a:r>
                  <a:rPr lang="en-US" sz="2600" b="1" kern="0" dirty="0">
                    <a:solidFill>
                      <a:srgbClr val="002060"/>
                    </a:solidFill>
                    <a:cs typeface="Arial"/>
                    <a:sym typeface="Arial"/>
                  </a:rPr>
                  <a:t> </a:t>
                </a:r>
                <a:r>
                  <a:rPr lang="en-US" sz="2600" b="1" kern="0" dirty="0" err="1">
                    <a:solidFill>
                      <a:srgbClr val="002060"/>
                    </a:solidFill>
                    <a:cs typeface="Arial"/>
                    <a:sym typeface="Arial"/>
                  </a:rPr>
                  <a:t>giới</a:t>
                </a:r>
                <a:r>
                  <a:rPr lang="en-US" sz="2600" b="1" kern="0" dirty="0">
                    <a:solidFill>
                      <a:srgbClr val="002060"/>
                    </a:solidFill>
                    <a:cs typeface="Arial"/>
                    <a:sym typeface="Arial"/>
                  </a:rPr>
                  <a:t>  (44,4 </a:t>
                </a:r>
                <a:r>
                  <a:rPr lang="en-US" sz="2600" b="1" kern="0" dirty="0" err="1">
                    <a:solidFill>
                      <a:srgbClr val="002060"/>
                    </a:solidFill>
                    <a:cs typeface="Arial"/>
                    <a:sym typeface="Arial"/>
                  </a:rPr>
                  <a:t>triệu</a:t>
                </a:r>
                <a:r>
                  <a:rPr lang="en-US" sz="2600" b="1" kern="0" dirty="0">
                    <a:solidFill>
                      <a:srgbClr val="002060"/>
                    </a:solidFill>
                    <a:cs typeface="Arial"/>
                    <a:sym typeface="Arial"/>
                  </a:rPr>
                  <a:t> km</a:t>
                </a:r>
                <a:r>
                  <a:rPr lang="en-US" sz="2600" b="1" kern="0" baseline="30000" dirty="0">
                    <a:solidFill>
                      <a:srgbClr val="002060"/>
                    </a:solidFill>
                    <a:cs typeface="Arial"/>
                    <a:sym typeface="Arial"/>
                  </a:rPr>
                  <a:t>2</a:t>
                </a:r>
                <a:r>
                  <a:rPr lang="en-US" sz="2600" b="1" kern="0" dirty="0">
                    <a:solidFill>
                      <a:srgbClr val="002060"/>
                    </a:solidFill>
                    <a:cs typeface="Arial"/>
                    <a:sym typeface="Arial"/>
                  </a:rPr>
                  <a:t> – </a:t>
                </a:r>
                <a:r>
                  <a:rPr lang="en-US" sz="2600" b="1" kern="0" dirty="0" err="1">
                    <a:solidFill>
                      <a:srgbClr val="002060"/>
                    </a:solidFill>
                    <a:cs typeface="Arial"/>
                    <a:sym typeface="Arial"/>
                  </a:rPr>
                  <a:t>kể</a:t>
                </a:r>
                <a:r>
                  <a:rPr lang="en-US" sz="2600" b="1" kern="0" dirty="0">
                    <a:solidFill>
                      <a:srgbClr val="002060"/>
                    </a:solidFill>
                    <a:cs typeface="Arial"/>
                    <a:sym typeface="Arial"/>
                  </a:rPr>
                  <a:t> </a:t>
                </a:r>
                <a:r>
                  <a:rPr lang="en-US" sz="2600" b="1" kern="0" dirty="0" err="1">
                    <a:solidFill>
                      <a:srgbClr val="002060"/>
                    </a:solidFill>
                    <a:cs typeface="Arial"/>
                    <a:sym typeface="Arial"/>
                  </a:rPr>
                  <a:t>cả</a:t>
                </a:r>
                <a:r>
                  <a:rPr lang="en-US" sz="2600" b="1" kern="0" dirty="0">
                    <a:solidFill>
                      <a:srgbClr val="002060"/>
                    </a:solidFill>
                    <a:cs typeface="Arial"/>
                    <a:sym typeface="Arial"/>
                  </a:rPr>
                  <a:t> </a:t>
                </a:r>
                <a:r>
                  <a:rPr lang="en-US" sz="2600" b="1" kern="0" dirty="0" err="1">
                    <a:solidFill>
                      <a:srgbClr val="002060"/>
                    </a:solidFill>
                    <a:cs typeface="Arial"/>
                    <a:sym typeface="Arial"/>
                  </a:rPr>
                  <a:t>các</a:t>
                </a:r>
                <a:r>
                  <a:rPr lang="en-US" sz="2600" b="1" kern="0" dirty="0">
                    <a:solidFill>
                      <a:srgbClr val="002060"/>
                    </a:solidFill>
                    <a:cs typeface="Arial"/>
                    <a:sym typeface="Arial"/>
                  </a:rPr>
                  <a:t> </a:t>
                </a:r>
                <a:r>
                  <a:rPr lang="en-US" sz="2600" b="1" kern="0" dirty="0" err="1">
                    <a:solidFill>
                      <a:srgbClr val="002060"/>
                    </a:solidFill>
                    <a:cs typeface="Arial"/>
                    <a:sym typeface="Arial"/>
                  </a:rPr>
                  <a:t>đảo</a:t>
                </a:r>
                <a:r>
                  <a:rPr lang="en-US" sz="2600" b="1" kern="0" dirty="0">
                    <a:solidFill>
                      <a:srgbClr val="002060"/>
                    </a:solidFill>
                    <a:cs typeface="Arial"/>
                    <a:sym typeface="Arial"/>
                  </a:rPr>
                  <a:t>) </a:t>
                </a:r>
                <a:endParaRPr sz="2600" b="1" kern="0" dirty="0">
                  <a:solidFill>
                    <a:srgbClr val="002060"/>
                  </a:solidFill>
                  <a:cs typeface="Arial"/>
                  <a:sym typeface="Arial"/>
                </a:endParaRPr>
              </a:p>
            </p:txBody>
          </p:sp>
          <p:sp>
            <p:nvSpPr>
              <p:cNvPr id="61" name="Google Shape;1007;p46">
                <a:extLst>
                  <a:ext uri="{FF2B5EF4-FFF2-40B4-BE49-F238E27FC236}">
                    <a16:creationId xmlns:a16="http://schemas.microsoft.com/office/drawing/2014/main" id="{A3184408-EE22-427A-9975-3A7994EFF107}"/>
                  </a:ext>
                </a:extLst>
              </p:cNvPr>
              <p:cNvSpPr/>
              <p:nvPr/>
            </p:nvSpPr>
            <p:spPr>
              <a:xfrm>
                <a:off x="3462675" y="2304429"/>
                <a:ext cx="2237634" cy="1637795"/>
              </a:xfrm>
              <a:custGeom>
                <a:avLst/>
                <a:gdLst/>
                <a:ahLst/>
                <a:cxnLst/>
                <a:rect l="l" t="t" r="r" b="b"/>
                <a:pathLst>
                  <a:path w="20640" h="19884" extrusionOk="0">
                    <a:moveTo>
                      <a:pt x="20238" y="1"/>
                    </a:moveTo>
                    <a:cubicBezTo>
                      <a:pt x="20222" y="33"/>
                      <a:pt x="20173" y="65"/>
                      <a:pt x="20125" y="65"/>
                    </a:cubicBezTo>
                    <a:cubicBezTo>
                      <a:pt x="16715" y="290"/>
                      <a:pt x="13320" y="435"/>
                      <a:pt x="9894" y="467"/>
                    </a:cubicBezTo>
                    <a:cubicBezTo>
                      <a:pt x="9433" y="471"/>
                      <a:pt x="8970" y="473"/>
                      <a:pt x="8507" y="473"/>
                    </a:cubicBezTo>
                    <a:cubicBezTo>
                      <a:pt x="7243" y="473"/>
                      <a:pt x="5974" y="459"/>
                      <a:pt x="4714" y="435"/>
                    </a:cubicBezTo>
                    <a:cubicBezTo>
                      <a:pt x="3154" y="403"/>
                      <a:pt x="1529" y="435"/>
                      <a:pt x="0" y="194"/>
                    </a:cubicBezTo>
                    <a:lnTo>
                      <a:pt x="0" y="194"/>
                    </a:lnTo>
                    <a:cubicBezTo>
                      <a:pt x="161" y="3475"/>
                      <a:pt x="81" y="6773"/>
                      <a:pt x="97" y="10055"/>
                    </a:cubicBezTo>
                    <a:cubicBezTo>
                      <a:pt x="129" y="13320"/>
                      <a:pt x="145" y="16570"/>
                      <a:pt x="161" y="19852"/>
                    </a:cubicBezTo>
                    <a:cubicBezTo>
                      <a:pt x="6918" y="19852"/>
                      <a:pt x="13658" y="19852"/>
                      <a:pt x="20415" y="19868"/>
                    </a:cubicBezTo>
                    <a:lnTo>
                      <a:pt x="20431" y="19884"/>
                    </a:lnTo>
                    <a:cubicBezTo>
                      <a:pt x="20415" y="19852"/>
                      <a:pt x="20415" y="19836"/>
                      <a:pt x="20415" y="19803"/>
                    </a:cubicBezTo>
                    <a:cubicBezTo>
                      <a:pt x="20511" y="13192"/>
                      <a:pt x="20640" y="6612"/>
                      <a:pt x="20399" y="1"/>
                    </a:cubicBezTo>
                    <a:close/>
                  </a:path>
                </a:pathLst>
              </a:custGeom>
              <a:noFill/>
              <a:ln w="9525" cap="flat" cmpd="sng">
                <a:solidFill>
                  <a:srgbClr val="151D3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92" name="TextBox 91">
              <a:extLst>
                <a:ext uri="{FF2B5EF4-FFF2-40B4-BE49-F238E27FC236}">
                  <a16:creationId xmlns:a16="http://schemas.microsoft.com/office/drawing/2014/main" id="{94B6E62B-DC19-4F0B-B562-F6E7F58CCE4C}"/>
                </a:ext>
              </a:extLst>
            </p:cNvPr>
            <p:cNvSpPr txBox="1"/>
            <p:nvPr/>
          </p:nvSpPr>
          <p:spPr>
            <a:xfrm>
              <a:off x="4878846" y="2941217"/>
              <a:ext cx="2856078" cy="393361"/>
            </a:xfrm>
            <a:prstGeom prst="rect">
              <a:avLst/>
            </a:prstGeom>
            <a:noFill/>
          </p:spPr>
          <p:txBody>
            <a:bodyPr wrap="square">
              <a:spAutoFit/>
            </a:bodyPr>
            <a:lstStyle/>
            <a:p>
              <a:pPr algn="just"/>
              <a:endParaRPr lang="vi-VN" sz="2400" dirty="0">
                <a:solidFill>
                  <a:srgbClr val="000000"/>
                </a:solidFill>
                <a:latin typeface="#9Slide03 Roboto Condensed" panose="02000000000000000000" pitchFamily="2" charset="0"/>
                <a:ea typeface="#9Slide03 Roboto Condensed" panose="02000000000000000000" pitchFamily="2" charset="0"/>
              </a:endParaRPr>
            </a:p>
          </p:txBody>
        </p:sp>
      </p:grpSp>
      <p:grpSp>
        <p:nvGrpSpPr>
          <p:cNvPr id="4" name="Group 3"/>
          <p:cNvGrpSpPr/>
          <p:nvPr/>
        </p:nvGrpSpPr>
        <p:grpSpPr>
          <a:xfrm>
            <a:off x="6306694" y="3475722"/>
            <a:ext cx="2659781" cy="2233337"/>
            <a:chOff x="8180804" y="3340488"/>
            <a:chExt cx="3055696" cy="2233337"/>
          </a:xfrm>
        </p:grpSpPr>
        <p:grpSp>
          <p:nvGrpSpPr>
            <p:cNvPr id="62" name="Google Shape;1008;p46">
              <a:extLst>
                <a:ext uri="{FF2B5EF4-FFF2-40B4-BE49-F238E27FC236}">
                  <a16:creationId xmlns:a16="http://schemas.microsoft.com/office/drawing/2014/main" id="{2ADA5187-002E-4562-A776-75BFB0211FD1}"/>
                </a:ext>
              </a:extLst>
            </p:cNvPr>
            <p:cNvGrpSpPr/>
            <p:nvPr/>
          </p:nvGrpSpPr>
          <p:grpSpPr>
            <a:xfrm>
              <a:off x="8180804" y="3340488"/>
              <a:ext cx="3055696" cy="2233337"/>
              <a:chOff x="5963323" y="2869627"/>
              <a:chExt cx="2291772" cy="1675003"/>
            </a:xfrm>
          </p:grpSpPr>
          <p:sp>
            <p:nvSpPr>
              <p:cNvPr id="63" name="Google Shape;1009;p46">
                <a:extLst>
                  <a:ext uri="{FF2B5EF4-FFF2-40B4-BE49-F238E27FC236}">
                    <a16:creationId xmlns:a16="http://schemas.microsoft.com/office/drawing/2014/main" id="{DAF7D5B4-E82B-4A89-8498-BA4A81D12A12}"/>
                  </a:ext>
                </a:extLst>
              </p:cNvPr>
              <p:cNvSpPr/>
              <p:nvPr/>
            </p:nvSpPr>
            <p:spPr>
              <a:xfrm rot="16213670" flipH="1">
                <a:off x="6268269" y="2564681"/>
                <a:ext cx="1620522" cy="223041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C7F0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64" name="Google Shape;1010;p46">
                <a:extLst>
                  <a:ext uri="{FF2B5EF4-FFF2-40B4-BE49-F238E27FC236}">
                    <a16:creationId xmlns:a16="http://schemas.microsoft.com/office/drawing/2014/main" id="{CE2826C6-98FA-4686-9F56-3B75A6298AA3}"/>
                  </a:ext>
                </a:extLst>
              </p:cNvPr>
              <p:cNvSpPr/>
              <p:nvPr/>
            </p:nvSpPr>
            <p:spPr>
              <a:xfrm rot="-5386330" flipH="1">
                <a:off x="6329627" y="2619162"/>
                <a:ext cx="1620522" cy="223041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noFill/>
              <a:ln w="9525" cap="flat" cmpd="sng">
                <a:solidFill>
                  <a:srgbClr val="151D3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93" name="TextBox 92">
              <a:extLst>
                <a:ext uri="{FF2B5EF4-FFF2-40B4-BE49-F238E27FC236}">
                  <a16:creationId xmlns:a16="http://schemas.microsoft.com/office/drawing/2014/main" id="{F25E485C-50ED-4041-9762-D958413FB4F5}"/>
                </a:ext>
              </a:extLst>
            </p:cNvPr>
            <p:cNvSpPr txBox="1"/>
            <p:nvPr/>
          </p:nvSpPr>
          <p:spPr>
            <a:xfrm>
              <a:off x="8460749" y="3560034"/>
              <a:ext cx="2447919" cy="1692771"/>
            </a:xfrm>
            <a:prstGeom prst="rect">
              <a:avLst/>
            </a:prstGeom>
            <a:noFill/>
          </p:spPr>
          <p:txBody>
            <a:bodyPr wrap="square">
              <a:spAutoFit/>
            </a:bodyPr>
            <a:lstStyle/>
            <a:p>
              <a:pPr algn="just"/>
              <a:r>
                <a:rPr lang="vi-VN" sz="2600" b="1" dirty="0">
                  <a:solidFill>
                    <a:srgbClr val="FF0066"/>
                  </a:solidFill>
                  <a:latin typeface="#9Slide03 Roboto Condensed" panose="02000000000000000000" pitchFamily="2" charset="0"/>
                  <a:ea typeface="#9Slide03 Roboto Condensed" panose="02000000000000000000" pitchFamily="2" charset="0"/>
                </a:rPr>
                <a:t>Tiếp giáp</a:t>
              </a:r>
              <a:r>
                <a:rPr lang="en-US" sz="2600" b="1" dirty="0">
                  <a:solidFill>
                    <a:srgbClr val="FF0066"/>
                  </a:solidFill>
                  <a:latin typeface="#9Slide03 Roboto Condensed" panose="02000000000000000000" pitchFamily="2" charset="0"/>
                  <a:ea typeface="#9Slide03 Roboto Condensed" panose="02000000000000000000" pitchFamily="2" charset="0"/>
                </a:rPr>
                <a:t> </a:t>
              </a:r>
              <a:r>
                <a:rPr lang="en-US" sz="2600" b="1" dirty="0" err="1">
                  <a:solidFill>
                    <a:srgbClr val="FF0066"/>
                  </a:solidFill>
                  <a:latin typeface="#9Slide03 Roboto Condensed" panose="02000000000000000000" pitchFamily="2" charset="0"/>
                  <a:ea typeface="#9Slide03 Roboto Condensed" panose="02000000000000000000" pitchFamily="2" charset="0"/>
                </a:rPr>
                <a:t>với</a:t>
              </a:r>
              <a:r>
                <a:rPr lang="en-US" sz="2600" b="1" dirty="0">
                  <a:solidFill>
                    <a:srgbClr val="FF0066"/>
                  </a:solidFill>
                  <a:latin typeface="#9Slide03 Roboto Condensed" panose="02000000000000000000" pitchFamily="2" charset="0"/>
                  <a:ea typeface="#9Slide03 Roboto Condensed" panose="02000000000000000000" pitchFamily="2" charset="0"/>
                </a:rPr>
                <a:t> 2 </a:t>
              </a:r>
              <a:r>
                <a:rPr lang="en-US" sz="2600" b="1" dirty="0" err="1">
                  <a:solidFill>
                    <a:srgbClr val="FF0066"/>
                  </a:solidFill>
                  <a:latin typeface="#9Slide03 Roboto Condensed" panose="02000000000000000000" pitchFamily="2" charset="0"/>
                  <a:ea typeface="#9Slide03 Roboto Condensed" panose="02000000000000000000" pitchFamily="2" charset="0"/>
                </a:rPr>
                <a:t>châu</a:t>
              </a:r>
              <a:r>
                <a:rPr lang="en-US" sz="2600" b="1" dirty="0">
                  <a:solidFill>
                    <a:srgbClr val="FF0066"/>
                  </a:solidFill>
                  <a:latin typeface="#9Slide03 Roboto Condensed" panose="02000000000000000000" pitchFamily="2" charset="0"/>
                  <a:ea typeface="#9Slide03 Roboto Condensed" panose="02000000000000000000" pitchFamily="2" charset="0"/>
                </a:rPr>
                <a:t> </a:t>
              </a:r>
              <a:r>
                <a:rPr lang="en-US" sz="2600" b="1" dirty="0" err="1">
                  <a:solidFill>
                    <a:srgbClr val="FF0066"/>
                  </a:solidFill>
                  <a:latin typeface="#9Slide03 Roboto Condensed" panose="02000000000000000000" pitchFamily="2" charset="0"/>
                  <a:ea typeface="#9Slide03 Roboto Condensed" panose="02000000000000000000" pitchFamily="2" charset="0"/>
                </a:rPr>
                <a:t>lục</a:t>
              </a:r>
              <a:r>
                <a:rPr lang="en-US" sz="2600" b="1" dirty="0">
                  <a:solidFill>
                    <a:srgbClr val="FF0066"/>
                  </a:solidFill>
                  <a:latin typeface="#9Slide03 Roboto Condensed" panose="02000000000000000000" pitchFamily="2" charset="0"/>
                  <a:ea typeface="#9Slide03 Roboto Condensed" panose="02000000000000000000" pitchFamily="2" charset="0"/>
                </a:rPr>
                <a:t> </a:t>
              </a:r>
              <a:r>
                <a:rPr lang="en-US" sz="2600" b="1" dirty="0" err="1">
                  <a:solidFill>
                    <a:srgbClr val="FF0066"/>
                  </a:solidFill>
                  <a:latin typeface="#9Slide03 Roboto Condensed" panose="02000000000000000000" pitchFamily="2" charset="0"/>
                  <a:ea typeface="#9Slide03 Roboto Condensed" panose="02000000000000000000" pitchFamily="2" charset="0"/>
                </a:rPr>
                <a:t>và</a:t>
              </a:r>
              <a:r>
                <a:rPr lang="en-US" sz="2600" b="1" dirty="0">
                  <a:solidFill>
                    <a:srgbClr val="FF0066"/>
                  </a:solidFill>
                  <a:latin typeface="#9Slide03 Roboto Condensed" panose="02000000000000000000" pitchFamily="2" charset="0"/>
                  <a:ea typeface="#9Slide03 Roboto Condensed" panose="02000000000000000000" pitchFamily="2" charset="0"/>
                </a:rPr>
                <a:t> 3 </a:t>
              </a:r>
              <a:r>
                <a:rPr lang="en-US" sz="2600" b="1" dirty="0" err="1">
                  <a:solidFill>
                    <a:srgbClr val="FF0066"/>
                  </a:solidFill>
                  <a:latin typeface="#9Slide03 Roboto Condensed" panose="02000000000000000000" pitchFamily="2" charset="0"/>
                  <a:ea typeface="#9Slide03 Roboto Condensed" panose="02000000000000000000" pitchFamily="2" charset="0"/>
                </a:rPr>
                <a:t>đại</a:t>
              </a:r>
              <a:r>
                <a:rPr lang="en-US" sz="2600" b="1" dirty="0">
                  <a:solidFill>
                    <a:srgbClr val="FF0066"/>
                  </a:solidFill>
                  <a:latin typeface="#9Slide03 Roboto Condensed" panose="02000000000000000000" pitchFamily="2" charset="0"/>
                  <a:ea typeface="#9Slide03 Roboto Condensed" panose="02000000000000000000" pitchFamily="2" charset="0"/>
                </a:rPr>
                <a:t> </a:t>
              </a:r>
              <a:r>
                <a:rPr lang="en-US" sz="2600" b="1" dirty="0" err="1">
                  <a:solidFill>
                    <a:srgbClr val="FF0066"/>
                  </a:solidFill>
                  <a:latin typeface="#9Slide03 Roboto Condensed" panose="02000000000000000000" pitchFamily="2" charset="0"/>
                  <a:ea typeface="#9Slide03 Roboto Condensed" panose="02000000000000000000" pitchFamily="2" charset="0"/>
                </a:rPr>
                <a:t>dương</a:t>
              </a:r>
              <a:endParaRPr lang="vi-VN" sz="2600" b="1" dirty="0">
                <a:solidFill>
                  <a:srgbClr val="FF0066"/>
                </a:solidFill>
                <a:latin typeface="#9Slide03 Roboto Condensed" panose="02000000000000000000" pitchFamily="2" charset="0"/>
                <a:ea typeface="#9Slide03 Roboto Condensed" panose="02000000000000000000" pitchFamily="2" charset="0"/>
              </a:endParaRPr>
            </a:p>
          </p:txBody>
        </p:sp>
      </p:grpSp>
      <p:pic>
        <p:nvPicPr>
          <p:cNvPr id="96" name="Picture 2" descr="Google Bản Đồ Máy Tính Biểu Tượng - bản đồ png tải về - Miễn phí trong suốt  Khu Vực png Tải về.">
            <a:extLst>
              <a:ext uri="{FF2B5EF4-FFF2-40B4-BE49-F238E27FC236}">
                <a16:creationId xmlns:a16="http://schemas.microsoft.com/office/drawing/2014/main" id="{F4F34B3A-6272-4EBE-928F-76DFD9275F6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500" l="10000" r="90000">
                        <a14:foregroundMark x1="46333" y1="14423" x2="51111" y2="40577"/>
                        <a14:foregroundMark x1="42778" y1="33846" x2="52556" y2="20769"/>
                        <a14:foregroundMark x1="39667" y1="37885" x2="32333" y2="66154"/>
                        <a14:foregroundMark x1="33000" y1="65577" x2="49889" y2="68269"/>
                        <a14:foregroundMark x1="54889" y1="64423" x2="70000" y2="70000"/>
                        <a14:foregroundMark x1="56667" y1="36923" x2="60556" y2="47308"/>
                      </a14:backgroundRemoval>
                    </a14:imgEffect>
                  </a14:imgLayer>
                </a14:imgProps>
              </a:ext>
              <a:ext uri="{28A0092B-C50C-407E-A947-70E740481C1C}">
                <a14:useLocalDpi xmlns:a14="http://schemas.microsoft.com/office/drawing/2010/main" val="0"/>
              </a:ext>
            </a:extLst>
          </a:blip>
          <a:srcRect/>
          <a:stretch>
            <a:fillRect/>
          </a:stretch>
        </p:blipFill>
        <p:spPr bwMode="auto">
          <a:xfrm>
            <a:off x="-299442" y="2292133"/>
            <a:ext cx="2038301" cy="117768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hâu Á – Wikipedia tiếng Việt">
            <a:extLst>
              <a:ext uri="{FF2B5EF4-FFF2-40B4-BE49-F238E27FC236}">
                <a16:creationId xmlns:a16="http://schemas.microsoft.com/office/drawing/2014/main" id="{19519D6C-7D00-4731-8D60-60463488AF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64574" y="1670260"/>
            <a:ext cx="1226242" cy="1226241"/>
          </a:xfrm>
          <a:prstGeom prst="rect">
            <a:avLst/>
          </a:prstGeom>
          <a:noFill/>
          <a:extLst>
            <a:ext uri="{909E8E84-426E-40DD-AFC4-6F175D3DCCD1}">
              <a14:hiddenFill xmlns:a14="http://schemas.microsoft.com/office/drawing/2010/main">
                <a:solidFill>
                  <a:srgbClr val="FFFFFF"/>
                </a:solidFill>
              </a14:hiddenFill>
            </a:ext>
          </a:extLst>
        </p:spPr>
      </p:pic>
      <p:sp>
        <p:nvSpPr>
          <p:cNvPr id="3" name="Diamond 2"/>
          <p:cNvSpPr/>
          <p:nvPr/>
        </p:nvSpPr>
        <p:spPr>
          <a:xfrm>
            <a:off x="121647" y="762068"/>
            <a:ext cx="1196121" cy="1448080"/>
          </a:xfrm>
          <a:prstGeom prst="diamond">
            <a:avLst/>
          </a:prstGeom>
          <a:solidFill>
            <a:srgbClr val="CCD8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Vị</a:t>
            </a:r>
            <a:r>
              <a:rPr lang="en-US" sz="3200" b="1" dirty="0">
                <a:solidFill>
                  <a:srgbClr val="002060"/>
                </a:solidFill>
              </a:rPr>
              <a:t> </a:t>
            </a:r>
            <a:r>
              <a:rPr lang="en-US" sz="3200" b="1" dirty="0" err="1">
                <a:solidFill>
                  <a:srgbClr val="002060"/>
                </a:solidFill>
              </a:rPr>
              <a:t>trí</a:t>
            </a:r>
            <a:endParaRPr lang="en-US" sz="3200" b="1" dirty="0">
              <a:solidFill>
                <a:srgbClr val="002060"/>
              </a:solidFill>
            </a:endParaRPr>
          </a:p>
        </p:txBody>
      </p:sp>
      <p:grpSp>
        <p:nvGrpSpPr>
          <p:cNvPr id="39" name="Google Shape;1011;p46">
            <a:extLst>
              <a:ext uri="{FF2B5EF4-FFF2-40B4-BE49-F238E27FC236}">
                <a16:creationId xmlns:a16="http://schemas.microsoft.com/office/drawing/2014/main" id="{57074F2A-1257-4070-A418-78625D2A083B}"/>
              </a:ext>
            </a:extLst>
          </p:cNvPr>
          <p:cNvGrpSpPr/>
          <p:nvPr/>
        </p:nvGrpSpPr>
        <p:grpSpPr>
          <a:xfrm rot="16200000">
            <a:off x="4220772" y="2210286"/>
            <a:ext cx="1880124" cy="2418817"/>
            <a:chOff x="852493" y="1659109"/>
            <a:chExt cx="2286498" cy="1662983"/>
          </a:xfrm>
          <a:solidFill>
            <a:srgbClr val="FF6600"/>
          </a:solidFill>
        </p:grpSpPr>
        <p:sp>
          <p:nvSpPr>
            <p:cNvPr id="40" name="Google Shape;1012;p46">
              <a:extLst>
                <a:ext uri="{FF2B5EF4-FFF2-40B4-BE49-F238E27FC236}">
                  <a16:creationId xmlns:a16="http://schemas.microsoft.com/office/drawing/2014/main" id="{8215EBB5-511F-497F-B351-89B3B3F43E0F}"/>
                </a:ext>
              </a:extLst>
            </p:cNvPr>
            <p:cNvSpPr/>
            <p:nvPr/>
          </p:nvSpPr>
          <p:spPr>
            <a:xfrm rot="5342561">
              <a:off x="1157447" y="1354155"/>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41" name="Google Shape;1013;p46">
              <a:extLst>
                <a:ext uri="{FF2B5EF4-FFF2-40B4-BE49-F238E27FC236}">
                  <a16:creationId xmlns:a16="http://schemas.microsoft.com/office/drawing/2014/main" id="{F9099404-5E2C-4529-8564-C47D3B564B59}"/>
                </a:ext>
              </a:extLst>
            </p:cNvPr>
            <p:cNvSpPr/>
            <p:nvPr/>
          </p:nvSpPr>
          <p:spPr>
            <a:xfrm rot="5342561">
              <a:off x="1213551" y="1396653"/>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grpFill/>
            <a:ln w="9525" cap="flat" cmpd="sng">
              <a:solidFill>
                <a:srgbClr val="151D3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defRPr/>
              </a:pPr>
              <a:r>
                <a:rPr lang="en-US" sz="2800" b="1" kern="0" dirty="0" err="1">
                  <a:solidFill>
                    <a:schemeClr val="bg1"/>
                  </a:solidFill>
                  <a:cs typeface="Arial"/>
                  <a:sym typeface="Arial"/>
                </a:rPr>
                <a:t>Trải</a:t>
              </a:r>
              <a:r>
                <a:rPr lang="en-US" sz="2800" b="1" kern="0" dirty="0">
                  <a:solidFill>
                    <a:schemeClr val="bg1"/>
                  </a:solidFill>
                  <a:cs typeface="Arial"/>
                  <a:sym typeface="Arial"/>
                </a:rPr>
                <a:t> </a:t>
              </a:r>
              <a:r>
                <a:rPr lang="en-US" sz="2800" b="1" kern="0" dirty="0" err="1">
                  <a:solidFill>
                    <a:schemeClr val="bg1"/>
                  </a:solidFill>
                  <a:cs typeface="Arial"/>
                  <a:sym typeface="Arial"/>
                </a:rPr>
                <a:t>dài</a:t>
              </a:r>
              <a:r>
                <a:rPr lang="en-US" sz="2800" b="1" kern="0" dirty="0">
                  <a:solidFill>
                    <a:schemeClr val="bg1"/>
                  </a:solidFill>
                  <a:cs typeface="Arial"/>
                  <a:sym typeface="Arial"/>
                </a:rPr>
                <a:t> </a:t>
              </a:r>
              <a:r>
                <a:rPr lang="en-US" sz="2800" b="1" kern="0" dirty="0" err="1">
                  <a:solidFill>
                    <a:schemeClr val="bg1"/>
                  </a:solidFill>
                  <a:cs typeface="Arial"/>
                  <a:sym typeface="Arial"/>
                </a:rPr>
                <a:t>từ</a:t>
              </a:r>
              <a:r>
                <a:rPr lang="en-US" sz="2800" b="1" kern="0" dirty="0">
                  <a:solidFill>
                    <a:schemeClr val="bg1"/>
                  </a:solidFill>
                  <a:cs typeface="Arial"/>
                  <a:sym typeface="Arial"/>
                </a:rPr>
                <a:t> </a:t>
              </a:r>
              <a:r>
                <a:rPr lang="en-US" sz="2800" b="1" kern="0" dirty="0" err="1">
                  <a:solidFill>
                    <a:schemeClr val="bg1"/>
                  </a:solidFill>
                  <a:cs typeface="Arial"/>
                  <a:sym typeface="Arial"/>
                </a:rPr>
                <a:t>xích</a:t>
              </a:r>
              <a:r>
                <a:rPr lang="en-US" sz="2800" b="1" kern="0" dirty="0">
                  <a:solidFill>
                    <a:schemeClr val="bg1"/>
                  </a:solidFill>
                  <a:cs typeface="Arial"/>
                  <a:sym typeface="Arial"/>
                </a:rPr>
                <a:t> </a:t>
              </a:r>
              <a:r>
                <a:rPr lang="en-US" sz="2800" b="1" kern="0" dirty="0" err="1">
                  <a:solidFill>
                    <a:schemeClr val="bg1"/>
                  </a:solidFill>
                  <a:cs typeface="Arial"/>
                  <a:sym typeface="Arial"/>
                </a:rPr>
                <a:t>đạo</a:t>
              </a:r>
              <a:r>
                <a:rPr lang="en-US" sz="2800" b="1" kern="0" dirty="0">
                  <a:solidFill>
                    <a:schemeClr val="bg1"/>
                  </a:solidFill>
                  <a:cs typeface="Arial"/>
                  <a:sym typeface="Arial"/>
                </a:rPr>
                <a:t> </a:t>
              </a:r>
              <a:r>
                <a:rPr lang="en-US" sz="2800" b="1" kern="0" dirty="0" err="1">
                  <a:solidFill>
                    <a:schemeClr val="bg1"/>
                  </a:solidFill>
                  <a:cs typeface="Arial"/>
                  <a:sym typeface="Arial"/>
                </a:rPr>
                <a:t>đến</a:t>
              </a:r>
              <a:r>
                <a:rPr lang="en-US" sz="2800" b="1" kern="0" dirty="0">
                  <a:solidFill>
                    <a:schemeClr val="bg1"/>
                  </a:solidFill>
                  <a:cs typeface="Arial"/>
                  <a:sym typeface="Arial"/>
                </a:rPr>
                <a:t> </a:t>
              </a:r>
              <a:r>
                <a:rPr lang="en-US" sz="2800" b="1" kern="0" dirty="0" err="1">
                  <a:solidFill>
                    <a:schemeClr val="bg1"/>
                  </a:solidFill>
                  <a:cs typeface="Arial"/>
                  <a:sym typeface="Arial"/>
                </a:rPr>
                <a:t>vùng</a:t>
              </a:r>
              <a:r>
                <a:rPr lang="en-US" sz="2800" b="1" kern="0" dirty="0">
                  <a:solidFill>
                    <a:schemeClr val="bg1"/>
                  </a:solidFill>
                  <a:cs typeface="Arial"/>
                  <a:sym typeface="Arial"/>
                </a:rPr>
                <a:t> </a:t>
              </a:r>
              <a:r>
                <a:rPr lang="en-US" sz="2800" b="1" kern="0" dirty="0" err="1">
                  <a:solidFill>
                    <a:schemeClr val="bg1"/>
                  </a:solidFill>
                  <a:cs typeface="Arial"/>
                  <a:sym typeface="Arial"/>
                </a:rPr>
                <a:t>cận</a:t>
              </a:r>
              <a:r>
                <a:rPr lang="en-US" sz="2800" b="1" kern="0" dirty="0">
                  <a:solidFill>
                    <a:schemeClr val="bg1"/>
                  </a:solidFill>
                  <a:cs typeface="Arial"/>
                  <a:sym typeface="Arial"/>
                </a:rPr>
                <a:t> </a:t>
              </a:r>
              <a:r>
                <a:rPr lang="en-US" sz="2800" b="1" kern="0" dirty="0" err="1">
                  <a:solidFill>
                    <a:schemeClr val="bg1"/>
                  </a:solidFill>
                  <a:cs typeface="Arial"/>
                  <a:sym typeface="Arial"/>
                </a:rPr>
                <a:t>cực</a:t>
              </a:r>
              <a:r>
                <a:rPr lang="en-US" sz="2800" b="1" kern="0" dirty="0">
                  <a:solidFill>
                    <a:schemeClr val="bg1"/>
                  </a:solidFill>
                  <a:cs typeface="Arial"/>
                  <a:sym typeface="Arial"/>
                </a:rPr>
                <a:t> </a:t>
              </a:r>
              <a:r>
                <a:rPr lang="en-US" sz="2800" b="1" kern="0" dirty="0" err="1">
                  <a:solidFill>
                    <a:schemeClr val="bg1"/>
                  </a:solidFill>
                  <a:cs typeface="Arial"/>
                  <a:sym typeface="Arial"/>
                </a:rPr>
                <a:t>Bắc</a:t>
              </a:r>
              <a:endParaRPr sz="2800" b="1" kern="0" dirty="0">
                <a:solidFill>
                  <a:schemeClr val="bg1"/>
                </a:solidFill>
                <a:cs typeface="Arial"/>
                <a:sym typeface="Arial"/>
              </a:endParaRPr>
            </a:p>
          </p:txBody>
        </p:sp>
      </p:grpSp>
      <p:grpSp>
        <p:nvGrpSpPr>
          <p:cNvPr id="42" name="Google Shape;1038;p46">
            <a:extLst>
              <a:ext uri="{FF2B5EF4-FFF2-40B4-BE49-F238E27FC236}">
                <a16:creationId xmlns:a16="http://schemas.microsoft.com/office/drawing/2014/main" id="{01A88753-FA6E-4C74-A615-C5AD288CAA16}"/>
              </a:ext>
            </a:extLst>
          </p:cNvPr>
          <p:cNvGrpSpPr/>
          <p:nvPr/>
        </p:nvGrpSpPr>
        <p:grpSpPr>
          <a:xfrm>
            <a:off x="4361426" y="4825659"/>
            <a:ext cx="1537000" cy="476233"/>
            <a:chOff x="2201150" y="3372614"/>
            <a:chExt cx="1152750" cy="357175"/>
          </a:xfrm>
        </p:grpSpPr>
        <p:sp>
          <p:nvSpPr>
            <p:cNvPr id="43" name="Google Shape;1039;p46">
              <a:extLst>
                <a:ext uri="{FF2B5EF4-FFF2-40B4-BE49-F238E27FC236}">
                  <a16:creationId xmlns:a16="http://schemas.microsoft.com/office/drawing/2014/main" id="{1C340B43-4ACF-4077-8303-2B5D30DADC4E}"/>
                </a:ext>
              </a:extLst>
            </p:cNvPr>
            <p:cNvSpPr/>
            <p:nvPr/>
          </p:nvSpPr>
          <p:spPr>
            <a:xfrm>
              <a:off x="2276025" y="3372614"/>
              <a:ext cx="1077875" cy="357175"/>
            </a:xfrm>
            <a:custGeom>
              <a:avLst/>
              <a:gdLst/>
              <a:ahLst/>
              <a:cxnLst/>
              <a:rect l="l" t="t" r="r" b="b"/>
              <a:pathLst>
                <a:path w="43115" h="14287" extrusionOk="0">
                  <a:moveTo>
                    <a:pt x="43115" y="13199"/>
                  </a:moveTo>
                  <a:cubicBezTo>
                    <a:pt x="28534" y="16844"/>
                    <a:pt x="10628" y="10628"/>
                    <a:pt x="0" y="0"/>
                  </a:cubicBezTo>
                </a:path>
              </a:pathLst>
            </a:custGeom>
            <a:noFill/>
            <a:ln w="9525" cap="flat" cmpd="sng">
              <a:solidFill>
                <a:srgbClr val="30333B"/>
              </a:solidFill>
              <a:prstDash val="solid"/>
              <a:round/>
              <a:headEnd type="none" w="med" len="med"/>
              <a:tailEnd type="none" w="med" len="med"/>
            </a:ln>
          </p:spPr>
        </p:sp>
        <p:sp>
          <p:nvSpPr>
            <p:cNvPr id="44" name="Google Shape;1040;p46">
              <a:extLst>
                <a:ext uri="{FF2B5EF4-FFF2-40B4-BE49-F238E27FC236}">
                  <a16:creationId xmlns:a16="http://schemas.microsoft.com/office/drawing/2014/main" id="{4F1138ED-4CA7-4A4B-AC87-4D6E55C0363C}"/>
                </a:ext>
              </a:extLst>
            </p:cNvPr>
            <p:cNvSpPr/>
            <p:nvPr/>
          </p:nvSpPr>
          <p:spPr>
            <a:xfrm>
              <a:off x="2201150" y="3446914"/>
              <a:ext cx="244875" cy="189575"/>
            </a:xfrm>
            <a:custGeom>
              <a:avLst/>
              <a:gdLst/>
              <a:ahLst/>
              <a:cxnLst/>
              <a:rect l="l" t="t" r="r" b="b"/>
              <a:pathLst>
                <a:path w="9795" h="7583" extrusionOk="0">
                  <a:moveTo>
                    <a:pt x="9795" y="7583"/>
                  </a:moveTo>
                  <a:cubicBezTo>
                    <a:pt x="5812" y="6496"/>
                    <a:pt x="1534" y="3834"/>
                    <a:pt x="0" y="0"/>
                  </a:cubicBezTo>
                </a:path>
              </a:pathLst>
            </a:custGeom>
            <a:noFill/>
            <a:ln w="9525" cap="flat" cmpd="sng">
              <a:solidFill>
                <a:srgbClr val="30333B"/>
              </a:solidFill>
              <a:prstDash val="solid"/>
              <a:round/>
              <a:headEnd type="none" w="med" len="med"/>
              <a:tailEnd type="none" w="med" len="med"/>
            </a:ln>
          </p:spPr>
        </p:sp>
      </p:grpSp>
      <p:sp>
        <p:nvSpPr>
          <p:cNvPr id="45" name="Diamond 44"/>
          <p:cNvSpPr/>
          <p:nvPr/>
        </p:nvSpPr>
        <p:spPr>
          <a:xfrm>
            <a:off x="9357361" y="320040"/>
            <a:ext cx="1752600" cy="2378473"/>
          </a:xfrm>
          <a:prstGeom prst="diamond">
            <a:avLst/>
          </a:prstGeom>
          <a:solidFill>
            <a:srgbClr val="CCD8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rPr>
              <a:t>Hình</a:t>
            </a:r>
            <a:r>
              <a:rPr lang="en-US" sz="2600" b="1" dirty="0">
                <a:solidFill>
                  <a:srgbClr val="002060"/>
                </a:solidFill>
              </a:rPr>
              <a:t> </a:t>
            </a:r>
            <a:r>
              <a:rPr lang="en-US" sz="2600" b="1" dirty="0" err="1">
                <a:solidFill>
                  <a:srgbClr val="002060"/>
                </a:solidFill>
              </a:rPr>
              <a:t>dạng</a:t>
            </a:r>
            <a:endParaRPr lang="en-US" sz="2600" b="1" dirty="0">
              <a:solidFill>
                <a:srgbClr val="002060"/>
              </a:solidFill>
            </a:endParaRPr>
          </a:p>
        </p:txBody>
      </p:sp>
      <p:grpSp>
        <p:nvGrpSpPr>
          <p:cNvPr id="46" name="Google Shape;1038;p46">
            <a:extLst>
              <a:ext uri="{FF2B5EF4-FFF2-40B4-BE49-F238E27FC236}">
                <a16:creationId xmlns:a16="http://schemas.microsoft.com/office/drawing/2014/main" id="{01A88753-FA6E-4C74-A615-C5AD288CAA16}"/>
              </a:ext>
            </a:extLst>
          </p:cNvPr>
          <p:cNvGrpSpPr/>
          <p:nvPr/>
        </p:nvGrpSpPr>
        <p:grpSpPr>
          <a:xfrm rot="20220534">
            <a:off x="8337855" y="5726448"/>
            <a:ext cx="1537000" cy="476233"/>
            <a:chOff x="2201150" y="3372614"/>
            <a:chExt cx="1152750" cy="357175"/>
          </a:xfrm>
        </p:grpSpPr>
        <p:sp>
          <p:nvSpPr>
            <p:cNvPr id="47" name="Google Shape;1039;p46">
              <a:extLst>
                <a:ext uri="{FF2B5EF4-FFF2-40B4-BE49-F238E27FC236}">
                  <a16:creationId xmlns:a16="http://schemas.microsoft.com/office/drawing/2014/main" id="{1C340B43-4ACF-4077-8303-2B5D30DADC4E}"/>
                </a:ext>
              </a:extLst>
            </p:cNvPr>
            <p:cNvSpPr/>
            <p:nvPr/>
          </p:nvSpPr>
          <p:spPr>
            <a:xfrm>
              <a:off x="2276025" y="3372614"/>
              <a:ext cx="1077875" cy="357175"/>
            </a:xfrm>
            <a:custGeom>
              <a:avLst/>
              <a:gdLst/>
              <a:ahLst/>
              <a:cxnLst/>
              <a:rect l="l" t="t" r="r" b="b"/>
              <a:pathLst>
                <a:path w="43115" h="14287" extrusionOk="0">
                  <a:moveTo>
                    <a:pt x="43115" y="13199"/>
                  </a:moveTo>
                  <a:cubicBezTo>
                    <a:pt x="28534" y="16844"/>
                    <a:pt x="10628" y="10628"/>
                    <a:pt x="0" y="0"/>
                  </a:cubicBezTo>
                </a:path>
              </a:pathLst>
            </a:custGeom>
            <a:noFill/>
            <a:ln w="9525" cap="flat" cmpd="sng">
              <a:solidFill>
                <a:srgbClr val="30333B"/>
              </a:solidFill>
              <a:prstDash val="solid"/>
              <a:round/>
              <a:headEnd type="none" w="med" len="med"/>
              <a:tailEnd type="none" w="med" len="med"/>
            </a:ln>
          </p:spPr>
        </p:sp>
        <p:sp>
          <p:nvSpPr>
            <p:cNvPr id="48" name="Google Shape;1040;p46">
              <a:extLst>
                <a:ext uri="{FF2B5EF4-FFF2-40B4-BE49-F238E27FC236}">
                  <a16:creationId xmlns:a16="http://schemas.microsoft.com/office/drawing/2014/main" id="{4F1138ED-4CA7-4A4B-AC87-4D6E55C0363C}"/>
                </a:ext>
              </a:extLst>
            </p:cNvPr>
            <p:cNvSpPr/>
            <p:nvPr/>
          </p:nvSpPr>
          <p:spPr>
            <a:xfrm>
              <a:off x="2201150" y="3446914"/>
              <a:ext cx="244875" cy="189575"/>
            </a:xfrm>
            <a:custGeom>
              <a:avLst/>
              <a:gdLst/>
              <a:ahLst/>
              <a:cxnLst/>
              <a:rect l="l" t="t" r="r" b="b"/>
              <a:pathLst>
                <a:path w="9795" h="7583" extrusionOk="0">
                  <a:moveTo>
                    <a:pt x="9795" y="7583"/>
                  </a:moveTo>
                  <a:cubicBezTo>
                    <a:pt x="5812" y="6496"/>
                    <a:pt x="1534" y="3834"/>
                    <a:pt x="0" y="0"/>
                  </a:cubicBezTo>
                </a:path>
              </a:pathLst>
            </a:custGeom>
            <a:noFill/>
            <a:ln w="9525" cap="flat" cmpd="sng">
              <a:solidFill>
                <a:srgbClr val="30333B"/>
              </a:solidFill>
              <a:prstDash val="solid"/>
              <a:round/>
              <a:headEnd type="none" w="med" len="med"/>
              <a:tailEnd type="none" w="med" len="med"/>
            </a:ln>
          </p:spPr>
        </p:sp>
      </p:grpSp>
      <p:grpSp>
        <p:nvGrpSpPr>
          <p:cNvPr id="49" name="Google Shape;1038;p46">
            <a:extLst>
              <a:ext uri="{FF2B5EF4-FFF2-40B4-BE49-F238E27FC236}">
                <a16:creationId xmlns:a16="http://schemas.microsoft.com/office/drawing/2014/main" id="{01A88753-FA6E-4C74-A615-C5AD288CAA16}"/>
              </a:ext>
            </a:extLst>
          </p:cNvPr>
          <p:cNvGrpSpPr/>
          <p:nvPr/>
        </p:nvGrpSpPr>
        <p:grpSpPr>
          <a:xfrm rot="10601464">
            <a:off x="8474709" y="2369130"/>
            <a:ext cx="1537000" cy="476233"/>
            <a:chOff x="2201150" y="3372614"/>
            <a:chExt cx="1152750" cy="357175"/>
          </a:xfrm>
        </p:grpSpPr>
        <p:sp>
          <p:nvSpPr>
            <p:cNvPr id="50" name="Google Shape;1039;p46">
              <a:extLst>
                <a:ext uri="{FF2B5EF4-FFF2-40B4-BE49-F238E27FC236}">
                  <a16:creationId xmlns:a16="http://schemas.microsoft.com/office/drawing/2014/main" id="{1C340B43-4ACF-4077-8303-2B5D30DADC4E}"/>
                </a:ext>
              </a:extLst>
            </p:cNvPr>
            <p:cNvSpPr/>
            <p:nvPr/>
          </p:nvSpPr>
          <p:spPr>
            <a:xfrm>
              <a:off x="2276025" y="3372614"/>
              <a:ext cx="1077875" cy="357175"/>
            </a:xfrm>
            <a:custGeom>
              <a:avLst/>
              <a:gdLst/>
              <a:ahLst/>
              <a:cxnLst/>
              <a:rect l="l" t="t" r="r" b="b"/>
              <a:pathLst>
                <a:path w="43115" h="14287" extrusionOk="0">
                  <a:moveTo>
                    <a:pt x="43115" y="13199"/>
                  </a:moveTo>
                  <a:cubicBezTo>
                    <a:pt x="28534" y="16844"/>
                    <a:pt x="10628" y="10628"/>
                    <a:pt x="0" y="0"/>
                  </a:cubicBezTo>
                </a:path>
              </a:pathLst>
            </a:custGeom>
            <a:noFill/>
            <a:ln w="9525" cap="flat" cmpd="sng">
              <a:solidFill>
                <a:srgbClr val="30333B"/>
              </a:solidFill>
              <a:prstDash val="solid"/>
              <a:round/>
              <a:headEnd type="none" w="med" len="med"/>
              <a:tailEnd type="none" w="med" len="med"/>
            </a:ln>
          </p:spPr>
        </p:sp>
        <p:sp>
          <p:nvSpPr>
            <p:cNvPr id="51" name="Google Shape;1040;p46">
              <a:extLst>
                <a:ext uri="{FF2B5EF4-FFF2-40B4-BE49-F238E27FC236}">
                  <a16:creationId xmlns:a16="http://schemas.microsoft.com/office/drawing/2014/main" id="{4F1138ED-4CA7-4A4B-AC87-4D6E55C0363C}"/>
                </a:ext>
              </a:extLst>
            </p:cNvPr>
            <p:cNvSpPr/>
            <p:nvPr/>
          </p:nvSpPr>
          <p:spPr>
            <a:xfrm>
              <a:off x="2201150" y="3446914"/>
              <a:ext cx="244875" cy="189575"/>
            </a:xfrm>
            <a:custGeom>
              <a:avLst/>
              <a:gdLst/>
              <a:ahLst/>
              <a:cxnLst/>
              <a:rect l="l" t="t" r="r" b="b"/>
              <a:pathLst>
                <a:path w="9795" h="7583" extrusionOk="0">
                  <a:moveTo>
                    <a:pt x="9795" y="7583"/>
                  </a:moveTo>
                  <a:cubicBezTo>
                    <a:pt x="5812" y="6496"/>
                    <a:pt x="1534" y="3834"/>
                    <a:pt x="0" y="0"/>
                  </a:cubicBezTo>
                </a:path>
              </a:pathLst>
            </a:custGeom>
            <a:noFill/>
            <a:ln w="9525" cap="flat" cmpd="sng">
              <a:solidFill>
                <a:srgbClr val="30333B"/>
              </a:solidFill>
              <a:prstDash val="solid"/>
              <a:round/>
              <a:headEnd type="none" w="med" len="med"/>
              <a:tailEnd type="none" w="med" len="med"/>
            </a:ln>
          </p:spPr>
        </p:sp>
      </p:grpSp>
    </p:spTree>
    <p:extLst>
      <p:ext uri="{BB962C8B-B14F-4D97-AF65-F5344CB8AC3E}">
        <p14:creationId xmlns:p14="http://schemas.microsoft.com/office/powerpoint/2010/main" val="6127684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16" dur="1000" fill="hold"/>
                                        <p:tgtEl>
                                          <p:spTgt spid="6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65"/>
                                        </p:tgtEl>
                                      </p:cBhvr>
                                    </p:animEffect>
                                  </p:childTnLst>
                                </p:cTn>
                              </p:par>
                              <p:par>
                                <p:cTn id="21" presetID="25"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p:cTn id="23" dur="500" decel="50000" fill="hold">
                                          <p:stCondLst>
                                            <p:cond delay="0"/>
                                          </p:stCondLst>
                                        </p:cTn>
                                        <p:tgtEl>
                                          <p:spTgt spid="7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0"/>
                                        </p:tgtEl>
                                        <p:attrNameLst>
                                          <p:attrName>ppt_w</p:attrName>
                                        </p:attrNameLst>
                                      </p:cBhvr>
                                      <p:tavLst>
                                        <p:tav tm="0">
                                          <p:val>
                                            <p:strVal val="#ppt_w*.05"/>
                                          </p:val>
                                        </p:tav>
                                        <p:tav tm="100000">
                                          <p:val>
                                            <p:strVal val="#ppt_w"/>
                                          </p:val>
                                        </p:tav>
                                      </p:tavLst>
                                    </p:anim>
                                    <p:anim calcmode="lin" valueType="num">
                                      <p:cBhvr>
                                        <p:cTn id="26" dur="1000" fill="hold"/>
                                        <p:tgtEl>
                                          <p:spTgt spid="7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0"/>
                                        </p:tgtEl>
                                      </p:cBhvr>
                                    </p:animEffect>
                                  </p:childTnLst>
                                </p:cTn>
                              </p:par>
                              <p:par>
                                <p:cTn id="31" presetID="25"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 calcmode="lin" valueType="num">
                                      <p:cBhvr>
                                        <p:cTn id="33" dur="500" decel="50000" fill="hold">
                                          <p:stCondLst>
                                            <p:cond delay="0"/>
                                          </p:stCondLst>
                                        </p:cTn>
                                        <p:tgtEl>
                                          <p:spTgt spid="8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8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83"/>
                                        </p:tgtEl>
                                        <p:attrNameLst>
                                          <p:attrName>ppt_w</p:attrName>
                                        </p:attrNameLst>
                                      </p:cBhvr>
                                      <p:tavLst>
                                        <p:tav tm="0">
                                          <p:val>
                                            <p:strVal val="#ppt_w*.05"/>
                                          </p:val>
                                        </p:tav>
                                        <p:tav tm="100000">
                                          <p:val>
                                            <p:strVal val="#ppt_w"/>
                                          </p:val>
                                        </p:tav>
                                      </p:tavLst>
                                    </p:anim>
                                    <p:anim calcmode="lin" valueType="num">
                                      <p:cBhvr>
                                        <p:cTn id="36" dur="1000" fill="hold"/>
                                        <p:tgtEl>
                                          <p:spTgt spid="8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8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8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8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83"/>
                                        </p:tgtEl>
                                      </p:cBhvr>
                                    </p:animEffect>
                                  </p:childTnLst>
                                </p:cTn>
                              </p:par>
                              <p:par>
                                <p:cTn id="41" presetID="25"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 calcmode="lin" valueType="num">
                                      <p:cBhvr>
                                        <p:cTn id="43" dur="500" decel="50000" fill="hold">
                                          <p:stCondLst>
                                            <p:cond delay="0"/>
                                          </p:stCondLst>
                                        </p:cTn>
                                        <p:tgtEl>
                                          <p:spTgt spid="91"/>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1"/>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1"/>
                                        </p:tgtEl>
                                        <p:attrNameLst>
                                          <p:attrName>ppt_w</p:attrName>
                                        </p:attrNameLst>
                                      </p:cBhvr>
                                      <p:tavLst>
                                        <p:tav tm="0">
                                          <p:val>
                                            <p:strVal val="#ppt_w*.05"/>
                                          </p:val>
                                        </p:tav>
                                        <p:tav tm="100000">
                                          <p:val>
                                            <p:strVal val="#ppt_w"/>
                                          </p:val>
                                        </p:tav>
                                      </p:tavLst>
                                    </p:anim>
                                    <p:anim calcmode="lin" valueType="num">
                                      <p:cBhvr>
                                        <p:cTn id="46" dur="1000" fill="hold"/>
                                        <p:tgtEl>
                                          <p:spTgt spid="91"/>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1"/>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1"/>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1"/>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1"/>
                                        </p:tgtEl>
                                      </p:cBhvr>
                                    </p:animEffect>
                                  </p:childTnLst>
                                </p:cTn>
                              </p:par>
                              <p:par>
                                <p:cTn id="51" presetID="25" presetClass="entr" presetSubtype="0" fill="hold" nodeType="withEffect">
                                  <p:stCondLst>
                                    <p:cond delay="0"/>
                                  </p:stCondLst>
                                  <p:childTnLst>
                                    <p:set>
                                      <p:cBhvr>
                                        <p:cTn id="52" dur="1" fill="hold">
                                          <p:stCondLst>
                                            <p:cond delay="0"/>
                                          </p:stCondLst>
                                        </p:cTn>
                                        <p:tgtEl>
                                          <p:spTgt spid="96"/>
                                        </p:tgtEl>
                                        <p:attrNameLst>
                                          <p:attrName>style.visibility</p:attrName>
                                        </p:attrNameLst>
                                      </p:cBhvr>
                                      <p:to>
                                        <p:strVal val="visible"/>
                                      </p:to>
                                    </p:set>
                                    <p:anim calcmode="lin" valueType="num">
                                      <p:cBhvr>
                                        <p:cTn id="53" dur="500" decel="50000" fill="hold">
                                          <p:stCondLst>
                                            <p:cond delay="0"/>
                                          </p:stCondLst>
                                        </p:cTn>
                                        <p:tgtEl>
                                          <p:spTgt spid="96"/>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96"/>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96"/>
                                        </p:tgtEl>
                                        <p:attrNameLst>
                                          <p:attrName>ppt_w</p:attrName>
                                        </p:attrNameLst>
                                      </p:cBhvr>
                                      <p:tavLst>
                                        <p:tav tm="0">
                                          <p:val>
                                            <p:strVal val="#ppt_w*.05"/>
                                          </p:val>
                                        </p:tav>
                                        <p:tav tm="100000">
                                          <p:val>
                                            <p:strVal val="#ppt_w"/>
                                          </p:val>
                                        </p:tav>
                                      </p:tavLst>
                                    </p:anim>
                                    <p:anim calcmode="lin" valueType="num">
                                      <p:cBhvr>
                                        <p:cTn id="56" dur="1000" fill="hold"/>
                                        <p:tgtEl>
                                          <p:spTgt spid="96"/>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96"/>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96"/>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96"/>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96"/>
                                        </p:tgtEl>
                                      </p:cBhvr>
                                    </p:animEffect>
                                  </p:childTnLst>
                                </p:cTn>
                              </p:par>
                              <p:par>
                                <p:cTn id="61" presetID="25" presetClass="entr" presetSubtype="0" fill="hold"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p:cTn id="63"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66" dur="1000" fill="hold"/>
                                        <p:tgtEl>
                                          <p:spTgt spid="97"/>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97"/>
                                        </p:tgtEl>
                                      </p:cBhvr>
                                    </p:animEffect>
                                  </p:childTnLst>
                                </p:cTn>
                              </p:par>
                              <p:par>
                                <p:cTn id="71" presetID="25"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76" dur="1000" fill="hold"/>
                                        <p:tgtEl>
                                          <p:spTgt spid="39"/>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39"/>
                                        </p:tgtEl>
                                      </p:cBhvr>
                                    </p:animEffect>
                                  </p:childTnLst>
                                </p:cTn>
                              </p:par>
                              <p:par>
                                <p:cTn id="81" presetID="25"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p:cTn id="83"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6" dur="1000" fill="hold"/>
                                        <p:tgtEl>
                                          <p:spTgt spid="4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42"/>
                                        </p:tgtEl>
                                      </p:cBhvr>
                                    </p:animEffect>
                                  </p:childTnLst>
                                </p:cTn>
                              </p:par>
                              <p:par>
                                <p:cTn id="91" presetID="25" presetClass="entr" presetSubtype="0" fill="hold" nodeType="withEffect">
                                  <p:stCondLst>
                                    <p:cond delay="0"/>
                                  </p:stCondLst>
                                  <p:childTnLst>
                                    <p:set>
                                      <p:cBhvr>
                                        <p:cTn id="92" dur="1" fill="hold">
                                          <p:stCondLst>
                                            <p:cond delay="0"/>
                                          </p:stCondLst>
                                        </p:cTn>
                                        <p:tgtEl>
                                          <p:spTgt spid="5"/>
                                        </p:tgtEl>
                                        <p:attrNameLst>
                                          <p:attrName>style.visibility</p:attrName>
                                        </p:attrNameLst>
                                      </p:cBhvr>
                                      <p:to>
                                        <p:strVal val="visible"/>
                                      </p:to>
                                    </p:set>
                                    <p:anim calcmode="lin" valueType="num">
                                      <p:cBhvr>
                                        <p:cTn id="9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96" dur="1000" fill="hold"/>
                                        <p:tgtEl>
                                          <p:spTgt spid="5"/>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5"/>
                                        </p:tgtEl>
                                      </p:cBhvr>
                                    </p:animEffect>
                                  </p:childTnLst>
                                </p:cTn>
                              </p:par>
                              <p:par>
                                <p:cTn id="101" presetID="25" presetClass="entr" presetSubtype="0" fill="hold" nodeType="withEffect">
                                  <p:stCondLst>
                                    <p:cond delay="0"/>
                                  </p:stCondLst>
                                  <p:childTnLst>
                                    <p:set>
                                      <p:cBhvr>
                                        <p:cTn id="102" dur="1" fill="hold">
                                          <p:stCondLst>
                                            <p:cond delay="0"/>
                                          </p:stCondLst>
                                        </p:cTn>
                                        <p:tgtEl>
                                          <p:spTgt spid="4"/>
                                        </p:tgtEl>
                                        <p:attrNameLst>
                                          <p:attrName>style.visibility</p:attrName>
                                        </p:attrNameLst>
                                      </p:cBhvr>
                                      <p:to>
                                        <p:strVal val="visible"/>
                                      </p:to>
                                    </p:set>
                                    <p:anim calcmode="lin" valueType="num">
                                      <p:cBhvr>
                                        <p:cTn id="10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6" dur="1000" fill="hold"/>
                                        <p:tgtEl>
                                          <p:spTgt spid="4"/>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4"/>
                                        </p:tgtEl>
                                      </p:cBhvr>
                                    </p:animEffect>
                                  </p:childTnLst>
                                </p:cTn>
                              </p:par>
                              <p:par>
                                <p:cTn id="111" presetID="25" presetClass="entr" presetSubtype="0" fill="hold" grpId="0" nodeType="withEffect">
                                  <p:stCondLst>
                                    <p:cond delay="0"/>
                                  </p:stCondLst>
                                  <p:childTnLst>
                                    <p:set>
                                      <p:cBhvr>
                                        <p:cTn id="112" dur="1" fill="hold">
                                          <p:stCondLst>
                                            <p:cond delay="0"/>
                                          </p:stCondLst>
                                        </p:cTn>
                                        <p:tgtEl>
                                          <p:spTgt spid="3"/>
                                        </p:tgtEl>
                                        <p:attrNameLst>
                                          <p:attrName>style.visibility</p:attrName>
                                        </p:attrNameLst>
                                      </p:cBhvr>
                                      <p:to>
                                        <p:strVal val="visible"/>
                                      </p:to>
                                    </p:set>
                                    <p:anim calcmode="lin" valueType="num">
                                      <p:cBhvr>
                                        <p:cTn id="11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16" dur="1000" fill="hold"/>
                                        <p:tgtEl>
                                          <p:spTgt spid="3"/>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3"/>
                                        </p:tgtEl>
                                      </p:cBhvr>
                                    </p:animEffect>
                                  </p:childTnLst>
                                </p:cTn>
                              </p:par>
                              <p:par>
                                <p:cTn id="121" presetID="25" presetClass="entr" presetSubtype="0" fill="hold" grpId="0" nodeType="with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p:cTn id="123"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45"/>
                                        </p:tgtEl>
                                      </p:cBhvr>
                                    </p:animEffect>
                                  </p:childTnLst>
                                </p:cTn>
                              </p:par>
                              <p:par>
                                <p:cTn id="131" presetID="25" presetClass="entr" presetSubtype="0" fill="hold" nodeType="withEffect">
                                  <p:stCondLst>
                                    <p:cond delay="0"/>
                                  </p:stCondLst>
                                  <p:childTnLst>
                                    <p:set>
                                      <p:cBhvr>
                                        <p:cTn id="132" dur="1" fill="hold">
                                          <p:stCondLst>
                                            <p:cond delay="0"/>
                                          </p:stCondLst>
                                        </p:cTn>
                                        <p:tgtEl>
                                          <p:spTgt spid="46"/>
                                        </p:tgtEl>
                                        <p:attrNameLst>
                                          <p:attrName>style.visibility</p:attrName>
                                        </p:attrNameLst>
                                      </p:cBhvr>
                                      <p:to>
                                        <p:strVal val="visible"/>
                                      </p:to>
                                    </p:set>
                                    <p:anim calcmode="lin" valueType="num">
                                      <p:cBhvr>
                                        <p:cTn id="133"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136" dur="1000" fill="hold"/>
                                        <p:tgtEl>
                                          <p:spTgt spid="46"/>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46"/>
                                        </p:tgtEl>
                                      </p:cBhvr>
                                    </p:animEffect>
                                  </p:childTnLst>
                                </p:cTn>
                              </p:par>
                              <p:par>
                                <p:cTn id="141" presetID="25" presetClass="entr" presetSubtype="0" fill="hold" nodeType="withEffect">
                                  <p:stCondLst>
                                    <p:cond delay="0"/>
                                  </p:stCondLst>
                                  <p:childTnLst>
                                    <p:set>
                                      <p:cBhvr>
                                        <p:cTn id="142" dur="1" fill="hold">
                                          <p:stCondLst>
                                            <p:cond delay="0"/>
                                          </p:stCondLst>
                                        </p:cTn>
                                        <p:tgtEl>
                                          <p:spTgt spid="49"/>
                                        </p:tgtEl>
                                        <p:attrNameLst>
                                          <p:attrName>style.visibility</p:attrName>
                                        </p:attrNameLst>
                                      </p:cBhvr>
                                      <p:to>
                                        <p:strVal val="visible"/>
                                      </p:to>
                                    </p:set>
                                    <p:anim calcmode="lin" valueType="num">
                                      <p:cBhvr>
                                        <p:cTn id="143"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144"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145"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 calcmode="lin" valueType="num">
                                      <p:cBhvr>
                                        <p:cTn id="147"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48"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49"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50" dur="1000" decel="50000">
                                          <p:stCondLst>
                                            <p:cond delay="0"/>
                                          </p:stCondLst>
                                        </p:cTn>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1" grpId="0"/>
      <p:bldP spid="3"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465" y="2188133"/>
            <a:ext cx="13779801" cy="4904275"/>
            <a:chOff x="-350" y="1641099"/>
            <a:chExt cx="10334851"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741" name="Google Shape;3741;p71"/>
          <p:cNvGrpSpPr/>
          <p:nvPr/>
        </p:nvGrpSpPr>
        <p:grpSpPr>
          <a:xfrm flipH="1">
            <a:off x="11230734" y="2557262"/>
            <a:ext cx="1924020" cy="806585"/>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3E598A92-EDDD-4B70-9B90-74641547B409}"/>
              </a:ext>
            </a:extLst>
          </p:cNvPr>
          <p:cNvSpPr/>
          <p:nvPr/>
        </p:nvSpPr>
        <p:spPr>
          <a:xfrm>
            <a:off x="1263536" y="4530383"/>
            <a:ext cx="5239323" cy="96946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8ECCC"/>
              </a:solidFill>
              <a:latin typeface="Arial"/>
            </a:endParaRPr>
          </a:p>
        </p:txBody>
      </p:sp>
      <p:sp>
        <p:nvSpPr>
          <p:cNvPr id="374" name="TextBox 373">
            <a:extLst>
              <a:ext uri="{FF2B5EF4-FFF2-40B4-BE49-F238E27FC236}">
                <a16:creationId xmlns:a16="http://schemas.microsoft.com/office/drawing/2014/main" id="{01458729-EAF1-4BC1-A355-6B879656DB78}"/>
              </a:ext>
            </a:extLst>
          </p:cNvPr>
          <p:cNvSpPr txBox="1"/>
          <p:nvPr/>
        </p:nvSpPr>
        <p:spPr>
          <a:xfrm>
            <a:off x="198120" y="2150177"/>
            <a:ext cx="8802712" cy="1107996"/>
          </a:xfrm>
          <a:prstGeom prst="rect">
            <a:avLst/>
          </a:prstGeom>
          <a:noFill/>
        </p:spPr>
        <p:txBody>
          <a:bodyPr wrap="square">
            <a:spAutoFit/>
          </a:bodyPr>
          <a:lstStyle/>
          <a:p>
            <a:pPr lvl="0" algn="ctr">
              <a:lnSpc>
                <a:spcPct val="150000"/>
              </a:lnSpc>
              <a:buClr>
                <a:srgbClr val="452666"/>
              </a:buClr>
              <a:buSzPts val="2000"/>
              <a:defRPr/>
            </a:pPr>
            <a:r>
              <a:rPr lang="en-US" sz="4400" b="1" kern="0" dirty="0">
                <a:solidFill>
                  <a:srgbClr val="C00000"/>
                </a:solidFill>
                <a:latin typeface="Arial" pitchFamily="34" charset="0"/>
                <a:ea typeface="#9Slide03 Roboto Medium" panose="02000000000000000000" pitchFamily="2" charset="0"/>
                <a:cs typeface="Arial" pitchFamily="34" charset="0"/>
              </a:rPr>
              <a:t>2. ĐẶC ĐIỂM TỰ NHIÊN CHÂU Á</a:t>
            </a:r>
            <a:endParaRPr lang="en-US" sz="4400" b="1" kern="0" dirty="0">
              <a:solidFill>
                <a:srgbClr val="C00000"/>
              </a:solidFill>
              <a:latin typeface="Arial" pitchFamily="34" charset="0"/>
              <a:ea typeface="#9Slide03 Roboto Medium" panose="02000000000000000000" pitchFamily="2" charset="0"/>
              <a:cs typeface="Arial" pitchFamily="34" charset="0"/>
              <a:sym typeface="Ubuntu"/>
            </a:endParaRPr>
          </a:p>
        </p:txBody>
      </p:sp>
    </p:spTree>
    <p:extLst>
      <p:ext uri="{BB962C8B-B14F-4D97-AF65-F5344CB8AC3E}">
        <p14:creationId xmlns:p14="http://schemas.microsoft.com/office/powerpoint/2010/main" val="1637168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anim calcmode="lin" valueType="num">
                                      <p:cBhvr>
                                        <p:cTn id="8" dur="1000" fill="hold"/>
                                        <p:tgtEl>
                                          <p:spTgt spid="374"/>
                                        </p:tgtEl>
                                        <p:attrNameLst>
                                          <p:attrName>ppt_x</p:attrName>
                                        </p:attrNameLst>
                                      </p:cBhvr>
                                      <p:tavLst>
                                        <p:tav tm="0">
                                          <p:val>
                                            <p:strVal val="#ppt_x"/>
                                          </p:val>
                                        </p:tav>
                                        <p:tav tm="100000">
                                          <p:val>
                                            <p:strVal val="#ppt_x"/>
                                          </p:val>
                                        </p:tav>
                                      </p:tavLst>
                                    </p:anim>
                                    <p:anim calcmode="lin" valueType="num">
                                      <p:cBhvr>
                                        <p:cTn id="9" dur="1000" fill="hold"/>
                                        <p:tgtEl>
                                          <p:spTgt spid="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4937BE-ECE8-4C64-954B-D163585D59E6}"/>
              </a:ext>
            </a:extLst>
          </p:cNvPr>
          <p:cNvGrpSpPr/>
          <p:nvPr/>
        </p:nvGrpSpPr>
        <p:grpSpPr>
          <a:xfrm>
            <a:off x="578371" y="3134372"/>
            <a:ext cx="4191989" cy="2897579"/>
            <a:chOff x="374573" y="2011381"/>
            <a:chExt cx="4191989" cy="2897579"/>
          </a:xfrm>
        </p:grpSpPr>
        <p:sp>
          <p:nvSpPr>
            <p:cNvPr id="2" name="Speech Bubble: Rectangle with Corners Rounded 1">
              <a:extLst>
                <a:ext uri="{FF2B5EF4-FFF2-40B4-BE49-F238E27FC236}">
                  <a16:creationId xmlns:a16="http://schemas.microsoft.com/office/drawing/2014/main" id="{BE7AB7FE-AE1D-417F-91F6-6C7882D4E150}"/>
                </a:ext>
              </a:extLst>
            </p:cNvPr>
            <p:cNvSpPr/>
            <p:nvPr/>
          </p:nvSpPr>
          <p:spPr>
            <a:xfrm>
              <a:off x="374573" y="2011381"/>
              <a:ext cx="4191989" cy="2897579"/>
            </a:xfrm>
            <a:prstGeom prst="wedgeRoundRectCallout">
              <a:avLst>
                <a:gd name="adj1" fmla="val 92198"/>
                <a:gd name="adj2" fmla="val -2315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1A5618-F145-495E-834B-9855202B6856}"/>
                </a:ext>
              </a:extLst>
            </p:cNvPr>
            <p:cNvSpPr txBox="1"/>
            <p:nvPr/>
          </p:nvSpPr>
          <p:spPr>
            <a:xfrm>
              <a:off x="578370" y="2274838"/>
              <a:ext cx="3988192" cy="2308324"/>
            </a:xfrm>
            <a:prstGeom prst="rect">
              <a:avLst/>
            </a:prstGeom>
            <a:noFill/>
          </p:spPr>
          <p:txBody>
            <a:bodyPr wrap="square" rtlCol="0">
              <a:spAutoFit/>
            </a:bodyPr>
            <a:lstStyle/>
            <a:p>
              <a:r>
                <a:rPr lang="en-US" sz="3600" dirty="0" err="1">
                  <a:solidFill>
                    <a:srgbClr val="1C11AF"/>
                  </a:solidFill>
                  <a:latin typeface="Arial" panose="020B0604020202020204" pitchFamily="34" charset="0"/>
                  <a:cs typeface="Arial" panose="020B0604020202020204" pitchFamily="34" charset="0"/>
                </a:rPr>
                <a:t>Quan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sát</a:t>
              </a:r>
              <a:r>
                <a:rPr lang="en-US" sz="3600" dirty="0">
                  <a:solidFill>
                    <a:srgbClr val="1C11AF"/>
                  </a:solidFill>
                  <a:latin typeface="Arial" panose="020B0604020202020204" pitchFamily="34" charset="0"/>
                  <a:cs typeface="Arial" panose="020B0604020202020204" pitchFamily="34" charset="0"/>
                </a:rPr>
                <a:t> l</a:t>
              </a:r>
              <a:r>
                <a:rPr lang="vi-VN" sz="3600" dirty="0">
                  <a:solidFill>
                    <a:srgbClr val="1C11AF"/>
                  </a:solidFill>
                  <a:latin typeface="Arial" panose="020B0604020202020204" pitchFamily="34" charset="0"/>
                  <a:cs typeface="Arial" panose="020B0604020202020204" pitchFamily="34" charset="0"/>
                </a:rPr>
                <a:t>ư</a:t>
              </a:r>
              <a:r>
                <a:rPr lang="en-US" sz="3600" dirty="0" err="1">
                  <a:solidFill>
                    <a:srgbClr val="1C11AF"/>
                  </a:solidFill>
                  <a:latin typeface="Arial" panose="020B0604020202020204" pitchFamily="34" charset="0"/>
                  <a:cs typeface="Arial" panose="020B0604020202020204" pitchFamily="34" charset="0"/>
                </a:rPr>
                <a:t>ợc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đồ</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hình</a:t>
              </a:r>
              <a:r>
                <a:rPr lang="en-US" sz="3600" dirty="0">
                  <a:solidFill>
                    <a:srgbClr val="1C11AF"/>
                  </a:solidFill>
                  <a:latin typeface="Arial" panose="020B0604020202020204" pitchFamily="34" charset="0"/>
                  <a:cs typeface="Arial" panose="020B0604020202020204" pitchFamily="34" charset="0"/>
                </a:rPr>
                <a:t> 1, </a:t>
              </a:r>
              <a:r>
                <a:rPr lang="en-US" sz="3600" dirty="0" err="1">
                  <a:solidFill>
                    <a:srgbClr val="1C11AF"/>
                  </a:solidFill>
                  <a:latin typeface="Arial" panose="020B0604020202020204" pitchFamily="34" charset="0"/>
                  <a:cs typeface="Arial" panose="020B0604020202020204" pitchFamily="34" charset="0"/>
                </a:rPr>
                <a:t>hãy</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kể</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tên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các</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dạng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địa</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hình</a:t>
              </a:r>
              <a:r>
                <a:rPr lang="en-US" sz="3600" dirty="0">
                  <a:solidFill>
                    <a:srgbClr val="1C11AF"/>
                  </a:solidFill>
                  <a:latin typeface="Arial" panose="020B0604020202020204" pitchFamily="34" charset="0"/>
                  <a:cs typeface="Arial" panose="020B0604020202020204" pitchFamily="34" charset="0"/>
                </a:rPr>
                <a:t> ở </a:t>
              </a:r>
              <a:r>
                <a:rPr lang="en-US" sz="3600" dirty="0" err="1">
                  <a:solidFill>
                    <a:srgbClr val="1C11AF"/>
                  </a:solidFill>
                  <a:latin typeface="Arial" panose="020B0604020202020204" pitchFamily="34" charset="0"/>
                  <a:cs typeface="Arial" panose="020B0604020202020204" pitchFamily="34" charset="0"/>
                </a:rPr>
                <a:t>Châu</a:t>
              </a:r>
              <a:r>
                <a:rPr lang="en-US" sz="3600" dirty="0">
                  <a:solidFill>
                    <a:srgbClr val="1C11AF"/>
                  </a:solidFill>
                  <a:latin typeface="Arial" panose="020B0604020202020204" pitchFamily="34" charset="0"/>
                  <a:cs typeface="Arial" panose="020B0604020202020204" pitchFamily="34" charset="0"/>
                </a:rPr>
                <a:t> Á?</a:t>
              </a:r>
            </a:p>
          </p:txBody>
        </p:sp>
      </p:grpSp>
      <p:sp>
        <p:nvSpPr>
          <p:cNvPr id="21" name="TextBox 20">
            <a:extLst>
              <a:ext uri="{FF2B5EF4-FFF2-40B4-BE49-F238E27FC236}">
                <a16:creationId xmlns:a16="http://schemas.microsoft.com/office/drawing/2014/main" id="{5FBC365B-1A0F-4A3E-B1A0-E17274CBC294}"/>
              </a:ext>
            </a:extLst>
          </p:cNvPr>
          <p:cNvSpPr txBox="1"/>
          <p:nvPr/>
        </p:nvSpPr>
        <p:spPr>
          <a:xfrm>
            <a:off x="7682930" y="6504462"/>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7" name="Group 6"/>
          <p:cNvGrpSpPr/>
          <p:nvPr/>
        </p:nvGrpSpPr>
        <p:grpSpPr>
          <a:xfrm>
            <a:off x="157171" y="93220"/>
            <a:ext cx="4714488" cy="693420"/>
            <a:chOff x="528073" y="1005840"/>
            <a:chExt cx="3307830" cy="693420"/>
          </a:xfrm>
        </p:grpSpPr>
        <p:sp>
          <p:nvSpPr>
            <p:cNvPr id="6" name="Flowchart: Terminator 5"/>
            <p:cNvSpPr/>
            <p:nvPr/>
          </p:nvSpPr>
          <p:spPr>
            <a:xfrm>
              <a:off x="528073" y="1005840"/>
              <a:ext cx="3291840" cy="624840"/>
            </a:xfrm>
            <a:prstGeom prst="flowChartTerminator">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Terminator 21"/>
            <p:cNvSpPr/>
            <p:nvPr/>
          </p:nvSpPr>
          <p:spPr>
            <a:xfrm>
              <a:off x="670889" y="1074420"/>
              <a:ext cx="3165014" cy="624840"/>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3300"/>
                  </a:solidFill>
                </a:rPr>
                <a:t>a. </a:t>
              </a:r>
              <a:r>
                <a:rPr lang="en-US" sz="3000" b="1" dirty="0" err="1">
                  <a:solidFill>
                    <a:srgbClr val="FF3300"/>
                  </a:solidFill>
                </a:rPr>
                <a:t>Địa</a:t>
              </a:r>
              <a:r>
                <a:rPr lang="en-US" sz="3000" b="1" dirty="0">
                  <a:solidFill>
                    <a:srgbClr val="FF3300"/>
                  </a:solidFill>
                </a:rPr>
                <a:t> </a:t>
              </a:r>
              <a:r>
                <a:rPr lang="en-US" sz="3000" b="1" dirty="0" err="1">
                  <a:solidFill>
                    <a:srgbClr val="FF3300"/>
                  </a:solidFill>
                </a:rPr>
                <a:t>hình</a:t>
              </a:r>
              <a:r>
                <a:rPr lang="en-US" sz="3000" b="1" dirty="0">
                  <a:solidFill>
                    <a:srgbClr val="FF3300"/>
                  </a:solidFill>
                </a:rPr>
                <a:t>, </a:t>
              </a:r>
              <a:r>
                <a:rPr lang="en-US" sz="3000" b="1" dirty="0" err="1">
                  <a:solidFill>
                    <a:srgbClr val="FF3300"/>
                  </a:solidFill>
                </a:rPr>
                <a:t>khoáng</a:t>
              </a:r>
              <a:r>
                <a:rPr lang="en-US" sz="3000" b="1" dirty="0">
                  <a:solidFill>
                    <a:srgbClr val="FF3300"/>
                  </a:solidFill>
                </a:rPr>
                <a:t> </a:t>
              </a:r>
              <a:r>
                <a:rPr lang="en-US" sz="3000" b="1" dirty="0" err="1">
                  <a:solidFill>
                    <a:srgbClr val="FF3300"/>
                  </a:solidFill>
                </a:rPr>
                <a:t>sản</a:t>
              </a:r>
              <a:endParaRPr lang="en-US" sz="3000" b="1" dirty="0">
                <a:solidFill>
                  <a:srgbClr val="FF3300"/>
                </a:solidFill>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641" y="-21078"/>
            <a:ext cx="5928360" cy="6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id="{73F1F8B4-C02C-474D-BB37-38B374B7B139}"/>
              </a:ext>
            </a:extLst>
          </p:cNvPr>
          <p:cNvSpPr/>
          <p:nvPr/>
        </p:nvSpPr>
        <p:spPr>
          <a:xfrm>
            <a:off x="1" y="184130"/>
            <a:ext cx="5562600"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atin typeface="#9Slide03 SFU Futura_12" panose="00000400000000000000" pitchFamily="2" charset="0"/>
                <a:cs typeface="Arial" panose="020B0604020202020204" pitchFamily="34" charset="0"/>
              </a:rPr>
              <a:t>        </a:t>
            </a:r>
            <a:r>
              <a:rPr lang="en-US" sz="2600" b="1" dirty="0">
                <a:solidFill>
                  <a:srgbClr val="C00000"/>
                </a:solidFill>
                <a:latin typeface="#9Slide03 SFU Futura_12" panose="00000400000000000000" pitchFamily="2" charset="0"/>
                <a:cs typeface="Arial" panose="020B0604020202020204" pitchFamily="34" charset="0"/>
              </a:rPr>
              <a:t>HĐ: </a:t>
            </a:r>
            <a:r>
              <a:rPr lang="en-US" sz="2600" b="1" dirty="0" err="1">
                <a:solidFill>
                  <a:srgbClr val="C00000"/>
                </a:solidFill>
                <a:latin typeface="#9Slide03 SFU Futura_12" panose="00000400000000000000" pitchFamily="2" charset="0"/>
                <a:cs typeface="Arial" panose="020B0604020202020204" pitchFamily="34" charset="0"/>
              </a:rPr>
              <a:t>theo</a:t>
            </a:r>
            <a:r>
              <a:rPr lang="en-US" sz="2600" b="1" dirty="0">
                <a:solidFill>
                  <a:srgbClr val="C00000"/>
                </a:solidFill>
                <a:latin typeface="#9Slide03 SFU Futura_12" panose="00000400000000000000" pitchFamily="2" charset="0"/>
                <a:cs typeface="Arial" panose="020B0604020202020204" pitchFamily="34" charset="0"/>
              </a:rPr>
              <a:t> </a:t>
            </a:r>
            <a:r>
              <a:rPr lang="en-US" sz="2600" b="1" dirty="0" err="1">
                <a:solidFill>
                  <a:srgbClr val="C00000"/>
                </a:solidFill>
                <a:latin typeface="#9Slide03 SFU Futura_12" panose="00000400000000000000" pitchFamily="2" charset="0"/>
                <a:cs typeface="Arial" panose="020B0604020202020204" pitchFamily="34" charset="0"/>
              </a:rPr>
              <a:t>nhóm</a:t>
            </a:r>
            <a:r>
              <a:rPr lang="en-US" sz="2600" b="1" dirty="0">
                <a:solidFill>
                  <a:srgbClr val="C00000"/>
                </a:solidFill>
                <a:latin typeface="#9Slide03 SFU Futura_12" panose="00000400000000000000" pitchFamily="2" charset="0"/>
                <a:cs typeface="Arial" panose="020B0604020202020204" pitchFamily="34" charset="0"/>
              </a:rPr>
              <a:t> (6 </a:t>
            </a:r>
            <a:r>
              <a:rPr lang="en-US" sz="2600" b="1" dirty="0" err="1">
                <a:solidFill>
                  <a:srgbClr val="C00000"/>
                </a:solidFill>
                <a:latin typeface="#9Slide03 SFU Futura_12" panose="00000400000000000000" pitchFamily="2" charset="0"/>
                <a:cs typeface="Arial" panose="020B0604020202020204" pitchFamily="34" charset="0"/>
              </a:rPr>
              <a:t>nhóm</a:t>
            </a:r>
            <a:r>
              <a:rPr lang="en-US" sz="2600" b="1" dirty="0">
                <a:solidFill>
                  <a:srgbClr val="C00000"/>
                </a:solidFill>
                <a:latin typeface="#9Slide03 SFU Futura_12" panose="00000400000000000000" pitchFamily="2" charset="0"/>
                <a:cs typeface="Arial" panose="020B0604020202020204" pitchFamily="34" charset="0"/>
              </a:rPr>
              <a:t>)</a:t>
            </a:r>
            <a:endParaRPr lang="en-US" sz="2600" b="1" dirty="0">
              <a:solidFill>
                <a:srgbClr val="C00000"/>
              </a:solidFill>
              <a:latin typeface="#9Slide03 SFU Futura_12" panose="00000400000000000000" pitchFamily="2"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2"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4260" y="927998"/>
            <a:ext cx="1729253" cy="1103779"/>
          </a:xfrm>
          <a:prstGeom prst="rect">
            <a:avLst/>
          </a:prstGeom>
        </p:spPr>
      </p:pic>
      <p:sp>
        <p:nvSpPr>
          <p:cNvPr id="11" name="Flowchart: Terminator 10">
            <a:extLst>
              <a:ext uri="{FF2B5EF4-FFF2-40B4-BE49-F238E27FC236}">
                <a16:creationId xmlns:a16="http://schemas.microsoft.com/office/drawing/2014/main" id="{D9F1AD37-D313-43F2-A5BB-05FE64F62651}"/>
              </a:ext>
            </a:extLst>
          </p:cNvPr>
          <p:cNvSpPr/>
          <p:nvPr/>
        </p:nvSpPr>
        <p:spPr>
          <a:xfrm>
            <a:off x="4788428" y="1046732"/>
            <a:ext cx="2394424"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id="{264E5449-9D97-404C-82FA-E6FD1F89530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68083" y="880492"/>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0"/>
          <a:stretch>
            <a:fillRect/>
          </a:stretch>
        </p:blipFill>
        <p:spPr>
          <a:xfrm>
            <a:off x="9096128" y="216342"/>
            <a:ext cx="1461808" cy="838484"/>
          </a:xfrm>
          <a:prstGeom prst="rect">
            <a:avLst/>
          </a:prstGeom>
        </p:spPr>
      </p:pic>
      <p:sp>
        <p:nvSpPr>
          <p:cNvPr id="13" name="TextBox 12">
            <a:extLst>
              <a:ext uri="{FF2B5EF4-FFF2-40B4-BE49-F238E27FC236}">
                <a16:creationId xmlns:a16="http://schemas.microsoft.com/office/drawing/2014/main" id="{9A777894-ECDB-425B-B353-6D2E43ACC2DD}"/>
              </a:ext>
            </a:extLst>
          </p:cNvPr>
          <p:cNvSpPr txBox="1"/>
          <p:nvPr/>
        </p:nvSpPr>
        <p:spPr>
          <a:xfrm>
            <a:off x="167640" y="2031777"/>
            <a:ext cx="11826240" cy="4708981"/>
          </a:xfrm>
          <a:prstGeom prst="rect">
            <a:avLst/>
          </a:prstGeom>
          <a:solidFill>
            <a:schemeClr val="accent4">
              <a:lumMod val="20000"/>
              <a:lumOff val="80000"/>
            </a:schemeClr>
          </a:solidFill>
          <a:ln>
            <a:solidFill>
              <a:srgbClr val="00B050"/>
            </a:solidFill>
            <a:prstDash val="sysDash"/>
          </a:ln>
        </p:spPr>
        <p:txBody>
          <a:bodyPr wrap="square" rtlCol="0">
            <a:spAutoFit/>
          </a:bodyPr>
          <a:lstStyle/>
          <a:p>
            <a:pPr algn="ctr"/>
            <a:r>
              <a:rPr lang="en-US" sz="3000" b="1" dirty="0" err="1">
                <a:solidFill>
                  <a:srgbClr val="FF0000"/>
                </a:solidFill>
                <a:latin typeface="Arial" panose="020B0604020202020204" pitchFamily="34" charset="0"/>
                <a:cs typeface="Arial" panose="020B0604020202020204" pitchFamily="34" charset="0"/>
              </a:rPr>
              <a:t>Đọc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thông</a:t>
            </a:r>
            <a:r>
              <a:rPr lang="en-US" sz="3000" b="1" dirty="0">
                <a:solidFill>
                  <a:srgbClr val="FF0000"/>
                </a:solidFill>
                <a:latin typeface="Arial" panose="020B0604020202020204" pitchFamily="34" charset="0"/>
                <a:cs typeface="Arial" panose="020B0604020202020204" pitchFamily="34" charset="0"/>
              </a:rPr>
              <a:t> tin </a:t>
            </a:r>
            <a:r>
              <a:rPr lang="en-US" sz="3000" b="1" dirty="0" err="1">
                <a:solidFill>
                  <a:srgbClr val="FF0000"/>
                </a:solidFill>
                <a:latin typeface="Arial" panose="020B0604020202020204" pitchFamily="34" charset="0"/>
                <a:cs typeface="Arial" panose="020B0604020202020204" pitchFamily="34" charset="0"/>
              </a:rPr>
              <a:t>mục</a:t>
            </a:r>
            <a:r>
              <a:rPr lang="en-US" sz="3000" b="1" dirty="0">
                <a:solidFill>
                  <a:srgbClr val="FF0000"/>
                </a:solidFill>
                <a:latin typeface="Arial" panose="020B0604020202020204" pitchFamily="34" charset="0"/>
                <a:cs typeface="Arial" panose="020B0604020202020204" pitchFamily="34" charset="0"/>
              </a:rPr>
              <a:t> a, SGK/112, </a:t>
            </a:r>
            <a:r>
              <a:rPr lang="en-US" sz="3000" b="1" dirty="0" err="1">
                <a:solidFill>
                  <a:srgbClr val="FF0000"/>
                </a:solidFill>
                <a:latin typeface="Arial" panose="020B0604020202020204" pitchFamily="34" charset="0"/>
                <a:cs typeface="Arial" panose="020B0604020202020204" pitchFamily="34" charset="0"/>
              </a:rPr>
              <a:t>quan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sát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hình</a:t>
            </a:r>
            <a:r>
              <a:rPr lang="en-US" sz="3000" b="1" dirty="0">
                <a:solidFill>
                  <a:srgbClr val="FF0000"/>
                </a:solidFill>
                <a:latin typeface="Arial" panose="020B0604020202020204" pitchFamily="34" charset="0"/>
                <a:cs typeface="Arial" panose="020B0604020202020204" pitchFamily="34" charset="0"/>
              </a:rPr>
              <a:t> 5.1 </a:t>
            </a:r>
            <a:r>
              <a:rPr lang="en-US" sz="3000" b="1" dirty="0" err="1">
                <a:solidFill>
                  <a:srgbClr val="FF0000"/>
                </a:solidFill>
                <a:latin typeface="Arial" panose="020B0604020202020204" pitchFamily="34" charset="0"/>
                <a:cs typeface="Arial" panose="020B0604020202020204" pitchFamily="34" charset="0"/>
              </a:rPr>
              <a:t>sgk</a:t>
            </a:r>
            <a:endParaRPr lang="en-US" sz="3000" b="1" dirty="0">
              <a:solidFill>
                <a:srgbClr val="FF0000"/>
              </a:solidFill>
              <a:latin typeface="Arial" panose="020B0604020202020204" pitchFamily="34" charset="0"/>
              <a:cs typeface="Arial" panose="020B0604020202020204" pitchFamily="34" charset="0"/>
            </a:endParaRPr>
          </a:p>
          <a:p>
            <a:r>
              <a:rPr lang="en-US" sz="3000" b="1" dirty="0" err="1">
                <a:solidFill>
                  <a:srgbClr val="FF0066"/>
                </a:solidFill>
                <a:latin typeface="Arial" panose="020B0604020202020204" pitchFamily="34" charset="0"/>
                <a:cs typeface="Arial" panose="020B0604020202020204" pitchFamily="34" charset="0"/>
              </a:rPr>
              <a:t>Nhóm</a:t>
            </a:r>
            <a:r>
              <a:rPr lang="en-US" sz="3000" b="1" dirty="0">
                <a:solidFill>
                  <a:srgbClr val="FF0066"/>
                </a:solidFill>
                <a:latin typeface="Arial" panose="020B0604020202020204" pitchFamily="34" charset="0"/>
                <a:cs typeface="Arial" panose="020B0604020202020204" pitchFamily="34" charset="0"/>
              </a:rPr>
              <a:t> 1,3,5 :</a:t>
            </a:r>
          </a:p>
          <a:p>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Xác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định</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trên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bản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đồ</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các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khu</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vực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địa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hình</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của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Châu</a:t>
            </a:r>
            <a:r>
              <a:rPr lang="en-US" sz="3000" dirty="0">
                <a:solidFill>
                  <a:srgbClr val="1C11AF"/>
                </a:solidFill>
                <a:latin typeface="Arial" panose="020B0604020202020204" pitchFamily="34" charset="0"/>
                <a:cs typeface="Arial" panose="020B0604020202020204" pitchFamily="34" charset="0"/>
              </a:rPr>
              <a:t> Á</a:t>
            </a:r>
          </a:p>
          <a:p>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Nêu</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đặc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điểm</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địa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hình</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của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Châu</a:t>
            </a:r>
            <a:r>
              <a:rPr lang="en-US" sz="3000" dirty="0">
                <a:solidFill>
                  <a:srgbClr val="1C11AF"/>
                </a:solidFill>
                <a:latin typeface="Arial" panose="020B0604020202020204" pitchFamily="34" charset="0"/>
                <a:cs typeface="Arial" panose="020B0604020202020204" pitchFamily="34" charset="0"/>
              </a:rPr>
              <a:t> Á </a:t>
            </a:r>
            <a:r>
              <a:rPr lang="en-US" sz="3000" dirty="0" err="1">
                <a:solidFill>
                  <a:srgbClr val="1C11AF"/>
                </a:solidFill>
                <a:latin typeface="Arial" panose="020B0604020202020204" pitchFamily="34" charset="0"/>
                <a:cs typeface="Arial" panose="020B0604020202020204" pitchFamily="34" charset="0"/>
              </a:rPr>
              <a:t>và</a:t>
            </a:r>
            <a:r>
              <a:rPr lang="en-US" sz="3000" dirty="0">
                <a:solidFill>
                  <a:srgbClr val="1C11AF"/>
                </a:solidFill>
                <a:latin typeface="Arial" panose="020B0604020202020204" pitchFamily="34" charset="0"/>
                <a:cs typeface="Arial" panose="020B0604020202020204" pitchFamily="34" charset="0"/>
              </a:rPr>
              <a:t> ý </a:t>
            </a:r>
            <a:r>
              <a:rPr lang="en-US" sz="3000" dirty="0" err="1">
                <a:solidFill>
                  <a:srgbClr val="1C11AF"/>
                </a:solidFill>
                <a:latin typeface="Arial" panose="020B0604020202020204" pitchFamily="34" charset="0"/>
                <a:cs typeface="Arial" panose="020B0604020202020204" pitchFamily="34" charset="0"/>
              </a:rPr>
              <a:t>nghĩa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của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địa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hình</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đối</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với</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việc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sử</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dụng</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và</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bảo</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vệ</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tự</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nhiên</a:t>
            </a:r>
            <a:r>
              <a:rPr lang="en-US" sz="3000" dirty="0">
                <a:solidFill>
                  <a:srgbClr val="1C11AF"/>
                </a:solidFill>
                <a:latin typeface="Arial" panose="020B0604020202020204" pitchFamily="34" charset="0"/>
                <a:cs typeface="Arial" panose="020B0604020202020204" pitchFamily="34" charset="0"/>
              </a:rPr>
              <a:t>.</a:t>
            </a:r>
          </a:p>
          <a:p>
            <a:r>
              <a:rPr lang="en-US" sz="3000" b="1" dirty="0" err="1">
                <a:solidFill>
                  <a:srgbClr val="FF0066"/>
                </a:solidFill>
                <a:latin typeface="Arial" panose="020B0604020202020204" pitchFamily="34" charset="0"/>
                <a:cs typeface="Arial" panose="020B0604020202020204" pitchFamily="34" charset="0"/>
              </a:rPr>
              <a:t>Nhóm</a:t>
            </a:r>
            <a:r>
              <a:rPr lang="en-US" sz="3000" b="1" dirty="0">
                <a:solidFill>
                  <a:srgbClr val="FF0066"/>
                </a:solidFill>
                <a:latin typeface="Arial" panose="020B0604020202020204" pitchFamily="34" charset="0"/>
                <a:cs typeface="Arial" panose="020B0604020202020204" pitchFamily="34" charset="0"/>
              </a:rPr>
              <a:t> 2,4,6:</a:t>
            </a:r>
          </a:p>
          <a:p>
            <a:r>
              <a:rPr lang="en-US" sz="3000" dirty="0">
                <a:solidFill>
                  <a:srgbClr val="1C11AF"/>
                </a:solidFill>
                <a:latin typeface="Arial" panose="020B0604020202020204" pitchFamily="34" charset="0"/>
                <a:cs typeface="Arial" panose="020B0604020202020204" pitchFamily="34" charset="0"/>
              </a:rPr>
              <a:t>-</a:t>
            </a:r>
            <a:r>
              <a:rPr lang="en-US" sz="3000" dirty="0" err="1">
                <a:solidFill>
                  <a:srgbClr val="1C11AF"/>
                </a:solidFill>
                <a:latin typeface="Arial" panose="020B0604020202020204" pitchFamily="34" charset="0"/>
                <a:cs typeface="Arial" panose="020B0604020202020204" pitchFamily="34" charset="0"/>
              </a:rPr>
              <a:t>Xác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định</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trên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bản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đồ</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sự</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phân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bố</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của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một</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số</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loại</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khoáng</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sản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chính</a:t>
            </a:r>
            <a:r>
              <a:rPr lang="en-US" sz="3000" dirty="0">
                <a:solidFill>
                  <a:srgbClr val="1C11AF"/>
                </a:solidFill>
                <a:latin typeface="Arial" panose="020B0604020202020204" pitchFamily="34" charset="0"/>
                <a:cs typeface="Arial" panose="020B0604020202020204" pitchFamily="34" charset="0"/>
              </a:rPr>
              <a:t> ở </a:t>
            </a:r>
            <a:r>
              <a:rPr lang="en-US" sz="3000" dirty="0" err="1">
                <a:solidFill>
                  <a:srgbClr val="1C11AF"/>
                </a:solidFill>
                <a:latin typeface="Arial" panose="020B0604020202020204" pitchFamily="34" charset="0"/>
                <a:cs typeface="Arial" panose="020B0604020202020204" pitchFamily="34" charset="0"/>
              </a:rPr>
              <a:t>Châu</a:t>
            </a:r>
            <a:r>
              <a:rPr lang="en-US" sz="3000" dirty="0">
                <a:solidFill>
                  <a:srgbClr val="1C11AF"/>
                </a:solidFill>
                <a:latin typeface="Arial" panose="020B0604020202020204" pitchFamily="34" charset="0"/>
                <a:cs typeface="Arial" panose="020B0604020202020204" pitchFamily="34" charset="0"/>
              </a:rPr>
              <a:t> Á.</a:t>
            </a:r>
          </a:p>
          <a:p>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Tài</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nguyên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khoáng</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sản</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có</a:t>
            </a:r>
            <a:r>
              <a:rPr lang="en-US" sz="3000" dirty="0">
                <a:solidFill>
                  <a:srgbClr val="1C11AF"/>
                </a:solidFill>
                <a:latin typeface="Arial" panose="020B0604020202020204" pitchFamily="34" charset="0"/>
                <a:cs typeface="Arial" panose="020B0604020202020204" pitchFamily="34" charset="0"/>
              </a:rPr>
              <a:t> ý </a:t>
            </a:r>
            <a:r>
              <a:rPr lang="en-US" sz="3000" dirty="0" err="1">
                <a:solidFill>
                  <a:srgbClr val="1C11AF"/>
                </a:solidFill>
                <a:latin typeface="Arial" panose="020B0604020202020204" pitchFamily="34" charset="0"/>
                <a:cs typeface="Arial" panose="020B0604020202020204" pitchFamily="34" charset="0"/>
              </a:rPr>
              <a:t>nghĩa</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nh</a:t>
            </a:r>
            <a:r>
              <a:rPr lang="vi-VN" sz="3000" dirty="0">
                <a:solidFill>
                  <a:srgbClr val="1C11AF"/>
                </a:solidFill>
                <a:cs typeface="Arial" panose="020B0604020202020204" pitchFamily="34" charset="0"/>
              </a:rPr>
              <a:t>ư</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thế</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nào</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đối</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với</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các</a:t>
            </a:r>
            <a:r>
              <a:rPr lang="en-US" sz="3000" dirty="0">
                <a:solidFill>
                  <a:srgbClr val="1C11AF"/>
                </a:solidFill>
                <a:latin typeface="Arial" panose="020B0604020202020204" pitchFamily="34" charset="0"/>
                <a:cs typeface="Arial" panose="020B0604020202020204" pitchFamily="34" charset="0"/>
              </a:rPr>
              <a:t> n</a:t>
            </a:r>
            <a:r>
              <a:rPr lang="vi-VN" sz="3000" dirty="0">
                <a:solidFill>
                  <a:srgbClr val="1C11AF"/>
                </a:solidFill>
                <a:cs typeface="Arial" panose="020B0604020202020204" pitchFamily="34" charset="0"/>
              </a:rPr>
              <a:t>ư</a:t>
            </a:r>
            <a:r>
              <a:rPr lang="en-US" sz="3000" dirty="0" err="1">
                <a:solidFill>
                  <a:srgbClr val="1C11AF"/>
                </a:solidFill>
                <a:latin typeface="Arial" panose="020B0604020202020204" pitchFamily="34" charset="0"/>
                <a:cs typeface="Arial" panose="020B0604020202020204" pitchFamily="34" charset="0"/>
              </a:rPr>
              <a:t>ớc</a:t>
            </a:r>
            <a:r>
              <a:rPr lang="en-US" sz="3000" dirty="0">
                <a:solidFill>
                  <a:srgbClr val="1C11AF"/>
                </a:solidFill>
                <a:latin typeface="Arial" panose="020B0604020202020204" pitchFamily="34" charset="0"/>
                <a:cs typeface="Arial" panose="020B0604020202020204" pitchFamily="34" charset="0"/>
              </a:rPr>
              <a:t> </a:t>
            </a:r>
            <a:r>
              <a:rPr lang="en-US" sz="3000" dirty="0" err="1">
                <a:solidFill>
                  <a:srgbClr val="1C11AF"/>
                </a:solidFill>
                <a:latin typeface="Arial" panose="020B0604020202020204" pitchFamily="34" charset="0"/>
                <a:cs typeface="Arial" panose="020B0604020202020204" pitchFamily="34" charset="0"/>
              </a:rPr>
              <a:t>Châu</a:t>
            </a:r>
            <a:r>
              <a:rPr lang="en-US" sz="3000" dirty="0">
                <a:solidFill>
                  <a:srgbClr val="1C11AF"/>
                </a:solidFill>
                <a:latin typeface="Arial" panose="020B0604020202020204" pitchFamily="34" charset="0"/>
                <a:cs typeface="Arial" panose="020B0604020202020204" pitchFamily="34" charset="0"/>
              </a:rPr>
              <a:t> Á?</a:t>
            </a:r>
            <a:endParaRPr lang="en-US" sz="30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89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2" y="53013"/>
            <a:ext cx="2213112" cy="584775"/>
          </a:xfrm>
          <a:prstGeom prst="rect">
            <a:avLst/>
          </a:prstGeom>
          <a:solidFill>
            <a:srgbClr val="00B050"/>
          </a:solidFill>
        </p:spPr>
        <p:txBody>
          <a:bodyPr wrap="square" rtlCol="0">
            <a:spAutoFit/>
          </a:bodyPr>
          <a:lstStyle/>
          <a:p>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Địa</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hình</a:t>
            </a:r>
            <a:endParaRPr lang="en-US" sz="3200" dirty="0">
              <a:solidFill>
                <a:srgbClr val="FFFF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3"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D8BB8D49-D855-44F1-86A8-A50748FD043B}"/>
              </a:ext>
            </a:extLst>
          </p:cNvPr>
          <p:cNvSpPr txBox="1"/>
          <p:nvPr/>
        </p:nvSpPr>
        <p:spPr>
          <a:xfrm>
            <a:off x="159026" y="730551"/>
            <a:ext cx="2703444"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Trung tâm</a:t>
            </a:r>
          </a:p>
        </p:txBody>
      </p:sp>
      <p:sp>
        <p:nvSpPr>
          <p:cNvPr id="9" name="TextBox 8">
            <a:extLst>
              <a:ext uri="{FF2B5EF4-FFF2-40B4-BE49-F238E27FC236}">
                <a16:creationId xmlns:a16="http://schemas.microsoft.com/office/drawing/2014/main" id="{087DCB40-C06B-4454-9AA2-DD4FFDD55720}"/>
              </a:ext>
            </a:extLst>
          </p:cNvPr>
          <p:cNvSpPr txBox="1"/>
          <p:nvPr/>
        </p:nvSpPr>
        <p:spPr>
          <a:xfrm>
            <a:off x="159026" y="1381586"/>
            <a:ext cx="4797287"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đồ sộ,hiểm trở</a:t>
            </a:r>
          </a:p>
        </p:txBody>
      </p:sp>
      <p:sp>
        <p:nvSpPr>
          <p:cNvPr id="10" name="Oval 9">
            <a:extLst>
              <a:ext uri="{FF2B5EF4-FFF2-40B4-BE49-F238E27FC236}">
                <a16:creationId xmlns:a16="http://schemas.microsoft.com/office/drawing/2014/main" id="{26E6EFE2-2A2F-4A1E-9634-03D9813D6193}"/>
              </a:ext>
            </a:extLst>
          </p:cNvPr>
          <p:cNvSpPr/>
          <p:nvPr/>
        </p:nvSpPr>
        <p:spPr>
          <a:xfrm>
            <a:off x="7445829" y="1966360"/>
            <a:ext cx="2624446" cy="173203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27641E-C4E1-498D-81A5-4643DF97CFC9}"/>
              </a:ext>
            </a:extLst>
          </p:cNvPr>
          <p:cNvSpPr txBox="1"/>
          <p:nvPr/>
        </p:nvSpPr>
        <p:spPr>
          <a:xfrm>
            <a:off x="159025" y="2024404"/>
            <a:ext cx="3766220"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Dãy núi chính</a:t>
            </a:r>
          </a:p>
        </p:txBody>
      </p:sp>
      <p:sp>
        <p:nvSpPr>
          <p:cNvPr id="12" name="TextBox 11">
            <a:extLst>
              <a:ext uri="{FF2B5EF4-FFF2-40B4-BE49-F238E27FC236}">
                <a16:creationId xmlns:a16="http://schemas.microsoft.com/office/drawing/2014/main" id="{21292497-EA50-43CC-A387-8F9E25085AB7}"/>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Hi-ma-lay-a</a:t>
            </a:r>
          </a:p>
        </p:txBody>
      </p:sp>
      <p:sp>
        <p:nvSpPr>
          <p:cNvPr id="13" name="TextBox 12">
            <a:extLst>
              <a:ext uri="{FF2B5EF4-FFF2-40B4-BE49-F238E27FC236}">
                <a16:creationId xmlns:a16="http://schemas.microsoft.com/office/drawing/2014/main" id="{2C4C0E1B-829A-40C5-946B-6B27B708D060}"/>
              </a:ext>
            </a:extLst>
          </p:cNvPr>
          <p:cNvSpPr txBox="1"/>
          <p:nvPr/>
        </p:nvSpPr>
        <p:spPr>
          <a:xfrm>
            <a:off x="353655" y="3468056"/>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Côn Luân</a:t>
            </a:r>
          </a:p>
        </p:txBody>
      </p:sp>
      <p:sp>
        <p:nvSpPr>
          <p:cNvPr id="14" name="TextBox 13">
            <a:extLst>
              <a:ext uri="{FF2B5EF4-FFF2-40B4-BE49-F238E27FC236}">
                <a16:creationId xmlns:a16="http://schemas.microsoft.com/office/drawing/2014/main" id="{75E4AD03-EB39-4198-9C5C-76463FCDADFA}"/>
              </a:ext>
            </a:extLst>
          </p:cNvPr>
          <p:cNvSpPr txBox="1"/>
          <p:nvPr/>
        </p:nvSpPr>
        <p:spPr>
          <a:xfrm>
            <a:off x="353655" y="4217643"/>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Thiên S</a:t>
            </a:r>
            <a:r>
              <a:rPr lang="vi-VN" sz="3200">
                <a:solidFill>
                  <a:srgbClr val="00B050"/>
                </a:solidFill>
                <a:latin typeface="Arial" panose="020B0604020202020204" pitchFamily="34" charset="0"/>
                <a:cs typeface="Arial" panose="020B0604020202020204" pitchFamily="34" charset="0"/>
              </a:rPr>
              <a:t>ơ</a:t>
            </a:r>
            <a:r>
              <a:rPr lang="en-US" sz="3200">
                <a:solidFill>
                  <a:srgbClr val="00B050"/>
                </a:solidFill>
                <a:latin typeface="Arial" panose="020B0604020202020204" pitchFamily="34" charset="0"/>
                <a:cs typeface="Arial" panose="020B0604020202020204" pitchFamily="34" charset="0"/>
              </a:rPr>
              <a:t>n</a:t>
            </a:r>
          </a:p>
        </p:txBody>
      </p:sp>
      <p:sp>
        <p:nvSpPr>
          <p:cNvPr id="15" name="TextBox 14">
            <a:extLst>
              <a:ext uri="{FF2B5EF4-FFF2-40B4-BE49-F238E27FC236}">
                <a16:creationId xmlns:a16="http://schemas.microsoft.com/office/drawing/2014/main" id="{7C14DC69-679B-441F-AA8B-76C58997E3A1}"/>
              </a:ext>
            </a:extLst>
          </p:cNvPr>
          <p:cNvSpPr txBox="1"/>
          <p:nvPr/>
        </p:nvSpPr>
        <p:spPr>
          <a:xfrm>
            <a:off x="353655" y="4967230"/>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An Tai</a:t>
            </a:r>
          </a:p>
        </p:txBody>
      </p:sp>
      <p:sp>
        <p:nvSpPr>
          <p:cNvPr id="16" name="Freeform 7">
            <a:extLst>
              <a:ext uri="{FF2B5EF4-FFF2-40B4-BE49-F238E27FC236}">
                <a16:creationId xmlns:a16="http://schemas.microsoft.com/office/drawing/2014/main" id="{0A1E6495-BDBF-4B97-BA3F-E31DD912A19C}"/>
              </a:ext>
            </a:extLst>
          </p:cNvPr>
          <p:cNvSpPr>
            <a:spLocks/>
          </p:cNvSpPr>
          <p:nvPr/>
        </p:nvSpPr>
        <p:spPr bwMode="auto">
          <a:xfrm rot="732323">
            <a:off x="7859643" y="3455878"/>
            <a:ext cx="1101219"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9">
            <a:extLst>
              <a:ext uri="{FF2B5EF4-FFF2-40B4-BE49-F238E27FC236}">
                <a16:creationId xmlns:a16="http://schemas.microsoft.com/office/drawing/2014/main" id="{7EBD87BE-7099-414A-96CF-441E46C528AB}"/>
              </a:ext>
            </a:extLst>
          </p:cNvPr>
          <p:cNvSpPr>
            <a:spLocks/>
          </p:cNvSpPr>
          <p:nvPr/>
        </p:nvSpPr>
        <p:spPr bwMode="auto">
          <a:xfrm>
            <a:off x="8206863" y="3084618"/>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0">
            <a:extLst>
              <a:ext uri="{FF2B5EF4-FFF2-40B4-BE49-F238E27FC236}">
                <a16:creationId xmlns:a16="http://schemas.microsoft.com/office/drawing/2014/main" id="{1CB20DC4-CE41-49A4-B5B8-A3F45598D492}"/>
              </a:ext>
            </a:extLst>
          </p:cNvPr>
          <p:cNvSpPr>
            <a:spLocks/>
          </p:cNvSpPr>
          <p:nvPr/>
        </p:nvSpPr>
        <p:spPr bwMode="auto">
          <a:xfrm rot="20793993">
            <a:off x="7563806" y="289707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11">
            <a:extLst>
              <a:ext uri="{FF2B5EF4-FFF2-40B4-BE49-F238E27FC236}">
                <a16:creationId xmlns:a16="http://schemas.microsoft.com/office/drawing/2014/main" id="{F2AE9719-960B-4E7E-A8BC-8741045DDAEC}"/>
              </a:ext>
            </a:extLst>
          </p:cNvPr>
          <p:cNvSpPr>
            <a:spLocks/>
          </p:cNvSpPr>
          <p:nvPr/>
        </p:nvSpPr>
        <p:spPr bwMode="auto">
          <a:xfrm>
            <a:off x="8470821" y="2446874"/>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97616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500"/>
                                        <p:tgtEl>
                                          <p:spTgt spid="15">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2" y="53013"/>
            <a:ext cx="2213112"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3"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C051B300-DB91-4F5B-9525-EECC31130FDA}"/>
              </a:ext>
            </a:extLst>
          </p:cNvPr>
          <p:cNvSpPr txBox="1"/>
          <p:nvPr/>
        </p:nvSpPr>
        <p:spPr>
          <a:xfrm>
            <a:off x="159026" y="730552"/>
            <a:ext cx="2703444"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9" name="TextBox 8">
            <a:extLst>
              <a:ext uri="{FF2B5EF4-FFF2-40B4-BE49-F238E27FC236}">
                <a16:creationId xmlns:a16="http://schemas.microsoft.com/office/drawing/2014/main" id="{81CF54EF-13E8-484A-9448-CDA68A3A3F38}"/>
              </a:ext>
            </a:extLst>
          </p:cNvPr>
          <p:cNvSpPr txBox="1"/>
          <p:nvPr/>
        </p:nvSpPr>
        <p:spPr>
          <a:xfrm>
            <a:off x="159026" y="1381585"/>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cao nguyên thấp, bằng phẳng</a:t>
            </a:r>
          </a:p>
        </p:txBody>
      </p:sp>
      <p:sp>
        <p:nvSpPr>
          <p:cNvPr id="10" name="TextBox 9">
            <a:extLst>
              <a:ext uri="{FF2B5EF4-FFF2-40B4-BE49-F238E27FC236}">
                <a16:creationId xmlns:a16="http://schemas.microsoft.com/office/drawing/2014/main" id="{252CFD3E-6E73-47FE-8994-F089E7163710}"/>
              </a:ext>
            </a:extLst>
          </p:cNvPr>
          <p:cNvSpPr txBox="1"/>
          <p:nvPr/>
        </p:nvSpPr>
        <p:spPr>
          <a:xfrm>
            <a:off x="208765" y="2751462"/>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Tây Xi-bi-a</a:t>
            </a:r>
          </a:p>
        </p:txBody>
      </p:sp>
      <p:sp>
        <p:nvSpPr>
          <p:cNvPr id="11" name="TextBox 10">
            <a:extLst>
              <a:ext uri="{FF2B5EF4-FFF2-40B4-BE49-F238E27FC236}">
                <a16:creationId xmlns:a16="http://schemas.microsoft.com/office/drawing/2014/main" id="{D2A02458-4385-4225-96DA-09D760AD63B8}"/>
              </a:ext>
            </a:extLst>
          </p:cNvPr>
          <p:cNvSpPr txBox="1"/>
          <p:nvPr/>
        </p:nvSpPr>
        <p:spPr>
          <a:xfrm>
            <a:off x="142502"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Cao nguyên Trung Xi-bi-a</a:t>
            </a:r>
          </a:p>
        </p:txBody>
      </p:sp>
      <p:sp>
        <p:nvSpPr>
          <p:cNvPr id="13" name="Oval 12">
            <a:extLst>
              <a:ext uri="{FF2B5EF4-FFF2-40B4-BE49-F238E27FC236}">
                <a16:creationId xmlns:a16="http://schemas.microsoft.com/office/drawing/2014/main" id="{D505E255-2ADF-4F23-971B-A845538A5535}"/>
              </a:ext>
            </a:extLst>
          </p:cNvPr>
          <p:cNvSpPr/>
          <p:nvPr/>
        </p:nvSpPr>
        <p:spPr>
          <a:xfrm>
            <a:off x="7934779" y="1524499"/>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AD4E7D-FEDA-47DF-9AB0-FCA479DAD682}"/>
              </a:ext>
            </a:extLst>
          </p:cNvPr>
          <p:cNvSpPr/>
          <p:nvPr/>
        </p:nvSpPr>
        <p:spPr>
          <a:xfrm>
            <a:off x="8799699" y="1237510"/>
            <a:ext cx="997528" cy="5581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465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2" y="53013"/>
            <a:ext cx="2213112"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3"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98F24FE8-6313-4847-826C-577F5BB8A39B}"/>
              </a:ext>
            </a:extLst>
          </p:cNvPr>
          <p:cNvSpPr txBox="1"/>
          <p:nvPr/>
        </p:nvSpPr>
        <p:spPr>
          <a:xfrm>
            <a:off x="159026" y="730551"/>
            <a:ext cx="2703444"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id="{73527233-8134-4536-9F35-DC0F18D263AE}"/>
              </a:ext>
            </a:extLst>
          </p:cNvPr>
          <p:cNvSpPr txBox="1"/>
          <p:nvPr/>
        </p:nvSpPr>
        <p:spPr>
          <a:xfrm>
            <a:off x="4820" y="1402236"/>
            <a:ext cx="5870714"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nguyên, đồng bằng</a:t>
            </a:r>
          </a:p>
        </p:txBody>
      </p:sp>
      <p:sp>
        <p:nvSpPr>
          <p:cNvPr id="10" name="TextBox 9">
            <a:extLst>
              <a:ext uri="{FF2B5EF4-FFF2-40B4-BE49-F238E27FC236}">
                <a16:creationId xmlns:a16="http://schemas.microsoft.com/office/drawing/2014/main" id="{AB7A0449-44FA-43C1-A872-09DB0291D0D3}"/>
              </a:ext>
            </a:extLst>
          </p:cNvPr>
          <p:cNvSpPr txBox="1"/>
          <p:nvPr/>
        </p:nvSpPr>
        <p:spPr>
          <a:xfrm>
            <a:off x="4099" y="216307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CN Mông Cổ</a:t>
            </a:r>
          </a:p>
        </p:txBody>
      </p:sp>
      <p:sp>
        <p:nvSpPr>
          <p:cNvPr id="11" name="TextBox 10">
            <a:extLst>
              <a:ext uri="{FF2B5EF4-FFF2-40B4-BE49-F238E27FC236}">
                <a16:creationId xmlns:a16="http://schemas.microsoft.com/office/drawing/2014/main" id="{6E7DB772-54D8-47F1-8658-6E1379C692BC}"/>
              </a:ext>
            </a:extLst>
          </p:cNvPr>
          <p:cNvSpPr txBox="1"/>
          <p:nvPr/>
        </p:nvSpPr>
        <p:spPr>
          <a:xfrm>
            <a:off x="0" y="288547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Hoa Bắc</a:t>
            </a:r>
          </a:p>
        </p:txBody>
      </p:sp>
      <p:sp>
        <p:nvSpPr>
          <p:cNvPr id="12" name="Oval 11">
            <a:extLst>
              <a:ext uri="{FF2B5EF4-FFF2-40B4-BE49-F238E27FC236}">
                <a16:creationId xmlns:a16="http://schemas.microsoft.com/office/drawing/2014/main" id="{F00E6DD9-6846-4B0C-BBC3-58CDD702FAAC}"/>
              </a:ext>
            </a:extLst>
          </p:cNvPr>
          <p:cNvSpPr/>
          <p:nvPr/>
        </p:nvSpPr>
        <p:spPr>
          <a:xfrm>
            <a:off x="9030702" y="2127446"/>
            <a:ext cx="1051452" cy="6838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B4CFDC-093F-4D7F-A0E2-7EF80E8D1243}"/>
              </a:ext>
            </a:extLst>
          </p:cNvPr>
          <p:cNvSpPr/>
          <p:nvPr/>
        </p:nvSpPr>
        <p:spPr>
          <a:xfrm>
            <a:off x="9862284" y="2753347"/>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806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722E46-B52B-4090-9BEE-72BDFC64C2E1}"/>
              </a:ext>
            </a:extLst>
          </p:cNvPr>
          <p:cNvSpPr txBox="1"/>
          <p:nvPr/>
        </p:nvSpPr>
        <p:spPr>
          <a:xfrm>
            <a:off x="66262" y="53013"/>
            <a:ext cx="2213112"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Địa hình</a:t>
            </a:r>
          </a:p>
        </p:txBody>
      </p:sp>
      <p:grpSp>
        <p:nvGrpSpPr>
          <p:cNvPr id="7" name="Group 6">
            <a:extLst>
              <a:ext uri="{FF2B5EF4-FFF2-40B4-BE49-F238E27FC236}">
                <a16:creationId xmlns:a16="http://schemas.microsoft.com/office/drawing/2014/main" id="{3CF285F5-C66E-400C-9367-77A59DAC543E}"/>
              </a:ext>
            </a:extLst>
          </p:cNvPr>
          <p:cNvGrpSpPr/>
          <p:nvPr/>
        </p:nvGrpSpPr>
        <p:grpSpPr>
          <a:xfrm>
            <a:off x="5805313" y="0"/>
            <a:ext cx="6364942" cy="6858000"/>
            <a:chOff x="5805312" y="0"/>
            <a:chExt cx="6364942" cy="6858000"/>
          </a:xfrm>
        </p:grpSpPr>
        <p:pic>
          <p:nvPicPr>
            <p:cNvPr id="5" name="Picture 2">
              <a:extLst>
                <a:ext uri="{FF2B5EF4-FFF2-40B4-BE49-F238E27FC236}">
                  <a16:creationId xmlns:a16="http://schemas.microsoft.com/office/drawing/2014/main" id="{AC9675BC-D67B-4C3F-914E-52A0EA0B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6A537C-A9FC-471C-8403-DFC79B4D006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8" name="TextBox 7">
            <a:extLst>
              <a:ext uri="{FF2B5EF4-FFF2-40B4-BE49-F238E27FC236}">
                <a16:creationId xmlns:a16="http://schemas.microsoft.com/office/drawing/2014/main" id="{39D7A26C-E29E-437C-866E-ADA320D2FDCD}"/>
              </a:ext>
            </a:extLst>
          </p:cNvPr>
          <p:cNvSpPr txBox="1"/>
          <p:nvPr/>
        </p:nvSpPr>
        <p:spPr>
          <a:xfrm>
            <a:off x="159024" y="730552"/>
            <a:ext cx="5256983"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nam và tây nam</a:t>
            </a:r>
          </a:p>
        </p:txBody>
      </p:sp>
      <p:sp>
        <p:nvSpPr>
          <p:cNvPr id="9" name="TextBox 8">
            <a:extLst>
              <a:ext uri="{FF2B5EF4-FFF2-40B4-BE49-F238E27FC236}">
                <a16:creationId xmlns:a16="http://schemas.microsoft.com/office/drawing/2014/main" id="{CB21AA62-17C4-4C9F-AFD1-132DA5043B3F}"/>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10" name="TextBox 9">
            <a:extLst>
              <a:ext uri="{FF2B5EF4-FFF2-40B4-BE49-F238E27FC236}">
                <a16:creationId xmlns:a16="http://schemas.microsoft.com/office/drawing/2014/main" id="{F8BB4EC5-C16E-4964-A8CE-B3564A8122D2}"/>
              </a:ext>
            </a:extLst>
          </p:cNvPr>
          <p:cNvSpPr txBox="1"/>
          <p:nvPr/>
        </p:nvSpPr>
        <p:spPr>
          <a:xfrm>
            <a:off x="333025" y="2510200"/>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00B050"/>
                </a:solidFill>
                <a:latin typeface="Arial" panose="020B0604020202020204" pitchFamily="34" charset="0"/>
                <a:cs typeface="Arial" panose="020B0604020202020204" pitchFamily="34" charset="0"/>
              </a:rPr>
              <a:t>SN – I Ran</a:t>
            </a:r>
          </a:p>
        </p:txBody>
      </p:sp>
      <p:sp>
        <p:nvSpPr>
          <p:cNvPr id="11" name="TextBox 10">
            <a:extLst>
              <a:ext uri="{FF2B5EF4-FFF2-40B4-BE49-F238E27FC236}">
                <a16:creationId xmlns:a16="http://schemas.microsoft.com/office/drawing/2014/main" id="{0253FAE2-6A65-499D-963F-33E99C04DF54}"/>
              </a:ext>
            </a:extLst>
          </p:cNvPr>
          <p:cNvSpPr txBox="1"/>
          <p:nvPr/>
        </p:nvSpPr>
        <p:spPr>
          <a:xfrm>
            <a:off x="280016" y="3222243"/>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SN Đê Can</a:t>
            </a:r>
          </a:p>
        </p:txBody>
      </p:sp>
      <p:sp>
        <p:nvSpPr>
          <p:cNvPr id="12" name="TextBox 11">
            <a:extLst>
              <a:ext uri="{FF2B5EF4-FFF2-40B4-BE49-F238E27FC236}">
                <a16:creationId xmlns:a16="http://schemas.microsoft.com/office/drawing/2014/main" id="{C96B79CE-7489-4697-80CE-E9AEB844CA11}"/>
              </a:ext>
            </a:extLst>
          </p:cNvPr>
          <p:cNvSpPr txBox="1"/>
          <p:nvPr/>
        </p:nvSpPr>
        <p:spPr>
          <a:xfrm>
            <a:off x="280016" y="3903181"/>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ĐB Ấn Hằng</a:t>
            </a:r>
          </a:p>
        </p:txBody>
      </p:sp>
      <p:sp>
        <p:nvSpPr>
          <p:cNvPr id="13" name="Oval 12">
            <a:extLst>
              <a:ext uri="{FF2B5EF4-FFF2-40B4-BE49-F238E27FC236}">
                <a16:creationId xmlns:a16="http://schemas.microsoft.com/office/drawing/2014/main" id="{C2267511-DE4C-4B31-9C2F-167203F03FE4}"/>
              </a:ext>
            </a:extLst>
          </p:cNvPr>
          <p:cNvSpPr/>
          <p:nvPr/>
        </p:nvSpPr>
        <p:spPr>
          <a:xfrm rot="14983506">
            <a:off x="6487180" y="2933367"/>
            <a:ext cx="1010598" cy="32362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C246DDD-96A3-444B-9D95-946658825DB0}"/>
              </a:ext>
            </a:extLst>
          </p:cNvPr>
          <p:cNvSpPr/>
          <p:nvPr/>
        </p:nvSpPr>
        <p:spPr>
          <a:xfrm>
            <a:off x="7759149" y="4053487"/>
            <a:ext cx="708990" cy="36933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BFAE08C-5486-48E3-A7F5-8FF9B1A508F4}"/>
              </a:ext>
            </a:extLst>
          </p:cNvPr>
          <p:cNvSpPr/>
          <p:nvPr/>
        </p:nvSpPr>
        <p:spPr>
          <a:xfrm>
            <a:off x="7677521" y="3623640"/>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9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id="{52A44D56-DF36-448D-9ACC-85C73F2C5B8C}"/>
              </a:ext>
            </a:extLst>
          </p:cNvPr>
          <p:cNvSpPr/>
          <p:nvPr/>
        </p:nvSpPr>
        <p:spPr>
          <a:xfrm>
            <a:off x="0" y="1"/>
            <a:ext cx="12192000" cy="2466428"/>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8ECCC"/>
              </a:solidFill>
              <a:latin typeface="Arial"/>
            </a:endParaRPr>
          </a:p>
        </p:txBody>
      </p:sp>
      <p:pic>
        <p:nvPicPr>
          <p:cNvPr id="11" name="Picture 2" descr="Download Cartoon Clip Art Transprent Png Free - Cartoon Mountain Clipart Png ,Mountains Transparent Background - free transparent png images - pngaaa.com">
            <a:extLst>
              <a:ext uri="{FF2B5EF4-FFF2-40B4-BE49-F238E27FC236}">
                <a16:creationId xmlns:a16="http://schemas.microsoft.com/office/drawing/2014/main" id="{1706FA26-44F3-4E8A-A089-61EB97E60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647" b="89647" l="1111" r="97667">
                        <a14:foregroundMark x1="46333" y1="35765" x2="46333" y2="35765"/>
                      </a14:backgroundRemoval>
                    </a14:imgEffect>
                  </a14:imgLayer>
                </a14:imgProps>
              </a:ext>
              <a:ext uri="{28A0092B-C50C-407E-A947-70E740481C1C}">
                <a14:useLocalDpi xmlns:a14="http://schemas.microsoft.com/office/drawing/2010/main" val="0"/>
              </a:ext>
            </a:extLst>
          </a:blip>
          <a:srcRect/>
          <a:stretch>
            <a:fillRect/>
          </a:stretch>
        </p:blipFill>
        <p:spPr bwMode="auto">
          <a:xfrm>
            <a:off x="-481746" y="3786216"/>
            <a:ext cx="3418244" cy="159739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2516" y="106680"/>
            <a:ext cx="10857196" cy="5946280"/>
            <a:chOff x="-82516" y="106680"/>
            <a:chExt cx="10857196" cy="5946280"/>
          </a:xfrm>
        </p:grpSpPr>
        <p:sp>
          <p:nvSpPr>
            <p:cNvPr id="21" name="Left Brace 20">
              <a:extLst>
                <a:ext uri="{FF2B5EF4-FFF2-40B4-BE49-F238E27FC236}">
                  <a16:creationId xmlns:a16="http://schemas.microsoft.com/office/drawing/2014/main" id="{C8BD128E-AA6E-4D40-B259-9E005D3E3B63}"/>
                </a:ext>
              </a:extLst>
            </p:cNvPr>
            <p:cNvSpPr/>
            <p:nvPr/>
          </p:nvSpPr>
          <p:spPr>
            <a:xfrm>
              <a:off x="2483140" y="1633148"/>
              <a:ext cx="551145" cy="3159866"/>
            </a:xfrm>
            <a:prstGeom prst="leftBrace">
              <a:avLst/>
            </a:prstGeom>
            <a:noFill/>
            <a:ln w="9525" cap="flat" cmpd="sng" algn="ctr">
              <a:solidFill>
                <a:srgbClr val="0B8A6E"/>
              </a:solidFill>
              <a:prstDash val="solid"/>
            </a:ln>
            <a:effectLst/>
          </p:spPr>
          <p:txBody>
            <a:bodyPr rtlCol="0" anchor="ctr"/>
            <a:lstStyle/>
            <a:p>
              <a:pPr algn="ctr" defTabSz="1219170">
                <a:defRPr/>
              </a:pPr>
              <a:endParaRPr lang="en-US" sz="2400" kern="0">
                <a:solidFill>
                  <a:srgbClr val="2A072F"/>
                </a:solidFill>
                <a:latin typeface="Arial"/>
              </a:endParaRPr>
            </a:p>
          </p:txBody>
        </p:sp>
        <p:sp>
          <p:nvSpPr>
            <p:cNvPr id="19" name="Rectangle: Folded Corner 18">
              <a:extLst>
                <a:ext uri="{FF2B5EF4-FFF2-40B4-BE49-F238E27FC236}">
                  <a16:creationId xmlns:a16="http://schemas.microsoft.com/office/drawing/2014/main" id="{A296FA0F-3B4C-452C-8632-2B398E0EE60C}"/>
                </a:ext>
              </a:extLst>
            </p:cNvPr>
            <p:cNvSpPr/>
            <p:nvPr/>
          </p:nvSpPr>
          <p:spPr>
            <a:xfrm>
              <a:off x="100158" y="2767115"/>
              <a:ext cx="2382982" cy="899517"/>
            </a:xfrm>
            <a:prstGeom prst="foldedCorner">
              <a:avLst/>
            </a:prstGeom>
            <a:solidFill>
              <a:schemeClr val="accent2">
                <a:lumMod val="60000"/>
                <a:lumOff val="40000"/>
              </a:schemeClr>
            </a:solidFill>
            <a:ln w="25400" cap="flat" cmpd="sng" algn="ctr">
              <a:noFill/>
              <a:prstDash val="solid"/>
            </a:ln>
            <a:effectLst/>
          </p:spPr>
          <p:txBody>
            <a:bodyPr rtlCol="0" anchor="ctr"/>
            <a:lstStyle/>
            <a:p>
              <a:pPr algn="ctr" defTabSz="914309">
                <a:defRPr/>
              </a:pPr>
              <a:endParaRPr lang="en-US" sz="2400" kern="0">
                <a:solidFill>
                  <a:srgbClr val="D1F8F8"/>
                </a:solidFill>
                <a:latin typeface="Arial"/>
              </a:endParaRPr>
            </a:p>
          </p:txBody>
        </p:sp>
        <p:sp>
          <p:nvSpPr>
            <p:cNvPr id="20" name="TextBox 19">
              <a:extLst>
                <a:ext uri="{FF2B5EF4-FFF2-40B4-BE49-F238E27FC236}">
                  <a16:creationId xmlns:a16="http://schemas.microsoft.com/office/drawing/2014/main" id="{ABE24D71-0802-4BBE-B812-BF087B2D1BA8}"/>
                </a:ext>
              </a:extLst>
            </p:cNvPr>
            <p:cNvSpPr txBox="1"/>
            <p:nvPr/>
          </p:nvSpPr>
          <p:spPr>
            <a:xfrm>
              <a:off x="-82516" y="2966859"/>
              <a:ext cx="2619783" cy="492443"/>
            </a:xfrm>
            <a:prstGeom prst="rect">
              <a:avLst/>
            </a:prstGeom>
            <a:noFill/>
          </p:spPr>
          <p:txBody>
            <a:bodyPr wrap="square">
              <a:spAutoFit/>
            </a:bodyPr>
            <a:lstStyle/>
            <a:p>
              <a:pPr algn="ctr"/>
              <a:r>
                <a:rPr lang="en-US" sz="2600" b="1" dirty="0" err="1">
                  <a:solidFill>
                    <a:schemeClr val="tx2"/>
                  </a:solidFill>
                  <a:latin typeface="#9Slide03 Roboto Condensed" panose="02000000000000000000" pitchFamily="2" charset="0"/>
                  <a:ea typeface="#9Slide03 Roboto Condensed" panose="02000000000000000000" pitchFamily="2" charset="0"/>
                </a:rPr>
                <a:t>Địa</a:t>
              </a:r>
              <a:r>
                <a:rPr lang="en-US" sz="2600" b="1" dirty="0">
                  <a:solidFill>
                    <a:schemeClr val="tx2"/>
                  </a:solidFill>
                  <a:latin typeface="#9Slide03 Roboto Condensed" panose="02000000000000000000" pitchFamily="2" charset="0"/>
                  <a:ea typeface="#9Slide03 Roboto Condensed" panose="02000000000000000000" pitchFamily="2" charset="0"/>
                </a:rPr>
                <a:t> </a:t>
              </a:r>
              <a:r>
                <a:rPr lang="en-US" sz="2600" b="1" dirty="0" err="1">
                  <a:solidFill>
                    <a:schemeClr val="tx2"/>
                  </a:solidFill>
                  <a:latin typeface="#9Slide03 Roboto Condensed" panose="02000000000000000000" pitchFamily="2" charset="0"/>
                  <a:ea typeface="#9Slide03 Roboto Condensed" panose="02000000000000000000" pitchFamily="2" charset="0"/>
                </a:rPr>
                <a:t>hình</a:t>
              </a:r>
              <a:endParaRPr lang="vi-VN" sz="2600" dirty="0">
                <a:solidFill>
                  <a:schemeClr val="tx2"/>
                </a:solidFill>
                <a:latin typeface="#9Slide03 Roboto Condensed" panose="02000000000000000000" pitchFamily="2" charset="0"/>
                <a:ea typeface="#9Slide03 Roboto Condensed" panose="02000000000000000000" pitchFamily="2" charset="0"/>
              </a:endParaRPr>
            </a:p>
          </p:txBody>
        </p:sp>
        <p:sp>
          <p:nvSpPr>
            <p:cNvPr id="9" name="TextBox 8">
              <a:extLst>
                <a:ext uri="{FF2B5EF4-FFF2-40B4-BE49-F238E27FC236}">
                  <a16:creationId xmlns:a16="http://schemas.microsoft.com/office/drawing/2014/main" id="{C2FC4756-F21F-4E09-8C87-783E8374268C}"/>
                </a:ext>
              </a:extLst>
            </p:cNvPr>
            <p:cNvSpPr txBox="1"/>
            <p:nvPr/>
          </p:nvSpPr>
          <p:spPr>
            <a:xfrm>
              <a:off x="3065489" y="1228637"/>
              <a:ext cx="1552231" cy="461665"/>
            </a:xfrm>
            <a:prstGeom prst="rect">
              <a:avLst/>
            </a:prstGeom>
            <a:solidFill>
              <a:srgbClr val="92D050"/>
            </a:solidFill>
          </p:spPr>
          <p:txBody>
            <a:bodyPr wrap="square">
              <a:spAutoFit/>
            </a:bodyPr>
            <a:lstStyle/>
            <a:p>
              <a:pPr algn="just"/>
              <a:r>
                <a:rPr lang="en-US" sz="2400" dirty="0" err="1">
                  <a:solidFill>
                    <a:srgbClr val="000000"/>
                  </a:solidFill>
                  <a:latin typeface="#9Slide03 Roboto Condensed" panose="02000000000000000000" pitchFamily="2" charset="0"/>
                  <a:ea typeface="#9Slide03 Roboto Condensed" panose="02000000000000000000" pitchFamily="2" charset="0"/>
                </a:rPr>
                <a:t>Thuận</a:t>
              </a:r>
              <a:r>
                <a:rPr lang="en-US" sz="2400" dirty="0">
                  <a:solidFill>
                    <a:srgbClr val="000000"/>
                  </a:solidFill>
                  <a:latin typeface="#9Slide03 Roboto Condensed" panose="02000000000000000000" pitchFamily="2" charset="0"/>
                  <a:ea typeface="#9Slide03 Roboto Condensed" panose="02000000000000000000" pitchFamily="2" charset="0"/>
                </a:rPr>
                <a:t> </a:t>
              </a:r>
              <a:r>
                <a:rPr lang="en-US" sz="2400" dirty="0" err="1">
                  <a:solidFill>
                    <a:srgbClr val="000000"/>
                  </a:solidFill>
                  <a:latin typeface="#9Slide03 Roboto Condensed" panose="02000000000000000000" pitchFamily="2" charset="0"/>
                  <a:ea typeface="#9Slide03 Roboto Condensed" panose="02000000000000000000" pitchFamily="2" charset="0"/>
                </a:rPr>
                <a:t>lợi</a:t>
              </a:r>
              <a:endParaRPr lang="vi-VN" sz="2400" b="1" i="0" dirty="0">
                <a:solidFill>
                  <a:srgbClr val="E97167"/>
                </a:solidFill>
                <a:effectLst/>
                <a:latin typeface="#9Slide03 Roboto Condensed" panose="02000000000000000000" pitchFamily="2" charset="0"/>
                <a:ea typeface="#9Slide03 Roboto Condensed" panose="02000000000000000000" pitchFamily="2" charset="0"/>
              </a:endParaRPr>
            </a:p>
          </p:txBody>
        </p:sp>
        <p:sp>
          <p:nvSpPr>
            <p:cNvPr id="12" name="TextBox 11">
              <a:extLst>
                <a:ext uri="{FF2B5EF4-FFF2-40B4-BE49-F238E27FC236}">
                  <a16:creationId xmlns:a16="http://schemas.microsoft.com/office/drawing/2014/main" id="{95DF7FED-9C5C-4C2B-9C3A-2BB0EBD32761}"/>
                </a:ext>
              </a:extLst>
            </p:cNvPr>
            <p:cNvSpPr txBox="1"/>
            <p:nvPr/>
          </p:nvSpPr>
          <p:spPr>
            <a:xfrm>
              <a:off x="3020169" y="4584912"/>
              <a:ext cx="1505512" cy="461665"/>
            </a:xfrm>
            <a:prstGeom prst="rect">
              <a:avLst/>
            </a:prstGeom>
            <a:solidFill>
              <a:srgbClr val="00B0F0"/>
            </a:solidFill>
          </p:spPr>
          <p:txBody>
            <a:bodyPr wrap="square">
              <a:spAutoFit/>
            </a:bodyPr>
            <a:lstStyle/>
            <a:p>
              <a:pPr algn="just"/>
              <a:r>
                <a:rPr lang="en-US" sz="2400" b="0" i="0" dirty="0" err="1">
                  <a:solidFill>
                    <a:srgbClr val="000000"/>
                  </a:solidFill>
                  <a:effectLst/>
                  <a:latin typeface="#9Slide03 Roboto Condensed" panose="02000000000000000000" pitchFamily="2" charset="0"/>
                  <a:ea typeface="#9Slide03 Roboto Condensed" panose="02000000000000000000" pitchFamily="2" charset="0"/>
                </a:rPr>
                <a:t>Khó</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khăn</a:t>
              </a:r>
              <a:endParaRPr lang="en-US" sz="2400" dirty="0">
                <a:latin typeface="#9Slide03 Roboto Condensed" panose="02000000000000000000" pitchFamily="2" charset="0"/>
                <a:ea typeface="#9Slide03 Roboto Condensed" panose="02000000000000000000" pitchFamily="2" charset="0"/>
              </a:endParaRPr>
            </a:p>
          </p:txBody>
        </p:sp>
        <p:grpSp>
          <p:nvGrpSpPr>
            <p:cNvPr id="8" name="Group 7"/>
            <p:cNvGrpSpPr/>
            <p:nvPr/>
          </p:nvGrpSpPr>
          <p:grpSpPr>
            <a:xfrm>
              <a:off x="4617720" y="106680"/>
              <a:ext cx="6156960" cy="3110194"/>
              <a:chOff x="4617720" y="106680"/>
              <a:chExt cx="6156960" cy="3110194"/>
            </a:xfrm>
          </p:grpSpPr>
          <p:cxnSp>
            <p:nvCxnSpPr>
              <p:cNvPr id="3" name="Straight Connector 2"/>
              <p:cNvCxnSpPr/>
              <p:nvPr/>
            </p:nvCxnSpPr>
            <p:spPr>
              <a:xfrm>
                <a:off x="4617720" y="1459469"/>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968240" y="563880"/>
                <a:ext cx="7620" cy="21555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68240" y="545069"/>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sp>
            <p:nvSpPr>
              <p:cNvPr id="6" name="Round Diagonal Corner Rectangle 5"/>
              <p:cNvSpPr/>
              <p:nvPr/>
            </p:nvSpPr>
            <p:spPr>
              <a:xfrm>
                <a:off x="5402580" y="106680"/>
                <a:ext cx="5372100" cy="914400"/>
              </a:xfrm>
              <a:prstGeom prst="round2DiagRect">
                <a:avLst/>
              </a:prstGeom>
              <a:solidFill>
                <a:schemeClr val="accent4">
                  <a:lumMod val="40000"/>
                  <a:lumOff val="6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anose="020B0604020202020204" pitchFamily="34" charset="0"/>
                    <a:cs typeface="Arial" panose="020B0604020202020204" pitchFamily="34" charset="0"/>
                  </a:rPr>
                  <a:t>Trồng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cây</a:t>
                </a:r>
                <a:r>
                  <a:rPr lang="en-US" sz="2400" dirty="0">
                    <a:solidFill>
                      <a:schemeClr val="tx1"/>
                    </a:solidFill>
                    <a:latin typeface="Arial" panose="020B0604020202020204" pitchFamily="34" charset="0"/>
                    <a:cs typeface="Arial" panose="020B0604020202020204" pitchFamily="34" charset="0"/>
                  </a:rPr>
                  <a:t> l</a:t>
                </a:r>
                <a:r>
                  <a:rPr lang="vi-VN" sz="2400" dirty="0">
                    <a:solidFill>
                      <a:schemeClr val="tx1"/>
                    </a:solidFill>
                    <a:latin typeface="Arial" panose="020B0604020202020204" pitchFamily="34" charset="0"/>
                    <a:cs typeface="Arial" panose="020B0604020202020204" pitchFamily="34" charset="0"/>
                  </a:rPr>
                  <a:t>ư</a:t>
                </a:r>
                <a:r>
                  <a:rPr lang="en-US" sz="2400" dirty="0" err="1">
                    <a:solidFill>
                      <a:schemeClr val="tx1"/>
                    </a:solidFill>
                    <a:latin typeface="Arial" panose="020B0604020202020204" pitchFamily="34" charset="0"/>
                    <a:cs typeface="Arial" panose="020B0604020202020204" pitchFamily="34" charset="0"/>
                  </a:rPr>
                  <a:t>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phẩm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cây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nghiệp</a:t>
                </a:r>
                <a:endParaRPr lang="en-US" sz="2400" dirty="0">
                  <a:solidFill>
                    <a:schemeClr val="tx1"/>
                  </a:solidFill>
                  <a:latin typeface="Arial" panose="020B0604020202020204" pitchFamily="34" charset="0"/>
                  <a:cs typeface="Arial" panose="020B0604020202020204" pitchFamily="34" charset="0"/>
                </a:endParaRPr>
              </a:p>
            </p:txBody>
          </p:sp>
          <p:cxnSp>
            <p:nvCxnSpPr>
              <p:cNvPr id="18" name="Straight Connector 17"/>
              <p:cNvCxnSpPr/>
              <p:nvPr/>
            </p:nvCxnSpPr>
            <p:spPr>
              <a:xfrm>
                <a:off x="4975860" y="1608298"/>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sp>
            <p:nvSpPr>
              <p:cNvPr id="22" name="Round Diagonal Corner Rectangle 21"/>
              <p:cNvSpPr/>
              <p:nvPr/>
            </p:nvSpPr>
            <p:spPr>
              <a:xfrm>
                <a:off x="5318760" y="1228637"/>
                <a:ext cx="5090160" cy="920203"/>
              </a:xfrm>
              <a:prstGeom prst="round2DiagRect">
                <a:avLst/>
              </a:prstGeom>
              <a:solidFill>
                <a:srgbClr val="FFC000"/>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Arial" panose="020B0604020202020204" pitchFamily="34" charset="0"/>
                  <a:cs typeface="Arial" panose="020B0604020202020204" pitchFamily="34" charset="0"/>
                </a:endParaRPr>
              </a:p>
              <a:p>
                <a:pPr algn="ctr"/>
                <a:r>
                  <a:rPr lang="en-US" sz="2600" dirty="0" err="1">
                    <a:solidFill>
                      <a:schemeClr val="tx1"/>
                    </a:solidFill>
                    <a:latin typeface="Arial" panose="020B0604020202020204" pitchFamily="34" charset="0"/>
                    <a:cs typeface="Arial" panose="020B0604020202020204" pitchFamily="34" charset="0"/>
                  </a:rPr>
                  <a:t>Chăn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nuôi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gia</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súc</a:t>
                </a:r>
                <a:endParaRPr lang="en-US" sz="2600" dirty="0">
                  <a:solidFill>
                    <a:schemeClr val="tx1"/>
                  </a:solidFill>
                  <a:latin typeface="Arial" panose="020B0604020202020204" pitchFamily="34" charset="0"/>
                  <a:cs typeface="Arial" panose="020B0604020202020204" pitchFamily="34" charset="0"/>
                </a:endParaRPr>
              </a:p>
              <a:p>
                <a:pPr algn="ctr"/>
                <a:endParaRPr lang="en-US" sz="2400" dirty="0">
                  <a:solidFill>
                    <a:schemeClr val="tx1"/>
                  </a:solidFill>
                </a:endParaRPr>
              </a:p>
            </p:txBody>
          </p:sp>
          <p:cxnSp>
            <p:nvCxnSpPr>
              <p:cNvPr id="23" name="Straight Connector 22"/>
              <p:cNvCxnSpPr/>
              <p:nvPr/>
            </p:nvCxnSpPr>
            <p:spPr>
              <a:xfrm>
                <a:off x="4991100" y="2734912"/>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sp>
            <p:nvSpPr>
              <p:cNvPr id="24" name="Round Diagonal Corner Rectangle 23"/>
              <p:cNvSpPr/>
              <p:nvPr/>
            </p:nvSpPr>
            <p:spPr>
              <a:xfrm>
                <a:off x="5318760" y="2296568"/>
                <a:ext cx="5090160" cy="920306"/>
              </a:xfrm>
              <a:prstGeom prst="round2DiagRect">
                <a:avLst/>
              </a:prstGeom>
              <a:solidFill>
                <a:schemeClr val="accent6">
                  <a:lumMod val="40000"/>
                  <a:lumOff val="6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solidFill>
                    <a:schemeClr val="tx1"/>
                  </a:solidFill>
                  <a:latin typeface="Arial" panose="020B0604020202020204" pitchFamily="34" charset="0"/>
                  <a:cs typeface="Arial" panose="020B0604020202020204" pitchFamily="34" charset="0"/>
                </a:endParaRPr>
              </a:p>
              <a:p>
                <a:pPr algn="ctr"/>
                <a:r>
                  <a:rPr lang="en-US" sz="2600" dirty="0" err="1">
                    <a:solidFill>
                      <a:schemeClr val="tx1"/>
                    </a:solidFill>
                    <a:latin typeface="Arial" panose="020B0604020202020204" pitchFamily="34" charset="0"/>
                    <a:cs typeface="Arial" panose="020B0604020202020204" pitchFamily="34" charset="0"/>
                  </a:rPr>
                  <a:t>Phát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triển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thủy</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điện</a:t>
                </a:r>
                <a:r>
                  <a:rPr lang="en-US" sz="2600" dirty="0">
                    <a:solidFill>
                      <a:schemeClr val="tx1"/>
                    </a:solidFill>
                    <a:latin typeface="Arial" panose="020B0604020202020204" pitchFamily="34" charset="0"/>
                    <a:cs typeface="Arial" panose="020B0604020202020204" pitchFamily="34" charset="0"/>
                  </a:rPr>
                  <a:t>, du </a:t>
                </a:r>
                <a:r>
                  <a:rPr lang="en-US" sz="2600" dirty="0" err="1">
                    <a:solidFill>
                      <a:schemeClr val="tx1"/>
                    </a:solidFill>
                    <a:latin typeface="Arial" panose="020B0604020202020204" pitchFamily="34" charset="0"/>
                    <a:cs typeface="Arial" panose="020B0604020202020204" pitchFamily="34" charset="0"/>
                  </a:rPr>
                  <a:t>lịch</a:t>
                </a:r>
                <a:endParaRPr lang="en-US" sz="2600" dirty="0">
                  <a:solidFill>
                    <a:schemeClr val="tx1"/>
                  </a:solidFill>
                  <a:latin typeface="Arial" panose="020B0604020202020204" pitchFamily="34" charset="0"/>
                  <a:cs typeface="Arial" panose="020B0604020202020204" pitchFamily="34" charset="0"/>
                </a:endParaRPr>
              </a:p>
              <a:p>
                <a:pPr algn="ctr"/>
                <a:endParaRPr lang="en-US" dirty="0"/>
              </a:p>
            </p:txBody>
          </p:sp>
        </p:grpSp>
        <p:grpSp>
          <p:nvGrpSpPr>
            <p:cNvPr id="25" name="Group 24"/>
            <p:cNvGrpSpPr/>
            <p:nvPr/>
          </p:nvGrpSpPr>
          <p:grpSpPr>
            <a:xfrm>
              <a:off x="4495925" y="3786216"/>
              <a:ext cx="6096000" cy="2266744"/>
              <a:chOff x="4617720" y="452671"/>
              <a:chExt cx="6096000" cy="2266744"/>
            </a:xfrm>
          </p:grpSpPr>
          <p:cxnSp>
            <p:nvCxnSpPr>
              <p:cNvPr id="26" name="Straight Connector 25"/>
              <p:cNvCxnSpPr/>
              <p:nvPr/>
            </p:nvCxnSpPr>
            <p:spPr>
              <a:xfrm>
                <a:off x="4617720" y="1459469"/>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68240" y="746760"/>
                <a:ext cx="7620" cy="155448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68240" y="746760"/>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sp>
            <p:nvSpPr>
              <p:cNvPr id="29" name="Round Diagonal Corner Rectangle 28"/>
              <p:cNvSpPr/>
              <p:nvPr/>
            </p:nvSpPr>
            <p:spPr>
              <a:xfrm>
                <a:off x="5341620" y="452671"/>
                <a:ext cx="5372100" cy="914400"/>
              </a:xfrm>
              <a:prstGeom prst="round2DiagRect">
                <a:avLst/>
              </a:prstGeom>
              <a:solidFill>
                <a:srgbClr val="00B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Arial" panose="020B0604020202020204" pitchFamily="34" charset="0"/>
                    <a:cs typeface="Arial" panose="020B0604020202020204" pitchFamily="34" charset="0"/>
                  </a:rPr>
                  <a:t>Địa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hiểm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trở</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khăn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xuất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sống</a:t>
                </a:r>
                <a:endParaRPr lang="en-US" sz="2400" dirty="0">
                  <a:solidFill>
                    <a:schemeClr val="tx1"/>
                  </a:solidFill>
                  <a:latin typeface="Arial" panose="020B0604020202020204" pitchFamily="34" charset="0"/>
                  <a:cs typeface="Arial" panose="020B0604020202020204" pitchFamily="34" charset="0"/>
                </a:endParaRPr>
              </a:p>
            </p:txBody>
          </p:sp>
          <p:sp>
            <p:nvSpPr>
              <p:cNvPr id="31" name="Round Diagonal Corner Rectangle 30"/>
              <p:cNvSpPr/>
              <p:nvPr/>
            </p:nvSpPr>
            <p:spPr>
              <a:xfrm>
                <a:off x="5341620" y="1799212"/>
                <a:ext cx="5090160" cy="920203"/>
              </a:xfrm>
              <a:prstGeom prst="round2DiagRect">
                <a:avLst/>
              </a:prstGeom>
              <a:solidFill>
                <a:schemeClr val="accent2">
                  <a:lumMod val="40000"/>
                  <a:lumOff val="60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Arial" pitchFamily="34" charset="0"/>
                    <a:cs typeface="Arial" pitchFamily="34" charset="0"/>
                  </a:rPr>
                  <a:t>Địa</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chia </a:t>
                </a:r>
                <a:r>
                  <a:rPr lang="en-US" sz="2400" dirty="0" err="1">
                    <a:solidFill>
                      <a:schemeClr val="tx1"/>
                    </a:solidFill>
                    <a:latin typeface="Arial" pitchFamily="34" charset="0"/>
                    <a:cs typeface="Arial" pitchFamily="34" charset="0"/>
                  </a:rPr>
                  <a:t>cắt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mạnh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thường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xói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mòn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trượt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lở</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đất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đá</a:t>
                </a:r>
                <a:r>
                  <a:rPr lang="en-US" sz="2400" dirty="0">
                    <a:solidFill>
                      <a:schemeClr val="tx1"/>
                    </a:solidFill>
                    <a:latin typeface="Arial" pitchFamily="34" charset="0"/>
                    <a:cs typeface="Arial" pitchFamily="34" charset="0"/>
                  </a:rPr>
                  <a:t>,…</a:t>
                </a:r>
              </a:p>
            </p:txBody>
          </p:sp>
          <p:cxnSp>
            <p:nvCxnSpPr>
              <p:cNvPr id="32" name="Straight Connector 31"/>
              <p:cNvCxnSpPr/>
              <p:nvPr/>
            </p:nvCxnSpPr>
            <p:spPr>
              <a:xfrm>
                <a:off x="4968240" y="2301240"/>
                <a:ext cx="350520" cy="0"/>
              </a:xfrm>
              <a:prstGeom prst="line">
                <a:avLst/>
              </a:prstGeom>
              <a:ln w="12700">
                <a:solidFill>
                  <a:srgbClr val="FF33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71884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FDD0D6B-8E35-4C06-BB73-CFB2116438E8}"/>
              </a:ext>
            </a:extLst>
          </p:cNvPr>
          <p:cNvSpPr/>
          <p:nvPr/>
        </p:nvSpPr>
        <p:spPr>
          <a:xfrm>
            <a:off x="0" y="-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sp>
        <p:nvSpPr>
          <p:cNvPr id="196" name="TextBox 195">
            <a:extLst>
              <a:ext uri="{FF2B5EF4-FFF2-40B4-BE49-F238E27FC236}">
                <a16:creationId xmlns:a16="http://schemas.microsoft.com/office/drawing/2014/main" id="{122E0C4C-0C7B-482B-BADC-A2317D73018C}"/>
              </a:ext>
            </a:extLst>
          </p:cNvPr>
          <p:cNvSpPr txBox="1"/>
          <p:nvPr/>
        </p:nvSpPr>
        <p:spPr>
          <a:xfrm>
            <a:off x="6695166" y="1173090"/>
            <a:ext cx="4682577" cy="646331"/>
          </a:xfrm>
          <a:prstGeom prst="rect">
            <a:avLst/>
          </a:prstGeom>
          <a:noFill/>
        </p:spPr>
        <p:txBody>
          <a:bodyPr wrap="square">
            <a:spAutoFit/>
          </a:bodyPr>
          <a:lstStyle/>
          <a:p>
            <a:pPr algn="ctr">
              <a:defRPr/>
            </a:pPr>
            <a:r>
              <a:rPr lang="en-US" altLang="en-US" sz="3600" b="1" dirty="0">
                <a:solidFill>
                  <a:srgbClr val="663442"/>
                </a:solidFill>
                <a:latin typeface="Arial" pitchFamily="34" charset="0"/>
                <a:ea typeface="#9Slide03 Roboto Black" panose="02000000000000000000" pitchFamily="2" charset="0"/>
                <a:cs typeface="Arial" pitchFamily="34" charset="0"/>
              </a:rPr>
              <a:t>H</a:t>
            </a:r>
            <a:r>
              <a:rPr lang="vi-VN" altLang="en-US" sz="3600" b="1" dirty="0">
                <a:solidFill>
                  <a:srgbClr val="663442"/>
                </a:solidFill>
                <a:latin typeface="Arial" pitchFamily="34" charset="0"/>
                <a:ea typeface="#9Slide03 Roboto Black" panose="02000000000000000000" pitchFamily="2" charset="0"/>
                <a:cs typeface="Arial" pitchFamily="34" charset="0"/>
              </a:rPr>
              <a:t>ƯỚNG</a:t>
            </a:r>
            <a:r>
              <a:rPr lang="en-US" altLang="en-US" sz="3600" b="1" dirty="0">
                <a:solidFill>
                  <a:srgbClr val="663442"/>
                </a:solidFill>
                <a:latin typeface="Arial" pitchFamily="34" charset="0"/>
                <a:ea typeface="#9Slide03 Roboto Black" panose="02000000000000000000" pitchFamily="2" charset="0"/>
                <a:cs typeface="Arial" pitchFamily="34" charset="0"/>
              </a:rPr>
              <a:t> DẪN</a:t>
            </a:r>
          </a:p>
        </p:txBody>
      </p:sp>
      <p:sp>
        <p:nvSpPr>
          <p:cNvPr id="197" name="TextBox 196">
            <a:extLst>
              <a:ext uri="{FF2B5EF4-FFF2-40B4-BE49-F238E27FC236}">
                <a16:creationId xmlns:a16="http://schemas.microsoft.com/office/drawing/2014/main" id="{0576FABB-AEF1-4C18-A578-B08D3DFF013B}"/>
              </a:ext>
            </a:extLst>
          </p:cNvPr>
          <p:cNvSpPr txBox="1"/>
          <p:nvPr/>
        </p:nvSpPr>
        <p:spPr>
          <a:xfrm>
            <a:off x="6096001" y="2123258"/>
            <a:ext cx="5759787" cy="2862322"/>
          </a:xfrm>
          <a:prstGeom prst="rect">
            <a:avLst/>
          </a:prstGeom>
          <a:noFill/>
        </p:spPr>
        <p:txBody>
          <a:bodyPr wrap="square">
            <a:spAutoFit/>
          </a:bodyPr>
          <a:lstStyle/>
          <a:p>
            <a:pPr algn="just">
              <a:spcBef>
                <a:spcPts val="600"/>
              </a:spcBef>
              <a:spcAft>
                <a:spcPts val="600"/>
              </a:spcAft>
              <a:buFont typeface="Courier New" panose="02070309020205020404" pitchFamily="49" charset="0"/>
              <a:buChar char="o"/>
              <a:defRPr/>
            </a:pPr>
            <a:r>
              <a:rPr lang="en-US" sz="28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Quan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sát</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hình</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ảnh</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a:t>
            </a:r>
          </a:p>
          <a:p>
            <a:pPr algn="just">
              <a:spcBef>
                <a:spcPts val="600"/>
              </a:spcBef>
              <a:spcAft>
                <a:spcPts val="600"/>
              </a:spcAft>
              <a:buFont typeface="Courier New" panose="02070309020205020404" pitchFamily="49" charset="0"/>
              <a:buChar char="o"/>
              <a:defRPr/>
            </a:pP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Suy</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nghĩ</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trong</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thời</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gian</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10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giây</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a:t>
            </a:r>
          </a:p>
          <a:p>
            <a:pPr algn="just">
              <a:spcBef>
                <a:spcPts val="600"/>
              </a:spcBef>
              <a:spcAft>
                <a:spcPts val="600"/>
              </a:spcAft>
              <a:buFont typeface="Courier New" panose="02070309020205020404" pitchFamily="49" charset="0"/>
              <a:buChar char="o"/>
              <a:defRPr/>
            </a:pP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vi-VN" sz="3200" dirty="0">
                <a:solidFill>
                  <a:srgbClr val="FFF8E7">
                    <a:lumMod val="10000"/>
                  </a:srgbClr>
                </a:solidFill>
                <a:latin typeface="#9Slide03 Roboto Medium" panose="02000000000000000000" pitchFamily="2" charset="0"/>
                <a:ea typeface="#9Slide03 Roboto Medium" panose="02000000000000000000" pitchFamily="2" charset="0"/>
              </a:rPr>
              <a:t>Đ</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oán</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tên</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quốc</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gia</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trong</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hình</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3200" dirty="0" err="1">
                <a:solidFill>
                  <a:srgbClr val="FFF8E7">
                    <a:lumMod val="10000"/>
                  </a:srgbClr>
                </a:solidFill>
                <a:latin typeface="#9Slide03 Roboto Medium" panose="02000000000000000000" pitchFamily="2" charset="0"/>
                <a:ea typeface="#9Slide03 Roboto Medium" panose="02000000000000000000" pitchFamily="2" charset="0"/>
              </a:rPr>
              <a:t>ảnh</a:t>
            </a:r>
            <a:r>
              <a:rPr lang="en-US" sz="3200" dirty="0">
                <a:solidFill>
                  <a:srgbClr val="FFF8E7">
                    <a:lumMod val="10000"/>
                  </a:srgbClr>
                </a:solidFill>
                <a:latin typeface="#9Slide03 Roboto Medium" panose="02000000000000000000" pitchFamily="2" charset="0"/>
                <a:ea typeface="#9Slide03 Roboto Medium" panose="02000000000000000000" pitchFamily="2" charset="0"/>
              </a:rPr>
              <a:t>/video.</a:t>
            </a:r>
            <a:endParaRPr lang="vi-VN" sz="3200" dirty="0">
              <a:solidFill>
                <a:srgbClr val="FFF8E7">
                  <a:lumMod val="10000"/>
                </a:srgbClr>
              </a:solidFill>
              <a:latin typeface="#9Slide03 Roboto Medium" panose="02000000000000000000" pitchFamily="2" charset="0"/>
              <a:ea typeface="#9Slide03 Roboto Medium" panose="02000000000000000000" pitchFamily="2" charset="0"/>
            </a:endParaRPr>
          </a:p>
        </p:txBody>
      </p:sp>
      <p:pic>
        <p:nvPicPr>
          <p:cNvPr id="4" name="Picture 3">
            <a:extLst>
              <a:ext uri="{FF2B5EF4-FFF2-40B4-BE49-F238E27FC236}">
                <a16:creationId xmlns:a16="http://schemas.microsoft.com/office/drawing/2014/main" id="{678CA2C6-782F-4EC1-9027-5131540F889E}"/>
              </a:ext>
            </a:extLst>
          </p:cNvPr>
          <p:cNvPicPr>
            <a:picLocks noChangeAspect="1"/>
          </p:cNvPicPr>
          <p:nvPr/>
        </p:nvPicPr>
        <p:blipFill>
          <a:blip r:embed="rId2"/>
          <a:stretch>
            <a:fillRect/>
          </a:stretch>
        </p:blipFill>
        <p:spPr>
          <a:xfrm>
            <a:off x="131055" y="406401"/>
            <a:ext cx="5824808" cy="5390501"/>
          </a:xfrm>
          <a:prstGeom prst="rect">
            <a:avLst/>
          </a:prstGeom>
        </p:spPr>
      </p:pic>
    </p:spTree>
    <p:extLst>
      <p:ext uri="{BB962C8B-B14F-4D97-AF65-F5344CB8AC3E}">
        <p14:creationId xmlns:p14="http://schemas.microsoft.com/office/powerpoint/2010/main" val="9622551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6"/>
                                        </p:tgtEl>
                                        <p:attrNameLst>
                                          <p:attrName>style.visibility</p:attrName>
                                        </p:attrNameLst>
                                      </p:cBhvr>
                                      <p:to>
                                        <p:strVal val="visible"/>
                                      </p:to>
                                    </p:set>
                                    <p:anim calcmode="lin" valueType="num">
                                      <p:cBhvr additive="base">
                                        <p:cTn id="25" dur="500" fill="hold"/>
                                        <p:tgtEl>
                                          <p:spTgt spid="196"/>
                                        </p:tgtEl>
                                        <p:attrNameLst>
                                          <p:attrName>ppt_x</p:attrName>
                                        </p:attrNameLst>
                                      </p:cBhvr>
                                      <p:tavLst>
                                        <p:tav tm="0">
                                          <p:val>
                                            <p:strVal val="#ppt_x"/>
                                          </p:val>
                                        </p:tav>
                                        <p:tav tm="100000">
                                          <p:val>
                                            <p:strVal val="#ppt_x"/>
                                          </p:val>
                                        </p:tav>
                                      </p:tavLst>
                                    </p:anim>
                                    <p:anim calcmode="lin" valueType="num">
                                      <p:cBhvr additive="base">
                                        <p:cTn id="26"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97"/>
                                        </p:tgtEl>
                                        <p:attrNameLst>
                                          <p:attrName>ppt_x</p:attrName>
                                          <p:attrName>ppt_y</p:attrName>
                                        </p:attrNameLst>
                                      </p:cBhvr>
                                    </p:animMotion>
                                    <p:animRot by="1500000">
                                      <p:cBhvr>
                                        <p:cTn id="31" dur="125" fill="hold">
                                          <p:stCondLst>
                                            <p:cond delay="0"/>
                                          </p:stCondLst>
                                        </p:cTn>
                                        <p:tgtEl>
                                          <p:spTgt spid="197"/>
                                        </p:tgtEl>
                                        <p:attrNameLst>
                                          <p:attrName>r</p:attrName>
                                        </p:attrNameLst>
                                      </p:cBhvr>
                                    </p:animRot>
                                    <p:animRot by="-1500000">
                                      <p:cBhvr>
                                        <p:cTn id="32" dur="125" fill="hold">
                                          <p:stCondLst>
                                            <p:cond delay="125"/>
                                          </p:stCondLst>
                                        </p:cTn>
                                        <p:tgtEl>
                                          <p:spTgt spid="197"/>
                                        </p:tgtEl>
                                        <p:attrNameLst>
                                          <p:attrName>r</p:attrName>
                                        </p:attrNameLst>
                                      </p:cBhvr>
                                    </p:animRot>
                                    <p:animRot by="-1500000">
                                      <p:cBhvr>
                                        <p:cTn id="33" dur="125" fill="hold">
                                          <p:stCondLst>
                                            <p:cond delay="250"/>
                                          </p:stCondLst>
                                        </p:cTn>
                                        <p:tgtEl>
                                          <p:spTgt spid="197"/>
                                        </p:tgtEl>
                                        <p:attrNameLst>
                                          <p:attrName>r</p:attrName>
                                        </p:attrNameLst>
                                      </p:cBhvr>
                                    </p:animRot>
                                    <p:animRot by="1500000">
                                      <p:cBhvr>
                                        <p:cTn id="34" dur="125" fill="hold">
                                          <p:stCondLst>
                                            <p:cond delay="375"/>
                                          </p:stCondLst>
                                        </p:cTn>
                                        <p:tgtEl>
                                          <p:spTgt spid="1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P spid="1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12290" name="Picture 2" descr="Dãy núi Himalaya hình thành như thế nào? - VnReview - Tin nóng">
            <a:extLst>
              <a:ext uri="{FF2B5EF4-FFF2-40B4-BE49-F238E27FC236}">
                <a16:creationId xmlns:a16="http://schemas.microsoft.com/office/drawing/2014/main" id="{236DBC8B-DA96-44D9-81E4-84E821523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58" y="140142"/>
            <a:ext cx="7273159" cy="41077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45E0E13-E56A-4BEF-9B2D-D38630E67AB4}"/>
              </a:ext>
            </a:extLst>
          </p:cNvPr>
          <p:cNvSpPr txBox="1"/>
          <p:nvPr/>
        </p:nvSpPr>
        <p:spPr>
          <a:xfrm>
            <a:off x="0" y="4272677"/>
            <a:ext cx="12192000" cy="2554930"/>
          </a:xfrm>
          <a:prstGeom prst="rect">
            <a:avLst/>
          </a:prstGeom>
          <a:noFill/>
        </p:spPr>
        <p:txBody>
          <a:bodyPr wrap="square">
            <a:spAutoFit/>
          </a:bodyPr>
          <a:lstStyle/>
          <a:p>
            <a:pPr algn="just"/>
            <a:r>
              <a:rPr lang="vi-VN" sz="2600" b="1" dirty="0">
                <a:solidFill>
                  <a:srgbClr val="011559"/>
                </a:solidFill>
                <a:latin typeface="#9Slide03 Roboto Condensed" panose="02000000000000000000" pitchFamily="2" charset="0"/>
                <a:ea typeface="#9Slide03 Roboto Condensed" panose="02000000000000000000" pitchFamily="2" charset="0"/>
              </a:rPr>
              <a:t>Himalaya</a:t>
            </a:r>
            <a:r>
              <a:rPr lang="vi-VN" sz="2600" dirty="0">
                <a:solidFill>
                  <a:srgbClr val="000000"/>
                </a:solidFill>
                <a:latin typeface="#9Slide03 Roboto Condensed" panose="02000000000000000000" pitchFamily="2" charset="0"/>
                <a:ea typeface="#9Slide03 Roboto Condensed" panose="02000000000000000000" pitchFamily="2" charset="0"/>
              </a:rPr>
              <a:t> </a:t>
            </a:r>
            <a:r>
              <a:rPr lang="vi-VN" sz="2600" dirty="0">
                <a:solidFill>
                  <a:srgbClr val="000000"/>
                </a:solidFill>
                <a:ea typeface="#9Slide03 Roboto Condensed" panose="02000000000000000000" pitchFamily="2" charset="0"/>
              </a:rPr>
              <a:t>hay còn gọi là </a:t>
            </a:r>
            <a:r>
              <a:rPr lang="vi-VN" sz="2600" dirty="0">
                <a:solidFill>
                  <a:srgbClr val="000000"/>
                </a:solidFill>
                <a:latin typeface="#9Slide03 Roboto Condensed" panose="02000000000000000000" pitchFamily="2" charset="0"/>
                <a:ea typeface="#9Slide03 Roboto Condensed" panose="02000000000000000000" pitchFamily="2" charset="0"/>
              </a:rPr>
              <a:t>Hy Mã Lạp Sơn là một dãy núi ở châu Á</a:t>
            </a:r>
            <a:r>
              <a:rPr lang="en-US" sz="2600" dirty="0">
                <a:solidFill>
                  <a:srgbClr val="000000"/>
                </a:solidFill>
                <a:latin typeface="#9Slide03 Roboto Condensed" panose="02000000000000000000" pitchFamily="2" charset="0"/>
                <a:ea typeface="#9Slide03 Roboto Condensed" panose="02000000000000000000" pitchFamily="2" charset="0"/>
              </a:rPr>
              <a:t>. H</a:t>
            </a:r>
            <a:r>
              <a:rPr lang="vi-VN" sz="2600" dirty="0">
                <a:solidFill>
                  <a:srgbClr val="000000"/>
                </a:solidFill>
                <a:latin typeface="#9Slide03 Roboto Condensed" panose="02000000000000000000" pitchFamily="2" charset="0"/>
                <a:ea typeface="#9Slide03 Roboto Condensed" panose="02000000000000000000" pitchFamily="2" charset="0"/>
              </a:rPr>
              <a:t>ệ thống núi Himalaya là dãy núi cao nhất hành tinh và là nơi của </a:t>
            </a:r>
            <a:r>
              <a:rPr lang="vi-VN" sz="2600" dirty="0">
                <a:solidFill>
                  <a:srgbClr val="C00000"/>
                </a:solidFill>
                <a:latin typeface="#9Slide03 Roboto Condensed" panose="02000000000000000000" pitchFamily="2" charset="0"/>
                <a:ea typeface="#9Slide03 Roboto Condensed" panose="02000000000000000000" pitchFamily="2" charset="0"/>
              </a:rPr>
              <a:t>14 đỉnh núi cao nhất thế giới</a:t>
            </a:r>
            <a:r>
              <a:rPr lang="vi-VN" sz="2600" dirty="0">
                <a:solidFill>
                  <a:srgbClr val="000000"/>
                </a:solidFill>
                <a:latin typeface="#9Slide03 Roboto Condensed" panose="02000000000000000000" pitchFamily="2" charset="0"/>
                <a:ea typeface="#9Slide03 Roboto Condensed" panose="02000000000000000000" pitchFamily="2" charset="0"/>
              </a:rPr>
              <a:t>: các đỉnh cao trên 8.000 m, bao gồm cả </a:t>
            </a:r>
            <a:r>
              <a:rPr lang="vi-VN" sz="2600" dirty="0">
                <a:solidFill>
                  <a:srgbClr val="C00000"/>
                </a:solidFill>
                <a:latin typeface="#9Slide03 Roboto Condensed" panose="02000000000000000000" pitchFamily="2" charset="0"/>
                <a:ea typeface="#9Slide03 Roboto Condensed" panose="02000000000000000000" pitchFamily="2" charset="0"/>
              </a:rPr>
              <a:t>đỉnh Everest.</a:t>
            </a:r>
            <a:r>
              <a:rPr lang="vi-VN" sz="2600" dirty="0">
                <a:solidFill>
                  <a:srgbClr val="000000"/>
                </a:solidFill>
                <a:latin typeface="#9Slide03 Roboto Condensed" panose="02000000000000000000" pitchFamily="2" charset="0"/>
                <a:ea typeface="#9Slide03 Roboto Condensed" panose="02000000000000000000" pitchFamily="2" charset="0"/>
              </a:rPr>
              <a:t> Dãy Himalaya </a:t>
            </a:r>
            <a:r>
              <a:rPr lang="vi-VN" sz="2600" dirty="0">
                <a:solidFill>
                  <a:srgbClr val="C00000"/>
                </a:solidFill>
                <a:latin typeface="#9Slide03 Roboto Condensed" panose="02000000000000000000" pitchFamily="2" charset="0"/>
                <a:ea typeface="#9Slide03 Roboto Condensed" panose="02000000000000000000" pitchFamily="2" charset="0"/>
              </a:rPr>
              <a:t>trải khắp 7 quốc gia</a:t>
            </a:r>
            <a:r>
              <a:rPr lang="vi-VN" sz="2600" dirty="0">
                <a:solidFill>
                  <a:srgbClr val="000000"/>
                </a:solidFill>
                <a:latin typeface="#9Slide03 Roboto Condensed" panose="02000000000000000000" pitchFamily="2" charset="0"/>
                <a:ea typeface="#9Slide03 Roboto Condensed" panose="02000000000000000000" pitchFamily="2" charset="0"/>
              </a:rPr>
              <a:t>: Bhutan, Trung Quốc, Ấn Độ, Nepal, Pakistan, Myanma và Afghanistan. Nó cũng là </a:t>
            </a:r>
            <a:r>
              <a:rPr lang="vi-VN" sz="2600" dirty="0">
                <a:solidFill>
                  <a:srgbClr val="C00000"/>
                </a:solidFill>
                <a:latin typeface="#9Slide03 Roboto Condensed" panose="02000000000000000000" pitchFamily="2" charset="0"/>
                <a:ea typeface="#9Slide03 Roboto Condensed" panose="02000000000000000000" pitchFamily="2" charset="0"/>
              </a:rPr>
              <a:t>nơi khởi nguồn của 3 hệ thống sông lớn</a:t>
            </a:r>
            <a:r>
              <a:rPr lang="vi-VN" sz="2600" dirty="0">
                <a:solidFill>
                  <a:srgbClr val="000000"/>
                </a:solidFill>
                <a:latin typeface="#9Slide03 Roboto Condensed" panose="02000000000000000000" pitchFamily="2" charset="0"/>
                <a:ea typeface="#9Slide03 Roboto Condensed" panose="02000000000000000000" pitchFamily="2" charset="0"/>
              </a:rPr>
              <a:t> trên thế giới, đó là lưu vực các sông như sông Ấn, sông Hằng-Brahmaputra và sông Dương Tử</a:t>
            </a:r>
            <a:r>
              <a:rPr lang="en-US" sz="2600" dirty="0">
                <a:solidFill>
                  <a:srgbClr val="000000"/>
                </a:solidFill>
                <a:latin typeface="#9Slide03 Roboto Condensed" panose="02000000000000000000" pitchFamily="2" charset="0"/>
                <a:ea typeface="#9Slide03 Roboto Condensed" panose="02000000000000000000" pitchFamily="2" charset="0"/>
              </a:rPr>
              <a:t>.</a:t>
            </a:r>
          </a:p>
        </p:txBody>
      </p:sp>
      <p:pic>
        <p:nvPicPr>
          <p:cNvPr id="5" name="image151.gif" descr="Image result for himalaya">
            <a:extLst>
              <a:ext uri="{FF2B5EF4-FFF2-40B4-BE49-F238E27FC236}">
                <a16:creationId xmlns:a16="http://schemas.microsoft.com/office/drawing/2014/main" id="{8FC8E65E-CC2F-4043-B1AA-990F7D20B0DC}"/>
              </a:ext>
            </a:extLst>
          </p:cNvPr>
          <p:cNvPicPr/>
          <p:nvPr/>
        </p:nvPicPr>
        <p:blipFill rotWithShape="1">
          <a:blip r:embed="rId4"/>
          <a:srcRect t="1017" r="2053" b="2033"/>
          <a:stretch/>
        </p:blipFill>
        <p:spPr>
          <a:xfrm>
            <a:off x="7357247" y="154156"/>
            <a:ext cx="4778700" cy="4064000"/>
          </a:xfrm>
          <a:prstGeom prst="rect">
            <a:avLst/>
          </a:prstGeom>
          <a:ln/>
        </p:spPr>
      </p:pic>
    </p:spTree>
    <p:extLst>
      <p:ext uri="{BB962C8B-B14F-4D97-AF65-F5344CB8AC3E}">
        <p14:creationId xmlns:p14="http://schemas.microsoft.com/office/powerpoint/2010/main" val="4081081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ung Quốc và Nepal thống nhất độ cao mới của đỉnh Everest | Môi trường |  Vietnam+ (VietnamPlus)">
            <a:extLst>
              <a:ext uri="{FF2B5EF4-FFF2-40B4-BE49-F238E27FC236}">
                <a16:creationId xmlns:a16="http://schemas.microsoft.com/office/drawing/2014/main" id="{BC90EC9B-D2C4-416F-93FC-C6F21EFF5C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5" y="429497"/>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ung Quốc và Nepal thống nhất cách đo, xác nhận đỉnh Everest cao thêm 0,6  mét so với trước đây.">
            <a:extLst>
              <a:ext uri="{FF2B5EF4-FFF2-40B4-BE49-F238E27FC236}">
                <a16:creationId xmlns:a16="http://schemas.microsoft.com/office/drawing/2014/main" id="{A2DA6C24-E7F2-4F69-9F00-5C117A73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818" y="429496"/>
            <a:ext cx="4167240" cy="25630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ỉnh Everest đón các nhà leo núi nước ngoài sau 1 năm đóng cửa | VTV.VN">
            <a:extLst>
              <a:ext uri="{FF2B5EF4-FFF2-40B4-BE49-F238E27FC236}">
                <a16:creationId xmlns:a16="http://schemas.microsoft.com/office/drawing/2014/main" id="{17345D14-8927-402F-A2ED-A0407D7140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69" r="8269"/>
          <a:stretch/>
        </p:blipFill>
        <p:spPr bwMode="auto">
          <a:xfrm>
            <a:off x="8892887" y="429496"/>
            <a:ext cx="3221181" cy="25769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1E94580-D1B7-4BA6-BA9D-6BBA636F9308}"/>
              </a:ext>
            </a:extLst>
          </p:cNvPr>
          <p:cNvSpPr txBox="1"/>
          <p:nvPr/>
        </p:nvSpPr>
        <p:spPr>
          <a:xfrm>
            <a:off x="55420" y="3218163"/>
            <a:ext cx="12053455" cy="3293209"/>
          </a:xfrm>
          <a:prstGeom prst="rect">
            <a:avLst/>
          </a:prstGeom>
          <a:solidFill>
            <a:schemeClr val="accent2">
              <a:lumMod val="20000"/>
              <a:lumOff val="80000"/>
            </a:schemeClr>
          </a:solidFill>
        </p:spPr>
        <p:txBody>
          <a:bodyPr wrap="square">
            <a:spAutoFit/>
          </a:bodyPr>
          <a:lstStyle/>
          <a:p>
            <a:pPr algn="l"/>
            <a:r>
              <a:rPr lang="vi-VN" sz="2600" b="1" i="0" dirty="0">
                <a:effectLst/>
                <a:latin typeface="#9Slide03 Roboto Condensed" panose="02000000000000000000" pitchFamily="2" charset="0"/>
                <a:ea typeface="#9Slide03 Roboto Condensed" panose="02000000000000000000" pitchFamily="2" charset="0"/>
              </a:rPr>
              <a:t>Đỉnh Everest</a:t>
            </a:r>
            <a:r>
              <a:rPr lang="vi-VN" sz="2600" b="0" i="0" dirty="0">
                <a:effectLst/>
                <a:latin typeface="#9Slide03 Roboto Condensed" panose="02000000000000000000" pitchFamily="2" charset="0"/>
                <a:ea typeface="#9Slide03 Roboto Condensed" panose="02000000000000000000" pitchFamily="2" charset="0"/>
              </a:rPr>
              <a:t> (tên khác: </a:t>
            </a:r>
            <a:r>
              <a:rPr lang="vi-VN" sz="2600" b="1" i="0" dirty="0">
                <a:effectLst/>
                <a:latin typeface="#9Slide03 Roboto Condensed" panose="02000000000000000000" pitchFamily="2" charset="0"/>
                <a:ea typeface="#9Slide03 Roboto Condensed" panose="02000000000000000000" pitchFamily="2" charset="0"/>
              </a:rPr>
              <a:t>đỉnh Chomolungma</a:t>
            </a:r>
            <a:r>
              <a:rPr lang="vi-VN" sz="2600" b="0" i="0" dirty="0">
                <a:effectLst/>
                <a:latin typeface="#9Slide03 Roboto Condensed" panose="02000000000000000000" pitchFamily="2" charset="0"/>
                <a:ea typeface="#9Slide03 Roboto Condensed" panose="02000000000000000000" pitchFamily="2" charset="0"/>
              </a:rPr>
              <a:t>) là đỉnh </a:t>
            </a:r>
            <a:r>
              <a:rPr lang="vi-VN" sz="2600" dirty="0">
                <a:latin typeface="#9Slide03 Roboto Condensed" panose="02000000000000000000" pitchFamily="2" charset="0"/>
                <a:ea typeface="#9Slide03 Roboto Condensed" panose="02000000000000000000" pitchFamily="2" charset="0"/>
              </a:rPr>
              <a:t>núi</a:t>
            </a:r>
            <a:r>
              <a:rPr lang="en-US" sz="2600" dirty="0">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cao nhất trên </a:t>
            </a:r>
            <a:r>
              <a:rPr lang="vi-VN" sz="2600" dirty="0">
                <a:latin typeface="#9Slide03 Roboto Condensed" panose="02000000000000000000" pitchFamily="2" charset="0"/>
                <a:ea typeface="#9Slide03 Roboto Condensed" panose="02000000000000000000" pitchFamily="2" charset="0"/>
              </a:rPr>
              <a:t>Trái Đất</a:t>
            </a:r>
            <a:r>
              <a:rPr lang="en-US" sz="2600" dirty="0">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so với </a:t>
            </a:r>
            <a:r>
              <a:rPr lang="vi-VN" sz="2600" dirty="0">
                <a:latin typeface="#9Slide03 Roboto Condensed" panose="02000000000000000000" pitchFamily="2" charset="0"/>
                <a:ea typeface="#9Slide03 Roboto Condensed" panose="02000000000000000000" pitchFamily="2" charset="0"/>
              </a:rPr>
              <a:t>mực nước biển</a:t>
            </a:r>
            <a:r>
              <a:rPr lang="vi-VN" sz="2600" b="0" i="0" dirty="0">
                <a:effectLst/>
                <a:latin typeface="#9Slide03 Roboto Condensed" panose="02000000000000000000" pitchFamily="2" charset="0"/>
                <a:ea typeface="#9Slide03 Roboto Condensed" panose="02000000000000000000" pitchFamily="2" charset="0"/>
              </a:rPr>
              <a:t>, tính đến thời điểm hiện tại là 8848,86</a:t>
            </a:r>
            <a:r>
              <a:rPr lang="en-US" sz="2600" b="0" i="0" dirty="0">
                <a:effectLst/>
                <a:latin typeface="#9Slide03 Roboto Condensed" panose="02000000000000000000" pitchFamily="2" charset="0"/>
                <a:ea typeface="#9Slide03 Roboto Condensed" panose="02000000000000000000" pitchFamily="2" charset="0"/>
              </a:rPr>
              <a:t>m </a:t>
            </a:r>
            <a:r>
              <a:rPr lang="vi-VN" sz="2600" b="0" i="0" dirty="0">
                <a:effectLst/>
                <a:latin typeface="#9Slide03 Roboto Condensed" panose="02000000000000000000" pitchFamily="2" charset="0"/>
                <a:ea typeface="#9Slide03 Roboto Condensed" panose="02000000000000000000" pitchFamily="2" charset="0"/>
              </a:rPr>
              <a:t>nó đã giảm độ cao 2,4 cm sau </a:t>
            </a:r>
            <a:r>
              <a:rPr lang="vi-VN" sz="2600" dirty="0">
                <a:latin typeface="#9Slide03 Roboto Condensed" panose="02000000000000000000" pitchFamily="2" charset="0"/>
                <a:ea typeface="#9Slide03 Roboto Condensed" panose="02000000000000000000" pitchFamily="2" charset="0"/>
              </a:rPr>
              <a:t>trận động đất tại Nepal</a:t>
            </a:r>
            <a:r>
              <a:rPr lang="en-US" sz="2600" dirty="0">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ngày 25/04/2015 và đã dịch chuyển 3 cm về phía tây nam.</a:t>
            </a:r>
            <a:r>
              <a:rPr lang="en-US" sz="2600" b="0" i="0" baseline="30000" dirty="0">
                <a:effectLst/>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Đường </a:t>
            </a:r>
            <a:r>
              <a:rPr lang="vi-VN" sz="2600" dirty="0">
                <a:latin typeface="#9Slide03 Roboto Condensed" panose="02000000000000000000" pitchFamily="2" charset="0"/>
                <a:ea typeface="#9Slide03 Roboto Condensed" panose="02000000000000000000" pitchFamily="2" charset="0"/>
              </a:rPr>
              <a:t>biên giới</a:t>
            </a:r>
            <a:r>
              <a:rPr lang="en-US" sz="2600" dirty="0">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giữa </a:t>
            </a:r>
            <a:r>
              <a:rPr lang="vi-VN" sz="2600" dirty="0">
                <a:latin typeface="#9Slide03 Roboto Condensed" panose="02000000000000000000" pitchFamily="2" charset="0"/>
                <a:ea typeface="#9Slide03 Roboto Condensed" panose="02000000000000000000" pitchFamily="2" charset="0"/>
              </a:rPr>
              <a:t>Nepal</a:t>
            </a:r>
            <a:r>
              <a:rPr lang="en-US" sz="2600" dirty="0">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và </a:t>
            </a:r>
            <a:r>
              <a:rPr lang="vi-VN" sz="2600" dirty="0">
                <a:latin typeface="#9Slide03 Roboto Condensed" panose="02000000000000000000" pitchFamily="2" charset="0"/>
                <a:ea typeface="#9Slide03 Roboto Condensed" panose="02000000000000000000" pitchFamily="2" charset="0"/>
              </a:rPr>
              <a:t>Trung Quốc</a:t>
            </a:r>
            <a:r>
              <a:rPr lang="en-US" sz="2600" dirty="0">
                <a:latin typeface="#9Slide03 Roboto Condensed" panose="02000000000000000000" pitchFamily="2" charset="0"/>
                <a:ea typeface="#9Slide03 Roboto Condensed" panose="02000000000000000000" pitchFamily="2" charset="0"/>
              </a:rPr>
              <a:t> </a:t>
            </a:r>
            <a:r>
              <a:rPr lang="vi-VN" sz="2600" b="0" i="0" dirty="0">
                <a:effectLst/>
                <a:latin typeface="#9Slide03 Roboto Condensed" panose="02000000000000000000" pitchFamily="2" charset="0"/>
                <a:ea typeface="#9Slide03 Roboto Condensed" panose="02000000000000000000" pitchFamily="2" charset="0"/>
              </a:rPr>
              <a:t>(</a:t>
            </a:r>
            <a:r>
              <a:rPr lang="vi-VN" sz="2600" dirty="0">
                <a:latin typeface="#9Slide03 Roboto Condensed" panose="02000000000000000000" pitchFamily="2" charset="0"/>
                <a:ea typeface="#9Slide03 Roboto Condensed" panose="02000000000000000000" pitchFamily="2" charset="0"/>
              </a:rPr>
              <a:t>Tây Tạng</a:t>
            </a:r>
            <a:r>
              <a:rPr lang="vi-VN" sz="2600" b="0" i="0" dirty="0">
                <a:effectLst/>
                <a:latin typeface="#9Slide03 Roboto Condensed" panose="02000000000000000000" pitchFamily="2" charset="0"/>
                <a:ea typeface="#9Slide03 Roboto Condensed" panose="02000000000000000000" pitchFamily="2" charset="0"/>
              </a:rPr>
              <a:t>) chạy qua đỉnh Everest.</a:t>
            </a:r>
          </a:p>
          <a:p>
            <a:pPr algn="l"/>
            <a:r>
              <a:rPr lang="vi-VN" sz="2600" b="0" i="0" dirty="0">
                <a:effectLst/>
                <a:latin typeface="#9Slide03 Roboto Condensed" panose="02000000000000000000" pitchFamily="2" charset="0"/>
                <a:ea typeface="#9Slide03 Roboto Condensed" panose="02000000000000000000" pitchFamily="2" charset="0"/>
              </a:rPr>
              <a:t>Độ cao chính thức hiện tại là 8.848,86m, được Trung Quốc và Nepal công nhận, được thiết lập bởi một cuộc khảo sát của Ấn Độ năm 1955 và được xác nhận bởi một cuộc khảo sát năm 1975 của Trung Quốc.</a:t>
            </a:r>
          </a:p>
        </p:txBody>
      </p:sp>
    </p:spTree>
    <p:extLst>
      <p:ext uri="{BB962C8B-B14F-4D97-AF65-F5344CB8AC3E}">
        <p14:creationId xmlns:p14="http://schemas.microsoft.com/office/powerpoint/2010/main" val="1406962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1000" fill="hold"/>
                                        <p:tgtEl>
                                          <p:spTgt spid="3076"/>
                                        </p:tgtEl>
                                        <p:attrNameLst>
                                          <p:attrName>ppt_w</p:attrName>
                                        </p:attrNameLst>
                                      </p:cBhvr>
                                      <p:tavLst>
                                        <p:tav tm="0">
                                          <p:val>
                                            <p:fltVal val="0"/>
                                          </p:val>
                                        </p:tav>
                                        <p:tav tm="100000">
                                          <p:val>
                                            <p:strVal val="#ppt_w"/>
                                          </p:val>
                                        </p:tav>
                                      </p:tavLst>
                                    </p:anim>
                                    <p:anim calcmode="lin" valueType="num">
                                      <p:cBhvr>
                                        <p:cTn id="14" dur="1000" fill="hold"/>
                                        <p:tgtEl>
                                          <p:spTgt spid="3076"/>
                                        </p:tgtEl>
                                        <p:attrNameLst>
                                          <p:attrName>ppt_h</p:attrName>
                                        </p:attrNameLst>
                                      </p:cBhvr>
                                      <p:tavLst>
                                        <p:tav tm="0">
                                          <p:val>
                                            <p:fltVal val="0"/>
                                          </p:val>
                                        </p:tav>
                                        <p:tav tm="100000">
                                          <p:val>
                                            <p:strVal val="#ppt_h"/>
                                          </p:val>
                                        </p:tav>
                                      </p:tavLst>
                                    </p:anim>
                                    <p:anim calcmode="lin" valueType="num">
                                      <p:cBhvr>
                                        <p:cTn id="15" dur="1000" fill="hold"/>
                                        <p:tgtEl>
                                          <p:spTgt spid="3076"/>
                                        </p:tgtEl>
                                        <p:attrNameLst>
                                          <p:attrName>style.rotation</p:attrName>
                                        </p:attrNameLst>
                                      </p:cBhvr>
                                      <p:tavLst>
                                        <p:tav tm="0">
                                          <p:val>
                                            <p:fltVal val="90"/>
                                          </p:val>
                                        </p:tav>
                                        <p:tav tm="100000">
                                          <p:val>
                                            <p:fltVal val="0"/>
                                          </p:val>
                                        </p:tav>
                                      </p:tavLst>
                                    </p:anim>
                                    <p:animEffect transition="in" filter="fade">
                                      <p:cBhvr>
                                        <p:cTn id="16" dur="1000"/>
                                        <p:tgtEl>
                                          <p:spTgt spid="3076"/>
                                        </p:tgtEl>
                                      </p:cBhvr>
                                    </p:animEffect>
                                  </p:childTnLst>
                                </p:cTn>
                              </p:par>
                              <p:par>
                                <p:cTn id="17" presetID="31" presetClass="entr" presetSubtype="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1000" fill="hold"/>
                                        <p:tgtEl>
                                          <p:spTgt spid="3078"/>
                                        </p:tgtEl>
                                        <p:attrNameLst>
                                          <p:attrName>ppt_w</p:attrName>
                                        </p:attrNameLst>
                                      </p:cBhvr>
                                      <p:tavLst>
                                        <p:tav tm="0">
                                          <p:val>
                                            <p:fltVal val="0"/>
                                          </p:val>
                                        </p:tav>
                                        <p:tav tm="100000">
                                          <p:val>
                                            <p:strVal val="#ppt_w"/>
                                          </p:val>
                                        </p:tav>
                                      </p:tavLst>
                                    </p:anim>
                                    <p:anim calcmode="lin" valueType="num">
                                      <p:cBhvr>
                                        <p:cTn id="20" dur="1000" fill="hold"/>
                                        <p:tgtEl>
                                          <p:spTgt spid="3078"/>
                                        </p:tgtEl>
                                        <p:attrNameLst>
                                          <p:attrName>ppt_h</p:attrName>
                                        </p:attrNameLst>
                                      </p:cBhvr>
                                      <p:tavLst>
                                        <p:tav tm="0">
                                          <p:val>
                                            <p:fltVal val="0"/>
                                          </p:val>
                                        </p:tav>
                                        <p:tav tm="100000">
                                          <p:val>
                                            <p:strVal val="#ppt_h"/>
                                          </p:val>
                                        </p:tav>
                                      </p:tavLst>
                                    </p:anim>
                                    <p:anim calcmode="lin" valueType="num">
                                      <p:cBhvr>
                                        <p:cTn id="21" dur="1000" fill="hold"/>
                                        <p:tgtEl>
                                          <p:spTgt spid="3078"/>
                                        </p:tgtEl>
                                        <p:attrNameLst>
                                          <p:attrName>style.rotation</p:attrName>
                                        </p:attrNameLst>
                                      </p:cBhvr>
                                      <p:tavLst>
                                        <p:tav tm="0">
                                          <p:val>
                                            <p:fltVal val="90"/>
                                          </p:val>
                                        </p:tav>
                                        <p:tav tm="100000">
                                          <p:val>
                                            <p:fltVal val="0"/>
                                          </p:val>
                                        </p:tav>
                                      </p:tavLst>
                                    </p:anim>
                                    <p:animEffect transition="in" filter="fade">
                                      <p:cBhvr>
                                        <p:cTn id="22" dur="10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jhdhvy38xh19vpxy965%5B1%5D">
            <a:extLst>
              <a:ext uri="{FF2B5EF4-FFF2-40B4-BE49-F238E27FC236}">
                <a16:creationId xmlns:a16="http://schemas.microsoft.com/office/drawing/2014/main" id="{502178CB-D188-48BC-AA3E-F37758A5D029}"/>
              </a:ext>
            </a:extLst>
          </p:cNvPr>
          <p:cNvPicPr>
            <a:picLocks noChangeAspect="1" noChangeArrowheads="1"/>
          </p:cNvPicPr>
          <p:nvPr/>
        </p:nvPicPr>
        <p:blipFill rotWithShape="1">
          <a:blip r:embed="rId2"/>
          <a:srcRect t="13577" b="23923"/>
          <a:stretch/>
        </p:blipFill>
        <p:spPr bwMode="auto">
          <a:xfrm>
            <a:off x="630625" y="176928"/>
            <a:ext cx="5829735" cy="3279225"/>
          </a:xfrm>
          <a:prstGeom prst="rect">
            <a:avLst/>
          </a:prstGeom>
          <a:noFill/>
        </p:spPr>
      </p:pic>
      <p:sp>
        <p:nvSpPr>
          <p:cNvPr id="13" name="Google Shape;817;p36">
            <a:extLst>
              <a:ext uri="{FF2B5EF4-FFF2-40B4-BE49-F238E27FC236}">
                <a16:creationId xmlns:a16="http://schemas.microsoft.com/office/drawing/2014/main" id="{55B64BE2-9768-434D-A681-0C0622B25730}"/>
              </a:ext>
            </a:extLst>
          </p:cNvPr>
          <p:cNvSpPr/>
          <p:nvPr/>
        </p:nvSpPr>
        <p:spPr>
          <a:xfrm>
            <a:off x="7496002" y="3073474"/>
            <a:ext cx="4065375" cy="1578969"/>
          </a:xfrm>
          <a:custGeom>
            <a:avLst/>
            <a:gdLst/>
            <a:ahLst/>
            <a:cxnLst/>
            <a:rect l="l" t="t" r="r" b="b"/>
            <a:pathLst>
              <a:path w="44810" h="12072" extrusionOk="0">
                <a:moveTo>
                  <a:pt x="3215" y="197"/>
                </a:moveTo>
                <a:lnTo>
                  <a:pt x="3389" y="387"/>
                </a:lnTo>
                <a:cubicBezTo>
                  <a:pt x="3400" y="389"/>
                  <a:pt x="3411" y="390"/>
                  <a:pt x="3422" y="390"/>
                </a:cubicBezTo>
                <a:cubicBezTo>
                  <a:pt x="3438" y="390"/>
                  <a:pt x="3454" y="388"/>
                  <a:pt x="3467" y="388"/>
                </a:cubicBezTo>
                <a:cubicBezTo>
                  <a:pt x="3496" y="388"/>
                  <a:pt x="3515" y="397"/>
                  <a:pt x="3515" y="450"/>
                </a:cubicBezTo>
                <a:cubicBezTo>
                  <a:pt x="3484" y="482"/>
                  <a:pt x="3448" y="490"/>
                  <a:pt x="3417" y="490"/>
                </a:cubicBezTo>
                <a:cubicBezTo>
                  <a:pt x="3385" y="490"/>
                  <a:pt x="3357" y="482"/>
                  <a:pt x="3341" y="482"/>
                </a:cubicBezTo>
                <a:lnTo>
                  <a:pt x="3357" y="482"/>
                </a:lnTo>
                <a:lnTo>
                  <a:pt x="3151" y="339"/>
                </a:lnTo>
                <a:lnTo>
                  <a:pt x="3215" y="197"/>
                </a:lnTo>
                <a:close/>
                <a:moveTo>
                  <a:pt x="10023" y="482"/>
                </a:moveTo>
                <a:cubicBezTo>
                  <a:pt x="10055" y="482"/>
                  <a:pt x="10102" y="498"/>
                  <a:pt x="10134" y="498"/>
                </a:cubicBezTo>
                <a:lnTo>
                  <a:pt x="10134" y="545"/>
                </a:lnTo>
                <a:lnTo>
                  <a:pt x="10150" y="545"/>
                </a:lnTo>
                <a:cubicBezTo>
                  <a:pt x="10102" y="561"/>
                  <a:pt x="10071" y="561"/>
                  <a:pt x="10023" y="561"/>
                </a:cubicBezTo>
                <a:cubicBezTo>
                  <a:pt x="10007" y="561"/>
                  <a:pt x="9991" y="513"/>
                  <a:pt x="9991" y="498"/>
                </a:cubicBezTo>
                <a:cubicBezTo>
                  <a:pt x="9991" y="498"/>
                  <a:pt x="10023" y="482"/>
                  <a:pt x="10023" y="482"/>
                </a:cubicBezTo>
                <a:close/>
                <a:moveTo>
                  <a:pt x="2344" y="577"/>
                </a:moveTo>
                <a:cubicBezTo>
                  <a:pt x="2360" y="577"/>
                  <a:pt x="2375" y="608"/>
                  <a:pt x="2375" y="608"/>
                </a:cubicBezTo>
                <a:lnTo>
                  <a:pt x="2312" y="640"/>
                </a:lnTo>
                <a:cubicBezTo>
                  <a:pt x="2312" y="624"/>
                  <a:pt x="2296" y="624"/>
                  <a:pt x="2280" y="608"/>
                </a:cubicBezTo>
                <a:cubicBezTo>
                  <a:pt x="2296" y="593"/>
                  <a:pt x="2328" y="593"/>
                  <a:pt x="2344" y="577"/>
                </a:cubicBezTo>
                <a:close/>
                <a:moveTo>
                  <a:pt x="14485" y="572"/>
                </a:moveTo>
                <a:cubicBezTo>
                  <a:pt x="14544" y="572"/>
                  <a:pt x="14603" y="579"/>
                  <a:pt x="14662" y="593"/>
                </a:cubicBezTo>
                <a:cubicBezTo>
                  <a:pt x="14662" y="637"/>
                  <a:pt x="14662" y="657"/>
                  <a:pt x="14586" y="657"/>
                </a:cubicBezTo>
                <a:cubicBezTo>
                  <a:pt x="14527" y="657"/>
                  <a:pt x="14421" y="645"/>
                  <a:pt x="14235" y="624"/>
                </a:cubicBezTo>
                <a:cubicBezTo>
                  <a:pt x="14318" y="587"/>
                  <a:pt x="14402" y="572"/>
                  <a:pt x="14485" y="572"/>
                </a:cubicBezTo>
                <a:close/>
                <a:moveTo>
                  <a:pt x="3135" y="482"/>
                </a:moveTo>
                <a:cubicBezTo>
                  <a:pt x="3167" y="577"/>
                  <a:pt x="3310" y="529"/>
                  <a:pt x="3341" y="624"/>
                </a:cubicBezTo>
                <a:cubicBezTo>
                  <a:pt x="3310" y="656"/>
                  <a:pt x="3274" y="660"/>
                  <a:pt x="3234" y="660"/>
                </a:cubicBezTo>
                <a:cubicBezTo>
                  <a:pt x="3221" y="660"/>
                  <a:pt x="3208" y="659"/>
                  <a:pt x="3194" y="659"/>
                </a:cubicBezTo>
                <a:cubicBezTo>
                  <a:pt x="3165" y="659"/>
                  <a:pt x="3135" y="661"/>
                  <a:pt x="3104" y="672"/>
                </a:cubicBezTo>
                <a:lnTo>
                  <a:pt x="3104" y="513"/>
                </a:lnTo>
                <a:lnTo>
                  <a:pt x="3135" y="482"/>
                </a:lnTo>
                <a:close/>
                <a:moveTo>
                  <a:pt x="17164" y="656"/>
                </a:moveTo>
                <a:cubicBezTo>
                  <a:pt x="17180" y="672"/>
                  <a:pt x="17180" y="703"/>
                  <a:pt x="17196" y="719"/>
                </a:cubicBezTo>
                <a:cubicBezTo>
                  <a:pt x="17196" y="719"/>
                  <a:pt x="17164" y="735"/>
                  <a:pt x="17164" y="751"/>
                </a:cubicBezTo>
                <a:cubicBezTo>
                  <a:pt x="17148" y="735"/>
                  <a:pt x="17148" y="703"/>
                  <a:pt x="17132" y="688"/>
                </a:cubicBezTo>
                <a:cubicBezTo>
                  <a:pt x="17132" y="672"/>
                  <a:pt x="17164" y="672"/>
                  <a:pt x="17164" y="656"/>
                </a:cubicBezTo>
                <a:close/>
                <a:moveTo>
                  <a:pt x="15422" y="577"/>
                </a:moveTo>
                <a:cubicBezTo>
                  <a:pt x="15438" y="577"/>
                  <a:pt x="15454" y="593"/>
                  <a:pt x="15470" y="624"/>
                </a:cubicBezTo>
                <a:lnTo>
                  <a:pt x="15343" y="751"/>
                </a:lnTo>
                <a:lnTo>
                  <a:pt x="15185" y="656"/>
                </a:lnTo>
                <a:lnTo>
                  <a:pt x="15042" y="751"/>
                </a:lnTo>
                <a:cubicBezTo>
                  <a:pt x="15027" y="756"/>
                  <a:pt x="15013" y="758"/>
                  <a:pt x="15001" y="758"/>
                </a:cubicBezTo>
                <a:cubicBezTo>
                  <a:pt x="14937" y="758"/>
                  <a:pt x="14911" y="698"/>
                  <a:pt x="14884" y="672"/>
                </a:cubicBezTo>
                <a:cubicBezTo>
                  <a:pt x="14876" y="669"/>
                  <a:pt x="14867" y="668"/>
                  <a:pt x="14857" y="668"/>
                </a:cubicBezTo>
                <a:cubicBezTo>
                  <a:pt x="14842" y="668"/>
                  <a:pt x="14827" y="670"/>
                  <a:pt x="14812" y="670"/>
                </a:cubicBezTo>
                <a:cubicBezTo>
                  <a:pt x="14782" y="670"/>
                  <a:pt x="14757" y="662"/>
                  <a:pt x="14757" y="608"/>
                </a:cubicBezTo>
                <a:cubicBezTo>
                  <a:pt x="14773" y="593"/>
                  <a:pt x="14789" y="577"/>
                  <a:pt x="14789" y="577"/>
                </a:cubicBezTo>
                <a:close/>
                <a:moveTo>
                  <a:pt x="15763" y="672"/>
                </a:moveTo>
                <a:cubicBezTo>
                  <a:pt x="15834" y="672"/>
                  <a:pt x="15905" y="688"/>
                  <a:pt x="15977" y="719"/>
                </a:cubicBezTo>
                <a:cubicBezTo>
                  <a:pt x="15905" y="751"/>
                  <a:pt x="15834" y="767"/>
                  <a:pt x="15763" y="767"/>
                </a:cubicBezTo>
                <a:cubicBezTo>
                  <a:pt x="15692" y="767"/>
                  <a:pt x="15620" y="751"/>
                  <a:pt x="15549" y="719"/>
                </a:cubicBezTo>
                <a:cubicBezTo>
                  <a:pt x="15620" y="688"/>
                  <a:pt x="15692" y="672"/>
                  <a:pt x="15763" y="672"/>
                </a:cubicBezTo>
                <a:close/>
                <a:moveTo>
                  <a:pt x="16293" y="672"/>
                </a:moveTo>
                <a:cubicBezTo>
                  <a:pt x="16384" y="672"/>
                  <a:pt x="16475" y="688"/>
                  <a:pt x="16562" y="719"/>
                </a:cubicBezTo>
                <a:cubicBezTo>
                  <a:pt x="16475" y="751"/>
                  <a:pt x="16384" y="767"/>
                  <a:pt x="16293" y="767"/>
                </a:cubicBezTo>
                <a:cubicBezTo>
                  <a:pt x="16202" y="767"/>
                  <a:pt x="16111" y="751"/>
                  <a:pt x="16024" y="719"/>
                </a:cubicBezTo>
                <a:cubicBezTo>
                  <a:pt x="16111" y="688"/>
                  <a:pt x="16202" y="672"/>
                  <a:pt x="16293" y="672"/>
                </a:cubicBezTo>
                <a:close/>
                <a:moveTo>
                  <a:pt x="18431" y="751"/>
                </a:moveTo>
                <a:lnTo>
                  <a:pt x="18462" y="798"/>
                </a:lnTo>
                <a:lnTo>
                  <a:pt x="18431" y="846"/>
                </a:lnTo>
                <a:cubicBezTo>
                  <a:pt x="18415" y="814"/>
                  <a:pt x="18415" y="798"/>
                  <a:pt x="18399" y="783"/>
                </a:cubicBezTo>
                <a:cubicBezTo>
                  <a:pt x="18399" y="767"/>
                  <a:pt x="18415" y="751"/>
                  <a:pt x="18431" y="751"/>
                </a:cubicBezTo>
                <a:close/>
                <a:moveTo>
                  <a:pt x="19064" y="751"/>
                </a:moveTo>
                <a:lnTo>
                  <a:pt x="19096" y="798"/>
                </a:lnTo>
                <a:lnTo>
                  <a:pt x="19064" y="846"/>
                </a:lnTo>
                <a:cubicBezTo>
                  <a:pt x="19048" y="814"/>
                  <a:pt x="19048" y="798"/>
                  <a:pt x="19032" y="783"/>
                </a:cubicBezTo>
                <a:cubicBezTo>
                  <a:pt x="19032" y="767"/>
                  <a:pt x="19064" y="751"/>
                  <a:pt x="19064" y="751"/>
                </a:cubicBezTo>
                <a:close/>
                <a:moveTo>
                  <a:pt x="17500" y="666"/>
                </a:moveTo>
                <a:cubicBezTo>
                  <a:pt x="17540" y="666"/>
                  <a:pt x="17580" y="674"/>
                  <a:pt x="17620" y="674"/>
                </a:cubicBezTo>
                <a:cubicBezTo>
                  <a:pt x="17632" y="674"/>
                  <a:pt x="17643" y="674"/>
                  <a:pt x="17655" y="672"/>
                </a:cubicBezTo>
                <a:lnTo>
                  <a:pt x="17940" y="814"/>
                </a:lnTo>
                <a:cubicBezTo>
                  <a:pt x="17850" y="844"/>
                  <a:pt x="17759" y="855"/>
                  <a:pt x="17669" y="855"/>
                </a:cubicBezTo>
                <a:cubicBezTo>
                  <a:pt x="17617" y="855"/>
                  <a:pt x="17565" y="852"/>
                  <a:pt x="17512" y="846"/>
                </a:cubicBezTo>
                <a:lnTo>
                  <a:pt x="17370" y="719"/>
                </a:lnTo>
                <a:cubicBezTo>
                  <a:pt x="17413" y="676"/>
                  <a:pt x="17457" y="666"/>
                  <a:pt x="17500" y="666"/>
                </a:cubicBezTo>
                <a:close/>
                <a:moveTo>
                  <a:pt x="19747" y="846"/>
                </a:moveTo>
                <a:cubicBezTo>
                  <a:pt x="19781" y="846"/>
                  <a:pt x="19816" y="862"/>
                  <a:pt x="19840" y="893"/>
                </a:cubicBezTo>
                <a:cubicBezTo>
                  <a:pt x="19824" y="925"/>
                  <a:pt x="19789" y="941"/>
                  <a:pt x="19753" y="941"/>
                </a:cubicBezTo>
                <a:cubicBezTo>
                  <a:pt x="19717" y="941"/>
                  <a:pt x="19682" y="925"/>
                  <a:pt x="19666" y="893"/>
                </a:cubicBezTo>
                <a:cubicBezTo>
                  <a:pt x="19682" y="862"/>
                  <a:pt x="19713" y="846"/>
                  <a:pt x="19747" y="846"/>
                </a:cubicBezTo>
                <a:close/>
                <a:moveTo>
                  <a:pt x="22065" y="956"/>
                </a:moveTo>
                <a:cubicBezTo>
                  <a:pt x="22120" y="956"/>
                  <a:pt x="22205" y="968"/>
                  <a:pt x="22358" y="988"/>
                </a:cubicBezTo>
                <a:cubicBezTo>
                  <a:pt x="22266" y="1019"/>
                  <a:pt x="22174" y="1037"/>
                  <a:pt x="22081" y="1037"/>
                </a:cubicBezTo>
                <a:cubicBezTo>
                  <a:pt x="22031" y="1037"/>
                  <a:pt x="21981" y="1031"/>
                  <a:pt x="21930" y="1020"/>
                </a:cubicBezTo>
                <a:cubicBezTo>
                  <a:pt x="21975" y="975"/>
                  <a:pt x="21994" y="956"/>
                  <a:pt x="22065" y="956"/>
                </a:cubicBezTo>
                <a:close/>
                <a:moveTo>
                  <a:pt x="24131" y="1020"/>
                </a:moveTo>
                <a:lnTo>
                  <a:pt x="24163" y="1052"/>
                </a:lnTo>
                <a:cubicBezTo>
                  <a:pt x="24147" y="1068"/>
                  <a:pt x="24147" y="1099"/>
                  <a:pt x="24131" y="1115"/>
                </a:cubicBezTo>
                <a:lnTo>
                  <a:pt x="24099" y="1083"/>
                </a:lnTo>
                <a:lnTo>
                  <a:pt x="24131" y="1020"/>
                </a:lnTo>
                <a:close/>
                <a:moveTo>
                  <a:pt x="23751" y="1036"/>
                </a:moveTo>
                <a:cubicBezTo>
                  <a:pt x="23767" y="1036"/>
                  <a:pt x="23767" y="1068"/>
                  <a:pt x="23783" y="1068"/>
                </a:cubicBezTo>
                <a:cubicBezTo>
                  <a:pt x="23720" y="1112"/>
                  <a:pt x="23688" y="1132"/>
                  <a:pt x="23581" y="1132"/>
                </a:cubicBezTo>
                <a:cubicBezTo>
                  <a:pt x="23498" y="1132"/>
                  <a:pt x="23370" y="1120"/>
                  <a:pt x="23149" y="1099"/>
                </a:cubicBezTo>
                <a:cubicBezTo>
                  <a:pt x="23197" y="1052"/>
                  <a:pt x="23213" y="1036"/>
                  <a:pt x="23213" y="1036"/>
                </a:cubicBezTo>
                <a:close/>
                <a:moveTo>
                  <a:pt x="24448" y="1036"/>
                </a:moveTo>
                <a:cubicBezTo>
                  <a:pt x="24448" y="1083"/>
                  <a:pt x="24448" y="1115"/>
                  <a:pt x="24448" y="1163"/>
                </a:cubicBezTo>
                <a:cubicBezTo>
                  <a:pt x="24448" y="1163"/>
                  <a:pt x="24400" y="1194"/>
                  <a:pt x="24400" y="1194"/>
                </a:cubicBezTo>
                <a:cubicBezTo>
                  <a:pt x="24384" y="1194"/>
                  <a:pt x="24368" y="1178"/>
                  <a:pt x="24368" y="1163"/>
                </a:cubicBezTo>
                <a:cubicBezTo>
                  <a:pt x="24368" y="1115"/>
                  <a:pt x="24384" y="1083"/>
                  <a:pt x="24384" y="1036"/>
                </a:cubicBezTo>
                <a:close/>
                <a:moveTo>
                  <a:pt x="25138" y="1119"/>
                </a:moveTo>
                <a:cubicBezTo>
                  <a:pt x="25178" y="1119"/>
                  <a:pt x="25218" y="1128"/>
                  <a:pt x="25255" y="1147"/>
                </a:cubicBezTo>
                <a:cubicBezTo>
                  <a:pt x="25218" y="1184"/>
                  <a:pt x="25203" y="1199"/>
                  <a:pt x="25152" y="1199"/>
                </a:cubicBezTo>
                <a:cubicBezTo>
                  <a:pt x="25116" y="1199"/>
                  <a:pt x="25062" y="1192"/>
                  <a:pt x="24970" y="1178"/>
                </a:cubicBezTo>
                <a:cubicBezTo>
                  <a:pt x="25018" y="1140"/>
                  <a:pt x="25078" y="1119"/>
                  <a:pt x="25138" y="1119"/>
                </a:cubicBezTo>
                <a:close/>
                <a:moveTo>
                  <a:pt x="24764" y="1036"/>
                </a:moveTo>
                <a:lnTo>
                  <a:pt x="24764" y="1036"/>
                </a:lnTo>
                <a:cubicBezTo>
                  <a:pt x="24859" y="1068"/>
                  <a:pt x="24828" y="1131"/>
                  <a:pt x="24780" y="1210"/>
                </a:cubicBezTo>
                <a:cubicBezTo>
                  <a:pt x="24717" y="1131"/>
                  <a:pt x="24717" y="1083"/>
                  <a:pt x="24764" y="1036"/>
                </a:cubicBezTo>
                <a:close/>
                <a:moveTo>
                  <a:pt x="32459" y="1479"/>
                </a:moveTo>
                <a:lnTo>
                  <a:pt x="32491" y="1511"/>
                </a:lnTo>
                <a:lnTo>
                  <a:pt x="32459" y="1574"/>
                </a:lnTo>
                <a:cubicBezTo>
                  <a:pt x="32444" y="1558"/>
                  <a:pt x="32428" y="1543"/>
                  <a:pt x="32428" y="1543"/>
                </a:cubicBezTo>
                <a:cubicBezTo>
                  <a:pt x="32444" y="1527"/>
                  <a:pt x="32444" y="1511"/>
                  <a:pt x="32459" y="1479"/>
                </a:cubicBezTo>
                <a:close/>
                <a:moveTo>
                  <a:pt x="43495" y="2128"/>
                </a:moveTo>
                <a:cubicBezTo>
                  <a:pt x="43511" y="2144"/>
                  <a:pt x="43527" y="2160"/>
                  <a:pt x="43527" y="2160"/>
                </a:cubicBezTo>
                <a:cubicBezTo>
                  <a:pt x="43527" y="2176"/>
                  <a:pt x="43511" y="2208"/>
                  <a:pt x="43495" y="2223"/>
                </a:cubicBezTo>
                <a:lnTo>
                  <a:pt x="43464" y="2192"/>
                </a:lnTo>
                <a:lnTo>
                  <a:pt x="43495" y="2128"/>
                </a:lnTo>
                <a:close/>
                <a:moveTo>
                  <a:pt x="10176" y="2487"/>
                </a:moveTo>
                <a:lnTo>
                  <a:pt x="10166" y="2493"/>
                </a:lnTo>
                <a:lnTo>
                  <a:pt x="10181" y="2493"/>
                </a:lnTo>
                <a:lnTo>
                  <a:pt x="10176" y="2487"/>
                </a:lnTo>
                <a:close/>
                <a:moveTo>
                  <a:pt x="15707" y="2778"/>
                </a:moveTo>
                <a:cubicBezTo>
                  <a:pt x="15723" y="2809"/>
                  <a:pt x="15739" y="2825"/>
                  <a:pt x="15739" y="2841"/>
                </a:cubicBezTo>
                <a:cubicBezTo>
                  <a:pt x="15739" y="2857"/>
                  <a:pt x="15707" y="2873"/>
                  <a:pt x="15707" y="2873"/>
                </a:cubicBezTo>
                <a:cubicBezTo>
                  <a:pt x="15707" y="2857"/>
                  <a:pt x="15692" y="2841"/>
                  <a:pt x="15692" y="2809"/>
                </a:cubicBezTo>
                <a:cubicBezTo>
                  <a:pt x="15692" y="2809"/>
                  <a:pt x="15707" y="2778"/>
                  <a:pt x="15707" y="2778"/>
                </a:cubicBezTo>
                <a:close/>
                <a:moveTo>
                  <a:pt x="19064" y="2778"/>
                </a:moveTo>
                <a:cubicBezTo>
                  <a:pt x="19080" y="2809"/>
                  <a:pt x="19080" y="2825"/>
                  <a:pt x="19096" y="2841"/>
                </a:cubicBezTo>
                <a:cubicBezTo>
                  <a:pt x="19096" y="2857"/>
                  <a:pt x="19080" y="2873"/>
                  <a:pt x="19064" y="2873"/>
                </a:cubicBezTo>
                <a:cubicBezTo>
                  <a:pt x="19048" y="2857"/>
                  <a:pt x="19048" y="2841"/>
                  <a:pt x="19032" y="2809"/>
                </a:cubicBezTo>
                <a:cubicBezTo>
                  <a:pt x="19032" y="2809"/>
                  <a:pt x="19064" y="2778"/>
                  <a:pt x="19064" y="2778"/>
                </a:cubicBezTo>
                <a:close/>
                <a:moveTo>
                  <a:pt x="16175" y="2766"/>
                </a:moveTo>
                <a:cubicBezTo>
                  <a:pt x="16222" y="2766"/>
                  <a:pt x="16270" y="2786"/>
                  <a:pt x="16309" y="2825"/>
                </a:cubicBezTo>
                <a:cubicBezTo>
                  <a:pt x="16270" y="2865"/>
                  <a:pt x="16222" y="2884"/>
                  <a:pt x="16175" y="2884"/>
                </a:cubicBezTo>
                <a:cubicBezTo>
                  <a:pt x="16127" y="2884"/>
                  <a:pt x="16080" y="2865"/>
                  <a:pt x="16040" y="2825"/>
                </a:cubicBezTo>
                <a:cubicBezTo>
                  <a:pt x="16080" y="2786"/>
                  <a:pt x="16127" y="2766"/>
                  <a:pt x="16175" y="2766"/>
                </a:cubicBezTo>
                <a:close/>
                <a:moveTo>
                  <a:pt x="11891" y="2413"/>
                </a:moveTo>
                <a:lnTo>
                  <a:pt x="12034" y="2667"/>
                </a:lnTo>
                <a:cubicBezTo>
                  <a:pt x="12089" y="2675"/>
                  <a:pt x="12141" y="2687"/>
                  <a:pt x="12186" y="2687"/>
                </a:cubicBezTo>
                <a:cubicBezTo>
                  <a:pt x="12232" y="2687"/>
                  <a:pt x="12272" y="2675"/>
                  <a:pt x="12303" y="2635"/>
                </a:cubicBezTo>
                <a:cubicBezTo>
                  <a:pt x="12335" y="2593"/>
                  <a:pt x="12381" y="2593"/>
                  <a:pt x="12431" y="2593"/>
                </a:cubicBezTo>
                <a:lnTo>
                  <a:pt x="12431" y="2593"/>
                </a:lnTo>
                <a:cubicBezTo>
                  <a:pt x="12456" y="2593"/>
                  <a:pt x="12483" y="2593"/>
                  <a:pt x="12509" y="2588"/>
                </a:cubicBezTo>
                <a:lnTo>
                  <a:pt x="12620" y="2683"/>
                </a:lnTo>
                <a:lnTo>
                  <a:pt x="13507" y="2683"/>
                </a:lnTo>
                <a:cubicBezTo>
                  <a:pt x="13633" y="2603"/>
                  <a:pt x="13776" y="2540"/>
                  <a:pt x="13934" y="2508"/>
                </a:cubicBezTo>
                <a:cubicBezTo>
                  <a:pt x="13921" y="2469"/>
                  <a:pt x="13929" y="2441"/>
                  <a:pt x="13959" y="2441"/>
                </a:cubicBezTo>
                <a:cubicBezTo>
                  <a:pt x="13966" y="2441"/>
                  <a:pt x="13973" y="2442"/>
                  <a:pt x="13982" y="2445"/>
                </a:cubicBezTo>
                <a:cubicBezTo>
                  <a:pt x="13997" y="2445"/>
                  <a:pt x="14013" y="2493"/>
                  <a:pt x="14013" y="2508"/>
                </a:cubicBezTo>
                <a:cubicBezTo>
                  <a:pt x="14140" y="2524"/>
                  <a:pt x="14172" y="2651"/>
                  <a:pt x="14267" y="2698"/>
                </a:cubicBezTo>
                <a:cubicBezTo>
                  <a:pt x="14277" y="2700"/>
                  <a:pt x="14287" y="2700"/>
                  <a:pt x="14297" y="2700"/>
                </a:cubicBezTo>
                <a:cubicBezTo>
                  <a:pt x="14396" y="2700"/>
                  <a:pt x="14406" y="2626"/>
                  <a:pt x="14377" y="2524"/>
                </a:cubicBezTo>
                <a:lnTo>
                  <a:pt x="14726" y="2524"/>
                </a:lnTo>
                <a:lnTo>
                  <a:pt x="14757" y="2667"/>
                </a:lnTo>
                <a:lnTo>
                  <a:pt x="14900" y="2714"/>
                </a:lnTo>
                <a:cubicBezTo>
                  <a:pt x="14995" y="2888"/>
                  <a:pt x="14805" y="2888"/>
                  <a:pt x="14773" y="3031"/>
                </a:cubicBezTo>
                <a:lnTo>
                  <a:pt x="14520" y="2793"/>
                </a:lnTo>
                <a:lnTo>
                  <a:pt x="14441" y="2873"/>
                </a:lnTo>
                <a:lnTo>
                  <a:pt x="14140" y="2873"/>
                </a:lnTo>
                <a:lnTo>
                  <a:pt x="14077" y="2793"/>
                </a:lnTo>
                <a:lnTo>
                  <a:pt x="14045" y="2793"/>
                </a:lnTo>
                <a:cubicBezTo>
                  <a:pt x="13982" y="2857"/>
                  <a:pt x="13934" y="2952"/>
                  <a:pt x="13823" y="2968"/>
                </a:cubicBezTo>
                <a:lnTo>
                  <a:pt x="13602" y="2793"/>
                </a:lnTo>
                <a:cubicBezTo>
                  <a:pt x="13586" y="2809"/>
                  <a:pt x="13570" y="2841"/>
                  <a:pt x="13538" y="2857"/>
                </a:cubicBezTo>
                <a:cubicBezTo>
                  <a:pt x="13470" y="2834"/>
                  <a:pt x="13402" y="2779"/>
                  <a:pt x="13322" y="2779"/>
                </a:cubicBezTo>
                <a:cubicBezTo>
                  <a:pt x="13290" y="2779"/>
                  <a:pt x="13257" y="2787"/>
                  <a:pt x="13222" y="2809"/>
                </a:cubicBezTo>
                <a:cubicBezTo>
                  <a:pt x="13222" y="2841"/>
                  <a:pt x="13190" y="2888"/>
                  <a:pt x="13190" y="2936"/>
                </a:cubicBezTo>
                <a:cubicBezTo>
                  <a:pt x="13190" y="2936"/>
                  <a:pt x="13174" y="2952"/>
                  <a:pt x="13174" y="2952"/>
                </a:cubicBezTo>
                <a:lnTo>
                  <a:pt x="12620" y="2952"/>
                </a:lnTo>
                <a:lnTo>
                  <a:pt x="12525" y="2873"/>
                </a:lnTo>
                <a:lnTo>
                  <a:pt x="12430" y="2968"/>
                </a:lnTo>
                <a:lnTo>
                  <a:pt x="12256" y="2968"/>
                </a:lnTo>
                <a:cubicBezTo>
                  <a:pt x="12224" y="2936"/>
                  <a:pt x="12192" y="2904"/>
                  <a:pt x="12161" y="2873"/>
                </a:cubicBezTo>
                <a:lnTo>
                  <a:pt x="11891" y="2873"/>
                </a:lnTo>
                <a:lnTo>
                  <a:pt x="11796" y="2952"/>
                </a:lnTo>
                <a:lnTo>
                  <a:pt x="11622" y="2793"/>
                </a:lnTo>
                <a:lnTo>
                  <a:pt x="11527" y="2873"/>
                </a:lnTo>
                <a:lnTo>
                  <a:pt x="11432" y="2762"/>
                </a:lnTo>
                <a:lnTo>
                  <a:pt x="11163" y="2888"/>
                </a:lnTo>
                <a:cubicBezTo>
                  <a:pt x="11147" y="2825"/>
                  <a:pt x="11131" y="2793"/>
                  <a:pt x="11116" y="2746"/>
                </a:cubicBezTo>
                <a:lnTo>
                  <a:pt x="11258" y="2603"/>
                </a:lnTo>
                <a:lnTo>
                  <a:pt x="11448" y="2603"/>
                </a:lnTo>
                <a:lnTo>
                  <a:pt x="11527" y="2683"/>
                </a:lnTo>
                <a:lnTo>
                  <a:pt x="11606" y="2603"/>
                </a:lnTo>
                <a:lnTo>
                  <a:pt x="11812" y="2714"/>
                </a:lnTo>
                <a:cubicBezTo>
                  <a:pt x="11828" y="2603"/>
                  <a:pt x="11844" y="2524"/>
                  <a:pt x="11860" y="2445"/>
                </a:cubicBezTo>
                <a:lnTo>
                  <a:pt x="11891" y="2413"/>
                </a:lnTo>
                <a:close/>
                <a:moveTo>
                  <a:pt x="16246" y="2983"/>
                </a:moveTo>
                <a:cubicBezTo>
                  <a:pt x="16262" y="2999"/>
                  <a:pt x="16277" y="2999"/>
                  <a:pt x="16309" y="3015"/>
                </a:cubicBezTo>
                <a:lnTo>
                  <a:pt x="16277" y="3047"/>
                </a:lnTo>
                <a:lnTo>
                  <a:pt x="16214" y="3015"/>
                </a:lnTo>
                <a:cubicBezTo>
                  <a:pt x="16214" y="2999"/>
                  <a:pt x="16246" y="2983"/>
                  <a:pt x="16246" y="2983"/>
                </a:cubicBezTo>
                <a:close/>
                <a:moveTo>
                  <a:pt x="17813" y="2888"/>
                </a:moveTo>
                <a:cubicBezTo>
                  <a:pt x="17829" y="2904"/>
                  <a:pt x="17845" y="2936"/>
                  <a:pt x="17845" y="2968"/>
                </a:cubicBezTo>
                <a:cubicBezTo>
                  <a:pt x="17845" y="2999"/>
                  <a:pt x="17845" y="3031"/>
                  <a:pt x="17845" y="3063"/>
                </a:cubicBezTo>
                <a:lnTo>
                  <a:pt x="17655" y="3031"/>
                </a:lnTo>
                <a:cubicBezTo>
                  <a:pt x="17702" y="2983"/>
                  <a:pt x="17718" y="2952"/>
                  <a:pt x="17750" y="2920"/>
                </a:cubicBezTo>
                <a:cubicBezTo>
                  <a:pt x="17766" y="2904"/>
                  <a:pt x="17797" y="2888"/>
                  <a:pt x="17813" y="2888"/>
                </a:cubicBezTo>
                <a:close/>
                <a:moveTo>
                  <a:pt x="1330" y="3981"/>
                </a:moveTo>
                <a:cubicBezTo>
                  <a:pt x="1330" y="3997"/>
                  <a:pt x="1346" y="4028"/>
                  <a:pt x="1346" y="4044"/>
                </a:cubicBezTo>
                <a:cubicBezTo>
                  <a:pt x="1346" y="4044"/>
                  <a:pt x="1330" y="4060"/>
                  <a:pt x="1330" y="4076"/>
                </a:cubicBezTo>
                <a:cubicBezTo>
                  <a:pt x="1315" y="4060"/>
                  <a:pt x="1299" y="4028"/>
                  <a:pt x="1299" y="4013"/>
                </a:cubicBezTo>
                <a:cubicBezTo>
                  <a:pt x="1299" y="4013"/>
                  <a:pt x="1330" y="3997"/>
                  <a:pt x="1330" y="3981"/>
                </a:cubicBezTo>
                <a:close/>
                <a:moveTo>
                  <a:pt x="1505" y="3981"/>
                </a:moveTo>
                <a:lnTo>
                  <a:pt x="1536" y="4044"/>
                </a:lnTo>
                <a:lnTo>
                  <a:pt x="1505" y="4076"/>
                </a:lnTo>
                <a:cubicBezTo>
                  <a:pt x="1489" y="4060"/>
                  <a:pt x="1489" y="4028"/>
                  <a:pt x="1473" y="4013"/>
                </a:cubicBezTo>
                <a:cubicBezTo>
                  <a:pt x="1473" y="4013"/>
                  <a:pt x="1489" y="3997"/>
                  <a:pt x="1505" y="3981"/>
                </a:cubicBezTo>
                <a:close/>
                <a:moveTo>
                  <a:pt x="43860" y="4076"/>
                </a:moveTo>
                <a:lnTo>
                  <a:pt x="43891" y="4108"/>
                </a:lnTo>
                <a:lnTo>
                  <a:pt x="43860" y="4171"/>
                </a:lnTo>
                <a:cubicBezTo>
                  <a:pt x="43844" y="4155"/>
                  <a:pt x="43828" y="4139"/>
                  <a:pt x="43828" y="4139"/>
                </a:cubicBezTo>
                <a:cubicBezTo>
                  <a:pt x="43844" y="4108"/>
                  <a:pt x="43844" y="4092"/>
                  <a:pt x="43860" y="4076"/>
                </a:cubicBezTo>
                <a:close/>
                <a:moveTo>
                  <a:pt x="966" y="4329"/>
                </a:moveTo>
                <a:cubicBezTo>
                  <a:pt x="982" y="4408"/>
                  <a:pt x="998" y="4456"/>
                  <a:pt x="998" y="4488"/>
                </a:cubicBezTo>
                <a:cubicBezTo>
                  <a:pt x="919" y="4583"/>
                  <a:pt x="840" y="4519"/>
                  <a:pt x="745" y="4567"/>
                </a:cubicBezTo>
                <a:lnTo>
                  <a:pt x="681" y="4630"/>
                </a:lnTo>
                <a:lnTo>
                  <a:pt x="570" y="4630"/>
                </a:lnTo>
                <a:cubicBezTo>
                  <a:pt x="555" y="4583"/>
                  <a:pt x="539" y="4535"/>
                  <a:pt x="539" y="4488"/>
                </a:cubicBezTo>
                <a:cubicBezTo>
                  <a:pt x="650" y="4424"/>
                  <a:pt x="760" y="4456"/>
                  <a:pt x="855" y="4440"/>
                </a:cubicBezTo>
                <a:lnTo>
                  <a:pt x="966" y="4329"/>
                </a:lnTo>
                <a:close/>
                <a:moveTo>
                  <a:pt x="349" y="5374"/>
                </a:moveTo>
                <a:lnTo>
                  <a:pt x="380" y="5406"/>
                </a:lnTo>
                <a:cubicBezTo>
                  <a:pt x="365" y="5422"/>
                  <a:pt x="349" y="5438"/>
                  <a:pt x="317" y="5438"/>
                </a:cubicBezTo>
                <a:cubicBezTo>
                  <a:pt x="317" y="5438"/>
                  <a:pt x="285" y="5406"/>
                  <a:pt x="285" y="5406"/>
                </a:cubicBezTo>
                <a:lnTo>
                  <a:pt x="349" y="5374"/>
                </a:lnTo>
                <a:close/>
                <a:moveTo>
                  <a:pt x="2581" y="6483"/>
                </a:moveTo>
                <a:cubicBezTo>
                  <a:pt x="2613" y="6498"/>
                  <a:pt x="2629" y="6498"/>
                  <a:pt x="2645" y="6514"/>
                </a:cubicBezTo>
                <a:lnTo>
                  <a:pt x="2613" y="6546"/>
                </a:lnTo>
                <a:lnTo>
                  <a:pt x="2550" y="6514"/>
                </a:lnTo>
                <a:cubicBezTo>
                  <a:pt x="2565" y="6498"/>
                  <a:pt x="2581" y="6483"/>
                  <a:pt x="2581" y="6483"/>
                </a:cubicBezTo>
                <a:close/>
                <a:moveTo>
                  <a:pt x="2455" y="6451"/>
                </a:moveTo>
                <a:lnTo>
                  <a:pt x="2455" y="6625"/>
                </a:lnTo>
                <a:lnTo>
                  <a:pt x="2296" y="6657"/>
                </a:lnTo>
                <a:cubicBezTo>
                  <a:pt x="2296" y="6609"/>
                  <a:pt x="2280" y="6546"/>
                  <a:pt x="2265" y="6483"/>
                </a:cubicBezTo>
                <a:lnTo>
                  <a:pt x="2455" y="6451"/>
                </a:lnTo>
                <a:close/>
                <a:moveTo>
                  <a:pt x="17829" y="6673"/>
                </a:moveTo>
                <a:cubicBezTo>
                  <a:pt x="17829" y="6673"/>
                  <a:pt x="17845" y="6704"/>
                  <a:pt x="17845" y="6704"/>
                </a:cubicBezTo>
                <a:cubicBezTo>
                  <a:pt x="17829" y="6704"/>
                  <a:pt x="17813" y="6720"/>
                  <a:pt x="17797" y="6736"/>
                </a:cubicBezTo>
                <a:cubicBezTo>
                  <a:pt x="17782" y="6736"/>
                  <a:pt x="17766" y="6704"/>
                  <a:pt x="17766" y="6704"/>
                </a:cubicBezTo>
                <a:cubicBezTo>
                  <a:pt x="17782" y="6688"/>
                  <a:pt x="17797" y="6673"/>
                  <a:pt x="17829" y="6673"/>
                </a:cubicBezTo>
                <a:close/>
                <a:moveTo>
                  <a:pt x="29598" y="9051"/>
                </a:moveTo>
                <a:cubicBezTo>
                  <a:pt x="29661" y="9051"/>
                  <a:pt x="29724" y="9059"/>
                  <a:pt x="29784" y="9079"/>
                </a:cubicBezTo>
                <a:cubicBezTo>
                  <a:pt x="29733" y="9113"/>
                  <a:pt x="29709" y="9129"/>
                  <a:pt x="29644" y="9129"/>
                </a:cubicBezTo>
                <a:cubicBezTo>
                  <a:pt x="29588" y="9129"/>
                  <a:pt x="29502" y="9117"/>
                  <a:pt x="29340" y="9095"/>
                </a:cubicBezTo>
                <a:cubicBezTo>
                  <a:pt x="29423" y="9068"/>
                  <a:pt x="29511" y="9051"/>
                  <a:pt x="29598" y="9051"/>
                </a:cubicBezTo>
                <a:close/>
                <a:moveTo>
                  <a:pt x="35104" y="9254"/>
                </a:moveTo>
                <a:cubicBezTo>
                  <a:pt x="35104" y="9254"/>
                  <a:pt x="35135" y="9269"/>
                  <a:pt x="35135" y="9285"/>
                </a:cubicBezTo>
                <a:lnTo>
                  <a:pt x="35072" y="9317"/>
                </a:lnTo>
                <a:lnTo>
                  <a:pt x="35040" y="9285"/>
                </a:lnTo>
                <a:cubicBezTo>
                  <a:pt x="35056" y="9269"/>
                  <a:pt x="35072" y="9254"/>
                  <a:pt x="35104" y="9254"/>
                </a:cubicBezTo>
                <a:close/>
                <a:moveTo>
                  <a:pt x="37336" y="9254"/>
                </a:moveTo>
                <a:lnTo>
                  <a:pt x="37384" y="9285"/>
                </a:lnTo>
                <a:cubicBezTo>
                  <a:pt x="37384" y="9285"/>
                  <a:pt x="37368" y="9317"/>
                  <a:pt x="37368" y="9317"/>
                </a:cubicBezTo>
                <a:cubicBezTo>
                  <a:pt x="37336" y="9301"/>
                  <a:pt x="37320" y="9285"/>
                  <a:pt x="37305" y="9285"/>
                </a:cubicBezTo>
                <a:lnTo>
                  <a:pt x="37336" y="9254"/>
                </a:lnTo>
                <a:close/>
                <a:moveTo>
                  <a:pt x="28026" y="9222"/>
                </a:moveTo>
                <a:cubicBezTo>
                  <a:pt x="28077" y="9222"/>
                  <a:pt x="28129" y="9238"/>
                  <a:pt x="28168" y="9269"/>
                </a:cubicBezTo>
                <a:cubicBezTo>
                  <a:pt x="28129" y="9309"/>
                  <a:pt x="28077" y="9329"/>
                  <a:pt x="28026" y="9329"/>
                </a:cubicBezTo>
                <a:cubicBezTo>
                  <a:pt x="27975" y="9329"/>
                  <a:pt x="27923" y="9309"/>
                  <a:pt x="27883" y="9269"/>
                </a:cubicBezTo>
                <a:cubicBezTo>
                  <a:pt x="27923" y="9238"/>
                  <a:pt x="27975" y="9222"/>
                  <a:pt x="28026" y="9222"/>
                </a:cubicBezTo>
                <a:close/>
                <a:moveTo>
                  <a:pt x="37605" y="9238"/>
                </a:moveTo>
                <a:cubicBezTo>
                  <a:pt x="37700" y="9254"/>
                  <a:pt x="37669" y="9317"/>
                  <a:pt x="37669" y="9364"/>
                </a:cubicBezTo>
                <a:cubicBezTo>
                  <a:pt x="37645" y="9396"/>
                  <a:pt x="37609" y="9412"/>
                  <a:pt x="37574" y="9412"/>
                </a:cubicBezTo>
                <a:cubicBezTo>
                  <a:pt x="37538" y="9412"/>
                  <a:pt x="37502" y="9396"/>
                  <a:pt x="37479" y="9364"/>
                </a:cubicBezTo>
                <a:lnTo>
                  <a:pt x="37605" y="9238"/>
                </a:lnTo>
                <a:close/>
                <a:moveTo>
                  <a:pt x="28913" y="9523"/>
                </a:moveTo>
                <a:cubicBezTo>
                  <a:pt x="28929" y="9539"/>
                  <a:pt x="28960" y="9539"/>
                  <a:pt x="28976" y="9554"/>
                </a:cubicBezTo>
                <a:lnTo>
                  <a:pt x="28944" y="9586"/>
                </a:lnTo>
                <a:lnTo>
                  <a:pt x="28881" y="9554"/>
                </a:lnTo>
                <a:cubicBezTo>
                  <a:pt x="28897" y="9554"/>
                  <a:pt x="28913" y="9523"/>
                  <a:pt x="28913" y="9523"/>
                </a:cubicBezTo>
                <a:close/>
                <a:moveTo>
                  <a:pt x="966" y="9792"/>
                </a:moveTo>
                <a:lnTo>
                  <a:pt x="998" y="9824"/>
                </a:lnTo>
                <a:cubicBezTo>
                  <a:pt x="982" y="9839"/>
                  <a:pt x="982" y="9855"/>
                  <a:pt x="966" y="9887"/>
                </a:cubicBezTo>
                <a:lnTo>
                  <a:pt x="935" y="9855"/>
                </a:lnTo>
                <a:lnTo>
                  <a:pt x="966" y="9792"/>
                </a:lnTo>
                <a:close/>
                <a:moveTo>
                  <a:pt x="3015" y="0"/>
                </a:moveTo>
                <a:cubicBezTo>
                  <a:pt x="2973" y="0"/>
                  <a:pt x="2933" y="10"/>
                  <a:pt x="2898" y="54"/>
                </a:cubicBezTo>
                <a:lnTo>
                  <a:pt x="3088" y="133"/>
                </a:lnTo>
                <a:lnTo>
                  <a:pt x="2961" y="276"/>
                </a:lnTo>
                <a:lnTo>
                  <a:pt x="2866" y="181"/>
                </a:lnTo>
                <a:lnTo>
                  <a:pt x="2724" y="323"/>
                </a:lnTo>
                <a:lnTo>
                  <a:pt x="2819" y="418"/>
                </a:lnTo>
                <a:cubicBezTo>
                  <a:pt x="2755" y="498"/>
                  <a:pt x="2676" y="545"/>
                  <a:pt x="2597" y="561"/>
                </a:cubicBezTo>
                <a:cubicBezTo>
                  <a:pt x="2550" y="482"/>
                  <a:pt x="2518" y="387"/>
                  <a:pt x="2470" y="308"/>
                </a:cubicBezTo>
                <a:cubicBezTo>
                  <a:pt x="2565" y="197"/>
                  <a:pt x="2550" y="197"/>
                  <a:pt x="2486" y="118"/>
                </a:cubicBezTo>
                <a:lnTo>
                  <a:pt x="2486" y="118"/>
                </a:lnTo>
                <a:lnTo>
                  <a:pt x="2407" y="181"/>
                </a:lnTo>
                <a:cubicBezTo>
                  <a:pt x="2362" y="136"/>
                  <a:pt x="2325" y="91"/>
                  <a:pt x="2274" y="91"/>
                </a:cubicBezTo>
                <a:cubicBezTo>
                  <a:pt x="2253" y="91"/>
                  <a:pt x="2229" y="99"/>
                  <a:pt x="2201" y="118"/>
                </a:cubicBezTo>
                <a:cubicBezTo>
                  <a:pt x="2185" y="165"/>
                  <a:pt x="2170" y="228"/>
                  <a:pt x="2154" y="276"/>
                </a:cubicBezTo>
                <a:cubicBezTo>
                  <a:pt x="2090" y="276"/>
                  <a:pt x="2027" y="276"/>
                  <a:pt x="1995" y="355"/>
                </a:cubicBezTo>
                <a:cubicBezTo>
                  <a:pt x="2059" y="466"/>
                  <a:pt x="2090" y="608"/>
                  <a:pt x="2106" y="735"/>
                </a:cubicBezTo>
                <a:lnTo>
                  <a:pt x="2455" y="1068"/>
                </a:lnTo>
                <a:lnTo>
                  <a:pt x="2455" y="1163"/>
                </a:lnTo>
                <a:cubicBezTo>
                  <a:pt x="2534" y="1210"/>
                  <a:pt x="2629" y="1258"/>
                  <a:pt x="2708" y="1305"/>
                </a:cubicBezTo>
                <a:cubicBezTo>
                  <a:pt x="2800" y="1358"/>
                  <a:pt x="2902" y="1388"/>
                  <a:pt x="3007" y="1388"/>
                </a:cubicBezTo>
                <a:cubicBezTo>
                  <a:pt x="3029" y="1388"/>
                  <a:pt x="3050" y="1387"/>
                  <a:pt x="3072" y="1384"/>
                </a:cubicBezTo>
                <a:lnTo>
                  <a:pt x="3199" y="1574"/>
                </a:lnTo>
                <a:lnTo>
                  <a:pt x="3389" y="1574"/>
                </a:lnTo>
                <a:lnTo>
                  <a:pt x="3579" y="1780"/>
                </a:lnTo>
                <a:lnTo>
                  <a:pt x="3943" y="1780"/>
                </a:lnTo>
                <a:lnTo>
                  <a:pt x="4022" y="1859"/>
                </a:lnTo>
                <a:lnTo>
                  <a:pt x="4291" y="1859"/>
                </a:lnTo>
                <a:lnTo>
                  <a:pt x="4386" y="1954"/>
                </a:lnTo>
                <a:lnTo>
                  <a:pt x="4735" y="1954"/>
                </a:lnTo>
                <a:lnTo>
                  <a:pt x="4830" y="2033"/>
                </a:lnTo>
                <a:lnTo>
                  <a:pt x="4925" y="1954"/>
                </a:lnTo>
                <a:lnTo>
                  <a:pt x="5020" y="2049"/>
                </a:lnTo>
                <a:lnTo>
                  <a:pt x="5384" y="2049"/>
                </a:lnTo>
                <a:lnTo>
                  <a:pt x="5463" y="2128"/>
                </a:lnTo>
                <a:cubicBezTo>
                  <a:pt x="5502" y="2135"/>
                  <a:pt x="5544" y="2139"/>
                  <a:pt x="5587" y="2139"/>
                </a:cubicBezTo>
                <a:cubicBezTo>
                  <a:pt x="5647" y="2139"/>
                  <a:pt x="5708" y="2131"/>
                  <a:pt x="5764" y="2113"/>
                </a:cubicBezTo>
                <a:lnTo>
                  <a:pt x="5827" y="2049"/>
                </a:lnTo>
                <a:lnTo>
                  <a:pt x="5922" y="2144"/>
                </a:lnTo>
                <a:lnTo>
                  <a:pt x="6825" y="2144"/>
                </a:lnTo>
                <a:lnTo>
                  <a:pt x="6904" y="2208"/>
                </a:lnTo>
                <a:lnTo>
                  <a:pt x="7062" y="2128"/>
                </a:lnTo>
                <a:cubicBezTo>
                  <a:pt x="7130" y="2156"/>
                  <a:pt x="7163" y="2230"/>
                  <a:pt x="7232" y="2230"/>
                </a:cubicBezTo>
                <a:cubicBezTo>
                  <a:pt x="7243" y="2230"/>
                  <a:pt x="7255" y="2228"/>
                  <a:pt x="7268" y="2223"/>
                </a:cubicBezTo>
                <a:cubicBezTo>
                  <a:pt x="7300" y="2192"/>
                  <a:pt x="7331" y="2176"/>
                  <a:pt x="7363" y="2144"/>
                </a:cubicBezTo>
                <a:lnTo>
                  <a:pt x="7537" y="2144"/>
                </a:lnTo>
                <a:cubicBezTo>
                  <a:pt x="7569" y="2160"/>
                  <a:pt x="7601" y="2192"/>
                  <a:pt x="7632" y="2223"/>
                </a:cubicBezTo>
                <a:lnTo>
                  <a:pt x="7806" y="2223"/>
                </a:lnTo>
                <a:lnTo>
                  <a:pt x="7917" y="2144"/>
                </a:lnTo>
                <a:lnTo>
                  <a:pt x="7996" y="2223"/>
                </a:lnTo>
                <a:lnTo>
                  <a:pt x="8661" y="2223"/>
                </a:lnTo>
                <a:lnTo>
                  <a:pt x="8741" y="2144"/>
                </a:lnTo>
                <a:lnTo>
                  <a:pt x="9010" y="2144"/>
                </a:lnTo>
                <a:lnTo>
                  <a:pt x="9121" y="2223"/>
                </a:lnTo>
                <a:lnTo>
                  <a:pt x="9374" y="2223"/>
                </a:lnTo>
                <a:lnTo>
                  <a:pt x="9469" y="2128"/>
                </a:lnTo>
                <a:lnTo>
                  <a:pt x="9643" y="2128"/>
                </a:lnTo>
                <a:lnTo>
                  <a:pt x="9738" y="2223"/>
                </a:lnTo>
                <a:lnTo>
                  <a:pt x="9928" y="2223"/>
                </a:lnTo>
                <a:lnTo>
                  <a:pt x="10176" y="2487"/>
                </a:lnTo>
                <a:lnTo>
                  <a:pt x="10176" y="2487"/>
                </a:lnTo>
                <a:lnTo>
                  <a:pt x="10356" y="2398"/>
                </a:lnTo>
                <a:lnTo>
                  <a:pt x="10466" y="2493"/>
                </a:lnTo>
                <a:lnTo>
                  <a:pt x="10736" y="2493"/>
                </a:lnTo>
                <a:cubicBezTo>
                  <a:pt x="10799" y="2619"/>
                  <a:pt x="10957" y="2588"/>
                  <a:pt x="11021" y="2698"/>
                </a:cubicBezTo>
                <a:cubicBezTo>
                  <a:pt x="11052" y="2762"/>
                  <a:pt x="11068" y="2793"/>
                  <a:pt x="11021" y="2857"/>
                </a:cubicBezTo>
                <a:cubicBezTo>
                  <a:pt x="10997" y="2869"/>
                  <a:pt x="10976" y="2874"/>
                  <a:pt x="10958" y="2874"/>
                </a:cubicBezTo>
                <a:cubicBezTo>
                  <a:pt x="10902" y="2874"/>
                  <a:pt x="10866" y="2829"/>
                  <a:pt x="10831" y="2793"/>
                </a:cubicBezTo>
                <a:lnTo>
                  <a:pt x="10435" y="2793"/>
                </a:lnTo>
                <a:lnTo>
                  <a:pt x="10371" y="2873"/>
                </a:lnTo>
                <a:lnTo>
                  <a:pt x="10276" y="2778"/>
                </a:lnTo>
                <a:lnTo>
                  <a:pt x="9817" y="2778"/>
                </a:lnTo>
                <a:cubicBezTo>
                  <a:pt x="9817" y="2778"/>
                  <a:pt x="9801" y="2778"/>
                  <a:pt x="9786" y="2825"/>
                </a:cubicBezTo>
                <a:cubicBezTo>
                  <a:pt x="9770" y="2857"/>
                  <a:pt x="9754" y="2920"/>
                  <a:pt x="9738" y="2968"/>
                </a:cubicBezTo>
                <a:lnTo>
                  <a:pt x="9532" y="2968"/>
                </a:lnTo>
                <a:lnTo>
                  <a:pt x="9437" y="2873"/>
                </a:lnTo>
                <a:lnTo>
                  <a:pt x="9342" y="2968"/>
                </a:lnTo>
                <a:lnTo>
                  <a:pt x="9168" y="2968"/>
                </a:lnTo>
                <a:cubicBezTo>
                  <a:pt x="9136" y="2904"/>
                  <a:pt x="9121" y="2857"/>
                  <a:pt x="9105" y="2793"/>
                </a:cubicBezTo>
                <a:lnTo>
                  <a:pt x="8994" y="2873"/>
                </a:lnTo>
                <a:lnTo>
                  <a:pt x="8915" y="2793"/>
                </a:lnTo>
                <a:cubicBezTo>
                  <a:pt x="8820" y="2857"/>
                  <a:pt x="8709" y="2920"/>
                  <a:pt x="8614" y="2968"/>
                </a:cubicBezTo>
                <a:cubicBezTo>
                  <a:pt x="8590" y="2976"/>
                  <a:pt x="8562" y="2979"/>
                  <a:pt x="8535" y="2979"/>
                </a:cubicBezTo>
                <a:cubicBezTo>
                  <a:pt x="8507" y="2979"/>
                  <a:pt x="8479" y="2976"/>
                  <a:pt x="8456" y="2968"/>
                </a:cubicBezTo>
                <a:lnTo>
                  <a:pt x="8361" y="2888"/>
                </a:lnTo>
                <a:lnTo>
                  <a:pt x="7806" y="2888"/>
                </a:lnTo>
                <a:lnTo>
                  <a:pt x="7727" y="2983"/>
                </a:lnTo>
                <a:lnTo>
                  <a:pt x="6635" y="2983"/>
                </a:lnTo>
                <a:lnTo>
                  <a:pt x="6556" y="3063"/>
                </a:lnTo>
                <a:lnTo>
                  <a:pt x="5479" y="3063"/>
                </a:lnTo>
                <a:cubicBezTo>
                  <a:pt x="5463" y="3063"/>
                  <a:pt x="5447" y="3078"/>
                  <a:pt x="5431" y="3094"/>
                </a:cubicBezTo>
                <a:lnTo>
                  <a:pt x="5368" y="3158"/>
                </a:lnTo>
                <a:lnTo>
                  <a:pt x="4466" y="3158"/>
                </a:lnTo>
                <a:lnTo>
                  <a:pt x="4371" y="3237"/>
                </a:lnTo>
                <a:lnTo>
                  <a:pt x="4276" y="3158"/>
                </a:lnTo>
                <a:lnTo>
                  <a:pt x="4196" y="3253"/>
                </a:lnTo>
                <a:lnTo>
                  <a:pt x="3563" y="3253"/>
                </a:lnTo>
                <a:lnTo>
                  <a:pt x="3468" y="3348"/>
                </a:lnTo>
                <a:lnTo>
                  <a:pt x="3009" y="3348"/>
                </a:lnTo>
                <a:lnTo>
                  <a:pt x="2930" y="3427"/>
                </a:lnTo>
                <a:lnTo>
                  <a:pt x="2391" y="3427"/>
                </a:lnTo>
                <a:lnTo>
                  <a:pt x="2296" y="3522"/>
                </a:lnTo>
                <a:lnTo>
                  <a:pt x="2027" y="3522"/>
                </a:lnTo>
                <a:lnTo>
                  <a:pt x="1916" y="3617"/>
                </a:lnTo>
                <a:lnTo>
                  <a:pt x="1520" y="3617"/>
                </a:lnTo>
                <a:cubicBezTo>
                  <a:pt x="1425" y="3664"/>
                  <a:pt x="1378" y="3680"/>
                  <a:pt x="1330" y="3712"/>
                </a:cubicBezTo>
                <a:cubicBezTo>
                  <a:pt x="1283" y="3743"/>
                  <a:pt x="1235" y="3775"/>
                  <a:pt x="1188" y="3791"/>
                </a:cubicBezTo>
                <a:cubicBezTo>
                  <a:pt x="1164" y="3799"/>
                  <a:pt x="1136" y="3803"/>
                  <a:pt x="1109" y="3803"/>
                </a:cubicBezTo>
                <a:cubicBezTo>
                  <a:pt x="1081" y="3803"/>
                  <a:pt x="1053" y="3799"/>
                  <a:pt x="1030" y="3791"/>
                </a:cubicBezTo>
                <a:cubicBezTo>
                  <a:pt x="966" y="3854"/>
                  <a:pt x="935" y="3902"/>
                  <a:pt x="903" y="3933"/>
                </a:cubicBezTo>
                <a:cubicBezTo>
                  <a:pt x="871" y="4044"/>
                  <a:pt x="935" y="4155"/>
                  <a:pt x="855" y="4250"/>
                </a:cubicBezTo>
                <a:cubicBezTo>
                  <a:pt x="776" y="4250"/>
                  <a:pt x="697" y="4250"/>
                  <a:pt x="650" y="4282"/>
                </a:cubicBezTo>
                <a:cubicBezTo>
                  <a:pt x="570" y="4361"/>
                  <a:pt x="444" y="4329"/>
                  <a:pt x="396" y="4440"/>
                </a:cubicBezTo>
                <a:cubicBezTo>
                  <a:pt x="365" y="4503"/>
                  <a:pt x="349" y="4551"/>
                  <a:pt x="333" y="4598"/>
                </a:cubicBezTo>
                <a:lnTo>
                  <a:pt x="175" y="4662"/>
                </a:lnTo>
                <a:lnTo>
                  <a:pt x="175" y="4804"/>
                </a:lnTo>
                <a:cubicBezTo>
                  <a:pt x="182" y="4806"/>
                  <a:pt x="188" y="4806"/>
                  <a:pt x="195" y="4806"/>
                </a:cubicBezTo>
                <a:cubicBezTo>
                  <a:pt x="257" y="4806"/>
                  <a:pt x="274" y="4740"/>
                  <a:pt x="317" y="4725"/>
                </a:cubicBezTo>
                <a:lnTo>
                  <a:pt x="412" y="4804"/>
                </a:lnTo>
                <a:lnTo>
                  <a:pt x="507" y="4725"/>
                </a:lnTo>
                <a:cubicBezTo>
                  <a:pt x="570" y="4804"/>
                  <a:pt x="570" y="4915"/>
                  <a:pt x="507" y="4994"/>
                </a:cubicBezTo>
                <a:lnTo>
                  <a:pt x="412" y="4899"/>
                </a:lnTo>
                <a:cubicBezTo>
                  <a:pt x="380" y="4963"/>
                  <a:pt x="349" y="5026"/>
                  <a:pt x="333" y="5089"/>
                </a:cubicBezTo>
                <a:cubicBezTo>
                  <a:pt x="320" y="5092"/>
                  <a:pt x="307" y="5093"/>
                  <a:pt x="293" y="5093"/>
                </a:cubicBezTo>
                <a:cubicBezTo>
                  <a:pt x="267" y="5093"/>
                  <a:pt x="241" y="5089"/>
                  <a:pt x="214" y="5089"/>
                </a:cubicBezTo>
                <a:cubicBezTo>
                  <a:pt x="175" y="5089"/>
                  <a:pt x="135" y="5097"/>
                  <a:pt x="95" y="5137"/>
                </a:cubicBezTo>
                <a:cubicBezTo>
                  <a:pt x="111" y="5184"/>
                  <a:pt x="111" y="5248"/>
                  <a:pt x="95" y="5295"/>
                </a:cubicBezTo>
                <a:cubicBezTo>
                  <a:pt x="64" y="5358"/>
                  <a:pt x="32" y="5422"/>
                  <a:pt x="0" y="5485"/>
                </a:cubicBezTo>
                <a:lnTo>
                  <a:pt x="95" y="5596"/>
                </a:lnTo>
                <a:lnTo>
                  <a:pt x="16" y="5691"/>
                </a:lnTo>
                <a:lnTo>
                  <a:pt x="16" y="5928"/>
                </a:lnTo>
                <a:lnTo>
                  <a:pt x="238" y="6372"/>
                </a:lnTo>
                <a:lnTo>
                  <a:pt x="333" y="6293"/>
                </a:lnTo>
                <a:lnTo>
                  <a:pt x="871" y="6293"/>
                </a:lnTo>
                <a:lnTo>
                  <a:pt x="966" y="6388"/>
                </a:lnTo>
                <a:lnTo>
                  <a:pt x="1568" y="6388"/>
                </a:lnTo>
                <a:cubicBezTo>
                  <a:pt x="1584" y="6388"/>
                  <a:pt x="1615" y="6403"/>
                  <a:pt x="1631" y="6419"/>
                </a:cubicBezTo>
                <a:lnTo>
                  <a:pt x="1631" y="6609"/>
                </a:lnTo>
                <a:cubicBezTo>
                  <a:pt x="1663" y="6641"/>
                  <a:pt x="1695" y="6673"/>
                  <a:pt x="1726" y="6704"/>
                </a:cubicBezTo>
                <a:cubicBezTo>
                  <a:pt x="1742" y="6783"/>
                  <a:pt x="1695" y="6863"/>
                  <a:pt x="1758" y="6926"/>
                </a:cubicBezTo>
                <a:lnTo>
                  <a:pt x="1885" y="6942"/>
                </a:lnTo>
                <a:cubicBezTo>
                  <a:pt x="1900" y="7005"/>
                  <a:pt x="1916" y="7053"/>
                  <a:pt x="1948" y="7116"/>
                </a:cubicBezTo>
                <a:lnTo>
                  <a:pt x="2154" y="7116"/>
                </a:lnTo>
                <a:cubicBezTo>
                  <a:pt x="2170" y="7179"/>
                  <a:pt x="2185" y="7211"/>
                  <a:pt x="2201" y="7258"/>
                </a:cubicBezTo>
                <a:cubicBezTo>
                  <a:pt x="2249" y="7274"/>
                  <a:pt x="2296" y="7290"/>
                  <a:pt x="2344" y="7322"/>
                </a:cubicBezTo>
                <a:cubicBezTo>
                  <a:pt x="2407" y="7369"/>
                  <a:pt x="2455" y="7417"/>
                  <a:pt x="2502" y="7480"/>
                </a:cubicBezTo>
                <a:cubicBezTo>
                  <a:pt x="2534" y="7433"/>
                  <a:pt x="2550" y="7417"/>
                  <a:pt x="2581" y="7385"/>
                </a:cubicBezTo>
                <a:cubicBezTo>
                  <a:pt x="2629" y="7433"/>
                  <a:pt x="2676" y="7480"/>
                  <a:pt x="2740" y="7528"/>
                </a:cubicBezTo>
                <a:cubicBezTo>
                  <a:pt x="2819" y="7575"/>
                  <a:pt x="2898" y="7623"/>
                  <a:pt x="2977" y="7654"/>
                </a:cubicBezTo>
                <a:lnTo>
                  <a:pt x="3183" y="7654"/>
                </a:lnTo>
                <a:lnTo>
                  <a:pt x="3325" y="7417"/>
                </a:lnTo>
                <a:cubicBezTo>
                  <a:pt x="3357" y="7528"/>
                  <a:pt x="3357" y="7575"/>
                  <a:pt x="3373" y="7623"/>
                </a:cubicBezTo>
                <a:lnTo>
                  <a:pt x="3500" y="7733"/>
                </a:lnTo>
                <a:cubicBezTo>
                  <a:pt x="3587" y="7749"/>
                  <a:pt x="3682" y="7749"/>
                  <a:pt x="3777" y="7749"/>
                </a:cubicBezTo>
                <a:cubicBezTo>
                  <a:pt x="3872" y="7749"/>
                  <a:pt x="3967" y="7749"/>
                  <a:pt x="4054" y="7765"/>
                </a:cubicBezTo>
                <a:lnTo>
                  <a:pt x="4133" y="7844"/>
                </a:lnTo>
                <a:lnTo>
                  <a:pt x="4228" y="7749"/>
                </a:lnTo>
                <a:cubicBezTo>
                  <a:pt x="4260" y="7781"/>
                  <a:pt x="4291" y="7813"/>
                  <a:pt x="4323" y="7844"/>
                </a:cubicBezTo>
                <a:lnTo>
                  <a:pt x="4592" y="7844"/>
                </a:lnTo>
                <a:cubicBezTo>
                  <a:pt x="4624" y="7876"/>
                  <a:pt x="4640" y="7908"/>
                  <a:pt x="4671" y="7939"/>
                </a:cubicBezTo>
                <a:lnTo>
                  <a:pt x="4988" y="7939"/>
                </a:lnTo>
                <a:lnTo>
                  <a:pt x="5305" y="8098"/>
                </a:lnTo>
                <a:lnTo>
                  <a:pt x="5479" y="8019"/>
                </a:lnTo>
                <a:lnTo>
                  <a:pt x="5590" y="8114"/>
                </a:lnTo>
                <a:lnTo>
                  <a:pt x="5859" y="8114"/>
                </a:lnTo>
                <a:cubicBezTo>
                  <a:pt x="5891" y="8161"/>
                  <a:pt x="5922" y="8177"/>
                  <a:pt x="5938" y="8209"/>
                </a:cubicBezTo>
                <a:lnTo>
                  <a:pt x="6207" y="8209"/>
                </a:lnTo>
                <a:lnTo>
                  <a:pt x="6318" y="8114"/>
                </a:lnTo>
                <a:cubicBezTo>
                  <a:pt x="6381" y="8129"/>
                  <a:pt x="6476" y="8114"/>
                  <a:pt x="6524" y="8161"/>
                </a:cubicBezTo>
                <a:cubicBezTo>
                  <a:pt x="6556" y="8203"/>
                  <a:pt x="6587" y="8210"/>
                  <a:pt x="6624" y="8210"/>
                </a:cubicBezTo>
                <a:cubicBezTo>
                  <a:pt x="6642" y="8210"/>
                  <a:pt x="6661" y="8209"/>
                  <a:pt x="6682" y="8209"/>
                </a:cubicBezTo>
                <a:cubicBezTo>
                  <a:pt x="6694" y="8211"/>
                  <a:pt x="6706" y="8212"/>
                  <a:pt x="6719" y="8212"/>
                </a:cubicBezTo>
                <a:cubicBezTo>
                  <a:pt x="6732" y="8212"/>
                  <a:pt x="6747" y="8211"/>
                  <a:pt x="6761" y="8211"/>
                </a:cubicBezTo>
                <a:cubicBezTo>
                  <a:pt x="6804" y="8211"/>
                  <a:pt x="6849" y="8220"/>
                  <a:pt x="6888" y="8288"/>
                </a:cubicBezTo>
                <a:cubicBezTo>
                  <a:pt x="6801" y="8304"/>
                  <a:pt x="6710" y="8304"/>
                  <a:pt x="6623" y="8304"/>
                </a:cubicBezTo>
                <a:cubicBezTo>
                  <a:pt x="6536" y="8304"/>
                  <a:pt x="6453" y="8304"/>
                  <a:pt x="6381" y="8319"/>
                </a:cubicBezTo>
                <a:lnTo>
                  <a:pt x="6286" y="8399"/>
                </a:lnTo>
                <a:lnTo>
                  <a:pt x="5843" y="8399"/>
                </a:lnTo>
                <a:cubicBezTo>
                  <a:pt x="5827" y="8399"/>
                  <a:pt x="5827" y="8414"/>
                  <a:pt x="5811" y="8414"/>
                </a:cubicBezTo>
                <a:lnTo>
                  <a:pt x="5748" y="8478"/>
                </a:lnTo>
                <a:lnTo>
                  <a:pt x="5210" y="8478"/>
                </a:lnTo>
                <a:lnTo>
                  <a:pt x="5099" y="8589"/>
                </a:lnTo>
                <a:lnTo>
                  <a:pt x="4751" y="8589"/>
                </a:lnTo>
                <a:lnTo>
                  <a:pt x="4671" y="8668"/>
                </a:lnTo>
                <a:lnTo>
                  <a:pt x="4117" y="8668"/>
                </a:lnTo>
                <a:lnTo>
                  <a:pt x="4022" y="8763"/>
                </a:lnTo>
                <a:lnTo>
                  <a:pt x="3753" y="8763"/>
                </a:lnTo>
                <a:lnTo>
                  <a:pt x="3658" y="8858"/>
                </a:lnTo>
                <a:lnTo>
                  <a:pt x="3294" y="8858"/>
                </a:lnTo>
                <a:lnTo>
                  <a:pt x="3215" y="8953"/>
                </a:lnTo>
                <a:lnTo>
                  <a:pt x="2581" y="8953"/>
                </a:lnTo>
                <a:cubicBezTo>
                  <a:pt x="2581" y="8953"/>
                  <a:pt x="2565" y="8969"/>
                  <a:pt x="2534" y="8984"/>
                </a:cubicBezTo>
                <a:lnTo>
                  <a:pt x="2486" y="9032"/>
                </a:lnTo>
                <a:lnTo>
                  <a:pt x="2043" y="9032"/>
                </a:lnTo>
                <a:lnTo>
                  <a:pt x="1932" y="9127"/>
                </a:lnTo>
                <a:lnTo>
                  <a:pt x="1600" y="9127"/>
                </a:lnTo>
                <a:cubicBezTo>
                  <a:pt x="1425" y="9285"/>
                  <a:pt x="1172" y="9285"/>
                  <a:pt x="1061" y="9507"/>
                </a:cubicBezTo>
                <a:lnTo>
                  <a:pt x="950" y="9412"/>
                </a:lnTo>
                <a:lnTo>
                  <a:pt x="776" y="9412"/>
                </a:lnTo>
                <a:cubicBezTo>
                  <a:pt x="729" y="9459"/>
                  <a:pt x="665" y="9491"/>
                  <a:pt x="665" y="9570"/>
                </a:cubicBezTo>
                <a:lnTo>
                  <a:pt x="919" y="9618"/>
                </a:lnTo>
                <a:cubicBezTo>
                  <a:pt x="871" y="9665"/>
                  <a:pt x="840" y="9697"/>
                  <a:pt x="808" y="9744"/>
                </a:cubicBezTo>
                <a:lnTo>
                  <a:pt x="808" y="9919"/>
                </a:lnTo>
                <a:lnTo>
                  <a:pt x="555" y="10061"/>
                </a:lnTo>
                <a:lnTo>
                  <a:pt x="317" y="10061"/>
                </a:lnTo>
                <a:lnTo>
                  <a:pt x="190" y="10188"/>
                </a:lnTo>
                <a:cubicBezTo>
                  <a:pt x="238" y="10299"/>
                  <a:pt x="396" y="10330"/>
                  <a:pt x="365" y="10473"/>
                </a:cubicBezTo>
                <a:lnTo>
                  <a:pt x="175" y="10568"/>
                </a:lnTo>
                <a:cubicBezTo>
                  <a:pt x="190" y="10615"/>
                  <a:pt x="190" y="10663"/>
                  <a:pt x="206" y="10694"/>
                </a:cubicBezTo>
                <a:lnTo>
                  <a:pt x="475" y="10694"/>
                </a:lnTo>
                <a:cubicBezTo>
                  <a:pt x="539" y="10758"/>
                  <a:pt x="618" y="10805"/>
                  <a:pt x="713" y="10821"/>
                </a:cubicBezTo>
                <a:cubicBezTo>
                  <a:pt x="776" y="10948"/>
                  <a:pt x="681" y="11043"/>
                  <a:pt x="634" y="11154"/>
                </a:cubicBezTo>
                <a:cubicBezTo>
                  <a:pt x="697" y="11296"/>
                  <a:pt x="507" y="11359"/>
                  <a:pt x="539" y="11502"/>
                </a:cubicBezTo>
                <a:lnTo>
                  <a:pt x="697" y="11629"/>
                </a:lnTo>
                <a:cubicBezTo>
                  <a:pt x="721" y="11621"/>
                  <a:pt x="745" y="11617"/>
                  <a:pt x="768" y="11617"/>
                </a:cubicBezTo>
                <a:cubicBezTo>
                  <a:pt x="792" y="11617"/>
                  <a:pt x="816" y="11621"/>
                  <a:pt x="840" y="11629"/>
                </a:cubicBezTo>
                <a:cubicBezTo>
                  <a:pt x="903" y="11644"/>
                  <a:pt x="966" y="11692"/>
                  <a:pt x="1014" y="11724"/>
                </a:cubicBezTo>
                <a:lnTo>
                  <a:pt x="1045" y="11692"/>
                </a:lnTo>
                <a:lnTo>
                  <a:pt x="1283" y="11993"/>
                </a:lnTo>
                <a:lnTo>
                  <a:pt x="1489" y="11993"/>
                </a:lnTo>
                <a:lnTo>
                  <a:pt x="1584" y="12072"/>
                </a:lnTo>
                <a:lnTo>
                  <a:pt x="2027" y="12072"/>
                </a:lnTo>
                <a:lnTo>
                  <a:pt x="2138" y="11977"/>
                </a:lnTo>
                <a:lnTo>
                  <a:pt x="3816" y="11977"/>
                </a:lnTo>
                <a:lnTo>
                  <a:pt x="3990" y="11882"/>
                </a:lnTo>
                <a:lnTo>
                  <a:pt x="4117" y="11993"/>
                </a:lnTo>
                <a:lnTo>
                  <a:pt x="4925" y="11993"/>
                </a:lnTo>
                <a:lnTo>
                  <a:pt x="5020" y="11898"/>
                </a:lnTo>
                <a:lnTo>
                  <a:pt x="6191" y="11898"/>
                </a:lnTo>
                <a:lnTo>
                  <a:pt x="6302" y="11803"/>
                </a:lnTo>
                <a:lnTo>
                  <a:pt x="7379" y="11803"/>
                </a:lnTo>
                <a:lnTo>
                  <a:pt x="7458" y="11724"/>
                </a:lnTo>
                <a:lnTo>
                  <a:pt x="7838" y="11724"/>
                </a:lnTo>
                <a:lnTo>
                  <a:pt x="7917" y="11803"/>
                </a:lnTo>
                <a:lnTo>
                  <a:pt x="8440" y="11803"/>
                </a:lnTo>
                <a:lnTo>
                  <a:pt x="8566" y="11898"/>
                </a:lnTo>
                <a:lnTo>
                  <a:pt x="8804" y="11898"/>
                </a:lnTo>
                <a:cubicBezTo>
                  <a:pt x="8872" y="11870"/>
                  <a:pt x="8905" y="11796"/>
                  <a:pt x="8973" y="11796"/>
                </a:cubicBezTo>
                <a:cubicBezTo>
                  <a:pt x="8984" y="11796"/>
                  <a:pt x="8997" y="11798"/>
                  <a:pt x="9010" y="11803"/>
                </a:cubicBezTo>
                <a:lnTo>
                  <a:pt x="9105" y="11898"/>
                </a:lnTo>
                <a:lnTo>
                  <a:pt x="9374" y="11898"/>
                </a:lnTo>
                <a:lnTo>
                  <a:pt x="9469" y="11803"/>
                </a:lnTo>
                <a:lnTo>
                  <a:pt x="11812" y="11803"/>
                </a:lnTo>
                <a:cubicBezTo>
                  <a:pt x="11844" y="11771"/>
                  <a:pt x="11860" y="11755"/>
                  <a:pt x="11891" y="11724"/>
                </a:cubicBezTo>
                <a:lnTo>
                  <a:pt x="12620" y="11724"/>
                </a:lnTo>
                <a:lnTo>
                  <a:pt x="12778" y="11819"/>
                </a:lnTo>
                <a:lnTo>
                  <a:pt x="12921" y="11708"/>
                </a:lnTo>
                <a:lnTo>
                  <a:pt x="14298" y="11708"/>
                </a:lnTo>
                <a:lnTo>
                  <a:pt x="14504" y="11613"/>
                </a:lnTo>
                <a:lnTo>
                  <a:pt x="14615" y="11708"/>
                </a:lnTo>
                <a:lnTo>
                  <a:pt x="15707" y="11708"/>
                </a:lnTo>
                <a:lnTo>
                  <a:pt x="15802" y="11629"/>
                </a:lnTo>
                <a:cubicBezTo>
                  <a:pt x="15819" y="11620"/>
                  <a:pt x="15834" y="11617"/>
                  <a:pt x="15847" y="11617"/>
                </a:cubicBezTo>
                <a:cubicBezTo>
                  <a:pt x="15909" y="11617"/>
                  <a:pt x="15937" y="11695"/>
                  <a:pt x="15977" y="11708"/>
                </a:cubicBezTo>
                <a:lnTo>
                  <a:pt x="16515" y="11708"/>
                </a:lnTo>
                <a:lnTo>
                  <a:pt x="16594" y="11629"/>
                </a:lnTo>
                <a:lnTo>
                  <a:pt x="17338" y="11629"/>
                </a:lnTo>
                <a:lnTo>
                  <a:pt x="17417" y="11708"/>
                </a:lnTo>
                <a:lnTo>
                  <a:pt x="17512" y="11629"/>
                </a:lnTo>
                <a:lnTo>
                  <a:pt x="18510" y="11629"/>
                </a:lnTo>
                <a:lnTo>
                  <a:pt x="18589" y="11534"/>
                </a:lnTo>
                <a:lnTo>
                  <a:pt x="18684" y="11629"/>
                </a:lnTo>
                <a:lnTo>
                  <a:pt x="18779" y="11549"/>
                </a:lnTo>
                <a:lnTo>
                  <a:pt x="18874" y="11613"/>
                </a:lnTo>
                <a:lnTo>
                  <a:pt x="19317" y="11613"/>
                </a:lnTo>
                <a:lnTo>
                  <a:pt x="19412" y="11549"/>
                </a:lnTo>
                <a:lnTo>
                  <a:pt x="19492" y="11629"/>
                </a:lnTo>
                <a:lnTo>
                  <a:pt x="19761" y="11629"/>
                </a:lnTo>
                <a:cubicBezTo>
                  <a:pt x="19801" y="11589"/>
                  <a:pt x="19841" y="11526"/>
                  <a:pt x="19909" y="11526"/>
                </a:cubicBezTo>
                <a:cubicBezTo>
                  <a:pt x="19922" y="11526"/>
                  <a:pt x="19936" y="11529"/>
                  <a:pt x="19951" y="11534"/>
                </a:cubicBezTo>
                <a:lnTo>
                  <a:pt x="20046" y="11629"/>
                </a:lnTo>
                <a:lnTo>
                  <a:pt x="21028" y="11629"/>
                </a:lnTo>
                <a:lnTo>
                  <a:pt x="21123" y="11708"/>
                </a:lnTo>
                <a:lnTo>
                  <a:pt x="21313" y="11708"/>
                </a:lnTo>
                <a:lnTo>
                  <a:pt x="21423" y="11613"/>
                </a:lnTo>
                <a:lnTo>
                  <a:pt x="22278" y="11613"/>
                </a:lnTo>
                <a:lnTo>
                  <a:pt x="22453" y="11518"/>
                </a:lnTo>
                <a:lnTo>
                  <a:pt x="22579" y="11629"/>
                </a:lnTo>
                <a:cubicBezTo>
                  <a:pt x="22604" y="11626"/>
                  <a:pt x="22628" y="11625"/>
                  <a:pt x="22653" y="11625"/>
                </a:cubicBezTo>
                <a:cubicBezTo>
                  <a:pt x="22730" y="11625"/>
                  <a:pt x="22808" y="11634"/>
                  <a:pt x="22886" y="11634"/>
                </a:cubicBezTo>
                <a:cubicBezTo>
                  <a:pt x="22942" y="11634"/>
                  <a:pt x="22998" y="11630"/>
                  <a:pt x="23054" y="11613"/>
                </a:cubicBezTo>
                <a:lnTo>
                  <a:pt x="23118" y="11534"/>
                </a:lnTo>
                <a:lnTo>
                  <a:pt x="24020" y="11534"/>
                </a:lnTo>
                <a:cubicBezTo>
                  <a:pt x="24052" y="11565"/>
                  <a:pt x="24083" y="11597"/>
                  <a:pt x="24115" y="11629"/>
                </a:cubicBezTo>
                <a:lnTo>
                  <a:pt x="24226" y="11534"/>
                </a:lnTo>
                <a:lnTo>
                  <a:pt x="25762" y="11534"/>
                </a:lnTo>
                <a:lnTo>
                  <a:pt x="25857" y="11454"/>
                </a:lnTo>
                <a:lnTo>
                  <a:pt x="25936" y="11534"/>
                </a:lnTo>
                <a:lnTo>
                  <a:pt x="27709" y="11534"/>
                </a:lnTo>
                <a:lnTo>
                  <a:pt x="27899" y="11644"/>
                </a:lnTo>
                <a:lnTo>
                  <a:pt x="28105" y="11439"/>
                </a:lnTo>
                <a:lnTo>
                  <a:pt x="28184" y="11518"/>
                </a:lnTo>
                <a:lnTo>
                  <a:pt x="28739" y="11518"/>
                </a:lnTo>
                <a:lnTo>
                  <a:pt x="28818" y="11439"/>
                </a:lnTo>
                <a:lnTo>
                  <a:pt x="29625" y="11439"/>
                </a:lnTo>
                <a:lnTo>
                  <a:pt x="29704" y="11359"/>
                </a:lnTo>
                <a:lnTo>
                  <a:pt x="29799" y="11439"/>
                </a:lnTo>
                <a:cubicBezTo>
                  <a:pt x="29839" y="11445"/>
                  <a:pt x="29881" y="11449"/>
                  <a:pt x="29923" y="11449"/>
                </a:cubicBezTo>
                <a:cubicBezTo>
                  <a:pt x="29983" y="11449"/>
                  <a:pt x="30045" y="11441"/>
                  <a:pt x="30100" y="11423"/>
                </a:cubicBezTo>
                <a:lnTo>
                  <a:pt x="30164" y="11344"/>
                </a:lnTo>
                <a:lnTo>
                  <a:pt x="30528" y="11344"/>
                </a:lnTo>
                <a:lnTo>
                  <a:pt x="30623" y="11439"/>
                </a:lnTo>
                <a:lnTo>
                  <a:pt x="30797" y="11439"/>
                </a:lnTo>
                <a:lnTo>
                  <a:pt x="30892" y="11359"/>
                </a:lnTo>
                <a:lnTo>
                  <a:pt x="31256" y="11359"/>
                </a:lnTo>
                <a:lnTo>
                  <a:pt x="31351" y="11439"/>
                </a:lnTo>
                <a:lnTo>
                  <a:pt x="31446" y="11344"/>
                </a:lnTo>
                <a:lnTo>
                  <a:pt x="32032" y="11344"/>
                </a:lnTo>
                <a:lnTo>
                  <a:pt x="32238" y="11249"/>
                </a:lnTo>
                <a:cubicBezTo>
                  <a:pt x="32285" y="11280"/>
                  <a:pt x="32317" y="11312"/>
                  <a:pt x="32349" y="11344"/>
                </a:cubicBezTo>
                <a:lnTo>
                  <a:pt x="32444" y="11249"/>
                </a:lnTo>
                <a:lnTo>
                  <a:pt x="33251" y="11249"/>
                </a:lnTo>
                <a:lnTo>
                  <a:pt x="33346" y="11169"/>
                </a:lnTo>
                <a:lnTo>
                  <a:pt x="33615" y="11169"/>
                </a:lnTo>
                <a:cubicBezTo>
                  <a:pt x="33647" y="11201"/>
                  <a:pt x="33663" y="11217"/>
                  <a:pt x="33679" y="11233"/>
                </a:cubicBezTo>
                <a:cubicBezTo>
                  <a:pt x="33756" y="11200"/>
                  <a:pt x="33818" y="11159"/>
                  <a:pt x="33892" y="11159"/>
                </a:cubicBezTo>
                <a:cubicBezTo>
                  <a:pt x="33923" y="11159"/>
                  <a:pt x="33957" y="11166"/>
                  <a:pt x="33995" y="11185"/>
                </a:cubicBezTo>
                <a:lnTo>
                  <a:pt x="34059" y="11249"/>
                </a:lnTo>
                <a:lnTo>
                  <a:pt x="34154" y="11169"/>
                </a:lnTo>
                <a:lnTo>
                  <a:pt x="35056" y="11169"/>
                </a:lnTo>
                <a:lnTo>
                  <a:pt x="35151" y="11074"/>
                </a:lnTo>
                <a:lnTo>
                  <a:pt x="35309" y="11074"/>
                </a:lnTo>
                <a:lnTo>
                  <a:pt x="35468" y="10964"/>
                </a:lnTo>
                <a:lnTo>
                  <a:pt x="35610" y="11059"/>
                </a:lnTo>
                <a:cubicBezTo>
                  <a:pt x="35737" y="10948"/>
                  <a:pt x="35579" y="10900"/>
                  <a:pt x="35563" y="10837"/>
                </a:cubicBezTo>
                <a:lnTo>
                  <a:pt x="35689" y="10710"/>
                </a:lnTo>
                <a:lnTo>
                  <a:pt x="35911" y="10710"/>
                </a:lnTo>
                <a:cubicBezTo>
                  <a:pt x="35927" y="10679"/>
                  <a:pt x="35943" y="10647"/>
                  <a:pt x="35974" y="10615"/>
                </a:cubicBezTo>
                <a:lnTo>
                  <a:pt x="35974" y="10615"/>
                </a:lnTo>
                <a:cubicBezTo>
                  <a:pt x="36038" y="10710"/>
                  <a:pt x="35959" y="10694"/>
                  <a:pt x="35911" y="10710"/>
                </a:cubicBezTo>
                <a:cubicBezTo>
                  <a:pt x="35911" y="10726"/>
                  <a:pt x="35911" y="10758"/>
                  <a:pt x="35879" y="10774"/>
                </a:cubicBezTo>
                <a:cubicBezTo>
                  <a:pt x="35832" y="10789"/>
                  <a:pt x="35784" y="10821"/>
                  <a:pt x="35721" y="10837"/>
                </a:cubicBezTo>
                <a:cubicBezTo>
                  <a:pt x="35800" y="10884"/>
                  <a:pt x="35832" y="10979"/>
                  <a:pt x="35943" y="10979"/>
                </a:cubicBezTo>
                <a:lnTo>
                  <a:pt x="36069" y="10884"/>
                </a:lnTo>
                <a:lnTo>
                  <a:pt x="36212" y="10884"/>
                </a:lnTo>
                <a:lnTo>
                  <a:pt x="36529" y="10694"/>
                </a:lnTo>
                <a:cubicBezTo>
                  <a:pt x="36540" y="10692"/>
                  <a:pt x="36552" y="10692"/>
                  <a:pt x="36564" y="10692"/>
                </a:cubicBezTo>
                <a:cubicBezTo>
                  <a:pt x="36610" y="10692"/>
                  <a:pt x="36659" y="10704"/>
                  <a:pt x="36705" y="10704"/>
                </a:cubicBezTo>
                <a:cubicBezTo>
                  <a:pt x="36744" y="10704"/>
                  <a:pt x="36782" y="10695"/>
                  <a:pt x="36814" y="10663"/>
                </a:cubicBezTo>
                <a:lnTo>
                  <a:pt x="36735" y="10552"/>
                </a:lnTo>
                <a:lnTo>
                  <a:pt x="37020" y="10409"/>
                </a:lnTo>
                <a:lnTo>
                  <a:pt x="37241" y="10409"/>
                </a:lnTo>
                <a:cubicBezTo>
                  <a:pt x="37273" y="10346"/>
                  <a:pt x="37289" y="10299"/>
                  <a:pt x="37305" y="10251"/>
                </a:cubicBezTo>
                <a:lnTo>
                  <a:pt x="37510" y="10235"/>
                </a:lnTo>
                <a:lnTo>
                  <a:pt x="37590" y="10140"/>
                </a:lnTo>
                <a:lnTo>
                  <a:pt x="37685" y="10235"/>
                </a:lnTo>
                <a:lnTo>
                  <a:pt x="37780" y="10140"/>
                </a:lnTo>
                <a:lnTo>
                  <a:pt x="37970" y="10140"/>
                </a:lnTo>
                <a:cubicBezTo>
                  <a:pt x="37985" y="10061"/>
                  <a:pt x="38080" y="10061"/>
                  <a:pt x="38080" y="9966"/>
                </a:cubicBezTo>
                <a:cubicBezTo>
                  <a:pt x="38065" y="9808"/>
                  <a:pt x="37922" y="9792"/>
                  <a:pt x="37827" y="9729"/>
                </a:cubicBezTo>
                <a:cubicBezTo>
                  <a:pt x="37859" y="9689"/>
                  <a:pt x="37894" y="9681"/>
                  <a:pt x="37930" y="9681"/>
                </a:cubicBezTo>
                <a:cubicBezTo>
                  <a:pt x="37954" y="9681"/>
                  <a:pt x="37977" y="9685"/>
                  <a:pt x="38000" y="9685"/>
                </a:cubicBezTo>
                <a:cubicBezTo>
                  <a:pt x="38011" y="9685"/>
                  <a:pt x="38022" y="9684"/>
                  <a:pt x="38033" y="9681"/>
                </a:cubicBezTo>
                <a:lnTo>
                  <a:pt x="38144" y="9776"/>
                </a:lnTo>
                <a:lnTo>
                  <a:pt x="38175" y="9681"/>
                </a:lnTo>
                <a:lnTo>
                  <a:pt x="37985" y="9475"/>
                </a:lnTo>
                <a:lnTo>
                  <a:pt x="38080" y="9364"/>
                </a:lnTo>
                <a:cubicBezTo>
                  <a:pt x="38080" y="9269"/>
                  <a:pt x="38112" y="9159"/>
                  <a:pt x="38049" y="9048"/>
                </a:cubicBezTo>
                <a:lnTo>
                  <a:pt x="37954" y="9127"/>
                </a:lnTo>
                <a:cubicBezTo>
                  <a:pt x="37890" y="9032"/>
                  <a:pt x="37875" y="8889"/>
                  <a:pt x="37716" y="8858"/>
                </a:cubicBezTo>
                <a:lnTo>
                  <a:pt x="37526" y="8969"/>
                </a:lnTo>
                <a:lnTo>
                  <a:pt x="37400" y="8874"/>
                </a:lnTo>
                <a:lnTo>
                  <a:pt x="37336" y="8937"/>
                </a:lnTo>
                <a:cubicBezTo>
                  <a:pt x="37297" y="8945"/>
                  <a:pt x="37253" y="8957"/>
                  <a:pt x="37210" y="8957"/>
                </a:cubicBezTo>
                <a:cubicBezTo>
                  <a:pt x="37166" y="8957"/>
                  <a:pt x="37122" y="8945"/>
                  <a:pt x="37083" y="8905"/>
                </a:cubicBezTo>
                <a:lnTo>
                  <a:pt x="37083" y="8763"/>
                </a:lnTo>
                <a:cubicBezTo>
                  <a:pt x="37076" y="8765"/>
                  <a:pt x="37070" y="8766"/>
                  <a:pt x="37064" y="8766"/>
                </a:cubicBezTo>
                <a:cubicBezTo>
                  <a:pt x="37027" y="8766"/>
                  <a:pt x="37004" y="8727"/>
                  <a:pt x="37004" y="8699"/>
                </a:cubicBezTo>
                <a:cubicBezTo>
                  <a:pt x="36988" y="8652"/>
                  <a:pt x="36972" y="8620"/>
                  <a:pt x="36972" y="8589"/>
                </a:cubicBezTo>
                <a:lnTo>
                  <a:pt x="36735" y="8715"/>
                </a:lnTo>
                <a:lnTo>
                  <a:pt x="36814" y="8810"/>
                </a:lnTo>
                <a:lnTo>
                  <a:pt x="36687" y="8953"/>
                </a:lnTo>
                <a:lnTo>
                  <a:pt x="36592" y="8763"/>
                </a:lnTo>
                <a:lnTo>
                  <a:pt x="36497" y="8858"/>
                </a:lnTo>
                <a:lnTo>
                  <a:pt x="36323" y="8858"/>
                </a:lnTo>
                <a:lnTo>
                  <a:pt x="36228" y="8937"/>
                </a:lnTo>
                <a:lnTo>
                  <a:pt x="36133" y="8874"/>
                </a:lnTo>
                <a:lnTo>
                  <a:pt x="35895" y="8874"/>
                </a:lnTo>
                <a:lnTo>
                  <a:pt x="35705" y="8969"/>
                </a:lnTo>
                <a:lnTo>
                  <a:pt x="35594" y="8858"/>
                </a:lnTo>
                <a:lnTo>
                  <a:pt x="35420" y="8858"/>
                </a:lnTo>
                <a:cubicBezTo>
                  <a:pt x="35389" y="8889"/>
                  <a:pt x="35357" y="8921"/>
                  <a:pt x="35325" y="8953"/>
                </a:cubicBezTo>
                <a:lnTo>
                  <a:pt x="35151" y="8953"/>
                </a:lnTo>
                <a:lnTo>
                  <a:pt x="35056" y="8858"/>
                </a:lnTo>
                <a:lnTo>
                  <a:pt x="34787" y="8858"/>
                </a:lnTo>
                <a:lnTo>
                  <a:pt x="34692" y="8937"/>
                </a:lnTo>
                <a:cubicBezTo>
                  <a:pt x="34663" y="8953"/>
                  <a:pt x="34637" y="8959"/>
                  <a:pt x="34613" y="8959"/>
                </a:cubicBezTo>
                <a:cubicBezTo>
                  <a:pt x="34516" y="8959"/>
                  <a:pt x="34445" y="8858"/>
                  <a:pt x="34344" y="8858"/>
                </a:cubicBezTo>
                <a:lnTo>
                  <a:pt x="34233" y="8937"/>
                </a:lnTo>
                <a:lnTo>
                  <a:pt x="34154" y="8858"/>
                </a:lnTo>
                <a:lnTo>
                  <a:pt x="34059" y="8953"/>
                </a:lnTo>
                <a:cubicBezTo>
                  <a:pt x="34045" y="8957"/>
                  <a:pt x="34033" y="8959"/>
                  <a:pt x="34022" y="8959"/>
                </a:cubicBezTo>
                <a:cubicBezTo>
                  <a:pt x="33954" y="8959"/>
                  <a:pt x="33923" y="8887"/>
                  <a:pt x="33869" y="8874"/>
                </a:cubicBezTo>
                <a:lnTo>
                  <a:pt x="33774" y="8953"/>
                </a:lnTo>
                <a:lnTo>
                  <a:pt x="32333" y="8953"/>
                </a:lnTo>
                <a:cubicBezTo>
                  <a:pt x="32301" y="9000"/>
                  <a:pt x="32254" y="9016"/>
                  <a:pt x="32222" y="9048"/>
                </a:cubicBezTo>
                <a:lnTo>
                  <a:pt x="31240" y="9048"/>
                </a:lnTo>
                <a:lnTo>
                  <a:pt x="31161" y="9127"/>
                </a:lnTo>
                <a:lnTo>
                  <a:pt x="30892" y="9127"/>
                </a:lnTo>
                <a:cubicBezTo>
                  <a:pt x="30852" y="9100"/>
                  <a:pt x="30812" y="9040"/>
                  <a:pt x="30744" y="9040"/>
                </a:cubicBezTo>
                <a:cubicBezTo>
                  <a:pt x="30731" y="9040"/>
                  <a:pt x="30717" y="9043"/>
                  <a:pt x="30702" y="9048"/>
                </a:cubicBezTo>
                <a:lnTo>
                  <a:pt x="30623" y="9127"/>
                </a:lnTo>
                <a:lnTo>
                  <a:pt x="30433" y="9127"/>
                </a:lnTo>
                <a:lnTo>
                  <a:pt x="30369" y="9064"/>
                </a:lnTo>
                <a:cubicBezTo>
                  <a:pt x="30344" y="9051"/>
                  <a:pt x="30323" y="9046"/>
                  <a:pt x="30304" y="9046"/>
                </a:cubicBezTo>
                <a:cubicBezTo>
                  <a:pt x="30229" y="9046"/>
                  <a:pt x="30199" y="9130"/>
                  <a:pt x="30148" y="9143"/>
                </a:cubicBezTo>
                <a:cubicBezTo>
                  <a:pt x="30130" y="9137"/>
                  <a:pt x="30111" y="9135"/>
                  <a:pt x="30092" y="9135"/>
                </a:cubicBezTo>
                <a:cubicBezTo>
                  <a:pt x="30052" y="9135"/>
                  <a:pt x="30011" y="9144"/>
                  <a:pt x="29970" y="9144"/>
                </a:cubicBezTo>
                <a:cubicBezTo>
                  <a:pt x="29928" y="9144"/>
                  <a:pt x="29886" y="9134"/>
                  <a:pt x="29847" y="9095"/>
                </a:cubicBezTo>
                <a:cubicBezTo>
                  <a:pt x="29847" y="9064"/>
                  <a:pt x="29847" y="9032"/>
                  <a:pt x="29847" y="9000"/>
                </a:cubicBezTo>
                <a:cubicBezTo>
                  <a:pt x="29847" y="8984"/>
                  <a:pt x="29863" y="8969"/>
                  <a:pt x="29894" y="8953"/>
                </a:cubicBezTo>
                <a:lnTo>
                  <a:pt x="30259" y="8953"/>
                </a:lnTo>
                <a:lnTo>
                  <a:pt x="30338" y="8858"/>
                </a:lnTo>
                <a:cubicBezTo>
                  <a:pt x="30464" y="8858"/>
                  <a:pt x="30598" y="8865"/>
                  <a:pt x="30720" y="8865"/>
                </a:cubicBezTo>
                <a:cubicBezTo>
                  <a:pt x="30781" y="8865"/>
                  <a:pt x="30839" y="8863"/>
                  <a:pt x="30892" y="8858"/>
                </a:cubicBezTo>
                <a:lnTo>
                  <a:pt x="30987" y="8763"/>
                </a:lnTo>
                <a:lnTo>
                  <a:pt x="31525" y="8763"/>
                </a:lnTo>
                <a:lnTo>
                  <a:pt x="31620" y="8668"/>
                </a:lnTo>
                <a:lnTo>
                  <a:pt x="31969" y="8668"/>
                </a:lnTo>
                <a:lnTo>
                  <a:pt x="32079" y="8573"/>
                </a:lnTo>
                <a:lnTo>
                  <a:pt x="32523" y="8573"/>
                </a:lnTo>
                <a:lnTo>
                  <a:pt x="32602" y="8494"/>
                </a:lnTo>
                <a:lnTo>
                  <a:pt x="33330" y="8494"/>
                </a:lnTo>
                <a:lnTo>
                  <a:pt x="33425" y="8399"/>
                </a:lnTo>
                <a:lnTo>
                  <a:pt x="33884" y="8399"/>
                </a:lnTo>
                <a:lnTo>
                  <a:pt x="33979" y="8288"/>
                </a:lnTo>
                <a:lnTo>
                  <a:pt x="34423" y="8288"/>
                </a:lnTo>
                <a:lnTo>
                  <a:pt x="34518" y="8209"/>
                </a:lnTo>
                <a:lnTo>
                  <a:pt x="34961" y="8209"/>
                </a:lnTo>
                <a:lnTo>
                  <a:pt x="35056" y="8114"/>
                </a:lnTo>
                <a:lnTo>
                  <a:pt x="35689" y="8114"/>
                </a:lnTo>
                <a:lnTo>
                  <a:pt x="35800" y="8019"/>
                </a:lnTo>
                <a:lnTo>
                  <a:pt x="36054" y="8019"/>
                </a:lnTo>
                <a:cubicBezTo>
                  <a:pt x="36085" y="8003"/>
                  <a:pt x="36101" y="7971"/>
                  <a:pt x="36133" y="7939"/>
                </a:cubicBezTo>
                <a:lnTo>
                  <a:pt x="36592" y="7939"/>
                </a:lnTo>
                <a:lnTo>
                  <a:pt x="36687" y="7844"/>
                </a:lnTo>
                <a:lnTo>
                  <a:pt x="37067" y="7844"/>
                </a:lnTo>
                <a:lnTo>
                  <a:pt x="37146" y="7749"/>
                </a:lnTo>
                <a:lnTo>
                  <a:pt x="37605" y="7749"/>
                </a:lnTo>
                <a:lnTo>
                  <a:pt x="37700" y="7654"/>
                </a:lnTo>
                <a:lnTo>
                  <a:pt x="37970" y="7654"/>
                </a:lnTo>
                <a:lnTo>
                  <a:pt x="38065" y="7749"/>
                </a:lnTo>
                <a:cubicBezTo>
                  <a:pt x="38078" y="7754"/>
                  <a:pt x="38090" y="7756"/>
                  <a:pt x="38101" y="7756"/>
                </a:cubicBezTo>
                <a:cubicBezTo>
                  <a:pt x="38169" y="7756"/>
                  <a:pt x="38202" y="7682"/>
                  <a:pt x="38270" y="7654"/>
                </a:cubicBezTo>
                <a:lnTo>
                  <a:pt x="38603" y="7654"/>
                </a:lnTo>
                <a:lnTo>
                  <a:pt x="38682" y="7575"/>
                </a:lnTo>
                <a:lnTo>
                  <a:pt x="39315" y="7575"/>
                </a:lnTo>
                <a:lnTo>
                  <a:pt x="39410" y="7480"/>
                </a:lnTo>
                <a:lnTo>
                  <a:pt x="40028" y="7480"/>
                </a:lnTo>
                <a:lnTo>
                  <a:pt x="40139" y="7385"/>
                </a:lnTo>
                <a:lnTo>
                  <a:pt x="40313" y="7385"/>
                </a:lnTo>
                <a:lnTo>
                  <a:pt x="40408" y="7290"/>
                </a:lnTo>
                <a:lnTo>
                  <a:pt x="40471" y="7353"/>
                </a:lnTo>
                <a:cubicBezTo>
                  <a:pt x="40501" y="7372"/>
                  <a:pt x="40525" y="7379"/>
                  <a:pt x="40546" y="7379"/>
                </a:cubicBezTo>
                <a:cubicBezTo>
                  <a:pt x="40614" y="7379"/>
                  <a:pt x="40641" y="7302"/>
                  <a:pt x="40677" y="7290"/>
                </a:cubicBezTo>
                <a:lnTo>
                  <a:pt x="41500" y="7290"/>
                </a:lnTo>
                <a:lnTo>
                  <a:pt x="41580" y="7385"/>
                </a:lnTo>
                <a:cubicBezTo>
                  <a:pt x="41598" y="7380"/>
                  <a:pt x="41617" y="7378"/>
                  <a:pt x="41636" y="7378"/>
                </a:cubicBezTo>
                <a:cubicBezTo>
                  <a:pt x="41680" y="7378"/>
                  <a:pt x="41727" y="7387"/>
                  <a:pt x="41772" y="7387"/>
                </a:cubicBezTo>
                <a:cubicBezTo>
                  <a:pt x="41829" y="7387"/>
                  <a:pt x="41884" y="7373"/>
                  <a:pt x="41928" y="7306"/>
                </a:cubicBezTo>
                <a:cubicBezTo>
                  <a:pt x="41944" y="7309"/>
                  <a:pt x="41959" y="7311"/>
                  <a:pt x="41974" y="7311"/>
                </a:cubicBezTo>
                <a:cubicBezTo>
                  <a:pt x="42092" y="7311"/>
                  <a:pt x="42181" y="7209"/>
                  <a:pt x="42308" y="7195"/>
                </a:cubicBezTo>
                <a:cubicBezTo>
                  <a:pt x="42419" y="7116"/>
                  <a:pt x="42482" y="6973"/>
                  <a:pt x="42640" y="6910"/>
                </a:cubicBezTo>
                <a:cubicBezTo>
                  <a:pt x="42783" y="6815"/>
                  <a:pt x="42925" y="6720"/>
                  <a:pt x="43100" y="6641"/>
                </a:cubicBezTo>
                <a:lnTo>
                  <a:pt x="43258" y="6641"/>
                </a:lnTo>
                <a:lnTo>
                  <a:pt x="43511" y="6514"/>
                </a:lnTo>
                <a:cubicBezTo>
                  <a:pt x="43527" y="6483"/>
                  <a:pt x="43543" y="6435"/>
                  <a:pt x="43543" y="6388"/>
                </a:cubicBezTo>
                <a:cubicBezTo>
                  <a:pt x="43622" y="6324"/>
                  <a:pt x="43701" y="6245"/>
                  <a:pt x="43765" y="6166"/>
                </a:cubicBezTo>
                <a:cubicBezTo>
                  <a:pt x="43812" y="6071"/>
                  <a:pt x="43844" y="5976"/>
                  <a:pt x="43939" y="5913"/>
                </a:cubicBezTo>
                <a:lnTo>
                  <a:pt x="44018" y="5913"/>
                </a:lnTo>
                <a:cubicBezTo>
                  <a:pt x="44081" y="5786"/>
                  <a:pt x="44145" y="5659"/>
                  <a:pt x="44208" y="5533"/>
                </a:cubicBezTo>
                <a:lnTo>
                  <a:pt x="44382" y="5533"/>
                </a:lnTo>
                <a:lnTo>
                  <a:pt x="44556" y="5374"/>
                </a:lnTo>
                <a:cubicBezTo>
                  <a:pt x="44604" y="5343"/>
                  <a:pt x="44667" y="5374"/>
                  <a:pt x="44699" y="5311"/>
                </a:cubicBezTo>
                <a:lnTo>
                  <a:pt x="44699" y="5105"/>
                </a:lnTo>
                <a:lnTo>
                  <a:pt x="44540" y="5058"/>
                </a:lnTo>
                <a:lnTo>
                  <a:pt x="44540" y="5026"/>
                </a:lnTo>
                <a:cubicBezTo>
                  <a:pt x="44620" y="4931"/>
                  <a:pt x="44699" y="4836"/>
                  <a:pt x="44794" y="4757"/>
                </a:cubicBezTo>
                <a:lnTo>
                  <a:pt x="44620" y="4551"/>
                </a:lnTo>
                <a:cubicBezTo>
                  <a:pt x="44651" y="4488"/>
                  <a:pt x="44810" y="4551"/>
                  <a:pt x="44778" y="4361"/>
                </a:cubicBezTo>
                <a:lnTo>
                  <a:pt x="44651" y="4266"/>
                </a:lnTo>
                <a:lnTo>
                  <a:pt x="44588" y="4313"/>
                </a:lnTo>
                <a:cubicBezTo>
                  <a:pt x="44563" y="4326"/>
                  <a:pt x="44542" y="4331"/>
                  <a:pt x="44523" y="4331"/>
                </a:cubicBezTo>
                <a:cubicBezTo>
                  <a:pt x="44445" y="4331"/>
                  <a:pt x="44405" y="4247"/>
                  <a:pt x="44303" y="4234"/>
                </a:cubicBezTo>
                <a:lnTo>
                  <a:pt x="44113" y="4234"/>
                </a:lnTo>
                <a:lnTo>
                  <a:pt x="43955" y="4076"/>
                </a:lnTo>
                <a:lnTo>
                  <a:pt x="44192" y="3918"/>
                </a:lnTo>
                <a:lnTo>
                  <a:pt x="44081" y="3728"/>
                </a:lnTo>
                <a:cubicBezTo>
                  <a:pt x="44065" y="3664"/>
                  <a:pt x="44065" y="3585"/>
                  <a:pt x="44113" y="3522"/>
                </a:cubicBezTo>
                <a:lnTo>
                  <a:pt x="44350" y="3506"/>
                </a:lnTo>
                <a:lnTo>
                  <a:pt x="44620" y="3363"/>
                </a:lnTo>
                <a:cubicBezTo>
                  <a:pt x="44556" y="3253"/>
                  <a:pt x="44778" y="3205"/>
                  <a:pt x="44715" y="3110"/>
                </a:cubicBezTo>
                <a:lnTo>
                  <a:pt x="44588" y="2968"/>
                </a:lnTo>
                <a:lnTo>
                  <a:pt x="44430" y="2936"/>
                </a:lnTo>
                <a:lnTo>
                  <a:pt x="44525" y="2809"/>
                </a:lnTo>
                <a:lnTo>
                  <a:pt x="44525" y="2176"/>
                </a:lnTo>
                <a:cubicBezTo>
                  <a:pt x="44525" y="2176"/>
                  <a:pt x="44509" y="2160"/>
                  <a:pt x="44493" y="2144"/>
                </a:cubicBezTo>
                <a:lnTo>
                  <a:pt x="44319" y="2223"/>
                </a:lnTo>
                <a:lnTo>
                  <a:pt x="44208" y="2128"/>
                </a:lnTo>
                <a:lnTo>
                  <a:pt x="44034" y="2128"/>
                </a:lnTo>
                <a:lnTo>
                  <a:pt x="43939" y="2033"/>
                </a:lnTo>
                <a:lnTo>
                  <a:pt x="43765" y="2033"/>
                </a:lnTo>
                <a:lnTo>
                  <a:pt x="43606" y="2176"/>
                </a:lnTo>
                <a:cubicBezTo>
                  <a:pt x="43575" y="2097"/>
                  <a:pt x="43543" y="2018"/>
                  <a:pt x="43495" y="1938"/>
                </a:cubicBezTo>
                <a:lnTo>
                  <a:pt x="43400" y="2018"/>
                </a:lnTo>
                <a:lnTo>
                  <a:pt x="43242" y="1923"/>
                </a:lnTo>
                <a:lnTo>
                  <a:pt x="43131" y="2033"/>
                </a:lnTo>
                <a:lnTo>
                  <a:pt x="43020" y="1938"/>
                </a:lnTo>
                <a:lnTo>
                  <a:pt x="42039" y="1938"/>
                </a:lnTo>
                <a:lnTo>
                  <a:pt x="41944" y="1859"/>
                </a:lnTo>
                <a:lnTo>
                  <a:pt x="41801" y="1954"/>
                </a:lnTo>
                <a:lnTo>
                  <a:pt x="41643" y="1843"/>
                </a:lnTo>
                <a:lnTo>
                  <a:pt x="40661" y="1843"/>
                </a:lnTo>
                <a:lnTo>
                  <a:pt x="40582" y="1764"/>
                </a:lnTo>
                <a:lnTo>
                  <a:pt x="39680" y="1764"/>
                </a:lnTo>
                <a:cubicBezTo>
                  <a:pt x="39680" y="1764"/>
                  <a:pt x="39664" y="1733"/>
                  <a:pt x="39648" y="1733"/>
                </a:cubicBezTo>
                <a:lnTo>
                  <a:pt x="39585" y="1669"/>
                </a:lnTo>
                <a:lnTo>
                  <a:pt x="39521" y="1733"/>
                </a:lnTo>
                <a:cubicBezTo>
                  <a:pt x="39494" y="1746"/>
                  <a:pt x="39471" y="1752"/>
                  <a:pt x="39452" y="1752"/>
                </a:cubicBezTo>
                <a:cubicBezTo>
                  <a:pt x="39385" y="1752"/>
                  <a:pt x="39365" y="1682"/>
                  <a:pt x="39315" y="1669"/>
                </a:cubicBezTo>
                <a:lnTo>
                  <a:pt x="39141" y="1669"/>
                </a:lnTo>
                <a:lnTo>
                  <a:pt x="39030" y="1764"/>
                </a:lnTo>
                <a:lnTo>
                  <a:pt x="38587" y="1748"/>
                </a:lnTo>
                <a:cubicBezTo>
                  <a:pt x="38524" y="1606"/>
                  <a:pt x="38381" y="1701"/>
                  <a:pt x="38302" y="1638"/>
                </a:cubicBezTo>
                <a:cubicBezTo>
                  <a:pt x="38286" y="1622"/>
                  <a:pt x="38255" y="1606"/>
                  <a:pt x="38239" y="1574"/>
                </a:cubicBezTo>
                <a:lnTo>
                  <a:pt x="37970" y="1574"/>
                </a:lnTo>
                <a:lnTo>
                  <a:pt x="37875" y="1653"/>
                </a:lnTo>
                <a:lnTo>
                  <a:pt x="37542" y="1479"/>
                </a:lnTo>
                <a:lnTo>
                  <a:pt x="37400" y="1558"/>
                </a:lnTo>
                <a:lnTo>
                  <a:pt x="37336" y="1495"/>
                </a:lnTo>
                <a:lnTo>
                  <a:pt x="36418" y="1495"/>
                </a:lnTo>
                <a:lnTo>
                  <a:pt x="36339" y="1574"/>
                </a:lnTo>
                <a:lnTo>
                  <a:pt x="36149" y="1400"/>
                </a:lnTo>
                <a:lnTo>
                  <a:pt x="36085" y="1448"/>
                </a:lnTo>
                <a:cubicBezTo>
                  <a:pt x="36051" y="1466"/>
                  <a:pt x="36025" y="1474"/>
                  <a:pt x="36003" y="1474"/>
                </a:cubicBezTo>
                <a:cubicBezTo>
                  <a:pt x="35935" y="1474"/>
                  <a:pt x="35923" y="1400"/>
                  <a:pt x="35911" y="1400"/>
                </a:cubicBezTo>
                <a:lnTo>
                  <a:pt x="35642" y="1400"/>
                </a:lnTo>
                <a:lnTo>
                  <a:pt x="35452" y="1495"/>
                </a:lnTo>
                <a:lnTo>
                  <a:pt x="35325" y="1384"/>
                </a:lnTo>
                <a:lnTo>
                  <a:pt x="34961" y="1384"/>
                </a:lnTo>
                <a:cubicBezTo>
                  <a:pt x="34929" y="1337"/>
                  <a:pt x="34898" y="1321"/>
                  <a:pt x="34882" y="1305"/>
                </a:cubicBezTo>
                <a:lnTo>
                  <a:pt x="34613" y="1305"/>
                </a:lnTo>
                <a:lnTo>
                  <a:pt x="34534" y="1384"/>
                </a:lnTo>
                <a:lnTo>
                  <a:pt x="34391" y="1289"/>
                </a:lnTo>
                <a:lnTo>
                  <a:pt x="34217" y="1400"/>
                </a:lnTo>
                <a:lnTo>
                  <a:pt x="34043" y="1305"/>
                </a:lnTo>
                <a:lnTo>
                  <a:pt x="33900" y="1305"/>
                </a:lnTo>
                <a:lnTo>
                  <a:pt x="33805" y="1210"/>
                </a:lnTo>
                <a:lnTo>
                  <a:pt x="33679" y="1305"/>
                </a:lnTo>
                <a:lnTo>
                  <a:pt x="33473" y="1194"/>
                </a:lnTo>
                <a:lnTo>
                  <a:pt x="33283" y="1305"/>
                </a:lnTo>
                <a:lnTo>
                  <a:pt x="33156" y="1210"/>
                </a:lnTo>
                <a:lnTo>
                  <a:pt x="32618" y="1210"/>
                </a:lnTo>
                <a:lnTo>
                  <a:pt x="32539" y="1289"/>
                </a:lnTo>
                <a:lnTo>
                  <a:pt x="32444" y="1210"/>
                </a:lnTo>
                <a:lnTo>
                  <a:pt x="32349" y="1289"/>
                </a:lnTo>
                <a:lnTo>
                  <a:pt x="32254" y="1194"/>
                </a:lnTo>
                <a:lnTo>
                  <a:pt x="31984" y="1194"/>
                </a:lnTo>
                <a:lnTo>
                  <a:pt x="31889" y="1115"/>
                </a:lnTo>
                <a:lnTo>
                  <a:pt x="31620" y="1115"/>
                </a:lnTo>
                <a:lnTo>
                  <a:pt x="31541" y="1194"/>
                </a:lnTo>
                <a:cubicBezTo>
                  <a:pt x="31517" y="1202"/>
                  <a:pt x="31498" y="1206"/>
                  <a:pt x="31478" y="1206"/>
                </a:cubicBezTo>
                <a:cubicBezTo>
                  <a:pt x="31458" y="1206"/>
                  <a:pt x="31438" y="1202"/>
                  <a:pt x="31414" y="1194"/>
                </a:cubicBezTo>
                <a:cubicBezTo>
                  <a:pt x="31304" y="1147"/>
                  <a:pt x="31193" y="1083"/>
                  <a:pt x="31034" y="1020"/>
                </a:cubicBezTo>
                <a:lnTo>
                  <a:pt x="30274" y="1020"/>
                </a:lnTo>
                <a:lnTo>
                  <a:pt x="30179" y="1099"/>
                </a:lnTo>
                <a:lnTo>
                  <a:pt x="29958" y="1099"/>
                </a:lnTo>
                <a:lnTo>
                  <a:pt x="29831" y="941"/>
                </a:lnTo>
                <a:cubicBezTo>
                  <a:pt x="29805" y="932"/>
                  <a:pt x="29777" y="928"/>
                  <a:pt x="29748" y="928"/>
                </a:cubicBezTo>
                <a:cubicBezTo>
                  <a:pt x="29675" y="928"/>
                  <a:pt x="29599" y="954"/>
                  <a:pt x="29530" y="988"/>
                </a:cubicBezTo>
                <a:cubicBezTo>
                  <a:pt x="29499" y="973"/>
                  <a:pt x="29483" y="957"/>
                  <a:pt x="29451" y="925"/>
                </a:cubicBezTo>
                <a:lnTo>
                  <a:pt x="28818" y="925"/>
                </a:lnTo>
                <a:lnTo>
                  <a:pt x="28675" y="1036"/>
                </a:lnTo>
                <a:lnTo>
                  <a:pt x="28549" y="925"/>
                </a:lnTo>
                <a:lnTo>
                  <a:pt x="28010" y="925"/>
                </a:lnTo>
                <a:lnTo>
                  <a:pt x="27931" y="988"/>
                </a:lnTo>
                <a:cubicBezTo>
                  <a:pt x="27904" y="1002"/>
                  <a:pt x="27882" y="1008"/>
                  <a:pt x="27862" y="1008"/>
                </a:cubicBezTo>
                <a:cubicBezTo>
                  <a:pt x="27792" y="1008"/>
                  <a:pt x="27761" y="934"/>
                  <a:pt x="27662" y="909"/>
                </a:cubicBezTo>
                <a:lnTo>
                  <a:pt x="26316" y="909"/>
                </a:lnTo>
                <a:lnTo>
                  <a:pt x="26126" y="814"/>
                </a:lnTo>
                <a:lnTo>
                  <a:pt x="26015" y="909"/>
                </a:lnTo>
                <a:lnTo>
                  <a:pt x="25920" y="830"/>
                </a:lnTo>
                <a:lnTo>
                  <a:pt x="24115" y="830"/>
                </a:lnTo>
                <a:lnTo>
                  <a:pt x="24020" y="735"/>
                </a:lnTo>
                <a:lnTo>
                  <a:pt x="23751" y="735"/>
                </a:lnTo>
                <a:lnTo>
                  <a:pt x="23656" y="830"/>
                </a:lnTo>
                <a:lnTo>
                  <a:pt x="23545" y="735"/>
                </a:lnTo>
                <a:lnTo>
                  <a:pt x="22468" y="735"/>
                </a:lnTo>
                <a:lnTo>
                  <a:pt x="22405" y="656"/>
                </a:lnTo>
                <a:lnTo>
                  <a:pt x="22009" y="656"/>
                </a:lnTo>
                <a:lnTo>
                  <a:pt x="21946" y="735"/>
                </a:lnTo>
                <a:lnTo>
                  <a:pt x="21851" y="640"/>
                </a:lnTo>
                <a:lnTo>
                  <a:pt x="21313" y="640"/>
                </a:lnTo>
                <a:lnTo>
                  <a:pt x="21218" y="561"/>
                </a:lnTo>
                <a:lnTo>
                  <a:pt x="21138" y="640"/>
                </a:lnTo>
                <a:lnTo>
                  <a:pt x="20948" y="640"/>
                </a:lnTo>
                <a:lnTo>
                  <a:pt x="20838" y="545"/>
                </a:lnTo>
                <a:lnTo>
                  <a:pt x="20141" y="545"/>
                </a:lnTo>
                <a:lnTo>
                  <a:pt x="20046" y="466"/>
                </a:lnTo>
                <a:lnTo>
                  <a:pt x="19967" y="545"/>
                </a:lnTo>
                <a:lnTo>
                  <a:pt x="19872" y="466"/>
                </a:lnTo>
                <a:lnTo>
                  <a:pt x="19444" y="466"/>
                </a:lnTo>
                <a:lnTo>
                  <a:pt x="19349" y="545"/>
                </a:lnTo>
                <a:lnTo>
                  <a:pt x="19270" y="466"/>
                </a:lnTo>
                <a:lnTo>
                  <a:pt x="18304" y="466"/>
                </a:lnTo>
                <a:lnTo>
                  <a:pt x="18114" y="355"/>
                </a:lnTo>
                <a:lnTo>
                  <a:pt x="17987" y="466"/>
                </a:lnTo>
                <a:cubicBezTo>
                  <a:pt x="17948" y="462"/>
                  <a:pt x="17908" y="461"/>
                  <a:pt x="17867" y="461"/>
                </a:cubicBezTo>
                <a:cubicBezTo>
                  <a:pt x="17794" y="461"/>
                  <a:pt x="17719" y="465"/>
                  <a:pt x="17643" y="465"/>
                </a:cubicBezTo>
                <a:cubicBezTo>
                  <a:pt x="17574" y="465"/>
                  <a:pt x="17503" y="462"/>
                  <a:pt x="17433" y="450"/>
                </a:cubicBezTo>
                <a:lnTo>
                  <a:pt x="17354" y="371"/>
                </a:lnTo>
                <a:lnTo>
                  <a:pt x="17275" y="371"/>
                </a:lnTo>
                <a:lnTo>
                  <a:pt x="17180" y="450"/>
                </a:lnTo>
                <a:lnTo>
                  <a:pt x="17069" y="371"/>
                </a:lnTo>
                <a:lnTo>
                  <a:pt x="16087" y="371"/>
                </a:lnTo>
                <a:lnTo>
                  <a:pt x="16008" y="292"/>
                </a:lnTo>
                <a:lnTo>
                  <a:pt x="15866" y="371"/>
                </a:lnTo>
                <a:cubicBezTo>
                  <a:pt x="15783" y="357"/>
                  <a:pt x="15748" y="270"/>
                  <a:pt x="15677" y="270"/>
                </a:cubicBezTo>
                <a:cubicBezTo>
                  <a:pt x="15667" y="270"/>
                  <a:pt x="15656" y="272"/>
                  <a:pt x="15644" y="276"/>
                </a:cubicBezTo>
                <a:lnTo>
                  <a:pt x="15533" y="371"/>
                </a:lnTo>
                <a:lnTo>
                  <a:pt x="14963" y="371"/>
                </a:lnTo>
                <a:cubicBezTo>
                  <a:pt x="14932" y="371"/>
                  <a:pt x="14900" y="355"/>
                  <a:pt x="14884" y="339"/>
                </a:cubicBezTo>
                <a:lnTo>
                  <a:pt x="14821" y="292"/>
                </a:lnTo>
                <a:lnTo>
                  <a:pt x="14694" y="387"/>
                </a:lnTo>
                <a:lnTo>
                  <a:pt x="14536" y="292"/>
                </a:lnTo>
                <a:lnTo>
                  <a:pt x="14457" y="355"/>
                </a:lnTo>
                <a:lnTo>
                  <a:pt x="14219" y="355"/>
                </a:lnTo>
                <a:lnTo>
                  <a:pt x="14013" y="260"/>
                </a:lnTo>
                <a:lnTo>
                  <a:pt x="13902" y="371"/>
                </a:lnTo>
                <a:cubicBezTo>
                  <a:pt x="13871" y="339"/>
                  <a:pt x="13839" y="308"/>
                  <a:pt x="13807" y="276"/>
                </a:cubicBezTo>
                <a:lnTo>
                  <a:pt x="11907" y="276"/>
                </a:lnTo>
                <a:cubicBezTo>
                  <a:pt x="11876" y="244"/>
                  <a:pt x="11844" y="213"/>
                  <a:pt x="11812" y="197"/>
                </a:cubicBezTo>
                <a:lnTo>
                  <a:pt x="11654" y="197"/>
                </a:lnTo>
                <a:lnTo>
                  <a:pt x="11511" y="276"/>
                </a:lnTo>
                <a:cubicBezTo>
                  <a:pt x="11433" y="263"/>
                  <a:pt x="11398" y="185"/>
                  <a:pt x="11334" y="185"/>
                </a:cubicBezTo>
                <a:cubicBezTo>
                  <a:pt x="11321" y="185"/>
                  <a:pt x="11306" y="188"/>
                  <a:pt x="11290" y="197"/>
                </a:cubicBezTo>
                <a:lnTo>
                  <a:pt x="11179" y="276"/>
                </a:lnTo>
                <a:lnTo>
                  <a:pt x="10783" y="276"/>
                </a:lnTo>
                <a:cubicBezTo>
                  <a:pt x="10767" y="276"/>
                  <a:pt x="10736" y="260"/>
                  <a:pt x="10704" y="244"/>
                </a:cubicBezTo>
                <a:lnTo>
                  <a:pt x="10641" y="181"/>
                </a:lnTo>
                <a:lnTo>
                  <a:pt x="10371" y="181"/>
                </a:lnTo>
                <a:lnTo>
                  <a:pt x="10276" y="276"/>
                </a:lnTo>
                <a:lnTo>
                  <a:pt x="9548" y="276"/>
                </a:lnTo>
                <a:lnTo>
                  <a:pt x="9485" y="197"/>
                </a:lnTo>
                <a:lnTo>
                  <a:pt x="8915" y="197"/>
                </a:lnTo>
                <a:lnTo>
                  <a:pt x="8836" y="276"/>
                </a:lnTo>
                <a:lnTo>
                  <a:pt x="8487" y="276"/>
                </a:lnTo>
                <a:lnTo>
                  <a:pt x="8376" y="355"/>
                </a:lnTo>
                <a:lnTo>
                  <a:pt x="8297" y="276"/>
                </a:lnTo>
                <a:cubicBezTo>
                  <a:pt x="8171" y="276"/>
                  <a:pt x="8044" y="283"/>
                  <a:pt x="7922" y="283"/>
                </a:cubicBezTo>
                <a:cubicBezTo>
                  <a:pt x="7861" y="283"/>
                  <a:pt x="7801" y="281"/>
                  <a:pt x="7743" y="276"/>
                </a:cubicBezTo>
                <a:lnTo>
                  <a:pt x="7664" y="197"/>
                </a:lnTo>
                <a:lnTo>
                  <a:pt x="7521" y="292"/>
                </a:lnTo>
                <a:lnTo>
                  <a:pt x="7379" y="197"/>
                </a:lnTo>
                <a:lnTo>
                  <a:pt x="7300" y="276"/>
                </a:lnTo>
                <a:lnTo>
                  <a:pt x="6936" y="276"/>
                </a:lnTo>
                <a:cubicBezTo>
                  <a:pt x="6888" y="244"/>
                  <a:pt x="6856" y="213"/>
                  <a:pt x="6856" y="213"/>
                </a:cubicBezTo>
                <a:lnTo>
                  <a:pt x="6682" y="292"/>
                </a:lnTo>
                <a:lnTo>
                  <a:pt x="6571" y="181"/>
                </a:lnTo>
                <a:lnTo>
                  <a:pt x="5764" y="181"/>
                </a:lnTo>
                <a:lnTo>
                  <a:pt x="5669" y="276"/>
                </a:lnTo>
                <a:lnTo>
                  <a:pt x="5574" y="197"/>
                </a:lnTo>
                <a:lnTo>
                  <a:pt x="5495" y="276"/>
                </a:lnTo>
                <a:lnTo>
                  <a:pt x="5210" y="276"/>
                </a:lnTo>
                <a:lnTo>
                  <a:pt x="5131" y="197"/>
                </a:lnTo>
                <a:lnTo>
                  <a:pt x="4576" y="197"/>
                </a:lnTo>
                <a:cubicBezTo>
                  <a:pt x="4529" y="228"/>
                  <a:pt x="4513" y="244"/>
                  <a:pt x="4497" y="276"/>
                </a:cubicBezTo>
                <a:lnTo>
                  <a:pt x="4402" y="181"/>
                </a:lnTo>
                <a:lnTo>
                  <a:pt x="3500" y="181"/>
                </a:lnTo>
                <a:cubicBezTo>
                  <a:pt x="3468" y="149"/>
                  <a:pt x="3420" y="118"/>
                  <a:pt x="3389" y="86"/>
                </a:cubicBezTo>
                <a:lnTo>
                  <a:pt x="3230" y="86"/>
                </a:lnTo>
                <a:lnTo>
                  <a:pt x="3120" y="7"/>
                </a:lnTo>
                <a:cubicBezTo>
                  <a:pt x="3084" y="7"/>
                  <a:pt x="3049" y="0"/>
                  <a:pt x="3015" y="0"/>
                </a:cubicBezTo>
                <a:close/>
              </a:path>
            </a:pathLst>
          </a:custGeom>
          <a:solidFill>
            <a:schemeClr val="accent2"/>
          </a:solidFill>
          <a:ln>
            <a:noFill/>
          </a:ln>
        </p:spPr>
        <p:txBody>
          <a:bodyPr spcFirstLastPara="1" wrap="square" lIns="121900" tIns="121900" rIns="121900" bIns="121900" anchor="ctr" anchorCtr="0">
            <a:noAutofit/>
          </a:bodyPr>
          <a:lstStyle/>
          <a:p>
            <a:endParaRPr>
              <a:solidFill>
                <a:srgbClr val="000000"/>
              </a:solidFill>
              <a:latin typeface="Arial"/>
            </a:endParaRPr>
          </a:p>
        </p:txBody>
      </p:sp>
      <p:sp>
        <p:nvSpPr>
          <p:cNvPr id="14" name="TextBox 13">
            <a:extLst>
              <a:ext uri="{FF2B5EF4-FFF2-40B4-BE49-F238E27FC236}">
                <a16:creationId xmlns:a16="http://schemas.microsoft.com/office/drawing/2014/main" id="{9274B27A-DA3D-425C-98AE-8EB42FB6DBD5}"/>
              </a:ext>
            </a:extLst>
          </p:cNvPr>
          <p:cNvSpPr txBox="1"/>
          <p:nvPr/>
        </p:nvSpPr>
        <p:spPr>
          <a:xfrm>
            <a:off x="7854729" y="3456153"/>
            <a:ext cx="3384332" cy="543675"/>
          </a:xfrm>
          <a:prstGeom prst="rect">
            <a:avLst/>
          </a:prstGeom>
          <a:noFill/>
        </p:spPr>
        <p:txBody>
          <a:bodyPr wrap="square">
            <a:spAutoFit/>
          </a:bodyPr>
          <a:lstStyle/>
          <a:p>
            <a:pPr algn="ctr"/>
            <a:r>
              <a:rPr lang="en-US" sz="2933" dirty="0">
                <a:solidFill>
                  <a:srgbClr val="FFFFFF"/>
                </a:solidFill>
                <a:latin typeface="#9Slide03 Roboto Condensed" panose="02000000000000000000" pitchFamily="2" charset="0"/>
                <a:ea typeface="#9Slide03 Roboto Condensed" panose="02000000000000000000" pitchFamily="2" charset="0"/>
              </a:rPr>
              <a:t>S</a:t>
            </a:r>
            <a:r>
              <a:rPr lang="vi-VN" sz="2933" dirty="0">
                <a:solidFill>
                  <a:srgbClr val="FFFFFF"/>
                </a:solidFill>
                <a:latin typeface="#9Slide03 Roboto Condensed" panose="02000000000000000000" pitchFamily="2" charset="0"/>
                <a:ea typeface="#9Slide03 Roboto Condensed" panose="02000000000000000000" pitchFamily="2" charset="0"/>
              </a:rPr>
              <a:t>ơn nguyên Đê-can </a:t>
            </a:r>
            <a:endParaRPr lang="en-US" sz="2933" dirty="0">
              <a:solidFill>
                <a:srgbClr val="FFFFFF"/>
              </a:solidFill>
              <a:latin typeface="Arial"/>
            </a:endParaRPr>
          </a:p>
        </p:txBody>
      </p:sp>
      <p:pic>
        <p:nvPicPr>
          <p:cNvPr id="14338" name="Picture 2">
            <a:extLst>
              <a:ext uri="{FF2B5EF4-FFF2-40B4-BE49-F238E27FC236}">
                <a16:creationId xmlns:a16="http://schemas.microsoft.com/office/drawing/2014/main" id="{B0553D2F-BC25-4445-A7B4-9DC751F77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27" b="411"/>
          <a:stretch/>
        </p:blipFill>
        <p:spPr bwMode="auto">
          <a:xfrm>
            <a:off x="616606" y="3503448"/>
            <a:ext cx="5828052" cy="322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49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ppt_x"/>
                                          </p:val>
                                        </p:tav>
                                        <p:tav tm="100000">
                                          <p:val>
                                            <p:strVal val="#ppt_x"/>
                                          </p:val>
                                        </p:tav>
                                      </p:tavLst>
                                    </p:anim>
                                    <p:anim calcmode="lin" valueType="num">
                                      <p:cBhvr additive="base">
                                        <p:cTn id="12" dur="500" fill="hold"/>
                                        <p:tgtEl>
                                          <p:spTgt spid="143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iểm tin kỷ lục: Cao nguyên Thanh Tạng - Mái nhà của thế giới ở nơi Tây Tạng  huyền bí - HỘI KỶ LỤC GIA VIỆT NAM - TỔ CHỨC KỶ LỤC">
            <a:extLst>
              <a:ext uri="{FF2B5EF4-FFF2-40B4-BE49-F238E27FC236}">
                <a16:creationId xmlns:a16="http://schemas.microsoft.com/office/drawing/2014/main" id="{EDED6265-C709-43A5-959D-35A8231FD7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1673" y="275358"/>
            <a:ext cx="4516582" cy="2505292"/>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Du lịch Tây Tạng &amp;amp; vùng Himalaya - Migola Travel">
            <a:extLst>
              <a:ext uri="{FF2B5EF4-FFF2-40B4-BE49-F238E27FC236}">
                <a16:creationId xmlns:a16="http://schemas.microsoft.com/office/drawing/2014/main" id="{868941CB-EC56-4F95-BE88-10CE25483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13" b="7813"/>
          <a:stretch/>
        </p:blipFill>
        <p:spPr bwMode="auto">
          <a:xfrm>
            <a:off x="4028212" y="1974060"/>
            <a:ext cx="4464624" cy="2511351"/>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Cuộc sống trên &amp;#39;nóc nhà thế giới&amp;#39; cao nguyên Changtang - iVIVU.com">
            <a:extLst>
              <a:ext uri="{FF2B5EF4-FFF2-40B4-BE49-F238E27FC236}">
                <a16:creationId xmlns:a16="http://schemas.microsoft.com/office/drawing/2014/main" id="{49001152-2C0E-4D2F-8936-A9C13A73B5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22" b="7522"/>
          <a:stretch/>
        </p:blipFill>
        <p:spPr bwMode="auto">
          <a:xfrm>
            <a:off x="7399865" y="4073236"/>
            <a:ext cx="4581237" cy="2576946"/>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F63E8A0-5BF7-41E4-93A5-C11DEC61C21E}"/>
              </a:ext>
            </a:extLst>
          </p:cNvPr>
          <p:cNvPicPr>
            <a:picLocks noChangeAspect="1"/>
          </p:cNvPicPr>
          <p:nvPr/>
        </p:nvPicPr>
        <p:blipFill>
          <a:blip r:embed="rId6"/>
          <a:stretch>
            <a:fillRect/>
          </a:stretch>
        </p:blipFill>
        <p:spPr>
          <a:xfrm>
            <a:off x="1042070" y="4554065"/>
            <a:ext cx="2338439" cy="2063327"/>
          </a:xfrm>
          <a:prstGeom prst="rect">
            <a:avLst/>
          </a:prstGeom>
        </p:spPr>
      </p:pic>
      <p:sp>
        <p:nvSpPr>
          <p:cNvPr id="15" name="TextBox 14">
            <a:extLst>
              <a:ext uri="{FF2B5EF4-FFF2-40B4-BE49-F238E27FC236}">
                <a16:creationId xmlns:a16="http://schemas.microsoft.com/office/drawing/2014/main" id="{B0F0F124-BBA3-4442-802C-5F046F6382F6}"/>
              </a:ext>
            </a:extLst>
          </p:cNvPr>
          <p:cNvSpPr txBox="1"/>
          <p:nvPr/>
        </p:nvSpPr>
        <p:spPr>
          <a:xfrm>
            <a:off x="1233057" y="5268635"/>
            <a:ext cx="1967344" cy="830997"/>
          </a:xfrm>
          <a:prstGeom prst="rect">
            <a:avLst/>
          </a:prstGeom>
          <a:noFill/>
        </p:spPr>
        <p:txBody>
          <a:bodyPr wrap="square">
            <a:spAutoFit/>
          </a:bodyPr>
          <a:lstStyle/>
          <a:p>
            <a:pPr algn="ctr"/>
            <a:r>
              <a:rPr lang="en-US" sz="2400" b="1" i="0" dirty="0">
                <a:solidFill>
                  <a:srgbClr val="1C11AF"/>
                </a:solidFill>
                <a:effectLst/>
                <a:latin typeface="#9Slide03 Roboto Condensed" panose="02000000000000000000" pitchFamily="2" charset="0"/>
                <a:ea typeface="#9Slide03 Roboto Condensed" panose="02000000000000000000" pitchFamily="2" charset="0"/>
              </a:rPr>
              <a:t>S</a:t>
            </a:r>
            <a:r>
              <a:rPr lang="vi-VN" sz="2400" b="1" i="0" dirty="0">
                <a:solidFill>
                  <a:srgbClr val="1C11AF"/>
                </a:solidFill>
                <a:effectLst/>
                <a:latin typeface="#9Slide03 Roboto Condensed" panose="02000000000000000000" pitchFamily="2" charset="0"/>
                <a:ea typeface="#9Slide03 Roboto Condensed" panose="02000000000000000000" pitchFamily="2" charset="0"/>
              </a:rPr>
              <a:t>ơ</a:t>
            </a:r>
            <a:r>
              <a:rPr lang="en-US" sz="2400" b="1" i="0" dirty="0">
                <a:solidFill>
                  <a:srgbClr val="1C11AF"/>
                </a:solidFill>
                <a:effectLst/>
                <a:latin typeface="#9Slide03 Roboto Condensed" panose="02000000000000000000" pitchFamily="2" charset="0"/>
                <a:ea typeface="#9Slide03 Roboto Condensed" panose="02000000000000000000" pitchFamily="2" charset="0"/>
              </a:rPr>
              <a:t>n </a:t>
            </a:r>
            <a:r>
              <a:rPr lang="en-US" sz="2400" b="1" i="0" dirty="0" err="1">
                <a:solidFill>
                  <a:srgbClr val="1C11AF"/>
                </a:solidFill>
                <a:effectLst/>
                <a:latin typeface="#9Slide03 Roboto Condensed" panose="02000000000000000000" pitchFamily="2" charset="0"/>
                <a:ea typeface="#9Slide03 Roboto Condensed" panose="02000000000000000000" pitchFamily="2" charset="0"/>
              </a:rPr>
              <a:t>nguyên</a:t>
            </a:r>
            <a:r>
              <a:rPr lang="en-US" sz="2400" b="1" i="0" dirty="0">
                <a:solidFill>
                  <a:srgbClr val="1C11AF"/>
                </a:solidFill>
                <a:effectLst/>
                <a:latin typeface="#9Slide03 Roboto Condensed" panose="02000000000000000000" pitchFamily="2" charset="0"/>
                <a:ea typeface="#9Slide03 Roboto Condensed" panose="02000000000000000000" pitchFamily="2" charset="0"/>
              </a:rPr>
              <a:t> </a:t>
            </a:r>
            <a:r>
              <a:rPr lang="en-US" sz="2400" b="1" i="0" dirty="0" err="1">
                <a:solidFill>
                  <a:srgbClr val="1C11AF"/>
                </a:solidFill>
                <a:effectLst/>
                <a:latin typeface="#9Slide03 Roboto Condensed" panose="02000000000000000000" pitchFamily="2" charset="0"/>
                <a:ea typeface="#9Slide03 Roboto Condensed" panose="02000000000000000000" pitchFamily="2" charset="0"/>
              </a:rPr>
              <a:t>Tây</a:t>
            </a:r>
            <a:r>
              <a:rPr lang="en-US" sz="2400" b="1" i="0" dirty="0">
                <a:solidFill>
                  <a:srgbClr val="1C11AF"/>
                </a:solidFill>
                <a:effectLst/>
                <a:latin typeface="#9Slide03 Roboto Condensed" panose="02000000000000000000" pitchFamily="2" charset="0"/>
                <a:ea typeface="#9Slide03 Roboto Condensed" panose="02000000000000000000" pitchFamily="2" charset="0"/>
              </a:rPr>
              <a:t> </a:t>
            </a:r>
            <a:r>
              <a:rPr lang="en-US" sz="2400" b="1" i="0" dirty="0" err="1">
                <a:solidFill>
                  <a:srgbClr val="1C11AF"/>
                </a:solidFill>
                <a:effectLst/>
                <a:latin typeface="#9Slide03 Roboto Condensed" panose="02000000000000000000" pitchFamily="2" charset="0"/>
                <a:ea typeface="#9Slide03 Roboto Condensed" panose="02000000000000000000" pitchFamily="2" charset="0"/>
              </a:rPr>
              <a:t>Tạng</a:t>
            </a:r>
            <a:endParaRPr lang="vi-VN" sz="2400" b="0" i="0" dirty="0">
              <a:solidFill>
                <a:srgbClr val="1C11AF"/>
              </a:solidFill>
              <a:effectLst/>
              <a:latin typeface="#9Slide03 Roboto Condensed" panose="02000000000000000000" pitchFamily="2" charset="0"/>
              <a:ea typeface="#9Slide03 Roboto Condensed" panose="02000000000000000000" pitchFamily="2" charset="0"/>
            </a:endParaRPr>
          </a:p>
        </p:txBody>
      </p:sp>
      <p:pic>
        <p:nvPicPr>
          <p:cNvPr id="4104" name="Picture 8" descr="Chiêm ngưỡng vẻ đẹp Tây Tạng say đắm lòng người">
            <a:extLst>
              <a:ext uri="{FF2B5EF4-FFF2-40B4-BE49-F238E27FC236}">
                <a16:creationId xmlns:a16="http://schemas.microsoft.com/office/drawing/2014/main" id="{B36C5C12-5079-4D94-B2D8-5D65AAFE05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8879" y="240658"/>
            <a:ext cx="4906241" cy="3266284"/>
          </a:xfrm>
          <a:prstGeom prst="pie">
            <a:avLst>
              <a:gd name="adj1" fmla="val 5293357"/>
              <a:gd name="adj2" fmla="val 1620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09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098"/>
                                        </p:tgtEl>
                                        <p:attrNameLst>
                                          <p:attrName>style.visibility</p:attrName>
                                        </p:attrNameLst>
                                      </p:cBhvr>
                                      <p:to>
                                        <p:strVal val="visible"/>
                                      </p:to>
                                    </p:set>
                                    <p:animEffect transition="in" filter="circle(in)">
                                      <p:cBhvr>
                                        <p:cTn id="41" dur="2000"/>
                                        <p:tgtEl>
                                          <p:spTgt spid="409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100"/>
                                        </p:tgtEl>
                                        <p:attrNameLst>
                                          <p:attrName>style.visibility</p:attrName>
                                        </p:attrNameLst>
                                      </p:cBhvr>
                                      <p:to>
                                        <p:strVal val="visible"/>
                                      </p:to>
                                    </p:set>
                                    <p:animEffect transition="in" filter="circle(in)">
                                      <p:cBhvr>
                                        <p:cTn id="46" dur="2000"/>
                                        <p:tgtEl>
                                          <p:spTgt spid="410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4102"/>
                                        </p:tgtEl>
                                        <p:attrNameLst>
                                          <p:attrName>style.visibility</p:attrName>
                                        </p:attrNameLst>
                                      </p:cBhvr>
                                      <p:to>
                                        <p:strVal val="visible"/>
                                      </p:to>
                                    </p:set>
                                    <p:animEffect transition="in" filter="circle(in)">
                                      <p:cBhvr>
                                        <p:cTn id="51" dur="2000"/>
                                        <p:tgtEl>
                                          <p:spTgt spid="410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104"/>
                                        </p:tgtEl>
                                        <p:attrNameLst>
                                          <p:attrName>style.visibility</p:attrName>
                                        </p:attrNameLst>
                                      </p:cBhvr>
                                      <p:to>
                                        <p:strVal val="visible"/>
                                      </p:to>
                                    </p:set>
                                    <p:animEffect transition="in" filter="barn(inVertical)">
                                      <p:cBhvr>
                                        <p:cTn id="5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D5C857-C811-4034-9AF2-BB894040CF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57" b="5654"/>
          <a:stretch/>
        </p:blipFill>
        <p:spPr bwMode="auto">
          <a:xfrm>
            <a:off x="336332" y="196193"/>
            <a:ext cx="5507421" cy="35734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A6EDA6-D5CA-4FC6-9529-018ACBC30B88}"/>
              </a:ext>
            </a:extLst>
          </p:cNvPr>
          <p:cNvSpPr txBox="1"/>
          <p:nvPr/>
        </p:nvSpPr>
        <p:spPr>
          <a:xfrm>
            <a:off x="0" y="3914345"/>
            <a:ext cx="12192000" cy="2492990"/>
          </a:xfrm>
          <a:prstGeom prst="rect">
            <a:avLst/>
          </a:prstGeom>
          <a:noFill/>
        </p:spPr>
        <p:txBody>
          <a:bodyPr wrap="square">
            <a:spAutoFit/>
          </a:bodyPr>
          <a:lstStyle/>
          <a:p>
            <a:pPr algn="just"/>
            <a:r>
              <a:rPr lang="vi-VN" sz="2600" b="1" dirty="0">
                <a:solidFill>
                  <a:srgbClr val="000000">
                    <a:lumMod val="95000"/>
                    <a:lumOff val="5000"/>
                  </a:srgbClr>
                </a:solidFill>
                <a:latin typeface="#9Slide03 Roboto Condensed" panose="02000000000000000000" pitchFamily="2" charset="0"/>
                <a:ea typeface="#9Slide03 Roboto Condensed" panose="02000000000000000000" pitchFamily="2" charset="0"/>
              </a:rPr>
              <a:t>Đồng bằng Ấn-Hằng</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 là</a:t>
            </a:r>
            <a:r>
              <a:rPr lang="en-US"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 </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đồng bằng lớn và màu mỡ</a:t>
            </a:r>
            <a:r>
              <a:rPr lang="en-US"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 </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bao gồm phần lớn phần phía bắc</a:t>
            </a:r>
            <a:r>
              <a:rPr lang="en-US"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 </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và đông</a:t>
            </a:r>
            <a:r>
              <a:rPr lang="en-US"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 </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của Ấn Độ, các phần đông dân nhất của Pakistan, nhiều phần của miền nam Nepal và gần như toàn bộ Bangladesh. Đồng bằng được đặt theo tên sông Ấ</a:t>
            </a:r>
            <a:r>
              <a:rPr lang="en-US"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n </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và sông Hằng, hai hệ thống sông tạo nên nó.</a:t>
            </a:r>
          </a:p>
          <a:p>
            <a:pPr algn="just"/>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Đồng bằng là khu vực đông dân cư nhất Trái Đất, là nơi sinh sống của gần 1 tỉ người trên</a:t>
            </a:r>
            <a:r>
              <a:rPr lang="en-US"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 </a:t>
            </a:r>
            <a:r>
              <a:rPr lang="vi-VN" sz="2600" dirty="0">
                <a:solidFill>
                  <a:srgbClr val="000000">
                    <a:lumMod val="95000"/>
                    <a:lumOff val="5000"/>
                  </a:srgbClr>
                </a:solidFill>
                <a:latin typeface="#9Slide03 Roboto Condensed" panose="02000000000000000000" pitchFamily="2" charset="0"/>
                <a:ea typeface="#9Slide03 Roboto Condensed" panose="02000000000000000000" pitchFamily="2" charset="0"/>
              </a:rPr>
              <a:t>diện tích 700.000 km². </a:t>
            </a:r>
          </a:p>
        </p:txBody>
      </p:sp>
      <p:pic>
        <p:nvPicPr>
          <p:cNvPr id="18434" name="Picture 2" descr="HUYỀN THOẠI SÔNG HẰNG VÀ DÒNG CHẢY CUỘC SỐNG">
            <a:extLst>
              <a:ext uri="{FF2B5EF4-FFF2-40B4-BE49-F238E27FC236}">
                <a16:creationId xmlns:a16="http://schemas.microsoft.com/office/drawing/2014/main" id="{A399F8A2-C2BD-4B6F-A2CE-234E10536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482" y="238235"/>
            <a:ext cx="5861268" cy="355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046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circle(in)">
                                      <p:cBhvr>
                                        <p:cTn id="19"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36" name="Rounded Rectangle 23">
            <a:extLst>
              <a:ext uri="{FF2B5EF4-FFF2-40B4-BE49-F238E27FC236}">
                <a16:creationId xmlns:a16="http://schemas.microsoft.com/office/drawing/2014/main" id="{403FC059-E1B6-4CAE-8FAB-A14E6C86EE74}"/>
              </a:ext>
            </a:extLst>
          </p:cNvPr>
          <p:cNvSpPr>
            <a:spLocks noChangeArrowheads="1"/>
          </p:cNvSpPr>
          <p:nvPr/>
        </p:nvSpPr>
        <p:spPr bwMode="auto">
          <a:xfrm>
            <a:off x="682212" y="2266243"/>
            <a:ext cx="10666476" cy="113772"/>
          </a:xfrm>
          <a:prstGeom prst="roundRect">
            <a:avLst>
              <a:gd name="adj" fmla="val 50000"/>
            </a:avLst>
          </a:prstGeom>
          <a:solidFill>
            <a:srgbClr val="FFFFFF">
              <a:lumMod val="85000"/>
            </a:srgbClr>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grpSp>
        <p:nvGrpSpPr>
          <p:cNvPr id="2" name="Group 1"/>
          <p:cNvGrpSpPr/>
          <p:nvPr/>
        </p:nvGrpSpPr>
        <p:grpSpPr>
          <a:xfrm>
            <a:off x="2049533" y="748730"/>
            <a:ext cx="1195175" cy="1503147"/>
            <a:chOff x="905236" y="957418"/>
            <a:chExt cx="1940011" cy="2509812"/>
          </a:xfrm>
        </p:grpSpPr>
        <p:grpSp>
          <p:nvGrpSpPr>
            <p:cNvPr id="37" name="Group 36">
              <a:extLst>
                <a:ext uri="{FF2B5EF4-FFF2-40B4-BE49-F238E27FC236}">
                  <a16:creationId xmlns:a16="http://schemas.microsoft.com/office/drawing/2014/main" id="{B2747573-B7C5-4FF5-9791-E0BA231B456F}"/>
                </a:ext>
              </a:extLst>
            </p:cNvPr>
            <p:cNvGrpSpPr/>
            <p:nvPr/>
          </p:nvGrpSpPr>
          <p:grpSpPr>
            <a:xfrm>
              <a:off x="1084575" y="957418"/>
              <a:ext cx="1704123" cy="2509812"/>
              <a:chOff x="6580878" y="4553760"/>
              <a:chExt cx="2540427" cy="3741512"/>
            </a:xfrm>
          </p:grpSpPr>
          <p:sp>
            <p:nvSpPr>
              <p:cNvPr id="48" name="Freeform 1">
                <a:extLst>
                  <a:ext uri="{FF2B5EF4-FFF2-40B4-BE49-F238E27FC236}">
                    <a16:creationId xmlns:a16="http://schemas.microsoft.com/office/drawing/2014/main" id="{02300A59-5632-4532-8B63-3A4536919550}"/>
                  </a:ext>
                </a:extLst>
              </p:cNvPr>
              <p:cNvSpPr>
                <a:spLocks noChangeArrowheads="1"/>
              </p:cNvSpPr>
              <p:nvPr/>
            </p:nvSpPr>
            <p:spPr bwMode="auto">
              <a:xfrm>
                <a:off x="6580878" y="4553760"/>
                <a:ext cx="2540427" cy="3433320"/>
              </a:xfrm>
              <a:custGeom>
                <a:avLst/>
                <a:gdLst>
                  <a:gd name="T0" fmla="*/ 3889 w 3890"/>
                  <a:gd name="T1" fmla="*/ 1965 h 5258"/>
                  <a:gd name="T2" fmla="*/ 3889 w 3890"/>
                  <a:gd name="T3" fmla="*/ 1965 h 5258"/>
                  <a:gd name="T4" fmla="*/ 1944 w 3890"/>
                  <a:gd name="T5" fmla="*/ 0 h 5258"/>
                  <a:gd name="T6" fmla="*/ 1944 w 3890"/>
                  <a:gd name="T7" fmla="*/ 0 h 5258"/>
                  <a:gd name="T8" fmla="*/ 0 w 3890"/>
                  <a:gd name="T9" fmla="*/ 1965 h 5258"/>
                  <a:gd name="T10" fmla="*/ 0 w 3890"/>
                  <a:gd name="T11" fmla="*/ 1965 h 5258"/>
                  <a:gd name="T12" fmla="*/ 1283 w 3890"/>
                  <a:gd name="T13" fmla="*/ 3810 h 5258"/>
                  <a:gd name="T14" fmla="*/ 1944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4" y="0"/>
                    </a:cubicBezTo>
                    <a:lnTo>
                      <a:pt x="1944" y="0"/>
                    </a:lnTo>
                    <a:cubicBezTo>
                      <a:pt x="871" y="0"/>
                      <a:pt x="0" y="880"/>
                      <a:pt x="0" y="1965"/>
                    </a:cubicBezTo>
                    <a:lnTo>
                      <a:pt x="0" y="1965"/>
                    </a:lnTo>
                    <a:cubicBezTo>
                      <a:pt x="0" y="2815"/>
                      <a:pt x="535" y="3537"/>
                      <a:pt x="1283" y="3810"/>
                    </a:cubicBezTo>
                    <a:lnTo>
                      <a:pt x="1944" y="5257"/>
                    </a:lnTo>
                    <a:lnTo>
                      <a:pt x="2606" y="3810"/>
                    </a:lnTo>
                    <a:lnTo>
                      <a:pt x="2606" y="3810"/>
                    </a:lnTo>
                    <a:cubicBezTo>
                      <a:pt x="3354" y="3537"/>
                      <a:pt x="3889" y="2815"/>
                      <a:pt x="3889" y="1965"/>
                    </a:cubicBezTo>
                  </a:path>
                </a:pathLst>
              </a:custGeom>
              <a:solidFill>
                <a:srgbClr val="FEA200"/>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useBgFill="1">
            <p:nvSpPr>
              <p:cNvPr id="49" name="Freeform 2">
                <a:extLst>
                  <a:ext uri="{FF2B5EF4-FFF2-40B4-BE49-F238E27FC236}">
                    <a16:creationId xmlns:a16="http://schemas.microsoft.com/office/drawing/2014/main" id="{69809D54-6081-468B-B52D-D0D1A32E011B}"/>
                  </a:ext>
                </a:extLst>
              </p:cNvPr>
              <p:cNvSpPr>
                <a:spLocks noChangeArrowheads="1"/>
              </p:cNvSpPr>
              <p:nvPr/>
            </p:nvSpPr>
            <p:spPr bwMode="auto">
              <a:xfrm>
                <a:off x="6873229"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p:nvSpPr>
              <p:cNvPr id="50" name="Freeform 32">
                <a:extLst>
                  <a:ext uri="{FF2B5EF4-FFF2-40B4-BE49-F238E27FC236}">
                    <a16:creationId xmlns:a16="http://schemas.microsoft.com/office/drawing/2014/main" id="{312222C9-1BB8-4201-AF51-2070B2BBBF58}"/>
                  </a:ext>
                </a:extLst>
              </p:cNvPr>
              <p:cNvSpPr>
                <a:spLocks noChangeArrowheads="1"/>
              </p:cNvSpPr>
              <p:nvPr/>
            </p:nvSpPr>
            <p:spPr bwMode="auto">
              <a:xfrm>
                <a:off x="7541459"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FFC000"/>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grpSp>
        <p:pic>
          <p:nvPicPr>
            <p:cNvPr id="71" name="Picture 6" descr="Mountain and water Logo Business Template Vector - Download Free Vectors,  Clipart Graphics &amp; Vector Art">
              <a:extLst>
                <a:ext uri="{FF2B5EF4-FFF2-40B4-BE49-F238E27FC236}">
                  <a16:creationId xmlns:a16="http://schemas.microsoft.com/office/drawing/2014/main" id="{C6DECBC7-84FF-46F1-A83B-383F6D2DCB4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5236" y="986470"/>
              <a:ext cx="1940011" cy="15507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622816" y="2111662"/>
            <a:ext cx="1101418" cy="1551941"/>
            <a:chOff x="4063379" y="922250"/>
            <a:chExt cx="1704123" cy="2509812"/>
          </a:xfrm>
        </p:grpSpPr>
        <p:grpSp>
          <p:nvGrpSpPr>
            <p:cNvPr id="51" name="Group 50">
              <a:extLst>
                <a:ext uri="{FF2B5EF4-FFF2-40B4-BE49-F238E27FC236}">
                  <a16:creationId xmlns:a16="http://schemas.microsoft.com/office/drawing/2014/main" id="{7A4CEA8C-7B00-44FA-AA01-E4CAB38B67CC}"/>
                </a:ext>
              </a:extLst>
            </p:cNvPr>
            <p:cNvGrpSpPr/>
            <p:nvPr/>
          </p:nvGrpSpPr>
          <p:grpSpPr>
            <a:xfrm>
              <a:off x="4063379" y="922250"/>
              <a:ext cx="1704123" cy="2509812"/>
              <a:chOff x="9544710" y="4553760"/>
              <a:chExt cx="2540427" cy="3741512"/>
            </a:xfrm>
          </p:grpSpPr>
          <p:sp>
            <p:nvSpPr>
              <p:cNvPr id="52" name="Freeform 3">
                <a:extLst>
                  <a:ext uri="{FF2B5EF4-FFF2-40B4-BE49-F238E27FC236}">
                    <a16:creationId xmlns:a16="http://schemas.microsoft.com/office/drawing/2014/main" id="{6A5BB20F-3083-4150-BF7C-1AEF858A7EC3}"/>
                  </a:ext>
                </a:extLst>
              </p:cNvPr>
              <p:cNvSpPr>
                <a:spLocks noChangeArrowheads="1"/>
              </p:cNvSpPr>
              <p:nvPr/>
            </p:nvSpPr>
            <p:spPr bwMode="auto">
              <a:xfrm>
                <a:off x="9544710"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4 w 3890"/>
                  <a:gd name="T13" fmla="*/ 3810 h 5258"/>
                  <a:gd name="T14" fmla="*/ 1945 w 3890"/>
                  <a:gd name="T15" fmla="*/ 5257 h 5258"/>
                  <a:gd name="T16" fmla="*/ 2607 w 3890"/>
                  <a:gd name="T17" fmla="*/ 3810 h 5258"/>
                  <a:gd name="T18" fmla="*/ 2607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5" y="3537"/>
                      <a:pt x="3889" y="2815"/>
                      <a:pt x="3889" y="1965"/>
                    </a:cubicBezTo>
                  </a:path>
                </a:pathLst>
              </a:custGeom>
              <a:solidFill>
                <a:srgbClr val="61CAE2"/>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useBgFill="1">
            <p:nvSpPr>
              <p:cNvPr id="53" name="Freeform 4">
                <a:extLst>
                  <a:ext uri="{FF2B5EF4-FFF2-40B4-BE49-F238E27FC236}">
                    <a16:creationId xmlns:a16="http://schemas.microsoft.com/office/drawing/2014/main" id="{A02905E4-2BBA-47D9-B912-431BB76A3F68}"/>
                  </a:ext>
                </a:extLst>
              </p:cNvPr>
              <p:cNvSpPr>
                <a:spLocks noChangeArrowheads="1"/>
              </p:cNvSpPr>
              <p:nvPr/>
            </p:nvSpPr>
            <p:spPr bwMode="auto">
              <a:xfrm>
                <a:off x="9837061"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p:nvSpPr>
              <p:cNvPr id="54" name="Freeform 33">
                <a:extLst>
                  <a:ext uri="{FF2B5EF4-FFF2-40B4-BE49-F238E27FC236}">
                    <a16:creationId xmlns:a16="http://schemas.microsoft.com/office/drawing/2014/main" id="{4D99340F-8117-4A01-B170-797C3578D474}"/>
                  </a:ext>
                </a:extLst>
              </p:cNvPr>
              <p:cNvSpPr>
                <a:spLocks noChangeArrowheads="1"/>
              </p:cNvSpPr>
              <p:nvPr/>
            </p:nvSpPr>
            <p:spPr bwMode="auto">
              <a:xfrm>
                <a:off x="10505291" y="7676008"/>
                <a:ext cx="619264" cy="619264"/>
              </a:xfrm>
              <a:custGeom>
                <a:avLst/>
                <a:gdLst>
                  <a:gd name="T0" fmla="*/ 946 w 947"/>
                  <a:gd name="T1" fmla="*/ 473 h 947"/>
                  <a:gd name="T2" fmla="*/ 946 w 947"/>
                  <a:gd name="T3" fmla="*/ 473 h 947"/>
                  <a:gd name="T4" fmla="*/ 473 w 947"/>
                  <a:gd name="T5" fmla="*/ 0 h 947"/>
                  <a:gd name="T6" fmla="*/ 473 w 947"/>
                  <a:gd name="T7" fmla="*/ 0 h 947"/>
                  <a:gd name="T8" fmla="*/ 0 w 947"/>
                  <a:gd name="T9" fmla="*/ 473 h 947"/>
                  <a:gd name="T10" fmla="*/ 0 w 947"/>
                  <a:gd name="T11" fmla="*/ 473 h 947"/>
                  <a:gd name="T12" fmla="*/ 473 w 947"/>
                  <a:gd name="T13" fmla="*/ 946 h 947"/>
                  <a:gd name="T14" fmla="*/ 473 w 947"/>
                  <a:gd name="T15" fmla="*/ 946 h 947"/>
                  <a:gd name="T16" fmla="*/ 946 w 947"/>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947">
                    <a:moveTo>
                      <a:pt x="946" y="473"/>
                    </a:moveTo>
                    <a:lnTo>
                      <a:pt x="946" y="473"/>
                    </a:lnTo>
                    <a:cubicBezTo>
                      <a:pt x="946" y="212"/>
                      <a:pt x="734" y="0"/>
                      <a:pt x="473" y="0"/>
                    </a:cubicBezTo>
                    <a:lnTo>
                      <a:pt x="473" y="0"/>
                    </a:lnTo>
                    <a:cubicBezTo>
                      <a:pt x="212" y="0"/>
                      <a:pt x="0" y="212"/>
                      <a:pt x="0" y="473"/>
                    </a:cubicBezTo>
                    <a:lnTo>
                      <a:pt x="0" y="473"/>
                    </a:lnTo>
                    <a:cubicBezTo>
                      <a:pt x="0" y="734"/>
                      <a:pt x="212" y="946"/>
                      <a:pt x="473" y="946"/>
                    </a:cubicBezTo>
                    <a:lnTo>
                      <a:pt x="473" y="946"/>
                    </a:lnTo>
                    <a:cubicBezTo>
                      <a:pt x="734" y="946"/>
                      <a:pt x="946" y="734"/>
                      <a:pt x="946" y="473"/>
                    </a:cubicBezTo>
                  </a:path>
                </a:pathLst>
              </a:custGeom>
              <a:solidFill>
                <a:srgbClr val="61CAE2">
                  <a:lumMod val="75000"/>
                </a:srgbClr>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grpSp>
        <p:pic>
          <p:nvPicPr>
            <p:cNvPr id="74" name="Picture 2" descr="Free Ganga River Icon of Colored Outline style - Available in SVG, PNG,  EPS, AI &amp;amp; Icon fonts">
              <a:extLst>
                <a:ext uri="{FF2B5EF4-FFF2-40B4-BE49-F238E27FC236}">
                  <a16:creationId xmlns:a16="http://schemas.microsoft.com/office/drawing/2014/main" id="{E5280A37-4A2F-4DF6-8FE4-91A9500469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4906" y="1237843"/>
              <a:ext cx="1019909" cy="1019909"/>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TextBox 74">
            <a:extLst>
              <a:ext uri="{FF2B5EF4-FFF2-40B4-BE49-F238E27FC236}">
                <a16:creationId xmlns:a16="http://schemas.microsoft.com/office/drawing/2014/main" id="{4E321C1D-933D-49F5-B11E-6FD3A34400AF}"/>
              </a:ext>
            </a:extLst>
          </p:cNvPr>
          <p:cNvSpPr txBox="1"/>
          <p:nvPr/>
        </p:nvSpPr>
        <p:spPr>
          <a:xfrm>
            <a:off x="3387313" y="384119"/>
            <a:ext cx="4597689" cy="1692771"/>
          </a:xfrm>
          <a:prstGeom prst="rect">
            <a:avLst/>
          </a:prstGeom>
          <a:gradFill flip="none" rotWithShape="1">
            <a:gsLst>
              <a:gs pos="0">
                <a:srgbClr val="CCD830">
                  <a:tint val="66000"/>
                  <a:satMod val="160000"/>
                </a:srgbClr>
              </a:gs>
              <a:gs pos="50000">
                <a:srgbClr val="CCD830">
                  <a:tint val="44500"/>
                  <a:satMod val="160000"/>
                </a:srgbClr>
              </a:gs>
              <a:gs pos="100000">
                <a:srgbClr val="CCD830">
                  <a:tint val="23500"/>
                  <a:satMod val="160000"/>
                </a:srgbClr>
              </a:gs>
            </a:gsLst>
            <a:lin ang="8100000" scaled="1"/>
            <a:tileRect/>
          </a:gradFill>
        </p:spPr>
        <p:txBody>
          <a:bodyPr wrap="square">
            <a:spAutoFit/>
          </a:bodyPr>
          <a:lstStyle/>
          <a:p>
            <a:pPr algn="just"/>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C</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ó nhiều hệ thống núi, sơn nguyên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 cao</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nguyên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đồ sộ và nhiều đồng bằng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rộng</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bậc nhất thế giới</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a:t>
            </a:r>
            <a:endParaRPr lang="vi-VN" sz="2600" dirty="0">
              <a:solidFill>
                <a:schemeClr val="bg1">
                  <a:lumMod val="10000"/>
                </a:schemeClr>
              </a:solidFill>
              <a:latin typeface="#9Slide03 Roboto Condensed" panose="02000000000000000000" pitchFamily="2" charset="0"/>
              <a:ea typeface="#9Slide03 Roboto Condensed" panose="02000000000000000000" pitchFamily="2" charset="0"/>
            </a:endParaRPr>
          </a:p>
        </p:txBody>
      </p:sp>
      <p:sp>
        <p:nvSpPr>
          <p:cNvPr id="76" name="TextBox 75">
            <a:extLst>
              <a:ext uri="{FF2B5EF4-FFF2-40B4-BE49-F238E27FC236}">
                <a16:creationId xmlns:a16="http://schemas.microsoft.com/office/drawing/2014/main" id="{3448B00E-281E-4093-AEBE-C6F95CD2E97A}"/>
              </a:ext>
            </a:extLst>
          </p:cNvPr>
          <p:cNvSpPr txBox="1"/>
          <p:nvPr/>
        </p:nvSpPr>
        <p:spPr>
          <a:xfrm>
            <a:off x="6345548" y="3634904"/>
            <a:ext cx="2762243" cy="28931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p:spPr>
        <p:txBody>
          <a:bodyPr wrap="square">
            <a:spAutoFit/>
          </a:bodyPr>
          <a:lstStyle/>
          <a:p>
            <a:pPr algn="just"/>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N</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úi chạy theo </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2</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 hướng chính: đông – tây hoặc gần đông – tây và bắc – nam hoặc gần bắc – nam.</a:t>
            </a:r>
          </a:p>
        </p:txBody>
      </p:sp>
      <p:sp>
        <p:nvSpPr>
          <p:cNvPr id="77" name="TextBox 76">
            <a:extLst>
              <a:ext uri="{FF2B5EF4-FFF2-40B4-BE49-F238E27FC236}">
                <a16:creationId xmlns:a16="http://schemas.microsoft.com/office/drawing/2014/main" id="{745162A0-5B04-4421-A0AA-424E329B535E}"/>
              </a:ext>
            </a:extLst>
          </p:cNvPr>
          <p:cNvSpPr txBox="1"/>
          <p:nvPr/>
        </p:nvSpPr>
        <p:spPr>
          <a:xfrm>
            <a:off x="2913014" y="3652915"/>
            <a:ext cx="3198408" cy="209288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txBody>
          <a:bodyPr wrap="square">
            <a:spAutoFit/>
          </a:bodyPr>
          <a:lstStyle/>
          <a:p>
            <a:pPr algn="just"/>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Núi</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cao</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nguyên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sơn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nguyên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chiếm</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¾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diện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tích</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lãnh</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thổ</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vi-VN" sz="2600" dirty="0">
                <a:solidFill>
                  <a:schemeClr val="bg1">
                    <a:lumMod val="10000"/>
                  </a:schemeClr>
                </a:solidFill>
                <a:latin typeface="#9Slide03 Roboto Condensed" panose="02000000000000000000" pitchFamily="2" charset="0"/>
                <a:ea typeface="#9Slide03 Roboto Condensed" panose="02000000000000000000" pitchFamily="2" charset="0"/>
              </a:rPr>
              <a:t>tập trung ở trung tâm châu lục.</a:t>
            </a:r>
          </a:p>
        </p:txBody>
      </p:sp>
      <p:sp>
        <p:nvSpPr>
          <p:cNvPr id="78" name="TextBox 77">
            <a:extLst>
              <a:ext uri="{FF2B5EF4-FFF2-40B4-BE49-F238E27FC236}">
                <a16:creationId xmlns:a16="http://schemas.microsoft.com/office/drawing/2014/main" id="{80C25182-B25D-4665-862D-C6894D9C0D2F}"/>
              </a:ext>
            </a:extLst>
          </p:cNvPr>
          <p:cNvSpPr txBox="1"/>
          <p:nvPr/>
        </p:nvSpPr>
        <p:spPr>
          <a:xfrm>
            <a:off x="9356938" y="3634903"/>
            <a:ext cx="2527017" cy="209288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p:spPr>
        <p:txBody>
          <a:bodyPr wrap="square">
            <a:spAutoFit/>
          </a:bodyPr>
          <a:lstStyle/>
          <a:p>
            <a:pPr algn="just"/>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Đồng</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bằng</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chiếm</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¼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diện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tích</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châu</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lục</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phân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bố</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chủ</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yếu</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ven</a:t>
            </a:r>
            <a:r>
              <a:rPr lang="en-US" sz="2600"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600" dirty="0" err="1">
                <a:solidFill>
                  <a:schemeClr val="bg1">
                    <a:lumMod val="10000"/>
                  </a:schemeClr>
                </a:solidFill>
                <a:latin typeface="#9Slide03 Roboto Condensed" panose="02000000000000000000" pitchFamily="2" charset="0"/>
                <a:ea typeface="#9Slide03 Roboto Condensed" panose="02000000000000000000" pitchFamily="2" charset="0"/>
              </a:rPr>
              <a:t>biển</a:t>
            </a:r>
            <a:endParaRPr lang="en-US" sz="2600" dirty="0">
              <a:solidFill>
                <a:schemeClr val="bg1">
                  <a:lumMod val="10000"/>
                </a:schemeClr>
              </a:solidFill>
            </a:endParaRPr>
          </a:p>
        </p:txBody>
      </p:sp>
      <p:grpSp>
        <p:nvGrpSpPr>
          <p:cNvPr id="5" name="Group 4"/>
          <p:cNvGrpSpPr/>
          <p:nvPr/>
        </p:nvGrpSpPr>
        <p:grpSpPr>
          <a:xfrm>
            <a:off x="9961400" y="2130109"/>
            <a:ext cx="1059762" cy="1544577"/>
            <a:chOff x="9493451" y="939834"/>
            <a:chExt cx="1704123" cy="2509812"/>
          </a:xfrm>
        </p:grpSpPr>
        <p:grpSp>
          <p:nvGrpSpPr>
            <p:cNvPr id="59" name="Group 58">
              <a:extLst>
                <a:ext uri="{FF2B5EF4-FFF2-40B4-BE49-F238E27FC236}">
                  <a16:creationId xmlns:a16="http://schemas.microsoft.com/office/drawing/2014/main" id="{97D9E185-53D4-4759-B014-6679720B33DB}"/>
                </a:ext>
              </a:extLst>
            </p:cNvPr>
            <p:cNvGrpSpPr/>
            <p:nvPr/>
          </p:nvGrpSpPr>
          <p:grpSpPr>
            <a:xfrm>
              <a:off x="9493451" y="939834"/>
              <a:ext cx="1704123" cy="2509812"/>
              <a:chOff x="15434927" y="4553760"/>
              <a:chExt cx="2540427" cy="3741512"/>
            </a:xfrm>
          </p:grpSpPr>
          <p:sp>
            <p:nvSpPr>
              <p:cNvPr id="60" name="Freeform 7">
                <a:extLst>
                  <a:ext uri="{FF2B5EF4-FFF2-40B4-BE49-F238E27FC236}">
                    <a16:creationId xmlns:a16="http://schemas.microsoft.com/office/drawing/2014/main" id="{06EC3BD9-2420-4347-A427-620D375BCAF2}"/>
                  </a:ext>
                </a:extLst>
              </p:cNvPr>
              <p:cNvSpPr>
                <a:spLocks noChangeArrowheads="1"/>
              </p:cNvSpPr>
              <p:nvPr/>
            </p:nvSpPr>
            <p:spPr bwMode="auto">
              <a:xfrm>
                <a:off x="15434927" y="4553760"/>
                <a:ext cx="2540427" cy="3433320"/>
              </a:xfrm>
              <a:custGeom>
                <a:avLst/>
                <a:gdLst>
                  <a:gd name="T0" fmla="*/ 3890 w 3891"/>
                  <a:gd name="T1" fmla="*/ 1965 h 5258"/>
                  <a:gd name="T2" fmla="*/ 3890 w 3891"/>
                  <a:gd name="T3" fmla="*/ 1965 h 5258"/>
                  <a:gd name="T4" fmla="*/ 1945 w 3891"/>
                  <a:gd name="T5" fmla="*/ 0 h 5258"/>
                  <a:gd name="T6" fmla="*/ 1945 w 3891"/>
                  <a:gd name="T7" fmla="*/ 0 h 5258"/>
                  <a:gd name="T8" fmla="*/ 0 w 3891"/>
                  <a:gd name="T9" fmla="*/ 1965 h 5258"/>
                  <a:gd name="T10" fmla="*/ 0 w 3891"/>
                  <a:gd name="T11" fmla="*/ 1965 h 5258"/>
                  <a:gd name="T12" fmla="*/ 1284 w 3891"/>
                  <a:gd name="T13" fmla="*/ 3810 h 5258"/>
                  <a:gd name="T14" fmla="*/ 1945 w 3891"/>
                  <a:gd name="T15" fmla="*/ 5257 h 5258"/>
                  <a:gd name="T16" fmla="*/ 2607 w 3891"/>
                  <a:gd name="T17" fmla="*/ 3810 h 5258"/>
                  <a:gd name="T18" fmla="*/ 2607 w 3891"/>
                  <a:gd name="T19" fmla="*/ 3810 h 5258"/>
                  <a:gd name="T20" fmla="*/ 3890 w 3891"/>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1" h="5258">
                    <a:moveTo>
                      <a:pt x="3890" y="1965"/>
                    </a:moveTo>
                    <a:lnTo>
                      <a:pt x="3890" y="1965"/>
                    </a:lnTo>
                    <a:cubicBezTo>
                      <a:pt x="3890"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4" y="3537"/>
                      <a:pt x="3890" y="2815"/>
                      <a:pt x="3890" y="1965"/>
                    </a:cubicBezTo>
                  </a:path>
                </a:pathLst>
              </a:custGeom>
              <a:solidFill>
                <a:srgbClr val="64D795"/>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useBgFill="1">
            <p:nvSpPr>
              <p:cNvPr id="61" name="Freeform 8">
                <a:extLst>
                  <a:ext uri="{FF2B5EF4-FFF2-40B4-BE49-F238E27FC236}">
                    <a16:creationId xmlns:a16="http://schemas.microsoft.com/office/drawing/2014/main" id="{CB47720F-59AD-4DB8-8963-C171B8F5F1BF}"/>
                  </a:ext>
                </a:extLst>
              </p:cNvPr>
              <p:cNvSpPr>
                <a:spLocks noChangeArrowheads="1"/>
              </p:cNvSpPr>
              <p:nvPr/>
            </p:nvSpPr>
            <p:spPr bwMode="auto">
              <a:xfrm>
                <a:off x="15727278"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1" y="3024"/>
                      <a:pt x="0" y="2348"/>
                      <a:pt x="0" y="1512"/>
                    </a:cubicBezTo>
                    <a:lnTo>
                      <a:pt x="0" y="1512"/>
                    </a:lnTo>
                    <a:cubicBezTo>
                      <a:pt x="0" y="677"/>
                      <a:pt x="671"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p:nvSpPr>
              <p:cNvPr id="62" name="Freeform 35">
                <a:extLst>
                  <a:ext uri="{FF2B5EF4-FFF2-40B4-BE49-F238E27FC236}">
                    <a16:creationId xmlns:a16="http://schemas.microsoft.com/office/drawing/2014/main" id="{5204E0FE-E824-4C2A-B184-EA418185FF02}"/>
                  </a:ext>
                </a:extLst>
              </p:cNvPr>
              <p:cNvSpPr>
                <a:spLocks noChangeArrowheads="1"/>
              </p:cNvSpPr>
              <p:nvPr/>
            </p:nvSpPr>
            <p:spPr bwMode="auto">
              <a:xfrm>
                <a:off x="16395508"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64D795">
                  <a:lumMod val="75000"/>
                </a:srgbClr>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grpSp>
        <p:pic>
          <p:nvPicPr>
            <p:cNvPr id="79" name="Picture 2" descr="División De Desagüe, La Cuenca De Drenaje, Terreno imagen png - imagen  transparente descarga gratuita">
              <a:extLst>
                <a:ext uri="{FF2B5EF4-FFF2-40B4-BE49-F238E27FC236}">
                  <a16:creationId xmlns:a16="http://schemas.microsoft.com/office/drawing/2014/main" id="{3C27D510-303D-4408-8EA7-5776FD91C1A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211" l="0" r="100000"/>
                      </a14:imgEffect>
                    </a14:imgLayer>
                  </a14:imgProps>
                </a:ext>
                <a:ext uri="{28A0092B-C50C-407E-A947-70E740481C1C}">
                  <a14:useLocalDpi xmlns:a14="http://schemas.microsoft.com/office/drawing/2010/main" val="0"/>
                </a:ext>
              </a:extLst>
            </a:blip>
            <a:srcRect/>
            <a:stretch>
              <a:fillRect/>
            </a:stretch>
          </p:blipFill>
          <p:spPr bwMode="auto">
            <a:xfrm>
              <a:off x="9743607" y="1622369"/>
              <a:ext cx="1184222" cy="500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758093" y="2139955"/>
            <a:ext cx="1059762" cy="1544577"/>
            <a:chOff x="6848752" y="939834"/>
            <a:chExt cx="1704123" cy="2509812"/>
          </a:xfrm>
        </p:grpSpPr>
        <p:grpSp>
          <p:nvGrpSpPr>
            <p:cNvPr id="55" name="Group 54">
              <a:extLst>
                <a:ext uri="{FF2B5EF4-FFF2-40B4-BE49-F238E27FC236}">
                  <a16:creationId xmlns:a16="http://schemas.microsoft.com/office/drawing/2014/main" id="{6699FAAE-8D1E-4460-A171-FFCB104B237A}"/>
                </a:ext>
              </a:extLst>
            </p:cNvPr>
            <p:cNvGrpSpPr/>
            <p:nvPr/>
          </p:nvGrpSpPr>
          <p:grpSpPr>
            <a:xfrm>
              <a:off x="6848752" y="939834"/>
              <a:ext cx="1704123" cy="2509812"/>
              <a:chOff x="12511421" y="4553760"/>
              <a:chExt cx="2540427" cy="3741512"/>
            </a:xfrm>
          </p:grpSpPr>
          <p:sp>
            <p:nvSpPr>
              <p:cNvPr id="56" name="Freeform 5">
                <a:extLst>
                  <a:ext uri="{FF2B5EF4-FFF2-40B4-BE49-F238E27FC236}">
                    <a16:creationId xmlns:a16="http://schemas.microsoft.com/office/drawing/2014/main" id="{EB4F17D0-059E-4294-8CFB-180D13B7D351}"/>
                  </a:ext>
                </a:extLst>
              </p:cNvPr>
              <p:cNvSpPr>
                <a:spLocks noChangeArrowheads="1"/>
              </p:cNvSpPr>
              <p:nvPr/>
            </p:nvSpPr>
            <p:spPr bwMode="auto">
              <a:xfrm>
                <a:off x="12511421"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3 w 3890"/>
                  <a:gd name="T13" fmla="*/ 3810 h 5258"/>
                  <a:gd name="T14" fmla="*/ 1945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3" y="3810"/>
                    </a:cubicBezTo>
                    <a:lnTo>
                      <a:pt x="1945" y="5257"/>
                    </a:lnTo>
                    <a:lnTo>
                      <a:pt x="2606" y="3810"/>
                    </a:lnTo>
                    <a:lnTo>
                      <a:pt x="2606" y="3810"/>
                    </a:lnTo>
                    <a:cubicBezTo>
                      <a:pt x="3354" y="3537"/>
                      <a:pt x="3889" y="2815"/>
                      <a:pt x="3889" y="1965"/>
                    </a:cubicBezTo>
                  </a:path>
                </a:pathLst>
              </a:custGeom>
              <a:solidFill>
                <a:srgbClr val="FE7050"/>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useBgFill="1">
            <p:nvSpPr>
              <p:cNvPr id="57" name="Freeform 6">
                <a:extLst>
                  <a:ext uri="{FF2B5EF4-FFF2-40B4-BE49-F238E27FC236}">
                    <a16:creationId xmlns:a16="http://schemas.microsoft.com/office/drawing/2014/main" id="{4CA46A37-F123-42B8-B187-19D28FEEBFB9}"/>
                  </a:ext>
                </a:extLst>
              </p:cNvPr>
              <p:cNvSpPr>
                <a:spLocks noChangeArrowheads="1"/>
              </p:cNvSpPr>
              <p:nvPr/>
            </p:nvSpPr>
            <p:spPr bwMode="auto">
              <a:xfrm>
                <a:off x="12803772"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172">
                  <a:defRPr/>
                </a:pPr>
                <a:endParaRPr lang="en-US" sz="3265" kern="0" dirty="0">
                  <a:solidFill>
                    <a:srgbClr val="AAAAAA"/>
                  </a:solidFill>
                  <a:latin typeface="Lato Light" panose="020F0502020204030203" pitchFamily="34" charset="0"/>
                </a:endParaRPr>
              </a:p>
            </p:txBody>
          </p:sp>
          <p:sp>
            <p:nvSpPr>
              <p:cNvPr id="58" name="Freeform 34">
                <a:extLst>
                  <a:ext uri="{FF2B5EF4-FFF2-40B4-BE49-F238E27FC236}">
                    <a16:creationId xmlns:a16="http://schemas.microsoft.com/office/drawing/2014/main" id="{6AE2A257-562D-4801-8E84-F0A653E0D95E}"/>
                  </a:ext>
                </a:extLst>
              </p:cNvPr>
              <p:cNvSpPr>
                <a:spLocks noChangeArrowheads="1"/>
              </p:cNvSpPr>
              <p:nvPr/>
            </p:nvSpPr>
            <p:spPr bwMode="auto">
              <a:xfrm>
                <a:off x="13472002" y="7676008"/>
                <a:ext cx="619264" cy="619264"/>
              </a:xfrm>
              <a:custGeom>
                <a:avLst/>
                <a:gdLst>
                  <a:gd name="T0" fmla="*/ 948 w 949"/>
                  <a:gd name="T1" fmla="*/ 473 h 947"/>
                  <a:gd name="T2" fmla="*/ 948 w 949"/>
                  <a:gd name="T3" fmla="*/ 473 h 947"/>
                  <a:gd name="T4" fmla="*/ 474 w 949"/>
                  <a:gd name="T5" fmla="*/ 0 h 947"/>
                  <a:gd name="T6" fmla="*/ 474 w 949"/>
                  <a:gd name="T7" fmla="*/ 0 h 947"/>
                  <a:gd name="T8" fmla="*/ 0 w 949"/>
                  <a:gd name="T9" fmla="*/ 473 h 947"/>
                  <a:gd name="T10" fmla="*/ 0 w 949"/>
                  <a:gd name="T11" fmla="*/ 473 h 947"/>
                  <a:gd name="T12" fmla="*/ 474 w 949"/>
                  <a:gd name="T13" fmla="*/ 946 h 947"/>
                  <a:gd name="T14" fmla="*/ 474 w 949"/>
                  <a:gd name="T15" fmla="*/ 946 h 947"/>
                  <a:gd name="T16" fmla="*/ 948 w 949"/>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9" h="947">
                    <a:moveTo>
                      <a:pt x="948" y="473"/>
                    </a:moveTo>
                    <a:lnTo>
                      <a:pt x="948" y="473"/>
                    </a:lnTo>
                    <a:cubicBezTo>
                      <a:pt x="948" y="212"/>
                      <a:pt x="736" y="0"/>
                      <a:pt x="474" y="0"/>
                    </a:cubicBezTo>
                    <a:lnTo>
                      <a:pt x="474" y="0"/>
                    </a:lnTo>
                    <a:cubicBezTo>
                      <a:pt x="212" y="0"/>
                      <a:pt x="0" y="212"/>
                      <a:pt x="0" y="473"/>
                    </a:cubicBezTo>
                    <a:lnTo>
                      <a:pt x="0" y="473"/>
                    </a:lnTo>
                    <a:cubicBezTo>
                      <a:pt x="0" y="734"/>
                      <a:pt x="212" y="946"/>
                      <a:pt x="474" y="946"/>
                    </a:cubicBezTo>
                    <a:lnTo>
                      <a:pt x="474" y="946"/>
                    </a:lnTo>
                    <a:cubicBezTo>
                      <a:pt x="736" y="946"/>
                      <a:pt x="948" y="734"/>
                      <a:pt x="948" y="473"/>
                    </a:cubicBezTo>
                  </a:path>
                </a:pathLst>
              </a:custGeom>
              <a:solidFill>
                <a:srgbClr val="FE7050">
                  <a:lumMod val="75000"/>
                </a:srgbClr>
              </a:solidFill>
              <a:ln>
                <a:noFill/>
              </a:ln>
              <a:effectLst/>
            </p:spPr>
            <p:txBody>
              <a:bodyPr wrap="none" anchor="ctr"/>
              <a:lstStyle/>
              <a:p>
                <a:pPr defTabSz="914172">
                  <a:defRPr/>
                </a:pPr>
                <a:endParaRPr lang="en-US" sz="3265" kern="0" dirty="0">
                  <a:solidFill>
                    <a:srgbClr val="AAAAAA"/>
                  </a:solidFill>
                  <a:latin typeface="Lato Light" panose="020F0502020204030203" pitchFamily="34" charset="0"/>
                </a:endParaRPr>
              </a:p>
            </p:txBody>
          </p:sp>
        </p:grpSp>
        <p:pic>
          <p:nvPicPr>
            <p:cNvPr id="2050" name="Picture 2" descr="Download Cartoon Clip Art Transprent Png Free - Cartoon Mountain Clipart Png ,Mountains Transparent Background - free transparent png images - pngaaa.com">
              <a:extLst>
                <a:ext uri="{FF2B5EF4-FFF2-40B4-BE49-F238E27FC236}">
                  <a16:creationId xmlns:a16="http://schemas.microsoft.com/office/drawing/2014/main" id="{1706FA26-44F3-4E8A-A089-61EB97E60AD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647" b="89647" l="1111" r="97667">
                          <a14:foregroundMark x1="46333" y1="35765" x2="46333" y2="35765"/>
                        </a14:backgroundRemoval>
                      </a14:imgEffect>
                    </a14:imgLayer>
                  </a14:imgProps>
                </a:ext>
                <a:ext uri="{28A0092B-C50C-407E-A947-70E740481C1C}">
                  <a14:useLocalDpi xmlns:a14="http://schemas.microsoft.com/office/drawing/2010/main" val="0"/>
                </a:ext>
              </a:extLst>
            </a:blip>
            <a:srcRect/>
            <a:stretch>
              <a:fillRect/>
            </a:stretch>
          </p:blipFill>
          <p:spPr bwMode="auto">
            <a:xfrm>
              <a:off x="7056251" y="1394085"/>
              <a:ext cx="1338242" cy="63194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1E722E46-B52B-4090-9BEE-72BDFC64C2E1}"/>
              </a:ext>
            </a:extLst>
          </p:cNvPr>
          <p:cNvSpPr txBox="1"/>
          <p:nvPr/>
        </p:nvSpPr>
        <p:spPr>
          <a:xfrm>
            <a:off x="66262" y="53013"/>
            <a:ext cx="2213112" cy="584775"/>
          </a:xfrm>
          <a:prstGeom prst="rect">
            <a:avLst/>
          </a:prstGeom>
          <a:solidFill>
            <a:srgbClr val="00B050"/>
          </a:solidFill>
        </p:spPr>
        <p:txBody>
          <a:bodyPr wrap="square" rtlCol="0">
            <a:spAutoFit/>
          </a:bodyPr>
          <a:lstStyle/>
          <a:p>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Địa</a:t>
            </a:r>
            <a:r>
              <a:rPr lang="en-US" sz="3200" dirty="0">
                <a:solidFill>
                  <a:srgbClr val="FFFF00"/>
                </a:solidFill>
                <a:latin typeface="Arial" panose="020B0604020202020204" pitchFamily="34" charset="0"/>
                <a:cs typeface="Arial" panose="020B0604020202020204" pitchFamily="34" charset="0"/>
              </a:rPr>
              <a:t> </a:t>
            </a:r>
            <a:r>
              <a:rPr lang="en-US" sz="3200" dirty="0" err="1">
                <a:solidFill>
                  <a:srgbClr val="FFFF00"/>
                </a:solidFill>
                <a:latin typeface="Arial" panose="020B0604020202020204" pitchFamily="34" charset="0"/>
                <a:cs typeface="Arial" panose="020B0604020202020204" pitchFamily="34" charset="0"/>
              </a:rPr>
              <a:t>hình</a:t>
            </a:r>
            <a:endParaRPr lang="en-US" sz="3200" dirty="0">
              <a:solidFill>
                <a:srgbClr val="FFFF00"/>
              </a:solidFill>
              <a:latin typeface="Arial" panose="020B0604020202020204" pitchFamily="34" charset="0"/>
              <a:cs typeface="Arial" panose="020B0604020202020204" pitchFamily="34" charset="0"/>
            </a:endParaRPr>
          </a:p>
        </p:txBody>
      </p:sp>
      <p:pic>
        <p:nvPicPr>
          <p:cNvPr id="28" name="Picture 27" descr="book9">
            <a:extLst>
              <a:ext uri="{FF2B5EF4-FFF2-40B4-BE49-F238E27FC236}">
                <a16:creationId xmlns:a16="http://schemas.microsoft.com/office/drawing/2014/main" id="{F30A4FA4-BB02-44CE-8879-A88AF4D6BE1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305005" y="-48181"/>
            <a:ext cx="977527" cy="67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1845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ppt_x"/>
                                          </p:val>
                                        </p:tav>
                                        <p:tav tm="100000">
                                          <p:val>
                                            <p:strVal val="#ppt_x"/>
                                          </p:val>
                                        </p:tav>
                                      </p:tavLst>
                                    </p:anim>
                                    <p:anim calcmode="lin" valueType="num">
                                      <p:cBhvr additive="base">
                                        <p:cTn id="2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5" grpId="0" animBg="1"/>
      <p:bldP spid="76" grpId="0" animBg="1"/>
      <p:bldP spid="77" grpId="0" animBg="1"/>
      <p:bldP spid="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0C65E-0303-4E51-8BE9-75546016D574}"/>
              </a:ext>
            </a:extLst>
          </p:cNvPr>
          <p:cNvSpPr txBox="1"/>
          <p:nvPr/>
        </p:nvSpPr>
        <p:spPr>
          <a:xfrm>
            <a:off x="66262" y="53013"/>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Khoáng sản</a:t>
            </a:r>
          </a:p>
        </p:txBody>
      </p:sp>
      <p:sp>
        <p:nvSpPr>
          <p:cNvPr id="3" name="TextBox 2">
            <a:extLst>
              <a:ext uri="{FF2B5EF4-FFF2-40B4-BE49-F238E27FC236}">
                <a16:creationId xmlns:a16="http://schemas.microsoft.com/office/drawing/2014/main" id="{FEAD0EB2-A818-4120-B596-38E257C983D9}"/>
              </a:ext>
            </a:extLst>
          </p:cNvPr>
          <p:cNvSpPr txBox="1"/>
          <p:nvPr/>
        </p:nvSpPr>
        <p:spPr>
          <a:xfrm>
            <a:off x="7272113" y="6488669"/>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4" name="Group 3">
            <a:extLst>
              <a:ext uri="{FF2B5EF4-FFF2-40B4-BE49-F238E27FC236}">
                <a16:creationId xmlns:a16="http://schemas.microsoft.com/office/drawing/2014/main" id="{DC22526E-3142-44AF-8DF5-90D445298EBF}"/>
              </a:ext>
            </a:extLst>
          </p:cNvPr>
          <p:cNvGrpSpPr/>
          <p:nvPr/>
        </p:nvGrpSpPr>
        <p:grpSpPr>
          <a:xfrm>
            <a:off x="5805313" y="0"/>
            <a:ext cx="6364942" cy="6858000"/>
            <a:chOff x="5805312" y="0"/>
            <a:chExt cx="6364942" cy="6858000"/>
          </a:xfrm>
        </p:grpSpPr>
        <p:pic>
          <p:nvPicPr>
            <p:cNvPr id="5" name="Picture 2">
              <a:extLst>
                <a:ext uri="{FF2B5EF4-FFF2-40B4-BE49-F238E27FC236}">
                  <a16:creationId xmlns:a16="http://schemas.microsoft.com/office/drawing/2014/main" id="{40812EF6-5D28-435B-A7A3-9599AD906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1701D9-4D47-4007-8F2C-ADD211C803DC}"/>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
        <p:nvSpPr>
          <p:cNvPr id="7" name="TextBox 6">
            <a:extLst>
              <a:ext uri="{FF2B5EF4-FFF2-40B4-BE49-F238E27FC236}">
                <a16:creationId xmlns:a16="http://schemas.microsoft.com/office/drawing/2014/main" id="{F29D29F7-FE0D-4269-B989-3D87239FBB67}"/>
              </a:ext>
            </a:extLst>
          </p:cNvPr>
          <p:cNvSpPr txBox="1"/>
          <p:nvPr/>
        </p:nvSpPr>
        <p:spPr>
          <a:xfrm>
            <a:off x="176591" y="805311"/>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Nguồn khoáng sản phong phú, trữ lượng lớn</a:t>
            </a:r>
          </a:p>
        </p:txBody>
      </p:sp>
      <p:sp>
        <p:nvSpPr>
          <p:cNvPr id="8" name="TextBox 7">
            <a:extLst>
              <a:ext uri="{FF2B5EF4-FFF2-40B4-BE49-F238E27FC236}">
                <a16:creationId xmlns:a16="http://schemas.microsoft.com/office/drawing/2014/main" id="{6E41462B-727D-43D0-BCEC-BC97AF9A4977}"/>
              </a:ext>
            </a:extLst>
          </p:cNvPr>
          <p:cNvSpPr txBox="1"/>
          <p:nvPr/>
        </p:nvSpPr>
        <p:spPr>
          <a:xfrm>
            <a:off x="66263" y="2077530"/>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Dầu mỏ:</a:t>
            </a:r>
          </a:p>
        </p:txBody>
      </p:sp>
      <p:sp>
        <p:nvSpPr>
          <p:cNvPr id="9" name="TextBox 8">
            <a:extLst>
              <a:ext uri="{FF2B5EF4-FFF2-40B4-BE49-F238E27FC236}">
                <a16:creationId xmlns:a16="http://schemas.microsoft.com/office/drawing/2014/main" id="{1A473D7A-7AB7-41AA-874A-53A7E63433AD}"/>
              </a:ext>
            </a:extLst>
          </p:cNvPr>
          <p:cNvSpPr txBox="1"/>
          <p:nvPr/>
        </p:nvSpPr>
        <p:spPr>
          <a:xfrm>
            <a:off x="66262" y="2634826"/>
            <a:ext cx="5683744"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 Tây Á: vịnh Pec-xich, biển Cax-pi</a:t>
            </a:r>
          </a:p>
        </p:txBody>
      </p:sp>
      <p:sp>
        <p:nvSpPr>
          <p:cNvPr id="10" name="Oval 9">
            <a:extLst>
              <a:ext uri="{FF2B5EF4-FFF2-40B4-BE49-F238E27FC236}">
                <a16:creationId xmlns:a16="http://schemas.microsoft.com/office/drawing/2014/main" id="{361AFC0A-224C-42DE-914F-82A1EFACD13F}"/>
              </a:ext>
            </a:extLst>
          </p:cNvPr>
          <p:cNvSpPr/>
          <p:nvPr/>
        </p:nvSpPr>
        <p:spPr>
          <a:xfrm rot="709809">
            <a:off x="6302950" y="1873412"/>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1CB0DA-56DB-4C5B-99B5-6A47D7696F7B}"/>
              </a:ext>
            </a:extLst>
          </p:cNvPr>
          <p:cNvSpPr/>
          <p:nvPr/>
        </p:nvSpPr>
        <p:spPr>
          <a:xfrm rot="3879106">
            <a:off x="6225788" y="3226768"/>
            <a:ext cx="1418393" cy="369332"/>
          </a:xfrm>
          <a:prstGeom prst="rect">
            <a:avLst/>
          </a:prstGeom>
          <a:noFill/>
        </p:spPr>
        <p:txBody>
          <a:bodyPr wrap="square">
            <a:spAutoFit/>
          </a:bodyPr>
          <a:lstStyle/>
          <a:p>
            <a:r>
              <a:rPr lang="en-US" b="1" dirty="0" err="1">
                <a:solidFill>
                  <a:srgbClr val="1C11AF"/>
                </a:solidFill>
                <a:latin typeface="Arial" panose="020B0604020202020204" pitchFamily="34" charset="0"/>
                <a:cs typeface="Arial" panose="020B0604020202020204" pitchFamily="34" charset="0"/>
              </a:rPr>
              <a:t>Pec-xich</a:t>
            </a:r>
            <a:r>
              <a:rPr lang="en-US" b="1" dirty="0">
                <a:solidFill>
                  <a:srgbClr val="1C11AF"/>
                </a:solidFill>
                <a:latin typeface="Arial" panose="020B0604020202020204" pitchFamily="34" charset="0"/>
                <a:cs typeface="Arial" panose="020B0604020202020204" pitchFamily="34" charset="0"/>
              </a:rPr>
              <a:t> </a:t>
            </a:r>
            <a:endParaRPr lang="en-US" b="1" dirty="0"/>
          </a:p>
        </p:txBody>
      </p:sp>
      <p:sp>
        <p:nvSpPr>
          <p:cNvPr id="12" name="Rectangle 11">
            <a:extLst>
              <a:ext uri="{FF2B5EF4-FFF2-40B4-BE49-F238E27FC236}">
                <a16:creationId xmlns:a16="http://schemas.microsoft.com/office/drawing/2014/main" id="{0DD9D873-B287-4170-A8B4-E949C2F04924}"/>
              </a:ext>
            </a:extLst>
          </p:cNvPr>
          <p:cNvSpPr/>
          <p:nvPr/>
        </p:nvSpPr>
        <p:spPr>
          <a:xfrm rot="17699679">
            <a:off x="6612265" y="1959204"/>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3" name="Oval 12">
            <a:extLst>
              <a:ext uri="{FF2B5EF4-FFF2-40B4-BE49-F238E27FC236}">
                <a16:creationId xmlns:a16="http://schemas.microsoft.com/office/drawing/2014/main" id="{3663515D-DA1D-4FB6-BD05-5D818B751A77}"/>
              </a:ext>
            </a:extLst>
          </p:cNvPr>
          <p:cNvSpPr/>
          <p:nvPr/>
        </p:nvSpPr>
        <p:spPr>
          <a:xfrm rot="4436458">
            <a:off x="9152101" y="3271881"/>
            <a:ext cx="1699029" cy="240730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BAD5C7B-3F0C-4E69-B278-8000DFA5F9B3}"/>
              </a:ext>
            </a:extLst>
          </p:cNvPr>
          <p:cNvSpPr txBox="1"/>
          <p:nvPr/>
        </p:nvSpPr>
        <p:spPr>
          <a:xfrm>
            <a:off x="124519" y="3684567"/>
            <a:ext cx="442022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 Đông Nam Á</a:t>
            </a:r>
          </a:p>
        </p:txBody>
      </p:sp>
      <p:sp>
        <p:nvSpPr>
          <p:cNvPr id="15" name="TextBox 14">
            <a:extLst>
              <a:ext uri="{FF2B5EF4-FFF2-40B4-BE49-F238E27FC236}">
                <a16:creationId xmlns:a16="http://schemas.microsoft.com/office/drawing/2014/main" id="{BC72B8EF-4156-44D7-9CBF-B05E4A55D368}"/>
              </a:ext>
            </a:extLst>
          </p:cNvPr>
          <p:cNvSpPr txBox="1"/>
          <p:nvPr/>
        </p:nvSpPr>
        <p:spPr>
          <a:xfrm>
            <a:off x="66263" y="4310896"/>
            <a:ext cx="5297935"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Than: CN Trung Xi xi-bi-a và khu vực Đông Á</a:t>
            </a:r>
          </a:p>
        </p:txBody>
      </p:sp>
      <p:sp>
        <p:nvSpPr>
          <p:cNvPr id="16" name="TextBox 15">
            <a:extLst>
              <a:ext uri="{FF2B5EF4-FFF2-40B4-BE49-F238E27FC236}">
                <a16:creationId xmlns:a16="http://schemas.microsoft.com/office/drawing/2014/main" id="{42DB6514-6072-4797-8D66-7286161E447A}"/>
              </a:ext>
            </a:extLst>
          </p:cNvPr>
          <p:cNvSpPr txBox="1"/>
          <p:nvPr/>
        </p:nvSpPr>
        <p:spPr>
          <a:xfrm>
            <a:off x="177813" y="5448358"/>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Sắt: Đông Á, Nam Á</a:t>
            </a:r>
          </a:p>
        </p:txBody>
      </p:sp>
      <p:sp>
        <p:nvSpPr>
          <p:cNvPr id="17" name="Rectangle 16">
            <a:extLst>
              <a:ext uri="{FF2B5EF4-FFF2-40B4-BE49-F238E27FC236}">
                <a16:creationId xmlns:a16="http://schemas.microsoft.com/office/drawing/2014/main" id="{651CB0DA-56DB-4C5B-99B5-6A47D7696F7B}"/>
              </a:ext>
            </a:extLst>
          </p:cNvPr>
          <p:cNvSpPr/>
          <p:nvPr/>
        </p:nvSpPr>
        <p:spPr>
          <a:xfrm rot="21096729">
            <a:off x="10023463" y="5290918"/>
            <a:ext cx="1655591" cy="369332"/>
          </a:xfrm>
          <a:prstGeom prst="rect">
            <a:avLst/>
          </a:prstGeom>
          <a:noFill/>
        </p:spPr>
        <p:txBody>
          <a:bodyPr wrap="square">
            <a:spAutoFit/>
          </a:bodyPr>
          <a:lstStyle/>
          <a:p>
            <a:r>
              <a:rPr lang="en-US" b="1" dirty="0" err="1">
                <a:solidFill>
                  <a:srgbClr val="1C11AF"/>
                </a:solidFill>
                <a:latin typeface="Arial" panose="020B0604020202020204" pitchFamily="34" charset="0"/>
                <a:cs typeface="Arial" panose="020B0604020202020204" pitchFamily="34" charset="0"/>
              </a:rPr>
              <a:t>Đông</a:t>
            </a:r>
            <a:r>
              <a:rPr lang="en-US" b="1" dirty="0">
                <a:solidFill>
                  <a:srgbClr val="1C11AF"/>
                </a:solidFill>
                <a:latin typeface="Arial" panose="020B0604020202020204" pitchFamily="34" charset="0"/>
                <a:cs typeface="Arial" panose="020B0604020202020204" pitchFamily="34" charset="0"/>
              </a:rPr>
              <a:t> Nam Á</a:t>
            </a:r>
            <a:endParaRPr lang="en-US" b="1" dirty="0"/>
          </a:p>
        </p:txBody>
      </p:sp>
    </p:spTree>
    <p:extLst>
      <p:ext uri="{BB962C8B-B14F-4D97-AF65-F5344CB8AC3E}">
        <p14:creationId xmlns:p14="http://schemas.microsoft.com/office/powerpoint/2010/main" val="12054989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4"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2" y="53013"/>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 Khoáng sản</a:t>
            </a:r>
          </a:p>
        </p:txBody>
      </p:sp>
      <p:sp>
        <p:nvSpPr>
          <p:cNvPr id="5" name="TextBox 4">
            <a:extLst>
              <a:ext uri="{FF2B5EF4-FFF2-40B4-BE49-F238E27FC236}">
                <a16:creationId xmlns:a16="http://schemas.microsoft.com/office/drawing/2014/main" id="{86026943-4C7C-41DB-B7E6-CD869F8792E2}"/>
              </a:ext>
            </a:extLst>
          </p:cNvPr>
          <p:cNvSpPr txBox="1"/>
          <p:nvPr/>
        </p:nvSpPr>
        <p:spPr>
          <a:xfrm>
            <a:off x="259716" y="1131567"/>
            <a:ext cx="4797287" cy="1569660"/>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Cơ</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sở</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phát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triển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ngành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khai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thác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chế</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biến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và</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xuất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khẩu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khoáng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sản</a:t>
            </a:r>
            <a:endParaRPr lang="en-US" sz="3200" dirty="0">
              <a:solidFill>
                <a:srgbClr val="1C11A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840B474-19E4-4531-9C17-4388C0C8C56F}"/>
              </a:ext>
            </a:extLst>
          </p:cNvPr>
          <p:cNvSpPr txBox="1"/>
          <p:nvPr/>
        </p:nvSpPr>
        <p:spPr>
          <a:xfrm>
            <a:off x="259716" y="2868750"/>
            <a:ext cx="4797287" cy="1569660"/>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Cung cấp nguyên liệu cho các ngành CN: sản xuất ô tô,luyện kim…</a:t>
            </a:r>
          </a:p>
        </p:txBody>
      </p:sp>
      <p:sp>
        <p:nvSpPr>
          <p:cNvPr id="20" name="TextBox 19">
            <a:extLst>
              <a:ext uri="{FF2B5EF4-FFF2-40B4-BE49-F238E27FC236}">
                <a16:creationId xmlns:a16="http://schemas.microsoft.com/office/drawing/2014/main" id="{BE2F6210-5E41-4F7D-B563-2AA42131CA04}"/>
              </a:ext>
            </a:extLst>
          </p:cNvPr>
          <p:cNvSpPr txBox="1"/>
          <p:nvPr/>
        </p:nvSpPr>
        <p:spPr>
          <a:xfrm>
            <a:off x="259716" y="4932189"/>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=&gt; Thúc đẩy sự phát triển KT nhiều quốc gia</a:t>
            </a:r>
          </a:p>
        </p:txBody>
      </p:sp>
      <p:sp>
        <p:nvSpPr>
          <p:cNvPr id="7" name="TextBox 6">
            <a:extLst>
              <a:ext uri="{FF2B5EF4-FFF2-40B4-BE49-F238E27FC236}">
                <a16:creationId xmlns:a16="http://schemas.microsoft.com/office/drawing/2014/main" id="{DC1A09DB-B0D4-4AEB-B470-96A01597902C}"/>
              </a:ext>
            </a:extLst>
          </p:cNvPr>
          <p:cNvSpPr txBox="1"/>
          <p:nvPr/>
        </p:nvSpPr>
        <p:spPr>
          <a:xfrm>
            <a:off x="7272113" y="6488669"/>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nvGrpSpPr>
          <p:cNvPr id="8" name="Group 7">
            <a:extLst>
              <a:ext uri="{FF2B5EF4-FFF2-40B4-BE49-F238E27FC236}">
                <a16:creationId xmlns:a16="http://schemas.microsoft.com/office/drawing/2014/main" id="{58F71839-3C26-41CA-AB5D-02EA30148051}"/>
              </a:ext>
            </a:extLst>
          </p:cNvPr>
          <p:cNvGrpSpPr/>
          <p:nvPr/>
        </p:nvGrpSpPr>
        <p:grpSpPr>
          <a:xfrm>
            <a:off x="5805313" y="0"/>
            <a:ext cx="6364942" cy="6858000"/>
            <a:chOff x="5805312" y="0"/>
            <a:chExt cx="6364942" cy="6858000"/>
          </a:xfrm>
        </p:grpSpPr>
        <p:pic>
          <p:nvPicPr>
            <p:cNvPr id="9" name="Picture 2">
              <a:extLst>
                <a:ext uri="{FF2B5EF4-FFF2-40B4-BE49-F238E27FC236}">
                  <a16:creationId xmlns:a16="http://schemas.microsoft.com/office/drawing/2014/main" id="{88988D4E-3D02-48E0-897D-314CB3420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12" y="0"/>
              <a:ext cx="6364942" cy="6730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550750-CDEA-4160-93F9-F0167E9C67C1}"/>
                </a:ext>
              </a:extLst>
            </p:cNvPr>
            <p:cNvSpPr txBox="1"/>
            <p:nvPr/>
          </p:nvSpPr>
          <p:spPr>
            <a:xfrm>
              <a:off x="7272113" y="6488668"/>
              <a:ext cx="3836135" cy="369332"/>
            </a:xfrm>
            <a:prstGeom prst="rect">
              <a:avLst/>
            </a:prstGeom>
            <a:solidFill>
              <a:schemeClr val="bg1"/>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Hình 5.1.Bản đồ tự nhiên Châu Á</a:t>
              </a:r>
            </a:p>
          </p:txBody>
        </p:sp>
      </p:grpSp>
    </p:spTree>
    <p:extLst>
      <p:ext uri="{BB962C8B-B14F-4D97-AF65-F5344CB8AC3E}">
        <p14:creationId xmlns:p14="http://schemas.microsoft.com/office/powerpoint/2010/main" val="3482384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id="{A9512F2F-F94C-43C7-B659-139037FB2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9" y="76200"/>
            <a:ext cx="552407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_image001%25255B4%25255D">
            <a:extLst>
              <a:ext uri="{FF2B5EF4-FFF2-40B4-BE49-F238E27FC236}">
                <a16:creationId xmlns:a16="http://schemas.microsoft.com/office/drawing/2014/main" id="{D4157619-C1B0-426E-9896-252E65D72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s366037_mo_da_suoi_vien">
            <a:extLst>
              <a:ext uri="{FF2B5EF4-FFF2-40B4-BE49-F238E27FC236}">
                <a16:creationId xmlns:a16="http://schemas.microsoft.com/office/drawing/2014/main" id="{AEF92F75-CB6A-43E6-99F4-70046013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9" y="3581400"/>
            <a:ext cx="55240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a16="http://schemas.microsoft.com/office/drawing/2014/main" id="{C624A304-4C4F-433C-A9B6-F5B89A2123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DCDAE9-0FE1-4901-A7A7-356B5B4A05FA}"/>
              </a:ext>
            </a:extLst>
          </p:cNvPr>
          <p:cNvSpPr/>
          <p:nvPr/>
        </p:nvSpPr>
        <p:spPr>
          <a:xfrm>
            <a:off x="500010"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id="{52A44D56-DF36-448D-9ACC-85C73F2C5B8C}"/>
              </a:ext>
            </a:extLst>
          </p:cNvPr>
          <p:cNvSpPr/>
          <p:nvPr/>
        </p:nvSpPr>
        <p:spPr>
          <a:xfrm>
            <a:off x="0" y="1"/>
            <a:ext cx="12192000" cy="2466428"/>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srgbClr val="F8ECCC"/>
              </a:solidFill>
              <a:latin typeface="Arial"/>
            </a:endParaRPr>
          </a:p>
        </p:txBody>
      </p:sp>
      <p:sp>
        <p:nvSpPr>
          <p:cNvPr id="21" name="Left Brace 20">
            <a:extLst>
              <a:ext uri="{FF2B5EF4-FFF2-40B4-BE49-F238E27FC236}">
                <a16:creationId xmlns:a16="http://schemas.microsoft.com/office/drawing/2014/main" id="{C8BD128E-AA6E-4D40-B259-9E005D3E3B63}"/>
              </a:ext>
            </a:extLst>
          </p:cNvPr>
          <p:cNvSpPr/>
          <p:nvPr/>
        </p:nvSpPr>
        <p:spPr>
          <a:xfrm>
            <a:off x="2483140" y="1633149"/>
            <a:ext cx="551145" cy="2172535"/>
          </a:xfrm>
          <a:prstGeom prst="leftBrace">
            <a:avLst/>
          </a:prstGeom>
          <a:noFill/>
          <a:ln w="9525" cap="flat" cmpd="sng" algn="ctr">
            <a:solidFill>
              <a:srgbClr val="0B8A6E"/>
            </a:solidFill>
            <a:prstDash val="solid"/>
          </a:ln>
          <a:effectLst/>
        </p:spPr>
        <p:txBody>
          <a:bodyPr rtlCol="0" anchor="ctr"/>
          <a:lstStyle/>
          <a:p>
            <a:pPr algn="ctr" defTabSz="1219170">
              <a:defRPr/>
            </a:pPr>
            <a:endParaRPr lang="en-US" sz="3200" kern="0">
              <a:solidFill>
                <a:srgbClr val="2A072F"/>
              </a:solidFill>
              <a:latin typeface="Arial"/>
            </a:endParaRPr>
          </a:p>
        </p:txBody>
      </p:sp>
      <p:sp>
        <p:nvSpPr>
          <p:cNvPr id="19" name="Rectangle: Folded Corner 18">
            <a:extLst>
              <a:ext uri="{FF2B5EF4-FFF2-40B4-BE49-F238E27FC236}">
                <a16:creationId xmlns:a16="http://schemas.microsoft.com/office/drawing/2014/main" id="{A296FA0F-3B4C-452C-8632-2B398E0EE60C}"/>
              </a:ext>
            </a:extLst>
          </p:cNvPr>
          <p:cNvSpPr/>
          <p:nvPr/>
        </p:nvSpPr>
        <p:spPr>
          <a:xfrm>
            <a:off x="35885" y="2296568"/>
            <a:ext cx="2382982" cy="899517"/>
          </a:xfrm>
          <a:prstGeom prst="foldedCorner">
            <a:avLst/>
          </a:prstGeom>
          <a:solidFill>
            <a:schemeClr val="accent2">
              <a:lumMod val="60000"/>
              <a:lumOff val="40000"/>
            </a:schemeClr>
          </a:solidFill>
          <a:ln w="25400" cap="flat" cmpd="sng" algn="ctr">
            <a:noFill/>
            <a:prstDash val="solid"/>
          </a:ln>
          <a:effectLst/>
        </p:spPr>
        <p:txBody>
          <a:bodyPr rtlCol="0" anchor="ctr"/>
          <a:lstStyle/>
          <a:p>
            <a:pPr algn="ctr" defTabSz="914309">
              <a:defRPr/>
            </a:pPr>
            <a:endParaRPr lang="en-US" sz="3200" kern="0">
              <a:solidFill>
                <a:srgbClr val="D1F8F8"/>
              </a:solidFill>
              <a:latin typeface="Arial"/>
            </a:endParaRPr>
          </a:p>
        </p:txBody>
      </p:sp>
      <p:sp>
        <p:nvSpPr>
          <p:cNvPr id="20" name="TextBox 19">
            <a:extLst>
              <a:ext uri="{FF2B5EF4-FFF2-40B4-BE49-F238E27FC236}">
                <a16:creationId xmlns:a16="http://schemas.microsoft.com/office/drawing/2014/main" id="{ABE24D71-0802-4BBE-B812-BF087B2D1BA8}"/>
              </a:ext>
            </a:extLst>
          </p:cNvPr>
          <p:cNvSpPr txBox="1"/>
          <p:nvPr/>
        </p:nvSpPr>
        <p:spPr>
          <a:xfrm>
            <a:off x="-74951" y="2488691"/>
            <a:ext cx="2619783" cy="646331"/>
          </a:xfrm>
          <a:prstGeom prst="rect">
            <a:avLst/>
          </a:prstGeom>
          <a:noFill/>
        </p:spPr>
        <p:txBody>
          <a:bodyPr wrap="square">
            <a:spAutoFit/>
          </a:bodyPr>
          <a:lstStyle/>
          <a:p>
            <a:pPr algn="ctr"/>
            <a:r>
              <a:rPr lang="en-US" sz="3600" b="1" dirty="0" err="1">
                <a:solidFill>
                  <a:srgbClr val="002060"/>
                </a:solidFill>
                <a:latin typeface="Cambria" pitchFamily="18" charset="0"/>
                <a:ea typeface="Cambria" pitchFamily="18" charset="0"/>
              </a:rPr>
              <a:t>Khoáng</a:t>
            </a:r>
            <a:r>
              <a:rPr lang="en-US" sz="3600" b="1" dirty="0">
                <a:solidFill>
                  <a:srgbClr val="002060"/>
                </a:solidFill>
                <a:latin typeface="Cambria" pitchFamily="18" charset="0"/>
                <a:ea typeface="Cambria" pitchFamily="18" charset="0"/>
              </a:rPr>
              <a:t> </a:t>
            </a:r>
            <a:r>
              <a:rPr lang="en-US" sz="3600" b="1" dirty="0" err="1">
                <a:solidFill>
                  <a:srgbClr val="002060"/>
                </a:solidFill>
                <a:latin typeface="Cambria" pitchFamily="18" charset="0"/>
                <a:ea typeface="Cambria" pitchFamily="18" charset="0"/>
              </a:rPr>
              <a:t>sản</a:t>
            </a:r>
            <a:endParaRPr lang="vi-VN" sz="3600" dirty="0">
              <a:solidFill>
                <a:srgbClr val="002060"/>
              </a:solidFill>
              <a:latin typeface="Cambria" pitchFamily="18" charset="0"/>
              <a:ea typeface="Cambria" pitchFamily="18" charset="0"/>
            </a:endParaRPr>
          </a:p>
        </p:txBody>
      </p:sp>
      <p:sp>
        <p:nvSpPr>
          <p:cNvPr id="9" name="TextBox 8">
            <a:extLst>
              <a:ext uri="{FF2B5EF4-FFF2-40B4-BE49-F238E27FC236}">
                <a16:creationId xmlns:a16="http://schemas.microsoft.com/office/drawing/2014/main" id="{C2FC4756-F21F-4E09-8C87-783E8374268C}"/>
              </a:ext>
            </a:extLst>
          </p:cNvPr>
          <p:cNvSpPr txBox="1"/>
          <p:nvPr/>
        </p:nvSpPr>
        <p:spPr>
          <a:xfrm>
            <a:off x="3065488" y="1228637"/>
            <a:ext cx="5438432" cy="1569660"/>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algn="just"/>
            <a:r>
              <a:rPr lang="en-US" sz="3200" b="1" dirty="0">
                <a:solidFill>
                  <a:srgbClr val="000000"/>
                </a:solidFill>
                <a:ea typeface="#9Slide03 Roboto Condensed" panose="02000000000000000000" pitchFamily="2" charset="0"/>
              </a:rPr>
              <a:t>N</a:t>
            </a:r>
            <a:r>
              <a:rPr lang="vi-VN" sz="3200" b="1" i="0" dirty="0">
                <a:solidFill>
                  <a:srgbClr val="000000"/>
                </a:solidFill>
                <a:effectLst/>
                <a:ea typeface="#9Slide03 Roboto Condensed" panose="02000000000000000000" pitchFamily="2" charset="0"/>
              </a:rPr>
              <a:t>guồn khoáng sản rất </a:t>
            </a:r>
            <a:r>
              <a:rPr lang="vi-VN" sz="3200" b="1" i="0" dirty="0">
                <a:solidFill>
                  <a:srgbClr val="E97167"/>
                </a:solidFill>
                <a:effectLst/>
                <a:ea typeface="#9Slide03 Roboto Condensed" panose="02000000000000000000" pitchFamily="2" charset="0"/>
              </a:rPr>
              <a:t>phong phú </a:t>
            </a:r>
            <a:r>
              <a:rPr lang="vi-VN" sz="3200" b="1" i="0" dirty="0">
                <a:solidFill>
                  <a:srgbClr val="000000"/>
                </a:solidFill>
                <a:effectLst/>
                <a:ea typeface="#9Slide03 Roboto Condensed" panose="02000000000000000000" pitchFamily="2" charset="0"/>
              </a:rPr>
              <a:t>và có </a:t>
            </a:r>
            <a:r>
              <a:rPr lang="vi-VN" sz="3200" b="1" i="0" dirty="0">
                <a:solidFill>
                  <a:srgbClr val="E97167"/>
                </a:solidFill>
                <a:effectLst/>
                <a:ea typeface="#9Slide03 Roboto Condensed" panose="02000000000000000000" pitchFamily="2" charset="0"/>
              </a:rPr>
              <a:t>trữ lượng lớn.</a:t>
            </a:r>
            <a:endParaRPr lang="en-US" sz="3200" b="1" i="0" dirty="0">
              <a:solidFill>
                <a:srgbClr val="E97167"/>
              </a:solidFill>
              <a:effectLst/>
              <a:ea typeface="#9Slide03 Roboto Condensed" panose="02000000000000000000" pitchFamily="2" charset="0"/>
            </a:endParaRPr>
          </a:p>
        </p:txBody>
      </p:sp>
      <p:sp>
        <p:nvSpPr>
          <p:cNvPr id="12" name="TextBox 11">
            <a:extLst>
              <a:ext uri="{FF2B5EF4-FFF2-40B4-BE49-F238E27FC236}">
                <a16:creationId xmlns:a16="http://schemas.microsoft.com/office/drawing/2014/main" id="{95DF7FED-9C5C-4C2B-9C3A-2BB0EBD32761}"/>
              </a:ext>
            </a:extLst>
          </p:cNvPr>
          <p:cNvSpPr txBox="1"/>
          <p:nvPr/>
        </p:nvSpPr>
        <p:spPr>
          <a:xfrm>
            <a:off x="3005528" y="3439366"/>
            <a:ext cx="5498392" cy="1569660"/>
          </a:xfrm>
          <a:prstGeom prst="rect">
            <a:avLst/>
          </a:prstGeom>
          <a:solidFill>
            <a:srgbClr val="CCD830"/>
          </a:solidFill>
          <a:scene3d>
            <a:camera prst="orthographicFront"/>
            <a:lightRig rig="threePt" dir="t"/>
          </a:scene3d>
          <a:sp3d>
            <a:bevelT/>
          </a:sp3d>
        </p:spPr>
        <p:txBody>
          <a:bodyPr wrap="square">
            <a:spAutoFit/>
          </a:bodyPr>
          <a:lstStyle/>
          <a:p>
            <a:pPr algn="just"/>
            <a:r>
              <a:rPr lang="en-US" sz="3200" b="1" i="0" dirty="0" err="1">
                <a:solidFill>
                  <a:srgbClr val="000000"/>
                </a:solidFill>
                <a:effectLst/>
                <a:ea typeface="#9Slide03 Roboto Condensed" panose="02000000000000000000" pitchFamily="2" charset="0"/>
              </a:rPr>
              <a:t>Các</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khoáng</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sản</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tiêu</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biểu</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dầu</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mỏ</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khí</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đốt</a:t>
            </a:r>
            <a:r>
              <a:rPr lang="en-US" sz="3200" b="1" i="0" dirty="0">
                <a:solidFill>
                  <a:srgbClr val="000000"/>
                </a:solidFill>
                <a:effectLst/>
                <a:ea typeface="#9Slide03 Roboto Condensed" panose="02000000000000000000" pitchFamily="2" charset="0"/>
              </a:rPr>
              <a:t>, than, </a:t>
            </a:r>
            <a:r>
              <a:rPr lang="en-US" sz="3200" b="1" i="0" dirty="0" err="1">
                <a:solidFill>
                  <a:srgbClr val="000000"/>
                </a:solidFill>
                <a:effectLst/>
                <a:ea typeface="#9Slide03 Roboto Condensed" panose="02000000000000000000" pitchFamily="2" charset="0"/>
              </a:rPr>
              <a:t>sắt</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kim</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loại</a:t>
            </a:r>
            <a:r>
              <a:rPr lang="en-US" sz="3200" b="1" i="0" dirty="0">
                <a:solidFill>
                  <a:srgbClr val="000000"/>
                </a:solidFill>
                <a:effectLst/>
                <a:ea typeface="#9Slide03 Roboto Condensed" panose="02000000000000000000" pitchFamily="2" charset="0"/>
              </a:rPr>
              <a:t> </a:t>
            </a:r>
            <a:r>
              <a:rPr lang="en-US" sz="3200" b="1" i="0" dirty="0" err="1">
                <a:solidFill>
                  <a:srgbClr val="000000"/>
                </a:solidFill>
                <a:effectLst/>
                <a:ea typeface="#9Slide03 Roboto Condensed" panose="02000000000000000000" pitchFamily="2" charset="0"/>
              </a:rPr>
              <a:t>màu</a:t>
            </a:r>
            <a:r>
              <a:rPr lang="en-US" sz="3200" b="1" i="0" dirty="0">
                <a:solidFill>
                  <a:srgbClr val="000000"/>
                </a:solidFill>
                <a:effectLst/>
                <a:ea typeface="#9Slide03 Roboto Condensed" panose="02000000000000000000" pitchFamily="2" charset="0"/>
              </a:rPr>
              <a:t>,…</a:t>
            </a:r>
            <a:endParaRPr lang="en-US" sz="3200" b="1" dirty="0">
              <a:ea typeface="#9Slide03 Roboto Condensed" panose="02000000000000000000" pitchFamily="2" charset="0"/>
            </a:endParaRPr>
          </a:p>
        </p:txBody>
      </p:sp>
      <p:pic>
        <p:nvPicPr>
          <p:cNvPr id="14" name="Picture 13" descr="Ngành dầu khí Thùng dầu tương đương Trống - PNG Tải miễn Phí Thùng png tải  về - Miễn phí trong suốt Lanh png Tải về.">
            <a:extLst>
              <a:ext uri="{FF2B5EF4-FFF2-40B4-BE49-F238E27FC236}">
                <a16:creationId xmlns:a16="http://schemas.microsoft.com/office/drawing/2014/main" id="{ADF596BB-BC8D-48CD-92B6-3F6C25A584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024" l="0" r="100000"/>
                    </a14:imgEffect>
                  </a14:imgLayer>
                </a14:imgProps>
              </a:ext>
              <a:ext uri="{28A0092B-C50C-407E-A947-70E740481C1C}">
                <a14:useLocalDpi xmlns:a14="http://schemas.microsoft.com/office/drawing/2010/main" val="0"/>
              </a:ext>
            </a:extLst>
          </a:blip>
          <a:srcRect/>
          <a:stretch>
            <a:fillRect/>
          </a:stretch>
        </p:blipFill>
        <p:spPr bwMode="auto">
          <a:xfrm>
            <a:off x="134562" y="3805684"/>
            <a:ext cx="1941355" cy="17688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 Than Chứng nhiếp ảnh than đá - than png tải về - Miễn phí trong suốt  Thân png Tải về.">
            <a:extLst>
              <a:ext uri="{FF2B5EF4-FFF2-40B4-BE49-F238E27FC236}">
                <a16:creationId xmlns:a16="http://schemas.microsoft.com/office/drawing/2014/main" id="{8892D7D7-A3E2-46AC-B158-0F44FC61457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4556" r="98667"/>
                    </a14:imgEffect>
                  </a14:imgLayer>
                </a14:imgProps>
              </a:ext>
              <a:ext uri="{28A0092B-C50C-407E-A947-70E740481C1C}">
                <a14:useLocalDpi xmlns:a14="http://schemas.microsoft.com/office/drawing/2010/main" val="0"/>
              </a:ext>
            </a:extLst>
          </a:blip>
          <a:srcRect/>
          <a:stretch>
            <a:fillRect/>
          </a:stretch>
        </p:blipFill>
        <p:spPr bwMode="auto">
          <a:xfrm>
            <a:off x="1105240" y="4931348"/>
            <a:ext cx="2627253" cy="192665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34400" y="1633149"/>
            <a:ext cx="3307080" cy="3076011"/>
            <a:chOff x="8534400" y="1639389"/>
            <a:chExt cx="3307080" cy="2733301"/>
          </a:xfrm>
        </p:grpSpPr>
        <p:sp>
          <p:nvSpPr>
            <p:cNvPr id="2" name="Right Brace 1"/>
            <p:cNvSpPr/>
            <p:nvPr/>
          </p:nvSpPr>
          <p:spPr>
            <a:xfrm>
              <a:off x="8534400" y="1639389"/>
              <a:ext cx="762000" cy="263405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3" name="Flowchart: Predefined Process 2"/>
            <p:cNvSpPr/>
            <p:nvPr/>
          </p:nvSpPr>
          <p:spPr>
            <a:xfrm>
              <a:off x="9296400" y="1689154"/>
              <a:ext cx="2545080" cy="2683536"/>
            </a:xfrm>
            <a:prstGeom prst="flowChartPredefined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C11AF"/>
                  </a:solidFill>
                </a:rPr>
                <a:t>Cung</a:t>
              </a:r>
              <a:r>
                <a:rPr lang="en-US" sz="3200" b="1" dirty="0">
                  <a:solidFill>
                    <a:srgbClr val="1C11AF"/>
                  </a:solidFill>
                </a:rPr>
                <a:t> </a:t>
              </a:r>
              <a:r>
                <a:rPr lang="en-US" sz="3200" b="1" dirty="0" err="1">
                  <a:solidFill>
                    <a:srgbClr val="1C11AF"/>
                  </a:solidFill>
                </a:rPr>
                <a:t>cấp</a:t>
              </a:r>
              <a:r>
                <a:rPr lang="en-US" sz="3200" b="1" dirty="0">
                  <a:solidFill>
                    <a:srgbClr val="1C11AF"/>
                  </a:solidFill>
                </a:rPr>
                <a:t> </a:t>
              </a:r>
              <a:r>
                <a:rPr lang="en-US" sz="3200" b="1" dirty="0" err="1">
                  <a:solidFill>
                    <a:srgbClr val="1C11AF"/>
                  </a:solidFill>
                </a:rPr>
                <a:t>nguyên</a:t>
              </a:r>
              <a:r>
                <a:rPr lang="en-US" sz="3200" b="1" dirty="0">
                  <a:solidFill>
                    <a:srgbClr val="1C11AF"/>
                  </a:solidFill>
                </a:rPr>
                <a:t> </a:t>
              </a:r>
              <a:r>
                <a:rPr lang="en-US" sz="3200" b="1" dirty="0" err="1">
                  <a:solidFill>
                    <a:srgbClr val="1C11AF"/>
                  </a:solidFill>
                </a:rPr>
                <a:t>liệu</a:t>
              </a:r>
              <a:r>
                <a:rPr lang="en-US" sz="3200" b="1" dirty="0">
                  <a:solidFill>
                    <a:srgbClr val="1C11AF"/>
                  </a:solidFill>
                </a:rPr>
                <a:t> </a:t>
              </a:r>
              <a:r>
                <a:rPr lang="en-US" sz="3200" b="1" dirty="0" err="1">
                  <a:solidFill>
                    <a:srgbClr val="1C11AF"/>
                  </a:solidFill>
                </a:rPr>
                <a:t>phát</a:t>
              </a:r>
              <a:r>
                <a:rPr lang="en-US" sz="3200" b="1" dirty="0">
                  <a:solidFill>
                    <a:srgbClr val="1C11AF"/>
                  </a:solidFill>
                </a:rPr>
                <a:t> </a:t>
              </a:r>
              <a:r>
                <a:rPr lang="en-US" sz="3200" b="1" dirty="0" err="1">
                  <a:solidFill>
                    <a:srgbClr val="1C11AF"/>
                  </a:solidFill>
                </a:rPr>
                <a:t>triển</a:t>
              </a:r>
              <a:r>
                <a:rPr lang="en-US" sz="3200" b="1" dirty="0">
                  <a:solidFill>
                    <a:srgbClr val="1C11AF"/>
                  </a:solidFill>
                </a:rPr>
                <a:t> </a:t>
              </a:r>
              <a:r>
                <a:rPr lang="en-US" sz="3200" b="1" dirty="0" err="1">
                  <a:solidFill>
                    <a:srgbClr val="1C11AF"/>
                  </a:solidFill>
                </a:rPr>
                <a:t>công</a:t>
              </a:r>
              <a:r>
                <a:rPr lang="en-US" sz="3200" b="1" dirty="0">
                  <a:solidFill>
                    <a:srgbClr val="1C11AF"/>
                  </a:solidFill>
                </a:rPr>
                <a:t> </a:t>
              </a:r>
              <a:r>
                <a:rPr lang="en-US" sz="3200" b="1" dirty="0" err="1">
                  <a:solidFill>
                    <a:srgbClr val="1C11AF"/>
                  </a:solidFill>
                </a:rPr>
                <a:t>nghiệp</a:t>
              </a:r>
              <a:r>
                <a:rPr lang="en-US" sz="3200" b="1" dirty="0">
                  <a:solidFill>
                    <a:srgbClr val="1C11AF"/>
                  </a:solidFill>
                </a:rPr>
                <a:t> </a:t>
              </a:r>
              <a:r>
                <a:rPr lang="en-US" sz="3200" b="1" dirty="0" err="1">
                  <a:solidFill>
                    <a:srgbClr val="1C11AF"/>
                  </a:solidFill>
                </a:rPr>
                <a:t>đa</a:t>
              </a:r>
              <a:r>
                <a:rPr lang="en-US" sz="3200" b="1" dirty="0">
                  <a:solidFill>
                    <a:srgbClr val="1C11AF"/>
                  </a:solidFill>
                </a:rPr>
                <a:t> </a:t>
              </a:r>
              <a:r>
                <a:rPr lang="en-US" sz="3200" b="1" dirty="0" err="1">
                  <a:solidFill>
                    <a:srgbClr val="1C11AF"/>
                  </a:solidFill>
                </a:rPr>
                <a:t>ngành</a:t>
              </a:r>
              <a:endParaRPr lang="en-US" sz="3200" b="1" dirty="0">
                <a:solidFill>
                  <a:srgbClr val="1C11AF"/>
                </a:solidFill>
              </a:endParaRPr>
            </a:p>
          </p:txBody>
        </p:sp>
      </p:grpSp>
    </p:spTree>
    <p:extLst>
      <p:ext uri="{BB962C8B-B14F-4D97-AF65-F5344CB8AC3E}">
        <p14:creationId xmlns:p14="http://schemas.microsoft.com/office/powerpoint/2010/main" val="10253767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FDD0D6B-8E35-4C06-BB73-CFB2116438E8}"/>
              </a:ext>
            </a:extLst>
          </p:cNvPr>
          <p:cNvSpPr/>
          <p:nvPr/>
        </p:nvSpPr>
        <p:spPr>
          <a:xfrm>
            <a:off x="0" y="-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pic>
        <p:nvPicPr>
          <p:cNvPr id="9" name="Picture 2" descr="Japan clipart architecture japanese, Japan architecture japanese  Transparent FREE for download on WebStockReview 2020">
            <a:extLst>
              <a:ext uri="{FF2B5EF4-FFF2-40B4-BE49-F238E27FC236}">
                <a16:creationId xmlns:a16="http://schemas.microsoft.com/office/drawing/2014/main" id="{9B2C4E14-5808-4D84-B365-AAFB09952A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871" y="1790701"/>
            <a:ext cx="11273861" cy="50673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D011858C-D4DC-4E5F-8F1D-F33635EEA528}"/>
              </a:ext>
            </a:extLst>
          </p:cNvPr>
          <p:cNvSpPr/>
          <p:nvPr/>
        </p:nvSpPr>
        <p:spPr>
          <a:xfrm>
            <a:off x="4610102" y="617121"/>
            <a:ext cx="3238499" cy="928665"/>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FFFF"/>
              </a:solidFill>
              <a:latin typeface="Arial"/>
            </a:endParaRPr>
          </a:p>
        </p:txBody>
      </p:sp>
      <p:sp>
        <p:nvSpPr>
          <p:cNvPr id="13" name="TextBox 12">
            <a:extLst>
              <a:ext uri="{FF2B5EF4-FFF2-40B4-BE49-F238E27FC236}">
                <a16:creationId xmlns:a16="http://schemas.microsoft.com/office/drawing/2014/main" id="{B0D470C0-F610-488C-B212-E265F8D249A8}"/>
              </a:ext>
            </a:extLst>
          </p:cNvPr>
          <p:cNvSpPr txBox="1"/>
          <p:nvPr/>
        </p:nvSpPr>
        <p:spPr>
          <a:xfrm>
            <a:off x="4610100" y="767823"/>
            <a:ext cx="3238501" cy="646331"/>
          </a:xfrm>
          <a:prstGeom prst="rect">
            <a:avLst/>
          </a:prstGeom>
          <a:noFill/>
        </p:spPr>
        <p:txBody>
          <a:bodyPr wrap="square">
            <a:spAutoFit/>
          </a:bodyPr>
          <a:lstStyle/>
          <a:p>
            <a:pPr algn="ctr">
              <a:defRPr/>
            </a:pPr>
            <a:r>
              <a:rPr lang="en-US" altLang="en-US" sz="3600" dirty="0">
                <a:solidFill>
                  <a:srgbClr val="FFFFFF"/>
                </a:solidFill>
                <a:latin typeface="Arial" pitchFamily="34" charset="0"/>
                <a:ea typeface="#9Slide03 Roboto Black" panose="02000000000000000000" pitchFamily="2" charset="0"/>
                <a:cs typeface="Arial" pitchFamily="34" charset="0"/>
              </a:rPr>
              <a:t>NHẬT BẢN</a:t>
            </a:r>
          </a:p>
        </p:txBody>
      </p:sp>
    </p:spTree>
    <p:extLst>
      <p:ext uri="{BB962C8B-B14F-4D97-AF65-F5344CB8AC3E}">
        <p14:creationId xmlns:p14="http://schemas.microsoft.com/office/powerpoint/2010/main" val="2588860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6" y="746030"/>
            <a:ext cx="9132177" cy="769076"/>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LUYỆN TẬP </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4"/>
            <a:ext cx="12192000" cy="6858000"/>
          </a:xfrm>
          <a:prstGeom prst="rect">
            <a:avLst/>
          </a:prstGeom>
          <a:solidFill>
            <a:srgbClr val="92D050"/>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601"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1"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8"/>
            <a:ext cx="6593840" cy="267409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2"/>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5" y="1477923"/>
            <a:ext cx="726496"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4"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6" y="2419542"/>
            <a:ext cx="6425109" cy="2246769"/>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10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hỏi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mỗi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hỏi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đáp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án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10 </a:t>
            </a:r>
            <a:r>
              <a:rPr lang="en-US" sz="2800" b="1" dirty="0" err="1">
                <a:solidFill>
                  <a:schemeClr val="bg1"/>
                </a:solidFill>
                <a:latin typeface="Arial" panose="020B0604020202020204" pitchFamily="34" charset="0"/>
                <a:cs typeface="Arial" panose="020B0604020202020204" pitchFamily="34" charset="0"/>
              </a:rPr>
              <a:t>giây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suy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bạn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nào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tay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sớm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quyền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sai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quyền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bạn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khác</a:t>
            </a:r>
            <a:r>
              <a:rPr lang="en-US" sz="2800" b="1" dirty="0">
                <a:solidFill>
                  <a:schemeClr val="bg1"/>
                </a:solidFill>
                <a:latin typeface="Arial" panose="020B0604020202020204" pitchFamily="34" charset="0"/>
                <a:cs typeface="Arial" panose="020B0604020202020204" pitchFamily="34" charset="0"/>
              </a:rPr>
              <a:t>.</a:t>
            </a:r>
          </a:p>
        </p:txBody>
      </p:sp>
      <p:sp>
        <p:nvSpPr>
          <p:cNvPr id="4" name="Star: 5 Points 3">
            <a:hlinkClick r:id="rId4"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42240" y="1030056"/>
            <a:ext cx="1747520" cy="767437"/>
            <a:chOff x="142240" y="1030056"/>
            <a:chExt cx="1747520" cy="767437"/>
          </a:xfrm>
        </p:grpSpPr>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
          <p:nvSpPr>
            <p:cNvPr id="5" name="4-Point Star 4"/>
            <p:cNvSpPr/>
            <p:nvPr/>
          </p:nvSpPr>
          <p:spPr>
            <a:xfrm>
              <a:off x="252954" y="1159066"/>
              <a:ext cx="388173" cy="486027"/>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Point Star 42"/>
            <p:cNvSpPr/>
            <p:nvPr/>
          </p:nvSpPr>
          <p:spPr>
            <a:xfrm>
              <a:off x="405354" y="1311466"/>
              <a:ext cx="388173" cy="486027"/>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4-Point Star 43"/>
            <p:cNvSpPr/>
            <p:nvPr/>
          </p:nvSpPr>
          <p:spPr>
            <a:xfrm>
              <a:off x="793527" y="1170761"/>
              <a:ext cx="388173" cy="486027"/>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44"/>
            <p:cNvSpPr/>
            <p:nvPr/>
          </p:nvSpPr>
          <p:spPr>
            <a:xfrm>
              <a:off x="1181700" y="1030056"/>
              <a:ext cx="388173" cy="486027"/>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24468" y="146957"/>
            <a:ext cx="8742346" cy="1676857"/>
          </a:xfrm>
          <a:prstGeom prst="roundRect">
            <a:avLst>
              <a:gd name="adj" fmla="val 19706"/>
            </a:avLst>
          </a:prstGeom>
          <a:solidFill>
            <a:srgbClr val="7030A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s-BO"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endParaRPr>
          </a:p>
          <a:p>
            <a:pPr algn="ctr"/>
            <a:r>
              <a:rPr lang="vi-VN" sz="3200" b="1" dirty="0">
                <a:solidFill>
                  <a:schemeClr val="bg1"/>
                </a:solidFill>
                <a:latin typeface="#9Slide03 Roboto Condensed" panose="02000000000000000000" pitchFamily="2" charset="0"/>
                <a:ea typeface="#9Slide03 Roboto Condensed" panose="02000000000000000000" pitchFamily="2" charset="0"/>
              </a:rPr>
              <a:t>Châu Á </a:t>
            </a:r>
            <a:r>
              <a:rPr lang="vi-VN" sz="3200" b="1" u="sng" dirty="0">
                <a:solidFill>
                  <a:schemeClr val="bg1"/>
                </a:solidFill>
                <a:latin typeface="#9Slide03 Roboto Condensed" panose="02000000000000000000" pitchFamily="2" charset="0"/>
                <a:ea typeface="#9Slide03 Roboto Condensed" panose="02000000000000000000" pitchFamily="2" charset="0"/>
              </a:rPr>
              <a:t>không</a:t>
            </a:r>
            <a:r>
              <a:rPr lang="vi-VN" sz="3200" b="1" dirty="0">
                <a:solidFill>
                  <a:schemeClr val="bg1"/>
                </a:solidFill>
                <a:latin typeface="#9Slide03 Roboto Condensed" panose="02000000000000000000" pitchFamily="2" charset="0"/>
                <a:ea typeface="#9Slide03 Roboto Condensed" panose="02000000000000000000" pitchFamily="2" charset="0"/>
              </a:rPr>
              <a:t> tiếp giáp đại dương nào sau đây?</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chemeClr val="accent4">
                  <a:lumMod val="50000"/>
                </a:schemeClr>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46844" y="6231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48262" y="148453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Đại Tây Dương.</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Thái Bình Dương.</a:t>
            </a:r>
          </a:p>
        </p:txBody>
      </p:sp>
      <p:sp>
        <p:nvSpPr>
          <p:cNvPr id="40" name="Rounded Rectangle 39"/>
          <p:cNvSpPr/>
          <p:nvPr/>
        </p:nvSpPr>
        <p:spPr>
          <a:xfrm>
            <a:off x="1101145" y="4828101"/>
            <a:ext cx="10798399" cy="95316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Ấn Độ Dương.</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2800" dirty="0">
                <a:solidFill>
                  <a:schemeClr val="bg1"/>
                </a:solidFill>
                <a:latin typeface="#9Slide03 Roboto Condensed" panose="02000000000000000000" pitchFamily="2" charset="0"/>
                <a:ea typeface="#9Slide03 Roboto Condensed" panose="02000000000000000000" pitchFamily="2" charset="0"/>
              </a:rPr>
              <a:t>Bắc Băng Dương.</a:t>
            </a: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8"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94339" y="1725186"/>
            <a:ext cx="1208690" cy="1208690"/>
          </a:xfrm>
          <a:prstGeom prst="rect">
            <a:avLst/>
          </a:prstGeom>
        </p:spPr>
      </p:pic>
      <p:grpSp>
        <p:nvGrpSpPr>
          <p:cNvPr id="48" name="Group 47"/>
          <p:cNvGrpSpPr/>
          <p:nvPr/>
        </p:nvGrpSpPr>
        <p:grpSpPr>
          <a:xfrm>
            <a:off x="324495" y="2845515"/>
            <a:ext cx="751613" cy="907162"/>
            <a:chOff x="-375807" y="2991330"/>
            <a:chExt cx="751613" cy="907162"/>
          </a:xfrm>
        </p:grpSpPr>
        <p:sp>
          <p:nvSpPr>
            <p:cNvPr id="49" name="Isosceles Triangle 48"/>
            <p:cNvSpPr/>
            <p:nvPr/>
          </p:nvSpPr>
          <p:spPr>
            <a:xfrm rot="5400000">
              <a:off x="-453581" y="3069104"/>
              <a:ext cx="907162" cy="751613"/>
            </a:xfrm>
            <a:prstGeom prst="triangl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50" name="TextBox 49"/>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grpSp>
    </p:spTree>
    <p:custDataLst>
      <p:tags r:id="rId1"/>
    </p:custDataLst>
    <p:extLst>
      <p:ext uri="{BB962C8B-B14F-4D97-AF65-F5344CB8AC3E}">
        <p14:creationId xmlns:p14="http://schemas.microsoft.com/office/powerpoint/2010/main" val="27216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par>
                    <p:cTn id="76" fill="hold">
                      <p:stCondLst>
                        <p:cond delay="indefinite"/>
                      </p:stCondLst>
                      <p:childTnLst>
                        <p:par>
                          <p:cTn id="77" fill="hold">
                            <p:stCondLst>
                              <p:cond delay="0"/>
                            </p:stCondLst>
                            <p:childTnLst>
                              <p:par>
                                <p:cTn id="78" presetID="43" presetClass="entr" presetSubtype="0"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100"/>
                                        <p:tgtEl>
                                          <p:spTgt spid="48"/>
                                        </p:tgtEl>
                                      </p:cBhvr>
                                    </p:animEffect>
                                    <p:anim calcmode="lin" valueType="num">
                                      <p:cBhvr>
                                        <p:cTn id="81" dur="400" fill="hold"/>
                                        <p:tgtEl>
                                          <p:spTgt spid="48"/>
                                        </p:tgtEl>
                                        <p:attrNameLst>
                                          <p:attrName>ppt_x</p:attrName>
                                        </p:attrNameLst>
                                      </p:cBhvr>
                                      <p:tavLst>
                                        <p:tav tm="0">
                                          <p:val>
                                            <p:strVal val="#ppt_x"/>
                                          </p:val>
                                        </p:tav>
                                        <p:tav tm="100000">
                                          <p:val>
                                            <p:strVal val="#ppt_x"/>
                                          </p:val>
                                        </p:tav>
                                      </p:tavLst>
                                    </p:anim>
                                    <p:anim calcmode="lin" valueType="num">
                                      <p:cBhvr>
                                        <p:cTn id="82" dur="400" fill="hold"/>
                                        <p:tgtEl>
                                          <p:spTgt spid="48"/>
                                        </p:tgtEl>
                                        <p:attrNameLst>
                                          <p:attrName>ppt_y</p:attrName>
                                        </p:attrNameLst>
                                      </p:cBhvr>
                                      <p:tavLst>
                                        <p:tav tm="0">
                                          <p:val>
                                            <p:strVal val="#ppt_y+0.31"/>
                                          </p:val>
                                        </p:tav>
                                        <p:tav tm="100000">
                                          <p:val>
                                            <p:strVal val="#ppt_y+0.31"/>
                                          </p:val>
                                        </p:tav>
                                      </p:tavLst>
                                    </p:anim>
                                    <p:anim calcmode="lin" valueType="num">
                                      <p:cBhvr>
                                        <p:cTn id="83" dur="600" decel="50000" fill="hold">
                                          <p:stCondLst>
                                            <p:cond delay="400"/>
                                          </p:stCondLst>
                                        </p:cTn>
                                        <p:tgtEl>
                                          <p:spTgt spid="4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4" dur="600" decel="50000" fill="hold">
                                          <p:stCondLst>
                                            <p:cond delay="400"/>
                                          </p:stCondLst>
                                        </p:cTn>
                                        <p:tgtEl>
                                          <p:spTgt spid="4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5" fill="hold" display="0">
                  <p:stCondLst>
                    <p:cond delay="indefinite"/>
                  </p:stCondLst>
                  <p:endCondLst>
                    <p:cond evt="onStopAudio" delay="0">
                      <p:tgtEl>
                        <p:sldTgt/>
                      </p:tgtEl>
                    </p:cond>
                  </p:endCondLst>
                </p:cTn>
                <p:tgtEl>
                  <p:spTgt spid="16"/>
                </p:tgtEl>
              </p:cMediaNode>
            </p:audio>
            <p:seq concurrent="1" nextAc="seek">
              <p:cTn id="86" restart="whenNotActive" fill="hold" evtFilter="cancelBubble" nodeType="interactiveSeq">
                <p:stCondLst>
                  <p:cond evt="onClick" delay="0">
                    <p:tgtEl>
                      <p:spTgt spid="17"/>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6735" fill="hold"/>
                                        <p:tgtEl>
                                          <p:spTgt spid="18"/>
                                        </p:tgtEl>
                                      </p:cBhvr>
                                    </p:cmd>
                                  </p:childTnLst>
                                </p:cTn>
                              </p:par>
                              <p:par>
                                <p:cTn id="91" presetID="1" presetClass="entr"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xit" presetSubtype="0" fill="hold" grpId="0" nodeType="withEffect">
                                  <p:stCondLst>
                                    <p:cond delay="1000"/>
                                  </p:stCondLst>
                                  <p:childTnLst>
                                    <p:set>
                                      <p:cBhvr>
                                        <p:cTn id="94" dur="1" fill="hold">
                                          <p:stCondLst>
                                            <p:cond delay="0"/>
                                          </p:stCondLst>
                                        </p:cTn>
                                        <p:tgtEl>
                                          <p:spTgt spid="34"/>
                                        </p:tgtEl>
                                        <p:attrNameLst>
                                          <p:attrName>style.visibility</p:attrName>
                                        </p:attrNameLst>
                                      </p:cBhvr>
                                      <p:to>
                                        <p:strVal val="hidden"/>
                                      </p:to>
                                    </p:set>
                                  </p:childTnLst>
                                </p:cTn>
                              </p:par>
                              <p:par>
                                <p:cTn id="95" presetID="21" presetClass="entr" presetSubtype="1" fill="hold" grpId="16"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cTn>
                              </p:par>
                              <p:par>
                                <p:cTn id="98" presetID="1" presetClass="entr" presetSubtype="0" fill="hold" grpId="1" nodeType="withEffect">
                                  <p:stCondLst>
                                    <p:cond delay="100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xit" presetSubtype="0" fill="hold" grpId="0" nodeType="withEffect">
                                  <p:stCondLst>
                                    <p:cond delay="2000"/>
                                  </p:stCondLst>
                                  <p:childTnLst>
                                    <p:set>
                                      <p:cBhvr>
                                        <p:cTn id="101" dur="1" fill="hold">
                                          <p:stCondLst>
                                            <p:cond delay="0"/>
                                          </p:stCondLst>
                                        </p:cTn>
                                        <p:tgtEl>
                                          <p:spTgt spid="33"/>
                                        </p:tgtEl>
                                        <p:attrNameLst>
                                          <p:attrName>style.visibility</p:attrName>
                                        </p:attrNameLst>
                                      </p:cBhvr>
                                      <p:to>
                                        <p:strVal val="hidden"/>
                                      </p:to>
                                    </p:set>
                                  </p:childTnLst>
                                </p:cTn>
                              </p:par>
                              <p:par>
                                <p:cTn id="102" presetID="21" presetClass="entr" presetSubtype="1" fill="hold" grpId="1" nodeType="withEffect">
                                  <p:stCondLst>
                                    <p:cond delay="1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2000"/>
                                  </p:stCondLst>
                                  <p:childTnLst>
                                    <p:set>
                                      <p:cBhvr>
                                        <p:cTn id="106" dur="1" fill="hold">
                                          <p:stCondLst>
                                            <p:cond delay="0"/>
                                          </p:stCondLst>
                                        </p:cTn>
                                        <p:tgtEl>
                                          <p:spTgt spid="32"/>
                                        </p:tgtEl>
                                        <p:attrNameLst>
                                          <p:attrName>style.visibility</p:attrName>
                                        </p:attrNameLst>
                                      </p:cBhvr>
                                      <p:to>
                                        <p:strVal val="visible"/>
                                      </p:to>
                                    </p:set>
                                  </p:childTnLst>
                                </p:cTn>
                              </p:par>
                              <p:par>
                                <p:cTn id="107" presetID="1" presetClass="exit" presetSubtype="0" fill="hold" grpId="0" nodeType="withEffect">
                                  <p:stCondLst>
                                    <p:cond delay="3000"/>
                                  </p:stCondLst>
                                  <p:childTnLst>
                                    <p:set>
                                      <p:cBhvr>
                                        <p:cTn id="108" dur="1" fill="hold">
                                          <p:stCondLst>
                                            <p:cond delay="0"/>
                                          </p:stCondLst>
                                        </p:cTn>
                                        <p:tgtEl>
                                          <p:spTgt spid="32"/>
                                        </p:tgtEl>
                                        <p:attrNameLst>
                                          <p:attrName>style.visibility</p:attrName>
                                        </p:attrNameLst>
                                      </p:cBhvr>
                                      <p:to>
                                        <p:strVal val="hidden"/>
                                      </p:to>
                                    </p:set>
                                  </p:childTnLst>
                                </p:cTn>
                              </p:par>
                              <p:par>
                                <p:cTn id="109" presetID="21" presetClass="entr" presetSubtype="1" fill="hold" grpId="3" nodeType="withEffect">
                                  <p:stCondLst>
                                    <p:cond delay="2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3000"/>
                                  </p:stCondLst>
                                  <p:childTnLst>
                                    <p:set>
                                      <p:cBhvr>
                                        <p:cTn id="113" dur="1" fill="hold">
                                          <p:stCondLst>
                                            <p:cond delay="0"/>
                                          </p:stCondLst>
                                        </p:cTn>
                                        <p:tgtEl>
                                          <p:spTgt spid="31"/>
                                        </p:tgtEl>
                                        <p:attrNameLst>
                                          <p:attrName>style.visibility</p:attrName>
                                        </p:attrNameLst>
                                      </p:cBhvr>
                                      <p:to>
                                        <p:strVal val="visible"/>
                                      </p:to>
                                    </p:set>
                                  </p:childTnLst>
                                </p:cTn>
                              </p:par>
                              <p:par>
                                <p:cTn id="114" presetID="1" presetClass="exit" presetSubtype="0" fill="hold" grpId="0" nodeType="withEffect">
                                  <p:stCondLst>
                                    <p:cond delay="4000"/>
                                  </p:stCondLst>
                                  <p:childTnLst>
                                    <p:set>
                                      <p:cBhvr>
                                        <p:cTn id="115" dur="1" fill="hold">
                                          <p:stCondLst>
                                            <p:cond delay="0"/>
                                          </p:stCondLst>
                                        </p:cTn>
                                        <p:tgtEl>
                                          <p:spTgt spid="31"/>
                                        </p:tgtEl>
                                        <p:attrNameLst>
                                          <p:attrName>style.visibility</p:attrName>
                                        </p:attrNameLst>
                                      </p:cBhvr>
                                      <p:to>
                                        <p:strVal val="hidden"/>
                                      </p:to>
                                    </p:set>
                                  </p:childTnLst>
                                </p:cTn>
                              </p:par>
                              <p:par>
                                <p:cTn id="116" presetID="21" presetClass="entr" presetSubtype="1" fill="hold" grpId="4" nodeType="withEffect">
                                  <p:stCondLst>
                                    <p:cond delay="3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400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grpId="0" nodeType="withEffect">
                                  <p:stCondLst>
                                    <p:cond delay="5000"/>
                                  </p:stCondLst>
                                  <p:childTnLst>
                                    <p:set>
                                      <p:cBhvr>
                                        <p:cTn id="122" dur="1" fill="hold">
                                          <p:stCondLst>
                                            <p:cond delay="0"/>
                                          </p:stCondLst>
                                        </p:cTn>
                                        <p:tgtEl>
                                          <p:spTgt spid="30"/>
                                        </p:tgtEl>
                                        <p:attrNameLst>
                                          <p:attrName>style.visibility</p:attrName>
                                        </p:attrNameLst>
                                      </p:cBhvr>
                                      <p:to>
                                        <p:strVal val="hidden"/>
                                      </p:to>
                                    </p:set>
                                  </p:childTnLst>
                                </p:cTn>
                              </p:par>
                              <p:par>
                                <p:cTn id="123" presetID="21" presetClass="entr" presetSubtype="1" fill="hold" grpId="5" nodeType="withEffect">
                                  <p:stCondLst>
                                    <p:cond delay="4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5000"/>
                                  </p:stCondLst>
                                  <p:childTnLst>
                                    <p:set>
                                      <p:cBhvr>
                                        <p:cTn id="127" dur="1" fill="hold">
                                          <p:stCondLst>
                                            <p:cond delay="0"/>
                                          </p:stCondLst>
                                        </p:cTn>
                                        <p:tgtEl>
                                          <p:spTgt spid="29"/>
                                        </p:tgtEl>
                                        <p:attrNameLst>
                                          <p:attrName>style.visibility</p:attrName>
                                        </p:attrNameLst>
                                      </p:cBhvr>
                                      <p:to>
                                        <p:strVal val="visible"/>
                                      </p:to>
                                    </p:set>
                                  </p:childTnLst>
                                </p:cTn>
                              </p:par>
                              <p:par>
                                <p:cTn id="128" presetID="1" presetClass="exit" presetSubtype="0" fill="hold" grpId="0" nodeType="withEffect">
                                  <p:stCondLst>
                                    <p:cond delay="6000"/>
                                  </p:stCondLst>
                                  <p:childTnLst>
                                    <p:set>
                                      <p:cBhvr>
                                        <p:cTn id="129" dur="1" fill="hold">
                                          <p:stCondLst>
                                            <p:cond delay="0"/>
                                          </p:stCondLst>
                                        </p:cTn>
                                        <p:tgtEl>
                                          <p:spTgt spid="29"/>
                                        </p:tgtEl>
                                        <p:attrNameLst>
                                          <p:attrName>style.visibility</p:attrName>
                                        </p:attrNameLst>
                                      </p:cBhvr>
                                      <p:to>
                                        <p:strVal val="hidden"/>
                                      </p:to>
                                    </p:set>
                                  </p:childTnLst>
                                </p:cTn>
                              </p:par>
                              <p:par>
                                <p:cTn id="130" presetID="21" presetClass="entr" presetSubtype="1" fill="hold" grpId="6" nodeType="withEffect">
                                  <p:stCondLst>
                                    <p:cond delay="5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6000"/>
                                  </p:stCondLst>
                                  <p:childTnLst>
                                    <p:set>
                                      <p:cBhvr>
                                        <p:cTn id="134" dur="1" fill="hold">
                                          <p:stCondLst>
                                            <p:cond delay="0"/>
                                          </p:stCondLst>
                                        </p:cTn>
                                        <p:tgtEl>
                                          <p:spTgt spid="28"/>
                                        </p:tgtEl>
                                        <p:attrNameLst>
                                          <p:attrName>style.visibility</p:attrName>
                                        </p:attrNameLst>
                                      </p:cBhvr>
                                      <p:to>
                                        <p:strVal val="visible"/>
                                      </p:to>
                                    </p:set>
                                  </p:childTnLst>
                                </p:cTn>
                              </p:par>
                              <p:par>
                                <p:cTn id="135" presetID="1" presetClass="exit" presetSubtype="0" fill="hold" grpId="0" nodeType="withEffect">
                                  <p:stCondLst>
                                    <p:cond delay="7000"/>
                                  </p:stCondLst>
                                  <p:childTnLst>
                                    <p:set>
                                      <p:cBhvr>
                                        <p:cTn id="136" dur="1" fill="hold">
                                          <p:stCondLst>
                                            <p:cond delay="0"/>
                                          </p:stCondLst>
                                        </p:cTn>
                                        <p:tgtEl>
                                          <p:spTgt spid="28"/>
                                        </p:tgtEl>
                                        <p:attrNameLst>
                                          <p:attrName>style.visibility</p:attrName>
                                        </p:attrNameLst>
                                      </p:cBhvr>
                                      <p:to>
                                        <p:strVal val="hidden"/>
                                      </p:to>
                                    </p:set>
                                  </p:childTnLst>
                                </p:cTn>
                              </p:par>
                              <p:par>
                                <p:cTn id="137" presetID="21" presetClass="entr" presetSubtype="1" fill="hold" grpId="7" nodeType="withEffect">
                                  <p:stCondLst>
                                    <p:cond delay="6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7000"/>
                                  </p:stCondLst>
                                  <p:childTnLst>
                                    <p:set>
                                      <p:cBhvr>
                                        <p:cTn id="141" dur="1" fill="hold">
                                          <p:stCondLst>
                                            <p:cond delay="0"/>
                                          </p:stCondLst>
                                        </p:cTn>
                                        <p:tgtEl>
                                          <p:spTgt spid="27"/>
                                        </p:tgtEl>
                                        <p:attrNameLst>
                                          <p:attrName>style.visibility</p:attrName>
                                        </p:attrNameLst>
                                      </p:cBhvr>
                                      <p:to>
                                        <p:strVal val="visible"/>
                                      </p:to>
                                    </p:set>
                                  </p:childTnLst>
                                </p:cTn>
                              </p:par>
                              <p:par>
                                <p:cTn id="142" presetID="1" presetClass="exit" presetSubtype="0" fill="hold" grpId="0" nodeType="withEffect">
                                  <p:stCondLst>
                                    <p:cond delay="8000"/>
                                  </p:stCondLst>
                                  <p:childTnLst>
                                    <p:set>
                                      <p:cBhvr>
                                        <p:cTn id="143" dur="1" fill="hold">
                                          <p:stCondLst>
                                            <p:cond delay="0"/>
                                          </p:stCondLst>
                                        </p:cTn>
                                        <p:tgtEl>
                                          <p:spTgt spid="27"/>
                                        </p:tgtEl>
                                        <p:attrNameLst>
                                          <p:attrName>style.visibility</p:attrName>
                                        </p:attrNameLst>
                                      </p:cBhvr>
                                      <p:to>
                                        <p:strVal val="hidden"/>
                                      </p:to>
                                    </p:set>
                                  </p:childTnLst>
                                </p:cTn>
                              </p:par>
                              <p:par>
                                <p:cTn id="144" presetID="21" presetClass="entr" presetSubtype="1" fill="hold" grpId="8" nodeType="withEffect">
                                  <p:stCondLst>
                                    <p:cond delay="7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8000"/>
                                  </p:stCondLst>
                                  <p:childTnLst>
                                    <p:set>
                                      <p:cBhvr>
                                        <p:cTn id="148" dur="1" fill="hold">
                                          <p:stCondLst>
                                            <p:cond delay="0"/>
                                          </p:stCondLst>
                                        </p:cTn>
                                        <p:tgtEl>
                                          <p:spTgt spid="26"/>
                                        </p:tgtEl>
                                        <p:attrNameLst>
                                          <p:attrName>style.visibility</p:attrName>
                                        </p:attrNameLst>
                                      </p:cBhvr>
                                      <p:to>
                                        <p:strVal val="visible"/>
                                      </p:to>
                                    </p:set>
                                  </p:childTnLst>
                                </p:cTn>
                              </p:par>
                              <p:par>
                                <p:cTn id="149" presetID="1" presetClass="exit" presetSubtype="0" fill="hold" grpId="0" nodeType="withEffect">
                                  <p:stCondLst>
                                    <p:cond delay="9000"/>
                                  </p:stCondLst>
                                  <p:childTnLst>
                                    <p:set>
                                      <p:cBhvr>
                                        <p:cTn id="150" dur="1" fill="hold">
                                          <p:stCondLst>
                                            <p:cond delay="0"/>
                                          </p:stCondLst>
                                        </p:cTn>
                                        <p:tgtEl>
                                          <p:spTgt spid="26"/>
                                        </p:tgtEl>
                                        <p:attrNameLst>
                                          <p:attrName>style.visibility</p:attrName>
                                        </p:attrNameLst>
                                      </p:cBhvr>
                                      <p:to>
                                        <p:strVal val="hidden"/>
                                      </p:to>
                                    </p:set>
                                  </p:childTnLst>
                                </p:cTn>
                              </p:par>
                              <p:par>
                                <p:cTn id="151" presetID="21" presetClass="entr" presetSubtype="1" fill="hold" grpId="2" nodeType="withEffect">
                                  <p:stCondLst>
                                    <p:cond delay="8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9000"/>
                                  </p:stCondLst>
                                  <p:childTnLst>
                                    <p:set>
                                      <p:cBhvr>
                                        <p:cTn id="155" dur="1" fill="hold">
                                          <p:stCondLst>
                                            <p:cond delay="0"/>
                                          </p:stCondLst>
                                        </p:cTn>
                                        <p:tgtEl>
                                          <p:spTgt spid="25"/>
                                        </p:tgtEl>
                                        <p:attrNameLst>
                                          <p:attrName>style.visibility</p:attrName>
                                        </p:attrNameLst>
                                      </p:cBhvr>
                                      <p:to>
                                        <p:strVal val="visible"/>
                                      </p:to>
                                    </p:set>
                                  </p:childTnLst>
                                </p:cTn>
                              </p:par>
                              <p:par>
                                <p:cTn id="156" presetID="1" presetClass="exit" presetSubtype="0" fill="hold" grpId="0" nodeType="withEffect">
                                  <p:stCondLst>
                                    <p:cond delay="10000"/>
                                  </p:stCondLst>
                                  <p:childTnLst>
                                    <p:set>
                                      <p:cBhvr>
                                        <p:cTn id="157" dur="1" fill="hold">
                                          <p:stCondLst>
                                            <p:cond delay="0"/>
                                          </p:stCondLst>
                                        </p:cTn>
                                        <p:tgtEl>
                                          <p:spTgt spid="25"/>
                                        </p:tgtEl>
                                        <p:attrNameLst>
                                          <p:attrName>style.visibility</p:attrName>
                                        </p:attrNameLst>
                                      </p:cBhvr>
                                      <p:to>
                                        <p:strVal val="hidden"/>
                                      </p:to>
                                    </p:set>
                                  </p:childTnLst>
                                </p:cTn>
                              </p:par>
                              <p:par>
                                <p:cTn id="158" presetID="21" presetClass="entr" presetSubtype="1" fill="hold" grpId="10" nodeType="withEffect">
                                  <p:stCondLst>
                                    <p:cond delay="9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0000"/>
                                  </p:stCondLst>
                                  <p:childTnLst>
                                    <p:set>
                                      <p:cBhvr>
                                        <p:cTn id="162" dur="1" fill="hold">
                                          <p:stCondLst>
                                            <p:cond delay="0"/>
                                          </p:stCondLst>
                                        </p:cTn>
                                        <p:tgtEl>
                                          <p:spTgt spid="24"/>
                                        </p:tgtEl>
                                        <p:attrNameLst>
                                          <p:attrName>style.visibility</p:attrName>
                                        </p:attrNameLst>
                                      </p:cBhvr>
                                      <p:to>
                                        <p:strVal val="visible"/>
                                      </p:to>
                                    </p:set>
                                  </p:childTnLst>
                                </p:cTn>
                              </p:par>
                              <p:par>
                                <p:cTn id="163" presetID="1" presetClass="exit" presetSubtype="0" fill="hold" grpId="0" nodeType="withEffect">
                                  <p:stCondLst>
                                    <p:cond delay="11000"/>
                                  </p:stCondLst>
                                  <p:childTnLst>
                                    <p:set>
                                      <p:cBhvr>
                                        <p:cTn id="164" dur="1" fill="hold">
                                          <p:stCondLst>
                                            <p:cond delay="0"/>
                                          </p:stCondLst>
                                        </p:cTn>
                                        <p:tgtEl>
                                          <p:spTgt spid="24"/>
                                        </p:tgtEl>
                                        <p:attrNameLst>
                                          <p:attrName>style.visibility</p:attrName>
                                        </p:attrNameLst>
                                      </p:cBhvr>
                                      <p:to>
                                        <p:strVal val="hidden"/>
                                      </p:to>
                                    </p:set>
                                  </p:childTnLst>
                                </p:cTn>
                              </p:par>
                              <p:par>
                                <p:cTn id="165" presetID="21" presetClass="entr" presetSubtype="1" fill="hold" grpId="11" nodeType="withEffect">
                                  <p:stCondLst>
                                    <p:cond delay="10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1000"/>
                                  </p:stCondLst>
                                  <p:childTnLst>
                                    <p:set>
                                      <p:cBhvr>
                                        <p:cTn id="169" dur="1" fill="hold">
                                          <p:stCondLst>
                                            <p:cond delay="0"/>
                                          </p:stCondLst>
                                        </p:cTn>
                                        <p:tgtEl>
                                          <p:spTgt spid="23"/>
                                        </p:tgtEl>
                                        <p:attrNameLst>
                                          <p:attrName>style.visibility</p:attrName>
                                        </p:attrNameLst>
                                      </p:cBhvr>
                                      <p:to>
                                        <p:strVal val="visible"/>
                                      </p:to>
                                    </p:set>
                                  </p:childTnLst>
                                </p:cTn>
                              </p:par>
                              <p:par>
                                <p:cTn id="170" presetID="1" presetClass="exit" presetSubtype="0" fill="hold" grpId="0" nodeType="withEffect">
                                  <p:stCondLst>
                                    <p:cond delay="12000"/>
                                  </p:stCondLst>
                                  <p:childTnLst>
                                    <p:set>
                                      <p:cBhvr>
                                        <p:cTn id="171" dur="1" fill="hold">
                                          <p:stCondLst>
                                            <p:cond delay="0"/>
                                          </p:stCondLst>
                                        </p:cTn>
                                        <p:tgtEl>
                                          <p:spTgt spid="23"/>
                                        </p:tgtEl>
                                        <p:attrNameLst>
                                          <p:attrName>style.visibility</p:attrName>
                                        </p:attrNameLst>
                                      </p:cBhvr>
                                      <p:to>
                                        <p:strVal val="hidden"/>
                                      </p:to>
                                    </p:set>
                                  </p:childTnLst>
                                </p:cTn>
                              </p:par>
                              <p:par>
                                <p:cTn id="172" presetID="21" presetClass="entr" presetSubtype="1" fill="hold" grpId="12" nodeType="withEffect">
                                  <p:stCondLst>
                                    <p:cond delay="11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2000"/>
                                  </p:stCondLst>
                                  <p:childTnLst>
                                    <p:set>
                                      <p:cBhvr>
                                        <p:cTn id="176" dur="1" fill="hold">
                                          <p:stCondLst>
                                            <p:cond delay="0"/>
                                          </p:stCondLst>
                                        </p:cTn>
                                        <p:tgtEl>
                                          <p:spTgt spid="22"/>
                                        </p:tgtEl>
                                        <p:attrNameLst>
                                          <p:attrName>style.visibility</p:attrName>
                                        </p:attrNameLst>
                                      </p:cBhvr>
                                      <p:to>
                                        <p:strVal val="visible"/>
                                      </p:to>
                                    </p:set>
                                  </p:childTnLst>
                                </p:cTn>
                              </p:par>
                              <p:par>
                                <p:cTn id="177" presetID="1" presetClass="exit" presetSubtype="0" fill="hold" grpId="0" nodeType="withEffect">
                                  <p:stCondLst>
                                    <p:cond delay="13000"/>
                                  </p:stCondLst>
                                  <p:childTnLst>
                                    <p:set>
                                      <p:cBhvr>
                                        <p:cTn id="178" dur="1" fill="hold">
                                          <p:stCondLst>
                                            <p:cond delay="0"/>
                                          </p:stCondLst>
                                        </p:cTn>
                                        <p:tgtEl>
                                          <p:spTgt spid="22"/>
                                        </p:tgtEl>
                                        <p:attrNameLst>
                                          <p:attrName>style.visibility</p:attrName>
                                        </p:attrNameLst>
                                      </p:cBhvr>
                                      <p:to>
                                        <p:strVal val="hidden"/>
                                      </p:to>
                                    </p:set>
                                  </p:childTnLst>
                                </p:cTn>
                              </p:par>
                              <p:par>
                                <p:cTn id="179" presetID="21" presetClass="entr" presetSubtype="1" fill="hold" grpId="13" nodeType="withEffect">
                                  <p:stCondLst>
                                    <p:cond delay="12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3000"/>
                                  </p:stCondLst>
                                  <p:childTnLst>
                                    <p:set>
                                      <p:cBhvr>
                                        <p:cTn id="183" dur="1" fill="hold">
                                          <p:stCondLst>
                                            <p:cond delay="0"/>
                                          </p:stCondLst>
                                        </p:cTn>
                                        <p:tgtEl>
                                          <p:spTgt spid="21"/>
                                        </p:tgtEl>
                                        <p:attrNameLst>
                                          <p:attrName>style.visibility</p:attrName>
                                        </p:attrNameLst>
                                      </p:cBhvr>
                                      <p:to>
                                        <p:strVal val="visible"/>
                                      </p:to>
                                    </p:set>
                                  </p:childTnLst>
                                </p:cTn>
                              </p:par>
                              <p:par>
                                <p:cTn id="184" presetID="1" presetClass="exit" presetSubtype="0" fill="hold" grpId="0" nodeType="withEffect">
                                  <p:stCondLst>
                                    <p:cond delay="14000"/>
                                  </p:stCondLst>
                                  <p:childTnLst>
                                    <p:set>
                                      <p:cBhvr>
                                        <p:cTn id="185" dur="1" fill="hold">
                                          <p:stCondLst>
                                            <p:cond delay="0"/>
                                          </p:stCondLst>
                                        </p:cTn>
                                        <p:tgtEl>
                                          <p:spTgt spid="21"/>
                                        </p:tgtEl>
                                        <p:attrNameLst>
                                          <p:attrName>style.visibility</p:attrName>
                                        </p:attrNameLst>
                                      </p:cBhvr>
                                      <p:to>
                                        <p:strVal val="hidden"/>
                                      </p:to>
                                    </p:set>
                                  </p:childTnLst>
                                </p:cTn>
                              </p:par>
                              <p:par>
                                <p:cTn id="186" presetID="21" presetClass="entr" presetSubtype="1" fill="hold" grpId="14" nodeType="withEffect">
                                  <p:stCondLst>
                                    <p:cond delay="13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p:cTn display="0" masterRel="sameClick">
                                          <p:stCondLst>
                                            <p:cond evt="begin" delay="0">
                                              <p:tn val="186"/>
                                            </p:cond>
                                          </p:stCondLst>
                                          <p:endCondLst>
                                            <p:cond evt="onStopAudio" delay="0">
                                              <p:tgtEl>
                                                <p:sldTgt/>
                                              </p:tgtEl>
                                            </p:cond>
                                          </p:endCondLst>
                                        </p:cTn>
                                        <p:tgtEl>
                                          <p:sndTgt r:embed="rId8" name="coin.wav"/>
                                        </p:tgtEl>
                                      </p:cMediaNode>
                                    </p:audio>
                                  </p:subTnLst>
                                </p:cTn>
                              </p:par>
                              <p:par>
                                <p:cTn id="189" presetID="1" presetClass="entr" presetSubtype="0" fill="hold" grpId="1" nodeType="withEffect">
                                  <p:stCondLst>
                                    <p:cond delay="14000"/>
                                  </p:stCondLst>
                                  <p:childTnLst>
                                    <p:set>
                                      <p:cBhvr>
                                        <p:cTn id="190" dur="1" fill="hold">
                                          <p:stCondLst>
                                            <p:cond delay="0"/>
                                          </p:stCondLst>
                                        </p:cTn>
                                        <p:tgtEl>
                                          <p:spTgt spid="20"/>
                                        </p:tgtEl>
                                        <p:attrNameLst>
                                          <p:attrName>style.visibility</p:attrName>
                                        </p:attrNameLst>
                                      </p:cBhvr>
                                      <p:to>
                                        <p:strVal val="visible"/>
                                      </p:to>
                                    </p:set>
                                  </p:childTnLst>
                                </p:cTn>
                              </p:par>
                              <p:par>
                                <p:cTn id="191" presetID="1" presetClass="exit" presetSubtype="0" fill="hold" grpId="0" nodeType="withEffect">
                                  <p:stCondLst>
                                    <p:cond delay="15000"/>
                                  </p:stCondLst>
                                  <p:childTnLst>
                                    <p:set>
                                      <p:cBhvr>
                                        <p:cTn id="192"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8" name="coin.wav"/>
                                        </p:tgtEl>
                                      </p:cMediaNode>
                                    </p:audio>
                                  </p:subTnLst>
                                </p:cTn>
                              </p:par>
                              <p:par>
                                <p:cTn id="193" presetID="21" presetClass="entr" presetSubtype="1" fill="hold" grpId="9" nodeType="withEffect">
                                  <p:stCondLst>
                                    <p:cond delay="14000"/>
                                  </p:stCondLst>
                                  <p:childTnLst>
                                    <p:set>
                                      <p:cBhvr>
                                        <p:cTn id="194" dur="1" fill="hold">
                                          <p:stCondLst>
                                            <p:cond delay="0"/>
                                          </p:stCondLst>
                                        </p:cTn>
                                        <p:tgtEl>
                                          <p:spTgt spid="35"/>
                                        </p:tgtEl>
                                        <p:attrNameLst>
                                          <p:attrName>style.visibility</p:attrName>
                                        </p:attrNameLst>
                                      </p:cBhvr>
                                      <p:to>
                                        <p:strVal val="visible"/>
                                      </p:to>
                                    </p:set>
                                    <p:animEffect transition="in" filter="wheel(1)">
                                      <p:cBhvr>
                                        <p:cTn id="195" dur="1000"/>
                                        <p:tgtEl>
                                          <p:spTgt spid="35"/>
                                        </p:tgtEl>
                                      </p:cBhvr>
                                    </p:animEffect>
                                  </p:childTnLst>
                                  <p:subTnLst>
                                    <p:audio>
                                      <p:cMediaNode vol="100000">
                                        <p:cTn display="0" masterRel="sameClick">
                                          <p:stCondLst>
                                            <p:cond evt="begin" delay="0">
                                              <p:tn val="193"/>
                                            </p:cond>
                                          </p:stCondLst>
                                          <p:endCondLst>
                                            <p:cond evt="onStopAudio" delay="0">
                                              <p:tgtEl>
                                                <p:sldTgt/>
                                              </p:tgtEl>
                                            </p:cond>
                                          </p:endCondLst>
                                        </p:cTn>
                                        <p:tgtEl>
                                          <p:sndTgt r:embed="rId8" name="coin.wav"/>
                                        </p:tgtEl>
                                      </p:cMediaNode>
                                    </p:audio>
                                  </p:subTnLst>
                                </p:cTn>
                              </p:par>
                              <p:par>
                                <p:cTn id="196" presetID="1" presetClass="entr" presetSubtype="0" fill="hold" grpId="1" nodeType="withEffect">
                                  <p:stCondLst>
                                    <p:cond delay="15000"/>
                                  </p:stCondLst>
                                  <p:childTnLst>
                                    <p:set>
                                      <p:cBhvr>
                                        <p:cTn id="197"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9" name="cashreg.wav"/>
                                        </p:tgtEl>
                                      </p:cMediaNode>
                                    </p:audio>
                                  </p:subTnLst>
                                </p:cTn>
                              </p:par>
                              <p:par>
                                <p:cTn id="198" presetID="1" presetClass="exit" presetSubtype="0" fill="hold" grpId="0" nodeType="withEffect">
                                  <p:stCondLst>
                                    <p:cond delay="16000"/>
                                  </p:stCondLst>
                                  <p:childTnLst>
                                    <p:set>
                                      <p:cBhvr>
                                        <p:cTn id="199" dur="1" fill="hold">
                                          <p:stCondLst>
                                            <p:cond delay="0"/>
                                          </p:stCondLst>
                                        </p:cTn>
                                        <p:tgtEl>
                                          <p:spTgt spid="19"/>
                                        </p:tgtEl>
                                        <p:attrNameLst>
                                          <p:attrName>style.visibility</p:attrName>
                                        </p:attrNameLst>
                                      </p:cBhvr>
                                      <p:to>
                                        <p:strVal val="hidden"/>
                                      </p:to>
                                    </p:set>
                                  </p:childTnLst>
                                </p:cTn>
                              </p:par>
                              <p:par>
                                <p:cTn id="200" presetID="21" presetClass="entr" presetSubtype="1" fill="hold" grpId="0" nodeType="withEffect">
                                  <p:stCondLst>
                                    <p:cond delay="15000"/>
                                  </p:stCondLst>
                                  <p:childTnLst>
                                    <p:set>
                                      <p:cBhvr>
                                        <p:cTn id="201" dur="1" fill="hold">
                                          <p:stCondLst>
                                            <p:cond delay="0"/>
                                          </p:stCondLst>
                                        </p:cTn>
                                        <p:tgtEl>
                                          <p:spTgt spid="35"/>
                                        </p:tgtEl>
                                        <p:attrNameLst>
                                          <p:attrName>style.visibility</p:attrName>
                                        </p:attrNameLst>
                                      </p:cBhvr>
                                      <p:to>
                                        <p:strVal val="visible"/>
                                      </p:to>
                                    </p:set>
                                    <p:animEffect transition="in" filter="wheel(1)">
                                      <p:cBhvr>
                                        <p:cTn id="202" dur="1000"/>
                                        <p:tgtEl>
                                          <p:spTgt spid="35"/>
                                        </p:tgtEl>
                                      </p:cBhvr>
                                    </p:animEffect>
                                  </p:childTnLst>
                                  <p:subTnLst>
                                    <p:audio>
                                      <p:cMediaNode vol="100000">
                                        <p:cTn display="0" masterRel="sameClick">
                                          <p:stCondLst>
                                            <p:cond evt="begin" delay="0">
                                              <p:tn val="200"/>
                                            </p:cond>
                                          </p:stCondLst>
                                          <p:endCondLst>
                                            <p:cond evt="onStopAudio" delay="0">
                                              <p:tgtEl>
                                                <p:sldTgt/>
                                              </p:tgtEl>
                                            </p:cond>
                                          </p:endCondLst>
                                        </p:cTn>
                                        <p:tgtEl>
                                          <p:sndTgt r:embed="rId9" name="cashreg.wav"/>
                                        </p:tgtEl>
                                      </p:cMediaNode>
                                    </p:audio>
                                  </p:subTnLst>
                                </p:cTn>
                              </p:par>
                              <p:par>
                                <p:cTn id="203" presetID="1" presetClass="exit" presetSubtype="0" fill="hold" grpId="15" nodeType="withEffect">
                                  <p:stCondLst>
                                    <p:cond delay="16000"/>
                                  </p:stCondLst>
                                  <p:childTnLst>
                                    <p:set>
                                      <p:cBhvr>
                                        <p:cTn id="204"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5" fill="hold" display="0">
                  <p:stCondLst>
                    <p:cond delay="indefinite"/>
                  </p:stCondLst>
                  <p:endCondLst>
                    <p:cond evt="onStopAudio" delay="0">
                      <p:tgtEl>
                        <p:sldTgt/>
                      </p:tgtEl>
                    </p:cond>
                  </p:endCondLst>
                </p:cTn>
                <p:tgtEl>
                  <p:spTgt spid="18"/>
                </p:tgtEl>
              </p:cMediaNode>
            </p:audio>
            <p:seq concurrent="1" nextAc="seek">
              <p:cTn id="206" restart="whenNotActive" fill="hold" evtFilter="cancelBubble" nodeType="interactiveSeq">
                <p:stCondLst>
                  <p:cond evt="onClick" delay="0">
                    <p:tgtEl>
                      <p:spTgt spid="15"/>
                    </p:tgtEl>
                  </p:cond>
                </p:stCondLst>
                <p:endSync evt="end" delay="0">
                  <p:rtn val="all"/>
                </p:endSync>
                <p:childTnLst>
                  <p:par>
                    <p:cTn id="207" fill="hold">
                      <p:stCondLst>
                        <p:cond delay="0"/>
                      </p:stCondLst>
                      <p:childTnLst>
                        <p:par>
                          <p:cTn id="208" fill="hold">
                            <p:stCondLst>
                              <p:cond delay="0"/>
                            </p:stCondLst>
                            <p:childTnLst>
                              <p:par>
                                <p:cTn id="209" presetID="37" presetClass="exit" presetSubtype="0" fill="hold" grpId="1" nodeType="clickEffect">
                                  <p:stCondLst>
                                    <p:cond delay="0"/>
                                  </p:stCondLst>
                                  <p:childTnLst>
                                    <p:animEffect transition="out" filter="fade">
                                      <p:cBhvr>
                                        <p:cTn id="210" dur="1000"/>
                                        <p:tgtEl>
                                          <p:spTgt spid="38"/>
                                        </p:tgtEl>
                                      </p:cBhvr>
                                    </p:animEffect>
                                    <p:anim calcmode="lin" valueType="num">
                                      <p:cBhvr>
                                        <p:cTn id="211" dur="1000"/>
                                        <p:tgtEl>
                                          <p:spTgt spid="38"/>
                                        </p:tgtEl>
                                        <p:attrNameLst>
                                          <p:attrName>ppt_x</p:attrName>
                                        </p:attrNameLst>
                                      </p:cBhvr>
                                      <p:tavLst>
                                        <p:tav tm="0">
                                          <p:val>
                                            <p:strVal val="ppt_x"/>
                                          </p:val>
                                        </p:tav>
                                        <p:tav tm="100000">
                                          <p:val>
                                            <p:strVal val="ppt_x"/>
                                          </p:val>
                                        </p:tav>
                                      </p:tavLst>
                                    </p:anim>
                                    <p:anim calcmode="lin" valueType="num">
                                      <p:cBhvr>
                                        <p:cTn id="212" dur="100" decel="100000"/>
                                        <p:tgtEl>
                                          <p:spTgt spid="38"/>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38"/>
                                        </p:tgtEl>
                                        <p:attrNameLst>
                                          <p:attrName>ppt_y</p:attrName>
                                        </p:attrNameLst>
                                      </p:cBhvr>
                                      <p:tavLst>
                                        <p:tav tm="0">
                                          <p:val>
                                            <p:strVal val="ppt_y"/>
                                          </p:val>
                                        </p:tav>
                                        <p:tav tm="100000">
                                          <p:val>
                                            <p:strVal val="ppt_y+1"/>
                                          </p:val>
                                        </p:tav>
                                      </p:tavLst>
                                    </p:anim>
                                    <p:set>
                                      <p:cBhvr>
                                        <p:cTn id="214" dur="1" fill="hold">
                                          <p:stCondLst>
                                            <p:cond delay="999"/>
                                          </p:stCondLst>
                                        </p:cTn>
                                        <p:tgtEl>
                                          <p:spTgt spid="38"/>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44"/>
                                        </p:tgtEl>
                                      </p:cBhvr>
                                    </p:animEffect>
                                    <p:anim calcmode="lin" valueType="num">
                                      <p:cBhvr>
                                        <p:cTn id="217" dur="1000"/>
                                        <p:tgtEl>
                                          <p:spTgt spid="44"/>
                                        </p:tgtEl>
                                        <p:attrNameLst>
                                          <p:attrName>ppt_x</p:attrName>
                                        </p:attrNameLst>
                                      </p:cBhvr>
                                      <p:tavLst>
                                        <p:tav tm="0">
                                          <p:val>
                                            <p:strVal val="ppt_x"/>
                                          </p:val>
                                        </p:tav>
                                        <p:tav tm="100000">
                                          <p:val>
                                            <p:strVal val="ppt_x"/>
                                          </p:val>
                                        </p:tav>
                                      </p:tavLst>
                                    </p:anim>
                                    <p:anim calcmode="lin" valueType="num">
                                      <p:cBhvr>
                                        <p:cTn id="218" dur="100" decel="100000"/>
                                        <p:tgtEl>
                                          <p:spTgt spid="44"/>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44"/>
                                        </p:tgtEl>
                                        <p:attrNameLst>
                                          <p:attrName>ppt_y</p:attrName>
                                        </p:attrNameLst>
                                      </p:cBhvr>
                                      <p:tavLst>
                                        <p:tav tm="0">
                                          <p:val>
                                            <p:strVal val="ppt_y"/>
                                          </p:val>
                                        </p:tav>
                                        <p:tav tm="100000">
                                          <p:val>
                                            <p:strVal val="ppt_y+1"/>
                                          </p:val>
                                        </p:tav>
                                      </p:tavLst>
                                    </p:anim>
                                    <p:set>
                                      <p:cBhvr>
                                        <p:cTn id="220" dur="1" fill="hold">
                                          <p:stCondLst>
                                            <p:cond delay="999"/>
                                          </p:stCondLst>
                                        </p:cTn>
                                        <p:tgtEl>
                                          <p:spTgt spid="44"/>
                                        </p:tgtEl>
                                        <p:attrNameLst>
                                          <p:attrName>style.visibility</p:attrName>
                                        </p:attrNameLst>
                                      </p:cBhvr>
                                      <p:to>
                                        <p:strVal val="hidden"/>
                                      </p:to>
                                    </p:set>
                                  </p:childTnLst>
                                </p:cTn>
                              </p:par>
                              <p:par>
                                <p:cTn id="221" presetID="37" presetClass="exit" presetSubtype="0" fill="hold" grpId="1" nodeType="withEffect">
                                  <p:stCondLst>
                                    <p:cond delay="0"/>
                                  </p:stCondLst>
                                  <p:childTnLst>
                                    <p:animEffect transition="out" filter="fade">
                                      <p:cBhvr>
                                        <p:cTn id="222" dur="1000"/>
                                        <p:tgtEl>
                                          <p:spTgt spid="40"/>
                                        </p:tgtEl>
                                      </p:cBhvr>
                                    </p:animEffect>
                                    <p:anim calcmode="lin" valueType="num">
                                      <p:cBhvr>
                                        <p:cTn id="223" dur="1000"/>
                                        <p:tgtEl>
                                          <p:spTgt spid="40"/>
                                        </p:tgtEl>
                                        <p:attrNameLst>
                                          <p:attrName>ppt_x</p:attrName>
                                        </p:attrNameLst>
                                      </p:cBhvr>
                                      <p:tavLst>
                                        <p:tav tm="0">
                                          <p:val>
                                            <p:strVal val="ppt_x"/>
                                          </p:val>
                                        </p:tav>
                                        <p:tav tm="100000">
                                          <p:val>
                                            <p:strVal val="ppt_x"/>
                                          </p:val>
                                        </p:tav>
                                      </p:tavLst>
                                    </p:anim>
                                    <p:anim calcmode="lin" valueType="num">
                                      <p:cBhvr>
                                        <p:cTn id="224" dur="100" decel="100000"/>
                                        <p:tgtEl>
                                          <p:spTgt spid="40"/>
                                        </p:tgtEl>
                                        <p:attrNameLst>
                                          <p:attrName>ppt_y</p:attrName>
                                        </p:attrNameLst>
                                      </p:cBhvr>
                                      <p:tavLst>
                                        <p:tav tm="0">
                                          <p:val>
                                            <p:strVal val="ppt_y"/>
                                          </p:val>
                                        </p:tav>
                                        <p:tav tm="100000">
                                          <p:val>
                                            <p:strVal val="ppt_y-.03"/>
                                          </p:val>
                                        </p:tav>
                                      </p:tavLst>
                                    </p:anim>
                                    <p:anim calcmode="lin" valueType="num">
                                      <p:cBhvr>
                                        <p:cTn id="225" dur="900" accel="100000">
                                          <p:stCondLst>
                                            <p:cond delay="100"/>
                                          </p:stCondLst>
                                        </p:cTn>
                                        <p:tgtEl>
                                          <p:spTgt spid="40"/>
                                        </p:tgtEl>
                                        <p:attrNameLst>
                                          <p:attrName>ppt_y</p:attrName>
                                        </p:attrNameLst>
                                      </p:cBhvr>
                                      <p:tavLst>
                                        <p:tav tm="0">
                                          <p:val>
                                            <p:strVal val="ppt_y"/>
                                          </p:val>
                                        </p:tav>
                                        <p:tav tm="100000">
                                          <p:val>
                                            <p:strVal val="ppt_y+1"/>
                                          </p:val>
                                        </p:tav>
                                      </p:tavLst>
                                    </p:anim>
                                    <p:set>
                                      <p:cBhvr>
                                        <p:cTn id="226" dur="1" fill="hold">
                                          <p:stCondLst>
                                            <p:cond delay="999"/>
                                          </p:stCondLst>
                                        </p:cTn>
                                        <p:tgtEl>
                                          <p:spTgt spid="40"/>
                                        </p:tgtEl>
                                        <p:attrNameLst>
                                          <p:attrName>style.visibility</p:attrName>
                                        </p:attrNameLst>
                                      </p:cBhvr>
                                      <p:to>
                                        <p:strVal val="hidden"/>
                                      </p:to>
                                    </p:set>
                                  </p:childTnLst>
                                </p:cTn>
                              </p:par>
                              <p:par>
                                <p:cTn id="227" presetID="22" presetClass="emph" presetSubtype="0" fill="hold" grpId="1" nodeType="withEffect">
                                  <p:stCondLst>
                                    <p:cond delay="0"/>
                                  </p:stCondLst>
                                  <p:childTnLst>
                                    <p:animClr clrSpc="hsl" dir="cw">
                                      <p:cBhvr override="childStyle">
                                        <p:cTn id="228" dur="1000" fill="hold"/>
                                        <p:tgtEl>
                                          <p:spTgt spid="2"/>
                                        </p:tgtEl>
                                        <p:attrNameLst>
                                          <p:attrName>style.color</p:attrName>
                                        </p:attrNameLst>
                                      </p:cBhvr>
                                      <p:by>
                                        <p:hsl h="-7200000" s="0" l="0"/>
                                      </p:by>
                                    </p:animClr>
                                    <p:animClr clrSpc="hsl" dir="cw">
                                      <p:cBhvr>
                                        <p:cTn id="229" dur="1000" fill="hold"/>
                                        <p:tgtEl>
                                          <p:spTgt spid="2"/>
                                        </p:tgtEl>
                                        <p:attrNameLst>
                                          <p:attrName>fillcolor</p:attrName>
                                        </p:attrNameLst>
                                      </p:cBhvr>
                                      <p:by>
                                        <p:hsl h="-7200000" s="0" l="0"/>
                                      </p:by>
                                    </p:animClr>
                                    <p:animClr clrSpc="hsl" dir="cw">
                                      <p:cBhvr>
                                        <p:cTn id="230" dur="1000" fill="hold"/>
                                        <p:tgtEl>
                                          <p:spTgt spid="2"/>
                                        </p:tgtEl>
                                        <p:attrNameLst>
                                          <p:attrName>stroke.color</p:attrName>
                                        </p:attrNameLst>
                                      </p:cBhvr>
                                      <p:by>
                                        <p:hsl h="-7200000" s="0" l="0"/>
                                      </p:by>
                                    </p:animClr>
                                    <p:set>
                                      <p:cBhvr>
                                        <p:cTn id="231" dur="1000" fill="hold"/>
                                        <p:tgtEl>
                                          <p:spTgt spid="2"/>
                                        </p:tgtEl>
                                        <p:attrNameLst>
                                          <p:attrName>fill.type</p:attrName>
                                        </p:attrNameLst>
                                      </p:cBhvr>
                                      <p:to>
                                        <p:strVal val="solid"/>
                                      </p:to>
                                    </p:set>
                                  </p:childTnLst>
                                  <p:subTnLst>
                                    <p:audio>
                                      <p:cMediaNode vol="100000">
                                        <p:cTn display="0" masterRel="sameClick">
                                          <p:stCondLst>
                                            <p:cond evt="begin" delay="0">
                                              <p:tn val="227"/>
                                            </p:cond>
                                          </p:stCondLst>
                                          <p:endCondLst>
                                            <p:cond evt="onStopAudio" delay="0">
                                              <p:tgtEl>
                                                <p:sldTgt/>
                                              </p:tgtEl>
                                            </p:cond>
                                          </p:endCondLst>
                                        </p:cTn>
                                        <p:tgtEl>
                                          <p:sndTgt r:embed="rId9" name="cashreg.wav"/>
                                        </p:tgtEl>
                                      </p:cMediaNode>
                                    </p:audio>
                                  </p:subTnLst>
                                </p:cTn>
                              </p:par>
                              <p:par>
                                <p:cTn id="232" presetID="22" presetClass="emph" presetSubtype="0" fill="hold" grpId="1" nodeType="withEffect">
                                  <p:stCondLst>
                                    <p:cond delay="0"/>
                                  </p:stCondLst>
                                  <p:childTnLst>
                                    <p:animClr clrSpc="hsl" dir="cw">
                                      <p:cBhvr override="childStyle">
                                        <p:cTn id="233" dur="1000" fill="hold"/>
                                        <p:tgtEl>
                                          <p:spTgt spid="42"/>
                                        </p:tgtEl>
                                        <p:attrNameLst>
                                          <p:attrName>style.color</p:attrName>
                                        </p:attrNameLst>
                                      </p:cBhvr>
                                      <p:by>
                                        <p:hsl h="-7200000" s="0" l="0"/>
                                      </p:by>
                                    </p:animClr>
                                    <p:animClr clrSpc="hsl" dir="cw">
                                      <p:cBhvr>
                                        <p:cTn id="234" dur="1000" fill="hold"/>
                                        <p:tgtEl>
                                          <p:spTgt spid="42"/>
                                        </p:tgtEl>
                                        <p:attrNameLst>
                                          <p:attrName>fillcolor</p:attrName>
                                        </p:attrNameLst>
                                      </p:cBhvr>
                                      <p:by>
                                        <p:hsl h="-7200000" s="0" l="0"/>
                                      </p:by>
                                    </p:animClr>
                                    <p:animClr clrSpc="hsl" dir="cw">
                                      <p:cBhvr>
                                        <p:cTn id="235" dur="1000" fill="hold"/>
                                        <p:tgtEl>
                                          <p:spTgt spid="42"/>
                                        </p:tgtEl>
                                        <p:attrNameLst>
                                          <p:attrName>stroke.color</p:attrName>
                                        </p:attrNameLst>
                                      </p:cBhvr>
                                      <p:by>
                                        <p:hsl h="-7200000" s="0" l="0"/>
                                      </p:by>
                                    </p:animClr>
                                    <p:set>
                                      <p:cBhvr>
                                        <p:cTn id="236" dur="1000" fill="hold"/>
                                        <p:tgtEl>
                                          <p:spTgt spid="42"/>
                                        </p:tgtEl>
                                        <p:attrNameLst>
                                          <p:attrName>fill.type</p:attrName>
                                        </p:attrNameLst>
                                      </p:cBhvr>
                                      <p:to>
                                        <p:strVal val="solid"/>
                                      </p:to>
                                    </p:set>
                                  </p:childTnLst>
                                  <p:subTnLst>
                                    <p:audio>
                                      <p:cMediaNode vol="100000">
                                        <p:cTn display="0" masterRel="sameClick">
                                          <p:stCondLst>
                                            <p:cond evt="begin" delay="0">
                                              <p:tn val="232"/>
                                            </p:cond>
                                          </p:stCondLst>
                                          <p:endCondLst>
                                            <p:cond evt="onStopAudio" delay="0">
                                              <p:tgtEl>
                                                <p:sldTgt/>
                                              </p:tgtEl>
                                            </p:cond>
                                          </p:endCondLst>
                                        </p:cTn>
                                        <p:tgtEl>
                                          <p:sndTgt r:embed="rId9" name="cashreg.wav"/>
                                        </p:tgtEl>
                                      </p:cMediaNode>
                                    </p:audio>
                                  </p:subTnLst>
                                </p:cTn>
                              </p:par>
                              <p:par>
                                <p:cTn id="237" presetID="22" presetClass="emph" presetSubtype="0" fill="hold" grpId="1" nodeType="withEffect">
                                  <p:stCondLst>
                                    <p:cond delay="0"/>
                                  </p:stCondLst>
                                  <p:childTnLst>
                                    <p:animClr clrSpc="hsl" dir="cw">
                                      <p:cBhvr override="childStyle">
                                        <p:cTn id="238" dur="1000" fill="hold"/>
                                        <p:tgtEl>
                                          <p:spTgt spid="4"/>
                                        </p:tgtEl>
                                        <p:attrNameLst>
                                          <p:attrName>style.color</p:attrName>
                                        </p:attrNameLst>
                                      </p:cBhvr>
                                      <p:by>
                                        <p:hsl h="-7200000" s="0" l="0"/>
                                      </p:by>
                                    </p:animClr>
                                    <p:animClr clrSpc="hsl" dir="cw">
                                      <p:cBhvr>
                                        <p:cTn id="239" dur="1000" fill="hold"/>
                                        <p:tgtEl>
                                          <p:spTgt spid="4"/>
                                        </p:tgtEl>
                                        <p:attrNameLst>
                                          <p:attrName>fillcolor</p:attrName>
                                        </p:attrNameLst>
                                      </p:cBhvr>
                                      <p:by>
                                        <p:hsl h="-7200000" s="0" l="0"/>
                                      </p:by>
                                    </p:animClr>
                                    <p:animClr clrSpc="hsl" dir="cw">
                                      <p:cBhvr>
                                        <p:cTn id="240" dur="1000" fill="hold"/>
                                        <p:tgtEl>
                                          <p:spTgt spid="4"/>
                                        </p:tgtEl>
                                        <p:attrNameLst>
                                          <p:attrName>stroke.color</p:attrName>
                                        </p:attrNameLst>
                                      </p:cBhvr>
                                      <p:by>
                                        <p:hsl h="-7200000" s="0" l="0"/>
                                      </p:by>
                                    </p:animClr>
                                    <p:set>
                                      <p:cBhvr>
                                        <p:cTn id="241" dur="1000" fill="hold"/>
                                        <p:tgtEl>
                                          <p:spTgt spid="4"/>
                                        </p:tgtEl>
                                        <p:attrNameLst>
                                          <p:attrName>fill.type</p:attrName>
                                        </p:attrNameLst>
                                      </p:cBhvr>
                                      <p:to>
                                        <p:strVal val="solid"/>
                                      </p:to>
                                    </p:set>
                                  </p:childTnLst>
                                  <p:subTnLst>
                                    <p:audio>
                                      <p:cMediaNode vol="100000">
                                        <p:cTn display="0" masterRel="sameClick">
                                          <p:stCondLst>
                                            <p:cond evt="begin" delay="0">
                                              <p:tn val="237"/>
                                            </p:cond>
                                          </p:stCondLst>
                                          <p:endCondLst>
                                            <p:cond evt="onStopAudio" delay="0">
                                              <p:tgtEl>
                                                <p:sldTgt/>
                                              </p:tgtEl>
                                            </p:cond>
                                          </p:endCondLst>
                                        </p:cTn>
                                        <p:tgtEl>
                                          <p:sndTgt r:embed="rId9" name="cashreg.wav"/>
                                        </p:tgtEl>
                                      </p:cMediaNode>
                                    </p:audio>
                                  </p:subTnLst>
                                </p:cTn>
                              </p:par>
                              <p:par>
                                <p:cTn id="242" presetID="37" presetClass="exit" presetSubtype="0" fill="hold" grpId="1" nodeType="withEffect">
                                  <p:stCondLst>
                                    <p:cond delay="0"/>
                                  </p:stCondLst>
                                  <p:childTnLst>
                                    <p:animEffect transition="out" filter="fade">
                                      <p:cBhvr>
                                        <p:cTn id="243" dur="1000"/>
                                        <p:tgtEl>
                                          <p:spTgt spid="36"/>
                                        </p:tgtEl>
                                      </p:cBhvr>
                                    </p:animEffect>
                                    <p:anim calcmode="lin" valueType="num">
                                      <p:cBhvr>
                                        <p:cTn id="244" dur="1000"/>
                                        <p:tgtEl>
                                          <p:spTgt spid="36"/>
                                        </p:tgtEl>
                                        <p:attrNameLst>
                                          <p:attrName>ppt_x</p:attrName>
                                        </p:attrNameLst>
                                      </p:cBhvr>
                                      <p:tavLst>
                                        <p:tav tm="0">
                                          <p:val>
                                            <p:strVal val="ppt_x"/>
                                          </p:val>
                                        </p:tav>
                                        <p:tav tm="100000">
                                          <p:val>
                                            <p:strVal val="ppt_x"/>
                                          </p:val>
                                        </p:tav>
                                      </p:tavLst>
                                    </p:anim>
                                    <p:anim calcmode="lin" valueType="num">
                                      <p:cBhvr>
                                        <p:cTn id="245" dur="100" decel="100000"/>
                                        <p:tgtEl>
                                          <p:spTgt spid="36"/>
                                        </p:tgtEl>
                                        <p:attrNameLst>
                                          <p:attrName>ppt_y</p:attrName>
                                        </p:attrNameLst>
                                      </p:cBhvr>
                                      <p:tavLst>
                                        <p:tav tm="0">
                                          <p:val>
                                            <p:strVal val="ppt_y"/>
                                          </p:val>
                                        </p:tav>
                                        <p:tav tm="100000">
                                          <p:val>
                                            <p:strVal val="ppt_y-.03"/>
                                          </p:val>
                                        </p:tav>
                                      </p:tavLst>
                                    </p:anim>
                                    <p:anim calcmode="lin" valueType="num">
                                      <p:cBhvr>
                                        <p:cTn id="246" dur="900" accel="100000">
                                          <p:stCondLst>
                                            <p:cond delay="100"/>
                                          </p:stCondLst>
                                        </p:cTn>
                                        <p:tgtEl>
                                          <p:spTgt spid="36"/>
                                        </p:tgtEl>
                                        <p:attrNameLst>
                                          <p:attrName>ppt_y</p:attrName>
                                        </p:attrNameLst>
                                      </p:cBhvr>
                                      <p:tavLst>
                                        <p:tav tm="0">
                                          <p:val>
                                            <p:strVal val="ppt_y"/>
                                          </p:val>
                                        </p:tav>
                                        <p:tav tm="100000">
                                          <p:val>
                                            <p:strVal val="ppt_y+1"/>
                                          </p:val>
                                        </p:tav>
                                      </p:tavLst>
                                    </p:anim>
                                    <p:set>
                                      <p:cBhvr>
                                        <p:cTn id="247"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9" name="cashreg.wav"/>
                                        </p:tgtEl>
                                      </p:cMediaNode>
                                    </p:audio>
                                  </p:subTnLst>
                                </p:cTn>
                              </p:par>
                              <p:par>
                                <p:cTn id="248" presetID="37" presetClass="exit" presetSubtype="0" fill="hold" grpId="1" nodeType="withEffect">
                                  <p:stCondLst>
                                    <p:cond delay="0"/>
                                  </p:stCondLst>
                                  <p:childTnLst>
                                    <p:animEffect transition="out" filter="fade">
                                      <p:cBhvr>
                                        <p:cTn id="249" dur="1000"/>
                                        <p:tgtEl>
                                          <p:spTgt spid="43"/>
                                        </p:tgtEl>
                                      </p:cBhvr>
                                    </p:animEffect>
                                    <p:anim calcmode="lin" valueType="num">
                                      <p:cBhvr>
                                        <p:cTn id="250" dur="1000"/>
                                        <p:tgtEl>
                                          <p:spTgt spid="43"/>
                                        </p:tgtEl>
                                        <p:attrNameLst>
                                          <p:attrName>ppt_x</p:attrName>
                                        </p:attrNameLst>
                                      </p:cBhvr>
                                      <p:tavLst>
                                        <p:tav tm="0">
                                          <p:val>
                                            <p:strVal val="ppt_x"/>
                                          </p:val>
                                        </p:tav>
                                        <p:tav tm="100000">
                                          <p:val>
                                            <p:strVal val="ppt_x"/>
                                          </p:val>
                                        </p:tav>
                                      </p:tavLst>
                                    </p:anim>
                                    <p:anim calcmode="lin" valueType="num">
                                      <p:cBhvr>
                                        <p:cTn id="251" dur="100" decel="100000"/>
                                        <p:tgtEl>
                                          <p:spTgt spid="43"/>
                                        </p:tgtEl>
                                        <p:attrNameLst>
                                          <p:attrName>ppt_y</p:attrName>
                                        </p:attrNameLst>
                                      </p:cBhvr>
                                      <p:tavLst>
                                        <p:tav tm="0">
                                          <p:val>
                                            <p:strVal val="ppt_y"/>
                                          </p:val>
                                        </p:tav>
                                        <p:tav tm="100000">
                                          <p:val>
                                            <p:strVal val="ppt_y-.03"/>
                                          </p:val>
                                        </p:tav>
                                      </p:tavLst>
                                    </p:anim>
                                    <p:anim calcmode="lin" valueType="num">
                                      <p:cBhvr>
                                        <p:cTn id="252" dur="900" accel="100000">
                                          <p:stCondLst>
                                            <p:cond delay="100"/>
                                          </p:stCondLst>
                                        </p:cTn>
                                        <p:tgtEl>
                                          <p:spTgt spid="43"/>
                                        </p:tgtEl>
                                        <p:attrNameLst>
                                          <p:attrName>ppt_y</p:attrName>
                                        </p:attrNameLst>
                                      </p:cBhvr>
                                      <p:tavLst>
                                        <p:tav tm="0">
                                          <p:val>
                                            <p:strVal val="ppt_y"/>
                                          </p:val>
                                        </p:tav>
                                        <p:tav tm="100000">
                                          <p:val>
                                            <p:strVal val="ppt_y+1"/>
                                          </p:val>
                                        </p:tav>
                                      </p:tavLst>
                                    </p:anim>
                                    <p:set>
                                      <p:cBhvr>
                                        <p:cTn id="253"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9" name="cashreg.wav"/>
                                        </p:tgtEl>
                                      </p:cMediaNode>
                                    </p:audio>
                                  </p:subTnLst>
                                </p:cTn>
                              </p:par>
                              <p:par>
                                <p:cTn id="254" presetID="37" presetClass="exit" presetSubtype="0" fill="hold" grpId="1" nodeType="withEffect">
                                  <p:stCondLst>
                                    <p:cond delay="0"/>
                                  </p:stCondLst>
                                  <p:childTnLst>
                                    <p:animEffect transition="out" filter="fade">
                                      <p:cBhvr>
                                        <p:cTn id="255" dur="1000"/>
                                        <p:tgtEl>
                                          <p:spTgt spid="39"/>
                                        </p:tgtEl>
                                      </p:cBhvr>
                                    </p:animEffect>
                                    <p:anim calcmode="lin" valueType="num">
                                      <p:cBhvr>
                                        <p:cTn id="256" dur="1000"/>
                                        <p:tgtEl>
                                          <p:spTgt spid="39"/>
                                        </p:tgtEl>
                                        <p:attrNameLst>
                                          <p:attrName>ppt_x</p:attrName>
                                        </p:attrNameLst>
                                      </p:cBhvr>
                                      <p:tavLst>
                                        <p:tav tm="0">
                                          <p:val>
                                            <p:strVal val="ppt_x"/>
                                          </p:val>
                                        </p:tav>
                                        <p:tav tm="100000">
                                          <p:val>
                                            <p:strVal val="ppt_x"/>
                                          </p:val>
                                        </p:tav>
                                      </p:tavLst>
                                    </p:anim>
                                    <p:anim calcmode="lin" valueType="num">
                                      <p:cBhvr>
                                        <p:cTn id="257" dur="100" decel="100000"/>
                                        <p:tgtEl>
                                          <p:spTgt spid="39"/>
                                        </p:tgtEl>
                                        <p:attrNameLst>
                                          <p:attrName>ppt_y</p:attrName>
                                        </p:attrNameLst>
                                      </p:cBhvr>
                                      <p:tavLst>
                                        <p:tav tm="0">
                                          <p:val>
                                            <p:strVal val="ppt_y"/>
                                          </p:val>
                                        </p:tav>
                                        <p:tav tm="100000">
                                          <p:val>
                                            <p:strVal val="ppt_y-.03"/>
                                          </p:val>
                                        </p:tav>
                                      </p:tavLst>
                                    </p:anim>
                                    <p:anim calcmode="lin" valueType="num">
                                      <p:cBhvr>
                                        <p:cTn id="258" dur="900" accel="100000">
                                          <p:stCondLst>
                                            <p:cond delay="100"/>
                                          </p:stCondLst>
                                        </p:cTn>
                                        <p:tgtEl>
                                          <p:spTgt spid="39"/>
                                        </p:tgtEl>
                                        <p:attrNameLst>
                                          <p:attrName>ppt_y</p:attrName>
                                        </p:attrNameLst>
                                      </p:cBhvr>
                                      <p:tavLst>
                                        <p:tav tm="0">
                                          <p:val>
                                            <p:strVal val="ppt_y"/>
                                          </p:val>
                                        </p:tav>
                                        <p:tav tm="100000">
                                          <p:val>
                                            <p:strVal val="ppt_y+1"/>
                                          </p:val>
                                        </p:tav>
                                      </p:tavLst>
                                    </p:anim>
                                    <p:set>
                                      <p:cBhvr>
                                        <p:cTn id="259"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9" name="cashreg.wav"/>
                                        </p:tgtEl>
                                      </p:cMediaNode>
                                    </p:audio>
                                  </p:subTnLst>
                                </p:cTn>
                              </p:par>
                              <p:par>
                                <p:cTn id="260" presetID="37" presetClass="exit" presetSubtype="0" fill="hold" grpId="1" nodeType="withEffect">
                                  <p:stCondLst>
                                    <p:cond delay="0"/>
                                  </p:stCondLst>
                                  <p:childTnLst>
                                    <p:animEffect transition="out" filter="fade">
                                      <p:cBhvr>
                                        <p:cTn id="261" dur="1000"/>
                                        <p:tgtEl>
                                          <p:spTgt spid="37"/>
                                        </p:tgtEl>
                                      </p:cBhvr>
                                    </p:animEffect>
                                    <p:anim calcmode="lin" valueType="num">
                                      <p:cBhvr>
                                        <p:cTn id="262" dur="1000"/>
                                        <p:tgtEl>
                                          <p:spTgt spid="37"/>
                                        </p:tgtEl>
                                        <p:attrNameLst>
                                          <p:attrName>ppt_x</p:attrName>
                                        </p:attrNameLst>
                                      </p:cBhvr>
                                      <p:tavLst>
                                        <p:tav tm="0">
                                          <p:val>
                                            <p:strVal val="ppt_x"/>
                                          </p:val>
                                        </p:tav>
                                        <p:tav tm="100000">
                                          <p:val>
                                            <p:strVal val="ppt_x"/>
                                          </p:val>
                                        </p:tav>
                                      </p:tavLst>
                                    </p:anim>
                                    <p:anim calcmode="lin" valueType="num">
                                      <p:cBhvr>
                                        <p:cTn id="263" dur="100" decel="100000"/>
                                        <p:tgtEl>
                                          <p:spTgt spid="37"/>
                                        </p:tgtEl>
                                        <p:attrNameLst>
                                          <p:attrName>ppt_y</p:attrName>
                                        </p:attrNameLst>
                                      </p:cBhvr>
                                      <p:tavLst>
                                        <p:tav tm="0">
                                          <p:val>
                                            <p:strVal val="ppt_y"/>
                                          </p:val>
                                        </p:tav>
                                        <p:tav tm="100000">
                                          <p:val>
                                            <p:strVal val="ppt_y-.03"/>
                                          </p:val>
                                        </p:tav>
                                      </p:tavLst>
                                    </p:anim>
                                    <p:anim calcmode="lin" valueType="num">
                                      <p:cBhvr>
                                        <p:cTn id="264" dur="900" accel="100000">
                                          <p:stCondLst>
                                            <p:cond delay="100"/>
                                          </p:stCondLst>
                                        </p:cTn>
                                        <p:tgtEl>
                                          <p:spTgt spid="37"/>
                                        </p:tgtEl>
                                        <p:attrNameLst>
                                          <p:attrName>ppt_y</p:attrName>
                                        </p:attrNameLst>
                                      </p:cBhvr>
                                      <p:tavLst>
                                        <p:tav tm="0">
                                          <p:val>
                                            <p:strVal val="ppt_y"/>
                                          </p:val>
                                        </p:tav>
                                        <p:tav tm="100000">
                                          <p:val>
                                            <p:strVal val="ppt_y+1"/>
                                          </p:val>
                                        </p:tav>
                                      </p:tavLst>
                                    </p:anim>
                                    <p:set>
                                      <p:cBhvr>
                                        <p:cTn id="265"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9" name="cashreg.wav"/>
                                        </p:tgtEl>
                                      </p:cMediaNode>
                                    </p:audio>
                                  </p:subTnLst>
                                </p:cTn>
                              </p:par>
                              <p:par>
                                <p:cTn id="266" presetID="37" presetClass="exit" presetSubtype="0" fill="hold" grpId="1" nodeType="withEffect">
                                  <p:stCondLst>
                                    <p:cond delay="0"/>
                                  </p:stCondLst>
                                  <p:childTnLst>
                                    <p:animEffect transition="out" filter="fade">
                                      <p:cBhvr>
                                        <p:cTn id="267" dur="1000"/>
                                        <p:tgtEl>
                                          <p:spTgt spid="45"/>
                                        </p:tgtEl>
                                      </p:cBhvr>
                                    </p:animEffect>
                                    <p:anim calcmode="lin" valueType="num">
                                      <p:cBhvr>
                                        <p:cTn id="268" dur="1000"/>
                                        <p:tgtEl>
                                          <p:spTgt spid="45"/>
                                        </p:tgtEl>
                                        <p:attrNameLst>
                                          <p:attrName>ppt_x</p:attrName>
                                        </p:attrNameLst>
                                      </p:cBhvr>
                                      <p:tavLst>
                                        <p:tav tm="0">
                                          <p:val>
                                            <p:strVal val="ppt_x"/>
                                          </p:val>
                                        </p:tav>
                                        <p:tav tm="100000">
                                          <p:val>
                                            <p:strVal val="ppt_x"/>
                                          </p:val>
                                        </p:tav>
                                      </p:tavLst>
                                    </p:anim>
                                    <p:anim calcmode="lin" valueType="num">
                                      <p:cBhvr>
                                        <p:cTn id="269" dur="100" decel="100000"/>
                                        <p:tgtEl>
                                          <p:spTgt spid="45"/>
                                        </p:tgtEl>
                                        <p:attrNameLst>
                                          <p:attrName>ppt_y</p:attrName>
                                        </p:attrNameLst>
                                      </p:cBhvr>
                                      <p:tavLst>
                                        <p:tav tm="0">
                                          <p:val>
                                            <p:strVal val="ppt_y"/>
                                          </p:val>
                                        </p:tav>
                                        <p:tav tm="100000">
                                          <p:val>
                                            <p:strVal val="ppt_y-.03"/>
                                          </p:val>
                                        </p:tav>
                                      </p:tavLst>
                                    </p:anim>
                                    <p:anim calcmode="lin" valueType="num">
                                      <p:cBhvr>
                                        <p:cTn id="270" dur="900" accel="100000">
                                          <p:stCondLst>
                                            <p:cond delay="100"/>
                                          </p:stCondLst>
                                        </p:cTn>
                                        <p:tgtEl>
                                          <p:spTgt spid="45"/>
                                        </p:tgtEl>
                                        <p:attrNameLst>
                                          <p:attrName>ppt_y</p:attrName>
                                        </p:attrNameLst>
                                      </p:cBhvr>
                                      <p:tavLst>
                                        <p:tav tm="0">
                                          <p:val>
                                            <p:strVal val="ppt_y"/>
                                          </p:val>
                                        </p:tav>
                                        <p:tav tm="100000">
                                          <p:val>
                                            <p:strVal val="ppt_y+1"/>
                                          </p:val>
                                        </p:tav>
                                      </p:tavLst>
                                    </p:anim>
                                    <p:set>
                                      <p:cBhvr>
                                        <p:cTn id="271"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9" name="cashreg.wav"/>
                                        </p:tgtEl>
                                      </p:cMediaNode>
                                    </p:audio>
                                  </p:subTnLst>
                                </p:cTn>
                              </p:par>
                              <p:par>
                                <p:cTn id="272" presetID="37" presetClass="exit" presetSubtype="0" fill="hold" grpId="1" nodeType="withEffect">
                                  <p:stCondLst>
                                    <p:cond delay="0"/>
                                  </p:stCondLst>
                                  <p:childTnLst>
                                    <p:animEffect transition="out" filter="fade">
                                      <p:cBhvr>
                                        <p:cTn id="273" dur="1000"/>
                                        <p:tgtEl>
                                          <p:spTgt spid="41"/>
                                        </p:tgtEl>
                                      </p:cBhvr>
                                    </p:animEffect>
                                    <p:anim calcmode="lin" valueType="num">
                                      <p:cBhvr>
                                        <p:cTn id="274" dur="1000"/>
                                        <p:tgtEl>
                                          <p:spTgt spid="41"/>
                                        </p:tgtEl>
                                        <p:attrNameLst>
                                          <p:attrName>ppt_x</p:attrName>
                                        </p:attrNameLst>
                                      </p:cBhvr>
                                      <p:tavLst>
                                        <p:tav tm="0">
                                          <p:val>
                                            <p:strVal val="ppt_x"/>
                                          </p:val>
                                        </p:tav>
                                        <p:tav tm="100000">
                                          <p:val>
                                            <p:strVal val="ppt_x"/>
                                          </p:val>
                                        </p:tav>
                                      </p:tavLst>
                                    </p:anim>
                                    <p:anim calcmode="lin" valueType="num">
                                      <p:cBhvr>
                                        <p:cTn id="275" dur="100" decel="100000"/>
                                        <p:tgtEl>
                                          <p:spTgt spid="41"/>
                                        </p:tgtEl>
                                        <p:attrNameLst>
                                          <p:attrName>ppt_y</p:attrName>
                                        </p:attrNameLst>
                                      </p:cBhvr>
                                      <p:tavLst>
                                        <p:tav tm="0">
                                          <p:val>
                                            <p:strVal val="ppt_y"/>
                                          </p:val>
                                        </p:tav>
                                        <p:tav tm="100000">
                                          <p:val>
                                            <p:strVal val="ppt_y-.03"/>
                                          </p:val>
                                        </p:tav>
                                      </p:tavLst>
                                    </p:anim>
                                    <p:anim calcmode="lin" valueType="num">
                                      <p:cBhvr>
                                        <p:cTn id="276" dur="900" accel="100000">
                                          <p:stCondLst>
                                            <p:cond delay="100"/>
                                          </p:stCondLst>
                                        </p:cTn>
                                        <p:tgtEl>
                                          <p:spTgt spid="41"/>
                                        </p:tgtEl>
                                        <p:attrNameLst>
                                          <p:attrName>ppt_y</p:attrName>
                                        </p:attrNameLst>
                                      </p:cBhvr>
                                      <p:tavLst>
                                        <p:tav tm="0">
                                          <p:val>
                                            <p:strVal val="ppt_y"/>
                                          </p:val>
                                        </p:tav>
                                        <p:tav tm="100000">
                                          <p:val>
                                            <p:strVal val="ppt_y+1"/>
                                          </p:val>
                                        </p:tav>
                                      </p:tavLst>
                                    </p:anim>
                                    <p:set>
                                      <p:cBhvr>
                                        <p:cTn id="277"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443510" y="634010"/>
            <a:ext cx="7846556" cy="917699"/>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b="1" dirty="0">
                <a:solidFill>
                  <a:schemeClr val="bg1"/>
                </a:solidFill>
                <a:latin typeface="#9Slide03 Roboto Condensed" panose="02000000000000000000" pitchFamily="2" charset="0"/>
                <a:ea typeface="#9Slide03 Roboto Condensed" panose="02000000000000000000" pitchFamily="2" charset="0"/>
              </a:rPr>
              <a:t>Đặc điểm vị trí địa lí châu Á</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2" action="ppaction://hlinksldjump"/>
              </p:cNvPr>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67062" y="1992637"/>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79501" y="639502"/>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05255" y="2745943"/>
            <a:ext cx="10798399" cy="953166"/>
          </a:xfrm>
          <a:prstGeom prst="roundRect">
            <a:avLst>
              <a:gd name="adj" fmla="val 50000"/>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9Slide03 Roboto Condensed" panose="02000000000000000000" pitchFamily="2" charset="0"/>
                <a:ea typeface="#9Slide03 Roboto Condensed" panose="02000000000000000000" pitchFamily="2" charset="0"/>
              </a:rPr>
              <a:t>Tiếp giáp Thái Bình Dương và Đại Tây Dương.</a:t>
            </a:r>
          </a:p>
        </p:txBody>
      </p:sp>
      <p:sp>
        <p:nvSpPr>
          <p:cNvPr id="39" name="Rounded Rectangle 38"/>
          <p:cNvSpPr/>
          <p:nvPr/>
        </p:nvSpPr>
        <p:spPr>
          <a:xfrm>
            <a:off x="1132577" y="3771010"/>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9Slide03 Roboto Condensed" panose="02000000000000000000" pitchFamily="2" charset="0"/>
                <a:ea typeface="#9Slide03 Roboto Condensed" panose="02000000000000000000" pitchFamily="2" charset="0"/>
              </a:rPr>
              <a:t>Nằm hoàn toàn ở bán cầu Nam.</a:t>
            </a: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Là một bộ phận của lục địa Á – Âu.</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2800" dirty="0">
                <a:solidFill>
                  <a:schemeClr val="bg1"/>
                </a:solidFill>
                <a:latin typeface="#9Slide03 Roboto Condensed" panose="02000000000000000000" pitchFamily="2" charset="0"/>
                <a:ea typeface="#9Slide03 Roboto Condensed" panose="02000000000000000000" pitchFamily="2" charset="0"/>
              </a:rPr>
              <a:t>Phía Tây tiếp giáp châu Mĩ.</a:t>
            </a:r>
            <a:endParaRPr kumimoji="0" lang="en-US" sz="2800"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7" name="Picture 8" descr="num2"/>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06046" y="-23821"/>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2"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36633" y="1525378"/>
            <a:ext cx="1264368" cy="1264368"/>
          </a:xfrm>
          <a:prstGeom prst="rect">
            <a:avLst/>
          </a:prstGeom>
        </p:spPr>
      </p:pic>
      <p:grpSp>
        <p:nvGrpSpPr>
          <p:cNvPr id="3" name="Group 2"/>
          <p:cNvGrpSpPr/>
          <p:nvPr/>
        </p:nvGrpSpPr>
        <p:grpSpPr>
          <a:xfrm>
            <a:off x="335679" y="4851106"/>
            <a:ext cx="751613" cy="907162"/>
            <a:chOff x="-375807" y="2991330"/>
            <a:chExt cx="751613" cy="907162"/>
          </a:xfrm>
        </p:grpSpPr>
        <p:sp>
          <p:nvSpPr>
            <p:cNvPr id="49" name="Isosceles Triangle 48"/>
            <p:cNvSpPr/>
            <p:nvPr/>
          </p:nvSpPr>
          <p:spPr>
            <a:xfrm rot="5400000">
              <a:off x="-453581" y="3069104"/>
              <a:ext cx="907162" cy="751613"/>
            </a:xfrm>
            <a:prstGeom prst="triangl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50" name="TextBox 49"/>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C</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60465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par>
                    <p:cTn id="76" fill="hold">
                      <p:stCondLst>
                        <p:cond delay="indefinite"/>
                      </p:stCondLst>
                      <p:childTnLst>
                        <p:par>
                          <p:cTn id="77" fill="hold">
                            <p:stCondLst>
                              <p:cond delay="0"/>
                            </p:stCondLst>
                            <p:childTnLst>
                              <p:par>
                                <p:cTn id="78" presetID="30" presetClass="entr" presetSubtype="0" fill="hold"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800" decel="100000"/>
                                        <p:tgtEl>
                                          <p:spTgt spid="3"/>
                                        </p:tgtEl>
                                      </p:cBhvr>
                                    </p:animEffect>
                                    <p:anim calcmode="lin" valueType="num">
                                      <p:cBhvr>
                                        <p:cTn id="81" dur="800" decel="100000" fill="hold"/>
                                        <p:tgtEl>
                                          <p:spTgt spid="3"/>
                                        </p:tgtEl>
                                        <p:attrNameLst>
                                          <p:attrName>style.rotation</p:attrName>
                                        </p:attrNameLst>
                                      </p:cBhvr>
                                      <p:tavLst>
                                        <p:tav tm="0">
                                          <p:val>
                                            <p:fltVal val="-90"/>
                                          </p:val>
                                        </p:tav>
                                        <p:tav tm="100000">
                                          <p:val>
                                            <p:fltVal val="0"/>
                                          </p:val>
                                        </p:tav>
                                      </p:tavLst>
                                    </p:anim>
                                    <p:anim calcmode="lin" valueType="num">
                                      <p:cBhvr>
                                        <p:cTn id="82" dur="800" decel="100000" fill="hold"/>
                                        <p:tgtEl>
                                          <p:spTgt spid="3"/>
                                        </p:tgtEl>
                                        <p:attrNameLst>
                                          <p:attrName>ppt_x</p:attrName>
                                        </p:attrNameLst>
                                      </p:cBhvr>
                                      <p:tavLst>
                                        <p:tav tm="0">
                                          <p:val>
                                            <p:strVal val="#ppt_x+0.4"/>
                                          </p:val>
                                        </p:tav>
                                        <p:tav tm="100000">
                                          <p:val>
                                            <p:strVal val="#ppt_x-0.05"/>
                                          </p:val>
                                        </p:tav>
                                      </p:tavLst>
                                    </p:anim>
                                    <p:anim calcmode="lin" valueType="num">
                                      <p:cBhvr>
                                        <p:cTn id="83" dur="800" decel="100000" fill="hold"/>
                                        <p:tgtEl>
                                          <p:spTgt spid="3"/>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6" fill="hold" display="0">
                  <p:stCondLst>
                    <p:cond delay="indefinite"/>
                  </p:stCondLst>
                  <p:endCondLst>
                    <p:cond evt="onStopAudio" delay="0">
                      <p:tgtEl>
                        <p:sldTgt/>
                      </p:tgtEl>
                    </p:cond>
                  </p:endCondLst>
                </p:cTn>
                <p:tgtEl>
                  <p:spTgt spid="16"/>
                </p:tgtEl>
              </p:cMediaNode>
            </p:audio>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6735" fill="hold"/>
                                        <p:tgtEl>
                                          <p:spTgt spid="18"/>
                                        </p:tgtEl>
                                      </p:cBhvr>
                                    </p:cmd>
                                  </p:childTnLst>
                                </p:cTn>
                              </p:par>
                              <p:par>
                                <p:cTn id="92" presetID="1" presetClass="entr" presetSubtype="0" fill="hold" grpId="1"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xit" presetSubtype="0" fill="hold" grpId="0" nodeType="withEffect">
                                  <p:stCondLst>
                                    <p:cond delay="1000"/>
                                  </p:stCondLst>
                                  <p:childTnLst>
                                    <p:set>
                                      <p:cBhvr>
                                        <p:cTn id="95" dur="1" fill="hold">
                                          <p:stCondLst>
                                            <p:cond delay="0"/>
                                          </p:stCondLst>
                                        </p:cTn>
                                        <p:tgtEl>
                                          <p:spTgt spid="34"/>
                                        </p:tgtEl>
                                        <p:attrNameLst>
                                          <p:attrName>style.visibility</p:attrName>
                                        </p:attrNameLst>
                                      </p:cBhvr>
                                      <p:to>
                                        <p:strVal val="hidden"/>
                                      </p:to>
                                    </p:set>
                                  </p:childTnLst>
                                </p:cTn>
                              </p:par>
                              <p:par>
                                <p:cTn id="96" presetID="21" presetClass="entr" presetSubtype="1" fill="hold" grpId="16" nodeType="with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heel(1)">
                                      <p:cBhvr>
                                        <p:cTn id="98" dur="1000"/>
                                        <p:tgtEl>
                                          <p:spTgt spid="35"/>
                                        </p:tgtEl>
                                      </p:cBhvr>
                                    </p:animEffect>
                                  </p:childTnLst>
                                </p:cTn>
                              </p:par>
                              <p:par>
                                <p:cTn id="99" presetID="1" presetClass="entr" presetSubtype="0" fill="hold" grpId="1" nodeType="withEffect">
                                  <p:stCondLst>
                                    <p:cond delay="100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xit" presetSubtype="0" fill="hold" grpId="0" nodeType="withEffect">
                                  <p:stCondLst>
                                    <p:cond delay="2000"/>
                                  </p:stCondLst>
                                  <p:childTnLst>
                                    <p:set>
                                      <p:cBhvr>
                                        <p:cTn id="102" dur="1" fill="hold">
                                          <p:stCondLst>
                                            <p:cond delay="0"/>
                                          </p:stCondLst>
                                        </p:cTn>
                                        <p:tgtEl>
                                          <p:spTgt spid="33"/>
                                        </p:tgtEl>
                                        <p:attrNameLst>
                                          <p:attrName>style.visibility</p:attrName>
                                        </p:attrNameLst>
                                      </p:cBhvr>
                                      <p:to>
                                        <p:strVal val="hidden"/>
                                      </p:to>
                                    </p:set>
                                  </p:childTnLst>
                                </p:cTn>
                              </p:par>
                              <p:par>
                                <p:cTn id="103" presetID="21" presetClass="entr" presetSubtype="1" fill="hold" grpId="1" nodeType="withEffect">
                                  <p:stCondLst>
                                    <p:cond delay="1000"/>
                                  </p:stCondLst>
                                  <p:childTnLst>
                                    <p:set>
                                      <p:cBhvr>
                                        <p:cTn id="104" dur="1" fill="hold">
                                          <p:stCondLst>
                                            <p:cond delay="0"/>
                                          </p:stCondLst>
                                        </p:cTn>
                                        <p:tgtEl>
                                          <p:spTgt spid="35"/>
                                        </p:tgtEl>
                                        <p:attrNameLst>
                                          <p:attrName>style.visibility</p:attrName>
                                        </p:attrNameLst>
                                      </p:cBhvr>
                                      <p:to>
                                        <p:strVal val="visible"/>
                                      </p:to>
                                    </p:set>
                                    <p:animEffect transition="in" filter="wheel(1)">
                                      <p:cBhvr>
                                        <p:cTn id="105" dur="1000"/>
                                        <p:tgtEl>
                                          <p:spTgt spid="35"/>
                                        </p:tgtEl>
                                      </p:cBhvr>
                                    </p:animEffect>
                                  </p:childTnLst>
                                  <p:subTnLst>
                                    <p:audio>
                                      <p:cMediaNode>
                                        <p:cTn display="0" masterRel="sameClick">
                                          <p:stCondLst>
                                            <p:cond evt="begin" delay="0">
                                              <p:tn val="103"/>
                                            </p:cond>
                                          </p:stCondLst>
                                          <p:endCondLst>
                                            <p:cond evt="onStopAudio" delay="0">
                                              <p:tgtEl>
                                                <p:sldTgt/>
                                              </p:tgtEl>
                                            </p:cond>
                                          </p:endCondLst>
                                        </p:cTn>
                                        <p:tgtEl>
                                          <p:sndTgt r:embed="rId9" name="coin.wav"/>
                                        </p:tgtEl>
                                      </p:cMediaNode>
                                    </p:audio>
                                  </p:subTnLst>
                                </p:cTn>
                              </p:par>
                              <p:par>
                                <p:cTn id="106" presetID="1" presetClass="entr" presetSubtype="0" fill="hold" grpId="1" nodeType="withEffect">
                                  <p:stCondLst>
                                    <p:cond delay="2000"/>
                                  </p:stCondLst>
                                  <p:childTnLst>
                                    <p:set>
                                      <p:cBhvr>
                                        <p:cTn id="107" dur="1" fill="hold">
                                          <p:stCondLst>
                                            <p:cond delay="0"/>
                                          </p:stCondLst>
                                        </p:cTn>
                                        <p:tgtEl>
                                          <p:spTgt spid="32"/>
                                        </p:tgtEl>
                                        <p:attrNameLst>
                                          <p:attrName>style.visibility</p:attrName>
                                        </p:attrNameLst>
                                      </p:cBhvr>
                                      <p:to>
                                        <p:strVal val="visible"/>
                                      </p:to>
                                    </p:set>
                                  </p:childTnLst>
                                </p:cTn>
                              </p:par>
                              <p:par>
                                <p:cTn id="108" presetID="1" presetClass="exit" presetSubtype="0" fill="hold" grpId="0" nodeType="withEffect">
                                  <p:stCondLst>
                                    <p:cond delay="3000"/>
                                  </p:stCondLst>
                                  <p:childTnLst>
                                    <p:set>
                                      <p:cBhvr>
                                        <p:cTn id="109" dur="1" fill="hold">
                                          <p:stCondLst>
                                            <p:cond delay="0"/>
                                          </p:stCondLst>
                                        </p:cTn>
                                        <p:tgtEl>
                                          <p:spTgt spid="32"/>
                                        </p:tgtEl>
                                        <p:attrNameLst>
                                          <p:attrName>style.visibility</p:attrName>
                                        </p:attrNameLst>
                                      </p:cBhvr>
                                      <p:to>
                                        <p:strVal val="hidden"/>
                                      </p:to>
                                    </p:set>
                                  </p:childTnLst>
                                </p:cTn>
                              </p:par>
                              <p:par>
                                <p:cTn id="110" presetID="21" presetClass="entr" presetSubtype="1" fill="hold" grpId="3" nodeType="withEffect">
                                  <p:stCondLst>
                                    <p:cond delay="200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1000"/>
                                        <p:tgtEl>
                                          <p:spTgt spid="35"/>
                                        </p:tgtEl>
                                      </p:cBhvr>
                                    </p:animEffect>
                                  </p:childTnLst>
                                  <p:subTnLst>
                                    <p:audio>
                                      <p:cMediaNode>
                                        <p:cTn display="0" masterRel="sameClick">
                                          <p:stCondLst>
                                            <p:cond evt="begin" delay="0">
                                              <p:tn val="110"/>
                                            </p:cond>
                                          </p:stCondLst>
                                          <p:endCondLst>
                                            <p:cond evt="onStopAudio" delay="0">
                                              <p:tgtEl>
                                                <p:sldTgt/>
                                              </p:tgtEl>
                                            </p:cond>
                                          </p:endCondLst>
                                        </p:cTn>
                                        <p:tgtEl>
                                          <p:sndTgt r:embed="rId9" name="coin.wav"/>
                                        </p:tgtEl>
                                      </p:cMediaNode>
                                    </p:audio>
                                  </p:subTnLst>
                                </p:cTn>
                              </p:par>
                              <p:par>
                                <p:cTn id="113" presetID="1" presetClass="entr" presetSubtype="0" fill="hold" grpId="1" nodeType="withEffect">
                                  <p:stCondLst>
                                    <p:cond delay="3000"/>
                                  </p:stCondLst>
                                  <p:childTnLst>
                                    <p:set>
                                      <p:cBhvr>
                                        <p:cTn id="114" dur="1" fill="hold">
                                          <p:stCondLst>
                                            <p:cond delay="0"/>
                                          </p:stCondLst>
                                        </p:cTn>
                                        <p:tgtEl>
                                          <p:spTgt spid="31"/>
                                        </p:tgtEl>
                                        <p:attrNameLst>
                                          <p:attrName>style.visibility</p:attrName>
                                        </p:attrNameLst>
                                      </p:cBhvr>
                                      <p:to>
                                        <p:strVal val="visible"/>
                                      </p:to>
                                    </p:set>
                                  </p:childTnLst>
                                </p:cTn>
                              </p:par>
                              <p:par>
                                <p:cTn id="115" presetID="1" presetClass="exit" presetSubtype="0" fill="hold" grpId="0" nodeType="withEffect">
                                  <p:stCondLst>
                                    <p:cond delay="4000"/>
                                  </p:stCondLst>
                                  <p:childTnLst>
                                    <p:set>
                                      <p:cBhvr>
                                        <p:cTn id="116" dur="1" fill="hold">
                                          <p:stCondLst>
                                            <p:cond delay="0"/>
                                          </p:stCondLst>
                                        </p:cTn>
                                        <p:tgtEl>
                                          <p:spTgt spid="31"/>
                                        </p:tgtEl>
                                        <p:attrNameLst>
                                          <p:attrName>style.visibility</p:attrName>
                                        </p:attrNameLst>
                                      </p:cBhvr>
                                      <p:to>
                                        <p:strVal val="hidden"/>
                                      </p:to>
                                    </p:set>
                                  </p:childTnLst>
                                </p:cTn>
                              </p:par>
                              <p:par>
                                <p:cTn id="117" presetID="21" presetClass="entr" presetSubtype="1" fill="hold" grpId="4" nodeType="withEffect">
                                  <p:stCondLst>
                                    <p:cond delay="3000"/>
                                  </p:stCondLst>
                                  <p:childTnLst>
                                    <p:set>
                                      <p:cBhvr>
                                        <p:cTn id="118" dur="1" fill="hold">
                                          <p:stCondLst>
                                            <p:cond delay="0"/>
                                          </p:stCondLst>
                                        </p:cTn>
                                        <p:tgtEl>
                                          <p:spTgt spid="35"/>
                                        </p:tgtEl>
                                        <p:attrNameLst>
                                          <p:attrName>style.visibility</p:attrName>
                                        </p:attrNameLst>
                                      </p:cBhvr>
                                      <p:to>
                                        <p:strVal val="visible"/>
                                      </p:to>
                                    </p:set>
                                    <p:animEffect transition="in" filter="wheel(1)">
                                      <p:cBhvr>
                                        <p:cTn id="119" dur="1000"/>
                                        <p:tgtEl>
                                          <p:spTgt spid="35"/>
                                        </p:tgtEl>
                                      </p:cBhvr>
                                    </p:animEffect>
                                  </p:childTnLst>
                                  <p:subTnLst>
                                    <p:audio>
                                      <p:cMediaNode>
                                        <p:cTn display="0" masterRel="sameClick">
                                          <p:stCondLst>
                                            <p:cond evt="begin" delay="0">
                                              <p:tn val="117"/>
                                            </p:cond>
                                          </p:stCondLst>
                                          <p:endCondLst>
                                            <p:cond evt="onStopAudio" delay="0">
                                              <p:tgtEl>
                                                <p:sldTgt/>
                                              </p:tgtEl>
                                            </p:cond>
                                          </p:endCondLst>
                                        </p:cTn>
                                        <p:tgtEl>
                                          <p:sndTgt r:embed="rId9" name="coin.wav"/>
                                        </p:tgtEl>
                                      </p:cMediaNode>
                                    </p:audio>
                                  </p:subTnLst>
                                </p:cTn>
                              </p:par>
                              <p:par>
                                <p:cTn id="120" presetID="1" presetClass="entr" presetSubtype="0" fill="hold" grpId="1" nodeType="withEffect">
                                  <p:stCondLst>
                                    <p:cond delay="4000"/>
                                  </p:stCondLst>
                                  <p:childTnLst>
                                    <p:set>
                                      <p:cBhvr>
                                        <p:cTn id="121" dur="1" fill="hold">
                                          <p:stCondLst>
                                            <p:cond delay="0"/>
                                          </p:stCondLst>
                                        </p:cTn>
                                        <p:tgtEl>
                                          <p:spTgt spid="30"/>
                                        </p:tgtEl>
                                        <p:attrNameLst>
                                          <p:attrName>style.visibility</p:attrName>
                                        </p:attrNameLst>
                                      </p:cBhvr>
                                      <p:to>
                                        <p:strVal val="visible"/>
                                      </p:to>
                                    </p:set>
                                  </p:childTnLst>
                                </p:cTn>
                              </p:par>
                              <p:par>
                                <p:cTn id="122" presetID="1" presetClass="exit" presetSubtype="0" fill="hold" grpId="0" nodeType="withEffect">
                                  <p:stCondLst>
                                    <p:cond delay="5000"/>
                                  </p:stCondLst>
                                  <p:childTnLst>
                                    <p:set>
                                      <p:cBhvr>
                                        <p:cTn id="123" dur="1" fill="hold">
                                          <p:stCondLst>
                                            <p:cond delay="0"/>
                                          </p:stCondLst>
                                        </p:cTn>
                                        <p:tgtEl>
                                          <p:spTgt spid="30"/>
                                        </p:tgtEl>
                                        <p:attrNameLst>
                                          <p:attrName>style.visibility</p:attrName>
                                        </p:attrNameLst>
                                      </p:cBhvr>
                                      <p:to>
                                        <p:strVal val="hidden"/>
                                      </p:to>
                                    </p:set>
                                  </p:childTnLst>
                                </p:cTn>
                              </p:par>
                              <p:par>
                                <p:cTn id="124" presetID="21" presetClass="entr" presetSubtype="1" fill="hold" grpId="5" nodeType="withEffect">
                                  <p:stCondLst>
                                    <p:cond delay="4000"/>
                                  </p:stCondLst>
                                  <p:childTnLst>
                                    <p:set>
                                      <p:cBhvr>
                                        <p:cTn id="125" dur="1" fill="hold">
                                          <p:stCondLst>
                                            <p:cond delay="0"/>
                                          </p:stCondLst>
                                        </p:cTn>
                                        <p:tgtEl>
                                          <p:spTgt spid="35"/>
                                        </p:tgtEl>
                                        <p:attrNameLst>
                                          <p:attrName>style.visibility</p:attrName>
                                        </p:attrNameLst>
                                      </p:cBhvr>
                                      <p:to>
                                        <p:strVal val="visible"/>
                                      </p:to>
                                    </p:set>
                                    <p:animEffect transition="in" filter="wheel(1)">
                                      <p:cBhvr>
                                        <p:cTn id="126" dur="1000"/>
                                        <p:tgtEl>
                                          <p:spTgt spid="35"/>
                                        </p:tgtEl>
                                      </p:cBhvr>
                                    </p:animEffect>
                                  </p:childTnLst>
                                  <p:subTnLst>
                                    <p:audio>
                                      <p:cMediaNode>
                                        <p:cTn display="0" masterRel="sameClick">
                                          <p:stCondLst>
                                            <p:cond evt="begin" delay="0">
                                              <p:tn val="124"/>
                                            </p:cond>
                                          </p:stCondLst>
                                          <p:endCondLst>
                                            <p:cond evt="onStopAudio" delay="0">
                                              <p:tgtEl>
                                                <p:sldTgt/>
                                              </p:tgtEl>
                                            </p:cond>
                                          </p:endCondLst>
                                        </p:cTn>
                                        <p:tgtEl>
                                          <p:sndTgt r:embed="rId9" name="coin.wav"/>
                                        </p:tgtEl>
                                      </p:cMediaNode>
                                    </p:audio>
                                  </p:subTnLst>
                                </p:cTn>
                              </p:par>
                              <p:par>
                                <p:cTn id="127" presetID="1" presetClass="entr" presetSubtype="0" fill="hold" grpId="1" nodeType="withEffect">
                                  <p:stCondLst>
                                    <p:cond delay="5000"/>
                                  </p:stCondLst>
                                  <p:childTnLst>
                                    <p:set>
                                      <p:cBhvr>
                                        <p:cTn id="128" dur="1" fill="hold">
                                          <p:stCondLst>
                                            <p:cond delay="0"/>
                                          </p:stCondLst>
                                        </p:cTn>
                                        <p:tgtEl>
                                          <p:spTgt spid="29"/>
                                        </p:tgtEl>
                                        <p:attrNameLst>
                                          <p:attrName>style.visibility</p:attrName>
                                        </p:attrNameLst>
                                      </p:cBhvr>
                                      <p:to>
                                        <p:strVal val="visible"/>
                                      </p:to>
                                    </p:set>
                                  </p:childTnLst>
                                </p:cTn>
                              </p:par>
                              <p:par>
                                <p:cTn id="129" presetID="1" presetClass="exit" presetSubtype="0" fill="hold" grpId="0" nodeType="withEffect">
                                  <p:stCondLst>
                                    <p:cond delay="6000"/>
                                  </p:stCondLst>
                                  <p:childTnLst>
                                    <p:set>
                                      <p:cBhvr>
                                        <p:cTn id="130" dur="1" fill="hold">
                                          <p:stCondLst>
                                            <p:cond delay="0"/>
                                          </p:stCondLst>
                                        </p:cTn>
                                        <p:tgtEl>
                                          <p:spTgt spid="29"/>
                                        </p:tgtEl>
                                        <p:attrNameLst>
                                          <p:attrName>style.visibility</p:attrName>
                                        </p:attrNameLst>
                                      </p:cBhvr>
                                      <p:to>
                                        <p:strVal val="hidden"/>
                                      </p:to>
                                    </p:set>
                                  </p:childTnLst>
                                </p:cTn>
                              </p:par>
                              <p:par>
                                <p:cTn id="131" presetID="21" presetClass="entr" presetSubtype="1" fill="hold" grpId="6" nodeType="withEffect">
                                  <p:stCondLst>
                                    <p:cond delay="5000"/>
                                  </p:stCondLst>
                                  <p:childTnLst>
                                    <p:set>
                                      <p:cBhvr>
                                        <p:cTn id="132" dur="1" fill="hold">
                                          <p:stCondLst>
                                            <p:cond delay="0"/>
                                          </p:stCondLst>
                                        </p:cTn>
                                        <p:tgtEl>
                                          <p:spTgt spid="35"/>
                                        </p:tgtEl>
                                        <p:attrNameLst>
                                          <p:attrName>style.visibility</p:attrName>
                                        </p:attrNameLst>
                                      </p:cBhvr>
                                      <p:to>
                                        <p:strVal val="visible"/>
                                      </p:to>
                                    </p:set>
                                    <p:animEffect transition="in" filter="wheel(1)">
                                      <p:cBhvr>
                                        <p:cTn id="133" dur="1000"/>
                                        <p:tgtEl>
                                          <p:spTgt spid="35"/>
                                        </p:tgtEl>
                                      </p:cBhvr>
                                    </p:animEffect>
                                  </p:childTnLst>
                                  <p:subTnLst>
                                    <p:audio>
                                      <p:cMediaNode>
                                        <p:cTn display="0" masterRel="sameClick">
                                          <p:stCondLst>
                                            <p:cond evt="begin" delay="0">
                                              <p:tn val="131"/>
                                            </p:cond>
                                          </p:stCondLst>
                                          <p:endCondLst>
                                            <p:cond evt="onStopAudio" delay="0">
                                              <p:tgtEl>
                                                <p:sldTgt/>
                                              </p:tgtEl>
                                            </p:cond>
                                          </p:endCondLst>
                                        </p:cTn>
                                        <p:tgtEl>
                                          <p:sndTgt r:embed="rId9" name="coin.wav"/>
                                        </p:tgtEl>
                                      </p:cMediaNode>
                                    </p:audio>
                                  </p:subTnLst>
                                </p:cTn>
                              </p:par>
                              <p:par>
                                <p:cTn id="134" presetID="1" presetClass="entr" presetSubtype="0" fill="hold" grpId="1" nodeType="withEffect">
                                  <p:stCondLst>
                                    <p:cond delay="6000"/>
                                  </p:stCondLst>
                                  <p:childTnLst>
                                    <p:set>
                                      <p:cBhvr>
                                        <p:cTn id="135" dur="1" fill="hold">
                                          <p:stCondLst>
                                            <p:cond delay="0"/>
                                          </p:stCondLst>
                                        </p:cTn>
                                        <p:tgtEl>
                                          <p:spTgt spid="28"/>
                                        </p:tgtEl>
                                        <p:attrNameLst>
                                          <p:attrName>style.visibility</p:attrName>
                                        </p:attrNameLst>
                                      </p:cBhvr>
                                      <p:to>
                                        <p:strVal val="visible"/>
                                      </p:to>
                                    </p:set>
                                  </p:childTnLst>
                                </p:cTn>
                              </p:par>
                              <p:par>
                                <p:cTn id="136" presetID="1" presetClass="exit" presetSubtype="0" fill="hold" grpId="0" nodeType="withEffect">
                                  <p:stCondLst>
                                    <p:cond delay="7000"/>
                                  </p:stCondLst>
                                  <p:childTnLst>
                                    <p:set>
                                      <p:cBhvr>
                                        <p:cTn id="137" dur="1" fill="hold">
                                          <p:stCondLst>
                                            <p:cond delay="0"/>
                                          </p:stCondLst>
                                        </p:cTn>
                                        <p:tgtEl>
                                          <p:spTgt spid="28"/>
                                        </p:tgtEl>
                                        <p:attrNameLst>
                                          <p:attrName>style.visibility</p:attrName>
                                        </p:attrNameLst>
                                      </p:cBhvr>
                                      <p:to>
                                        <p:strVal val="hidden"/>
                                      </p:to>
                                    </p:set>
                                  </p:childTnLst>
                                </p:cTn>
                              </p:par>
                              <p:par>
                                <p:cTn id="138" presetID="21" presetClass="entr" presetSubtype="1" fill="hold" grpId="7" nodeType="withEffect">
                                  <p:stCondLst>
                                    <p:cond delay="6000"/>
                                  </p:stCondLst>
                                  <p:childTnLst>
                                    <p:set>
                                      <p:cBhvr>
                                        <p:cTn id="139" dur="1" fill="hold">
                                          <p:stCondLst>
                                            <p:cond delay="0"/>
                                          </p:stCondLst>
                                        </p:cTn>
                                        <p:tgtEl>
                                          <p:spTgt spid="35"/>
                                        </p:tgtEl>
                                        <p:attrNameLst>
                                          <p:attrName>style.visibility</p:attrName>
                                        </p:attrNameLst>
                                      </p:cBhvr>
                                      <p:to>
                                        <p:strVal val="visible"/>
                                      </p:to>
                                    </p:set>
                                    <p:animEffect transition="in" filter="wheel(1)">
                                      <p:cBhvr>
                                        <p:cTn id="140" dur="1000"/>
                                        <p:tgtEl>
                                          <p:spTgt spid="35"/>
                                        </p:tgtEl>
                                      </p:cBhvr>
                                    </p:animEffect>
                                  </p:childTnLst>
                                  <p:subTnLst>
                                    <p:audio>
                                      <p:cMediaNode>
                                        <p:cTn display="0" masterRel="sameClick">
                                          <p:stCondLst>
                                            <p:cond evt="begin" delay="0">
                                              <p:tn val="138"/>
                                            </p:cond>
                                          </p:stCondLst>
                                          <p:endCondLst>
                                            <p:cond evt="onStopAudio" delay="0">
                                              <p:tgtEl>
                                                <p:sldTgt/>
                                              </p:tgtEl>
                                            </p:cond>
                                          </p:endCondLst>
                                        </p:cTn>
                                        <p:tgtEl>
                                          <p:sndTgt r:embed="rId9" name="coin.wav"/>
                                        </p:tgtEl>
                                      </p:cMediaNode>
                                    </p:audio>
                                  </p:subTnLst>
                                </p:cTn>
                              </p:par>
                              <p:par>
                                <p:cTn id="141" presetID="1" presetClass="entr" presetSubtype="0" fill="hold" grpId="1" nodeType="withEffect">
                                  <p:stCondLst>
                                    <p:cond delay="7000"/>
                                  </p:stCondLst>
                                  <p:childTnLst>
                                    <p:set>
                                      <p:cBhvr>
                                        <p:cTn id="142" dur="1" fill="hold">
                                          <p:stCondLst>
                                            <p:cond delay="0"/>
                                          </p:stCondLst>
                                        </p:cTn>
                                        <p:tgtEl>
                                          <p:spTgt spid="27"/>
                                        </p:tgtEl>
                                        <p:attrNameLst>
                                          <p:attrName>style.visibility</p:attrName>
                                        </p:attrNameLst>
                                      </p:cBhvr>
                                      <p:to>
                                        <p:strVal val="visible"/>
                                      </p:to>
                                    </p:set>
                                  </p:childTnLst>
                                </p:cTn>
                              </p:par>
                              <p:par>
                                <p:cTn id="143" presetID="1" presetClass="exit" presetSubtype="0" fill="hold" grpId="0" nodeType="withEffect">
                                  <p:stCondLst>
                                    <p:cond delay="8000"/>
                                  </p:stCondLst>
                                  <p:childTnLst>
                                    <p:set>
                                      <p:cBhvr>
                                        <p:cTn id="144" dur="1" fill="hold">
                                          <p:stCondLst>
                                            <p:cond delay="0"/>
                                          </p:stCondLst>
                                        </p:cTn>
                                        <p:tgtEl>
                                          <p:spTgt spid="27"/>
                                        </p:tgtEl>
                                        <p:attrNameLst>
                                          <p:attrName>style.visibility</p:attrName>
                                        </p:attrNameLst>
                                      </p:cBhvr>
                                      <p:to>
                                        <p:strVal val="hidden"/>
                                      </p:to>
                                    </p:set>
                                  </p:childTnLst>
                                </p:cTn>
                              </p:par>
                              <p:par>
                                <p:cTn id="145" presetID="21" presetClass="entr" presetSubtype="1" fill="hold" grpId="8" nodeType="withEffect">
                                  <p:stCondLst>
                                    <p:cond delay="7000"/>
                                  </p:stCondLst>
                                  <p:childTnLst>
                                    <p:set>
                                      <p:cBhvr>
                                        <p:cTn id="146" dur="1" fill="hold">
                                          <p:stCondLst>
                                            <p:cond delay="0"/>
                                          </p:stCondLst>
                                        </p:cTn>
                                        <p:tgtEl>
                                          <p:spTgt spid="35"/>
                                        </p:tgtEl>
                                        <p:attrNameLst>
                                          <p:attrName>style.visibility</p:attrName>
                                        </p:attrNameLst>
                                      </p:cBhvr>
                                      <p:to>
                                        <p:strVal val="visible"/>
                                      </p:to>
                                    </p:set>
                                    <p:animEffect transition="in" filter="wheel(1)">
                                      <p:cBhvr>
                                        <p:cTn id="147" dur="1000"/>
                                        <p:tgtEl>
                                          <p:spTgt spid="35"/>
                                        </p:tgtEl>
                                      </p:cBhvr>
                                    </p:animEffect>
                                  </p:childTnLst>
                                  <p:subTnLst>
                                    <p:audio>
                                      <p:cMediaNode>
                                        <p:cTn display="0" masterRel="sameClick">
                                          <p:stCondLst>
                                            <p:cond evt="begin" delay="0">
                                              <p:tn val="145"/>
                                            </p:cond>
                                          </p:stCondLst>
                                          <p:endCondLst>
                                            <p:cond evt="onStopAudio" delay="0">
                                              <p:tgtEl>
                                                <p:sldTgt/>
                                              </p:tgtEl>
                                            </p:cond>
                                          </p:endCondLst>
                                        </p:cTn>
                                        <p:tgtEl>
                                          <p:sndTgt r:embed="rId9" name="coin.wav"/>
                                        </p:tgtEl>
                                      </p:cMediaNode>
                                    </p:audio>
                                  </p:subTnLst>
                                </p:cTn>
                              </p:par>
                              <p:par>
                                <p:cTn id="148" presetID="1" presetClass="entr" presetSubtype="0" fill="hold" grpId="1" nodeType="withEffect">
                                  <p:stCondLst>
                                    <p:cond delay="8000"/>
                                  </p:stCondLst>
                                  <p:childTnLst>
                                    <p:set>
                                      <p:cBhvr>
                                        <p:cTn id="149" dur="1" fill="hold">
                                          <p:stCondLst>
                                            <p:cond delay="0"/>
                                          </p:stCondLst>
                                        </p:cTn>
                                        <p:tgtEl>
                                          <p:spTgt spid="26"/>
                                        </p:tgtEl>
                                        <p:attrNameLst>
                                          <p:attrName>style.visibility</p:attrName>
                                        </p:attrNameLst>
                                      </p:cBhvr>
                                      <p:to>
                                        <p:strVal val="visible"/>
                                      </p:to>
                                    </p:set>
                                  </p:childTnLst>
                                </p:cTn>
                              </p:par>
                              <p:par>
                                <p:cTn id="150" presetID="1" presetClass="exit" presetSubtype="0" fill="hold" grpId="0" nodeType="withEffect">
                                  <p:stCondLst>
                                    <p:cond delay="9000"/>
                                  </p:stCondLst>
                                  <p:childTnLst>
                                    <p:set>
                                      <p:cBhvr>
                                        <p:cTn id="151" dur="1" fill="hold">
                                          <p:stCondLst>
                                            <p:cond delay="0"/>
                                          </p:stCondLst>
                                        </p:cTn>
                                        <p:tgtEl>
                                          <p:spTgt spid="26"/>
                                        </p:tgtEl>
                                        <p:attrNameLst>
                                          <p:attrName>style.visibility</p:attrName>
                                        </p:attrNameLst>
                                      </p:cBhvr>
                                      <p:to>
                                        <p:strVal val="hidden"/>
                                      </p:to>
                                    </p:set>
                                  </p:childTnLst>
                                </p:cTn>
                              </p:par>
                              <p:par>
                                <p:cTn id="152" presetID="21" presetClass="entr" presetSubtype="1" fill="hold" grpId="2" nodeType="withEffect">
                                  <p:stCondLst>
                                    <p:cond delay="8000"/>
                                  </p:stCondLst>
                                  <p:childTnLst>
                                    <p:set>
                                      <p:cBhvr>
                                        <p:cTn id="153" dur="1" fill="hold">
                                          <p:stCondLst>
                                            <p:cond delay="0"/>
                                          </p:stCondLst>
                                        </p:cTn>
                                        <p:tgtEl>
                                          <p:spTgt spid="35"/>
                                        </p:tgtEl>
                                        <p:attrNameLst>
                                          <p:attrName>style.visibility</p:attrName>
                                        </p:attrNameLst>
                                      </p:cBhvr>
                                      <p:to>
                                        <p:strVal val="visible"/>
                                      </p:to>
                                    </p:set>
                                    <p:animEffect transition="in" filter="wheel(1)">
                                      <p:cBhvr>
                                        <p:cTn id="154" dur="1000"/>
                                        <p:tgtEl>
                                          <p:spTgt spid="35"/>
                                        </p:tgtEl>
                                      </p:cBhvr>
                                    </p:animEffect>
                                  </p:childTnLst>
                                  <p:subTnLst>
                                    <p:audio>
                                      <p:cMediaNode>
                                        <p:cTn display="0" masterRel="sameClick">
                                          <p:stCondLst>
                                            <p:cond evt="begin" delay="0">
                                              <p:tn val="152"/>
                                            </p:cond>
                                          </p:stCondLst>
                                          <p:endCondLst>
                                            <p:cond evt="onStopAudio" delay="0">
                                              <p:tgtEl>
                                                <p:sldTgt/>
                                              </p:tgtEl>
                                            </p:cond>
                                          </p:endCondLst>
                                        </p:cTn>
                                        <p:tgtEl>
                                          <p:sndTgt r:embed="rId9" name="coin.wav"/>
                                        </p:tgtEl>
                                      </p:cMediaNode>
                                    </p:audio>
                                  </p:subTnLst>
                                </p:cTn>
                              </p:par>
                              <p:par>
                                <p:cTn id="155" presetID="1" presetClass="entr" presetSubtype="0" fill="hold" grpId="1" nodeType="withEffect">
                                  <p:stCondLst>
                                    <p:cond delay="9000"/>
                                  </p:stCondLst>
                                  <p:childTnLst>
                                    <p:set>
                                      <p:cBhvr>
                                        <p:cTn id="156" dur="1" fill="hold">
                                          <p:stCondLst>
                                            <p:cond delay="0"/>
                                          </p:stCondLst>
                                        </p:cTn>
                                        <p:tgtEl>
                                          <p:spTgt spid="25"/>
                                        </p:tgtEl>
                                        <p:attrNameLst>
                                          <p:attrName>style.visibility</p:attrName>
                                        </p:attrNameLst>
                                      </p:cBhvr>
                                      <p:to>
                                        <p:strVal val="visible"/>
                                      </p:to>
                                    </p:set>
                                  </p:childTnLst>
                                </p:cTn>
                              </p:par>
                              <p:par>
                                <p:cTn id="157" presetID="1" presetClass="exit" presetSubtype="0" fill="hold" grpId="0" nodeType="withEffect">
                                  <p:stCondLst>
                                    <p:cond delay="10000"/>
                                  </p:stCondLst>
                                  <p:childTnLst>
                                    <p:set>
                                      <p:cBhvr>
                                        <p:cTn id="158" dur="1" fill="hold">
                                          <p:stCondLst>
                                            <p:cond delay="0"/>
                                          </p:stCondLst>
                                        </p:cTn>
                                        <p:tgtEl>
                                          <p:spTgt spid="25"/>
                                        </p:tgtEl>
                                        <p:attrNameLst>
                                          <p:attrName>style.visibility</p:attrName>
                                        </p:attrNameLst>
                                      </p:cBhvr>
                                      <p:to>
                                        <p:strVal val="hidden"/>
                                      </p:to>
                                    </p:set>
                                  </p:childTnLst>
                                </p:cTn>
                              </p:par>
                              <p:par>
                                <p:cTn id="159" presetID="21" presetClass="entr" presetSubtype="1" fill="hold" grpId="10" nodeType="withEffect">
                                  <p:stCondLst>
                                    <p:cond delay="9000"/>
                                  </p:stCondLst>
                                  <p:childTnLst>
                                    <p:set>
                                      <p:cBhvr>
                                        <p:cTn id="160" dur="1" fill="hold">
                                          <p:stCondLst>
                                            <p:cond delay="0"/>
                                          </p:stCondLst>
                                        </p:cTn>
                                        <p:tgtEl>
                                          <p:spTgt spid="35"/>
                                        </p:tgtEl>
                                        <p:attrNameLst>
                                          <p:attrName>style.visibility</p:attrName>
                                        </p:attrNameLst>
                                      </p:cBhvr>
                                      <p:to>
                                        <p:strVal val="visible"/>
                                      </p:to>
                                    </p:set>
                                    <p:animEffect transition="in" filter="wheel(1)">
                                      <p:cBhvr>
                                        <p:cTn id="161" dur="1000"/>
                                        <p:tgtEl>
                                          <p:spTgt spid="35"/>
                                        </p:tgtEl>
                                      </p:cBhvr>
                                    </p:animEffect>
                                  </p:childTnLst>
                                  <p:subTnLst>
                                    <p:audio>
                                      <p:cMediaNode>
                                        <p:cTn display="0" masterRel="sameClick">
                                          <p:stCondLst>
                                            <p:cond evt="begin" delay="0">
                                              <p:tn val="159"/>
                                            </p:cond>
                                          </p:stCondLst>
                                          <p:endCondLst>
                                            <p:cond evt="onStopAudio" delay="0">
                                              <p:tgtEl>
                                                <p:sldTgt/>
                                              </p:tgtEl>
                                            </p:cond>
                                          </p:endCondLst>
                                        </p:cTn>
                                        <p:tgtEl>
                                          <p:sndTgt r:embed="rId9" name="coin.wav"/>
                                        </p:tgtEl>
                                      </p:cMediaNode>
                                    </p:audio>
                                  </p:subTnLst>
                                </p:cTn>
                              </p:par>
                              <p:par>
                                <p:cTn id="162" presetID="1" presetClass="entr" presetSubtype="0" fill="hold" grpId="1" nodeType="withEffect">
                                  <p:stCondLst>
                                    <p:cond delay="10000"/>
                                  </p:stCondLst>
                                  <p:childTnLst>
                                    <p:set>
                                      <p:cBhvr>
                                        <p:cTn id="163" dur="1" fill="hold">
                                          <p:stCondLst>
                                            <p:cond delay="0"/>
                                          </p:stCondLst>
                                        </p:cTn>
                                        <p:tgtEl>
                                          <p:spTgt spid="24"/>
                                        </p:tgtEl>
                                        <p:attrNameLst>
                                          <p:attrName>style.visibility</p:attrName>
                                        </p:attrNameLst>
                                      </p:cBhvr>
                                      <p:to>
                                        <p:strVal val="visible"/>
                                      </p:to>
                                    </p:set>
                                  </p:childTnLst>
                                </p:cTn>
                              </p:par>
                              <p:par>
                                <p:cTn id="164" presetID="1" presetClass="exit" presetSubtype="0" fill="hold" grpId="0" nodeType="withEffect">
                                  <p:stCondLst>
                                    <p:cond delay="11000"/>
                                  </p:stCondLst>
                                  <p:childTnLst>
                                    <p:set>
                                      <p:cBhvr>
                                        <p:cTn id="165" dur="1" fill="hold">
                                          <p:stCondLst>
                                            <p:cond delay="0"/>
                                          </p:stCondLst>
                                        </p:cTn>
                                        <p:tgtEl>
                                          <p:spTgt spid="24"/>
                                        </p:tgtEl>
                                        <p:attrNameLst>
                                          <p:attrName>style.visibility</p:attrName>
                                        </p:attrNameLst>
                                      </p:cBhvr>
                                      <p:to>
                                        <p:strVal val="hidden"/>
                                      </p:to>
                                    </p:set>
                                  </p:childTnLst>
                                </p:cTn>
                              </p:par>
                              <p:par>
                                <p:cTn id="166" presetID="21" presetClass="entr" presetSubtype="1" fill="hold" grpId="11" nodeType="withEffect">
                                  <p:stCondLst>
                                    <p:cond delay="10000"/>
                                  </p:stCondLst>
                                  <p:childTnLst>
                                    <p:set>
                                      <p:cBhvr>
                                        <p:cTn id="167" dur="1" fill="hold">
                                          <p:stCondLst>
                                            <p:cond delay="0"/>
                                          </p:stCondLst>
                                        </p:cTn>
                                        <p:tgtEl>
                                          <p:spTgt spid="35"/>
                                        </p:tgtEl>
                                        <p:attrNameLst>
                                          <p:attrName>style.visibility</p:attrName>
                                        </p:attrNameLst>
                                      </p:cBhvr>
                                      <p:to>
                                        <p:strVal val="visible"/>
                                      </p:to>
                                    </p:set>
                                    <p:animEffect transition="in" filter="wheel(1)">
                                      <p:cBhvr>
                                        <p:cTn id="168" dur="1000"/>
                                        <p:tgtEl>
                                          <p:spTgt spid="35"/>
                                        </p:tgtEl>
                                      </p:cBhvr>
                                    </p:animEffect>
                                  </p:childTnLst>
                                  <p:subTnLst>
                                    <p:audio>
                                      <p:cMediaNode>
                                        <p:cTn display="0" masterRel="sameClick">
                                          <p:stCondLst>
                                            <p:cond evt="begin" delay="0">
                                              <p:tn val="166"/>
                                            </p:cond>
                                          </p:stCondLst>
                                          <p:endCondLst>
                                            <p:cond evt="onStopAudio" delay="0">
                                              <p:tgtEl>
                                                <p:sldTgt/>
                                              </p:tgtEl>
                                            </p:cond>
                                          </p:endCondLst>
                                        </p:cTn>
                                        <p:tgtEl>
                                          <p:sndTgt r:embed="rId9" name="coin.wav"/>
                                        </p:tgtEl>
                                      </p:cMediaNode>
                                    </p:audio>
                                  </p:subTnLst>
                                </p:cTn>
                              </p:par>
                              <p:par>
                                <p:cTn id="169" presetID="1" presetClass="entr" presetSubtype="0" fill="hold" grpId="1" nodeType="withEffect">
                                  <p:stCondLst>
                                    <p:cond delay="11000"/>
                                  </p:stCondLst>
                                  <p:childTnLst>
                                    <p:set>
                                      <p:cBhvr>
                                        <p:cTn id="170" dur="1" fill="hold">
                                          <p:stCondLst>
                                            <p:cond delay="0"/>
                                          </p:stCondLst>
                                        </p:cTn>
                                        <p:tgtEl>
                                          <p:spTgt spid="23"/>
                                        </p:tgtEl>
                                        <p:attrNameLst>
                                          <p:attrName>style.visibility</p:attrName>
                                        </p:attrNameLst>
                                      </p:cBhvr>
                                      <p:to>
                                        <p:strVal val="visible"/>
                                      </p:to>
                                    </p:set>
                                  </p:childTnLst>
                                </p:cTn>
                              </p:par>
                              <p:par>
                                <p:cTn id="171" presetID="1" presetClass="exit" presetSubtype="0" fill="hold" grpId="0" nodeType="withEffect">
                                  <p:stCondLst>
                                    <p:cond delay="12000"/>
                                  </p:stCondLst>
                                  <p:childTnLst>
                                    <p:set>
                                      <p:cBhvr>
                                        <p:cTn id="172" dur="1" fill="hold">
                                          <p:stCondLst>
                                            <p:cond delay="0"/>
                                          </p:stCondLst>
                                        </p:cTn>
                                        <p:tgtEl>
                                          <p:spTgt spid="23"/>
                                        </p:tgtEl>
                                        <p:attrNameLst>
                                          <p:attrName>style.visibility</p:attrName>
                                        </p:attrNameLst>
                                      </p:cBhvr>
                                      <p:to>
                                        <p:strVal val="hidden"/>
                                      </p:to>
                                    </p:set>
                                  </p:childTnLst>
                                </p:cTn>
                              </p:par>
                              <p:par>
                                <p:cTn id="173" presetID="21" presetClass="entr" presetSubtype="1" fill="hold" grpId="12" nodeType="withEffect">
                                  <p:stCondLst>
                                    <p:cond delay="11000"/>
                                  </p:stCondLst>
                                  <p:childTnLst>
                                    <p:set>
                                      <p:cBhvr>
                                        <p:cTn id="174" dur="1" fill="hold">
                                          <p:stCondLst>
                                            <p:cond delay="0"/>
                                          </p:stCondLst>
                                        </p:cTn>
                                        <p:tgtEl>
                                          <p:spTgt spid="35"/>
                                        </p:tgtEl>
                                        <p:attrNameLst>
                                          <p:attrName>style.visibility</p:attrName>
                                        </p:attrNameLst>
                                      </p:cBhvr>
                                      <p:to>
                                        <p:strVal val="visible"/>
                                      </p:to>
                                    </p:set>
                                    <p:animEffect transition="in" filter="wheel(1)">
                                      <p:cBhvr>
                                        <p:cTn id="175" dur="1000"/>
                                        <p:tgtEl>
                                          <p:spTgt spid="35"/>
                                        </p:tgtEl>
                                      </p:cBhvr>
                                    </p:animEffect>
                                  </p:childTnLst>
                                  <p:subTnLst>
                                    <p:audio>
                                      <p:cMediaNode>
                                        <p:cTn display="0" masterRel="sameClick">
                                          <p:stCondLst>
                                            <p:cond evt="begin" delay="0">
                                              <p:tn val="173"/>
                                            </p:cond>
                                          </p:stCondLst>
                                          <p:endCondLst>
                                            <p:cond evt="onStopAudio" delay="0">
                                              <p:tgtEl>
                                                <p:sldTgt/>
                                              </p:tgtEl>
                                            </p:cond>
                                          </p:endCondLst>
                                        </p:cTn>
                                        <p:tgtEl>
                                          <p:sndTgt r:embed="rId9" name="coin.wav"/>
                                        </p:tgtEl>
                                      </p:cMediaNode>
                                    </p:audio>
                                  </p:subTnLst>
                                </p:cTn>
                              </p:par>
                              <p:par>
                                <p:cTn id="176" presetID="1" presetClass="entr" presetSubtype="0" fill="hold" grpId="1" nodeType="withEffect">
                                  <p:stCondLst>
                                    <p:cond delay="12000"/>
                                  </p:stCondLst>
                                  <p:childTnLst>
                                    <p:set>
                                      <p:cBhvr>
                                        <p:cTn id="177" dur="1" fill="hold">
                                          <p:stCondLst>
                                            <p:cond delay="0"/>
                                          </p:stCondLst>
                                        </p:cTn>
                                        <p:tgtEl>
                                          <p:spTgt spid="22"/>
                                        </p:tgtEl>
                                        <p:attrNameLst>
                                          <p:attrName>style.visibility</p:attrName>
                                        </p:attrNameLst>
                                      </p:cBhvr>
                                      <p:to>
                                        <p:strVal val="visible"/>
                                      </p:to>
                                    </p:set>
                                  </p:childTnLst>
                                </p:cTn>
                              </p:par>
                              <p:par>
                                <p:cTn id="178" presetID="1" presetClass="exit" presetSubtype="0" fill="hold" grpId="0" nodeType="withEffect">
                                  <p:stCondLst>
                                    <p:cond delay="13000"/>
                                  </p:stCondLst>
                                  <p:childTnLst>
                                    <p:set>
                                      <p:cBhvr>
                                        <p:cTn id="179" dur="1" fill="hold">
                                          <p:stCondLst>
                                            <p:cond delay="0"/>
                                          </p:stCondLst>
                                        </p:cTn>
                                        <p:tgtEl>
                                          <p:spTgt spid="22"/>
                                        </p:tgtEl>
                                        <p:attrNameLst>
                                          <p:attrName>style.visibility</p:attrName>
                                        </p:attrNameLst>
                                      </p:cBhvr>
                                      <p:to>
                                        <p:strVal val="hidden"/>
                                      </p:to>
                                    </p:set>
                                  </p:childTnLst>
                                </p:cTn>
                              </p:par>
                              <p:par>
                                <p:cTn id="180" presetID="21" presetClass="entr" presetSubtype="1" fill="hold" grpId="13" nodeType="withEffect">
                                  <p:stCondLst>
                                    <p:cond delay="12000"/>
                                  </p:stCondLst>
                                  <p:childTnLst>
                                    <p:set>
                                      <p:cBhvr>
                                        <p:cTn id="181" dur="1" fill="hold">
                                          <p:stCondLst>
                                            <p:cond delay="0"/>
                                          </p:stCondLst>
                                        </p:cTn>
                                        <p:tgtEl>
                                          <p:spTgt spid="35"/>
                                        </p:tgtEl>
                                        <p:attrNameLst>
                                          <p:attrName>style.visibility</p:attrName>
                                        </p:attrNameLst>
                                      </p:cBhvr>
                                      <p:to>
                                        <p:strVal val="visible"/>
                                      </p:to>
                                    </p:set>
                                    <p:animEffect transition="in" filter="wheel(1)">
                                      <p:cBhvr>
                                        <p:cTn id="182" dur="1000"/>
                                        <p:tgtEl>
                                          <p:spTgt spid="35"/>
                                        </p:tgtEl>
                                      </p:cBhvr>
                                    </p:animEffect>
                                  </p:childTnLst>
                                  <p:subTnLst>
                                    <p:audio>
                                      <p:cMediaNode>
                                        <p:cTn display="0" masterRel="sameClick">
                                          <p:stCondLst>
                                            <p:cond evt="begin" delay="0">
                                              <p:tn val="180"/>
                                            </p:cond>
                                          </p:stCondLst>
                                          <p:endCondLst>
                                            <p:cond evt="onStopAudio" delay="0">
                                              <p:tgtEl>
                                                <p:sldTgt/>
                                              </p:tgtEl>
                                            </p:cond>
                                          </p:endCondLst>
                                        </p:cTn>
                                        <p:tgtEl>
                                          <p:sndTgt r:embed="rId9" name="coin.wav"/>
                                        </p:tgtEl>
                                      </p:cMediaNode>
                                    </p:audio>
                                  </p:subTnLst>
                                </p:cTn>
                              </p:par>
                              <p:par>
                                <p:cTn id="183" presetID="1" presetClass="entr" presetSubtype="0" fill="hold" grpId="1" nodeType="withEffect">
                                  <p:stCondLst>
                                    <p:cond delay="13000"/>
                                  </p:stCondLst>
                                  <p:childTnLst>
                                    <p:set>
                                      <p:cBhvr>
                                        <p:cTn id="184" dur="1" fill="hold">
                                          <p:stCondLst>
                                            <p:cond delay="0"/>
                                          </p:stCondLst>
                                        </p:cTn>
                                        <p:tgtEl>
                                          <p:spTgt spid="21"/>
                                        </p:tgtEl>
                                        <p:attrNameLst>
                                          <p:attrName>style.visibility</p:attrName>
                                        </p:attrNameLst>
                                      </p:cBhvr>
                                      <p:to>
                                        <p:strVal val="visible"/>
                                      </p:to>
                                    </p:set>
                                  </p:childTnLst>
                                </p:cTn>
                              </p:par>
                              <p:par>
                                <p:cTn id="185" presetID="1" presetClass="exit" presetSubtype="0" fill="hold" grpId="0" nodeType="withEffect">
                                  <p:stCondLst>
                                    <p:cond delay="14000"/>
                                  </p:stCondLst>
                                  <p:childTnLst>
                                    <p:set>
                                      <p:cBhvr>
                                        <p:cTn id="186" dur="1" fill="hold">
                                          <p:stCondLst>
                                            <p:cond delay="0"/>
                                          </p:stCondLst>
                                        </p:cTn>
                                        <p:tgtEl>
                                          <p:spTgt spid="21"/>
                                        </p:tgtEl>
                                        <p:attrNameLst>
                                          <p:attrName>style.visibility</p:attrName>
                                        </p:attrNameLst>
                                      </p:cBhvr>
                                      <p:to>
                                        <p:strVal val="hidden"/>
                                      </p:to>
                                    </p:set>
                                  </p:childTnLst>
                                </p:cTn>
                              </p:par>
                              <p:par>
                                <p:cTn id="187" presetID="21" presetClass="entr" presetSubtype="1" fill="hold" grpId="14" nodeType="withEffect">
                                  <p:stCondLst>
                                    <p:cond delay="13000"/>
                                  </p:stCondLst>
                                  <p:childTnLst>
                                    <p:set>
                                      <p:cBhvr>
                                        <p:cTn id="188" dur="1" fill="hold">
                                          <p:stCondLst>
                                            <p:cond delay="0"/>
                                          </p:stCondLst>
                                        </p:cTn>
                                        <p:tgtEl>
                                          <p:spTgt spid="35"/>
                                        </p:tgtEl>
                                        <p:attrNameLst>
                                          <p:attrName>style.visibility</p:attrName>
                                        </p:attrNameLst>
                                      </p:cBhvr>
                                      <p:to>
                                        <p:strVal val="visible"/>
                                      </p:to>
                                    </p:set>
                                    <p:animEffect transition="in" filter="wheel(1)">
                                      <p:cBhvr>
                                        <p:cTn id="189" dur="1000"/>
                                        <p:tgtEl>
                                          <p:spTgt spid="35"/>
                                        </p:tgtEl>
                                      </p:cBhvr>
                                    </p:animEffect>
                                  </p:childTnLst>
                                  <p:subTnLst>
                                    <p:audio>
                                      <p:cMediaNode>
                                        <p:cTn display="0" masterRel="sameClick">
                                          <p:stCondLst>
                                            <p:cond evt="begin" delay="0">
                                              <p:tn val="187"/>
                                            </p:cond>
                                          </p:stCondLst>
                                          <p:endCondLst>
                                            <p:cond evt="onStopAudio" delay="0">
                                              <p:tgtEl>
                                                <p:sldTgt/>
                                              </p:tgtEl>
                                            </p:cond>
                                          </p:endCondLst>
                                        </p:cTn>
                                        <p:tgtEl>
                                          <p:sndTgt r:embed="rId9" name="coin.wav"/>
                                        </p:tgtEl>
                                      </p:cMediaNode>
                                    </p:audio>
                                  </p:subTnLst>
                                </p:cTn>
                              </p:par>
                              <p:par>
                                <p:cTn id="190" presetID="1" presetClass="entr" presetSubtype="0" fill="hold" grpId="1" nodeType="withEffect">
                                  <p:stCondLst>
                                    <p:cond delay="14000"/>
                                  </p:stCondLst>
                                  <p:childTnLst>
                                    <p:set>
                                      <p:cBhvr>
                                        <p:cTn id="19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9" name="coin.wav"/>
                                        </p:tgtEl>
                                      </p:cMediaNode>
                                    </p:audio>
                                  </p:subTnLst>
                                </p:cTn>
                              </p:par>
                              <p:par>
                                <p:cTn id="192" presetID="1" presetClass="exit" presetSubtype="0" fill="hold" grpId="0" nodeType="withEffect">
                                  <p:stCondLst>
                                    <p:cond delay="15000"/>
                                  </p:stCondLst>
                                  <p:childTnLst>
                                    <p:set>
                                      <p:cBhvr>
                                        <p:cTn id="19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10" name="cashreg.wav"/>
                                        </p:tgtEl>
                                      </p:cMediaNode>
                                    </p:audio>
                                  </p:subTnLst>
                                </p:cTn>
                              </p:par>
                              <p:par>
                                <p:cTn id="194" presetID="21" presetClass="entr" presetSubtype="1" fill="hold" grpId="9" nodeType="withEffect">
                                  <p:stCondLst>
                                    <p:cond delay="14000"/>
                                  </p:stCondLst>
                                  <p:childTnLst>
                                    <p:set>
                                      <p:cBhvr>
                                        <p:cTn id="195" dur="1" fill="hold">
                                          <p:stCondLst>
                                            <p:cond delay="0"/>
                                          </p:stCondLst>
                                        </p:cTn>
                                        <p:tgtEl>
                                          <p:spTgt spid="35"/>
                                        </p:tgtEl>
                                        <p:attrNameLst>
                                          <p:attrName>style.visibility</p:attrName>
                                        </p:attrNameLst>
                                      </p:cBhvr>
                                      <p:to>
                                        <p:strVal val="visible"/>
                                      </p:to>
                                    </p:set>
                                    <p:animEffect transition="in" filter="wheel(1)">
                                      <p:cBhvr>
                                        <p:cTn id="196" dur="1000"/>
                                        <p:tgtEl>
                                          <p:spTgt spid="35"/>
                                        </p:tgtEl>
                                      </p:cBhvr>
                                    </p:animEffect>
                                  </p:childTnLst>
                                  <p:subTnLst>
                                    <p:audio>
                                      <p:cMediaNode>
                                        <p:cTn display="0" masterRel="sameClick">
                                          <p:stCondLst>
                                            <p:cond evt="begin" delay="0">
                                              <p:tn val="194"/>
                                            </p:cond>
                                          </p:stCondLst>
                                          <p:endCondLst>
                                            <p:cond evt="onStopAudio" delay="0">
                                              <p:tgtEl>
                                                <p:sldTgt/>
                                              </p:tgtEl>
                                            </p:cond>
                                          </p:endCondLst>
                                        </p:cTn>
                                        <p:tgtEl>
                                          <p:sndTgt r:embed="rId9" name="coin.wav"/>
                                        </p:tgtEl>
                                      </p:cMediaNode>
                                    </p:audio>
                                  </p:subTnLst>
                                </p:cTn>
                              </p:par>
                              <p:par>
                                <p:cTn id="197" presetID="1" presetClass="entr" presetSubtype="0" fill="hold" grpId="1" nodeType="withEffect">
                                  <p:stCondLst>
                                    <p:cond delay="15000"/>
                                  </p:stCondLst>
                                  <p:childTnLst>
                                    <p:set>
                                      <p:cBhvr>
                                        <p:cTn id="19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7"/>
                                            </p:cond>
                                          </p:stCondLst>
                                          <p:endCondLst>
                                            <p:cond evt="onStopAudio" delay="0">
                                              <p:tgtEl>
                                                <p:sldTgt/>
                                              </p:tgtEl>
                                            </p:cond>
                                          </p:endCondLst>
                                        </p:cTn>
                                        <p:tgtEl>
                                          <p:sndTgt r:embed="rId10" name="cashreg.wav"/>
                                        </p:tgtEl>
                                      </p:cMediaNode>
                                    </p:audio>
                                  </p:subTnLst>
                                </p:cTn>
                              </p:par>
                              <p:par>
                                <p:cTn id="199" presetID="1" presetClass="exit" presetSubtype="0" fill="hold" grpId="0" nodeType="withEffect">
                                  <p:stCondLst>
                                    <p:cond delay="16000"/>
                                  </p:stCondLst>
                                  <p:childTnLst>
                                    <p:set>
                                      <p:cBhvr>
                                        <p:cTn id="200" dur="1" fill="hold">
                                          <p:stCondLst>
                                            <p:cond delay="0"/>
                                          </p:stCondLst>
                                        </p:cTn>
                                        <p:tgtEl>
                                          <p:spTgt spid="19"/>
                                        </p:tgtEl>
                                        <p:attrNameLst>
                                          <p:attrName>style.visibility</p:attrName>
                                        </p:attrNameLst>
                                      </p:cBhvr>
                                      <p:to>
                                        <p:strVal val="hidden"/>
                                      </p:to>
                                    </p:set>
                                  </p:childTnLst>
                                </p:cTn>
                              </p:par>
                              <p:par>
                                <p:cTn id="201" presetID="21" presetClass="entr" presetSubtype="1" fill="hold" grpId="0" nodeType="withEffect">
                                  <p:stCondLst>
                                    <p:cond delay="15000"/>
                                  </p:stCondLst>
                                  <p:childTnLst>
                                    <p:set>
                                      <p:cBhvr>
                                        <p:cTn id="202" dur="1" fill="hold">
                                          <p:stCondLst>
                                            <p:cond delay="0"/>
                                          </p:stCondLst>
                                        </p:cTn>
                                        <p:tgtEl>
                                          <p:spTgt spid="35"/>
                                        </p:tgtEl>
                                        <p:attrNameLst>
                                          <p:attrName>style.visibility</p:attrName>
                                        </p:attrNameLst>
                                      </p:cBhvr>
                                      <p:to>
                                        <p:strVal val="visible"/>
                                      </p:to>
                                    </p:set>
                                    <p:animEffect transition="in" filter="wheel(1)">
                                      <p:cBhvr>
                                        <p:cTn id="203" dur="1000"/>
                                        <p:tgtEl>
                                          <p:spTgt spid="35"/>
                                        </p:tgtEl>
                                      </p:cBhvr>
                                    </p:animEffect>
                                  </p:childTnLst>
                                  <p:subTnLst>
                                    <p:audio>
                                      <p:cMediaNode vol="100000">
                                        <p:cTn display="0" masterRel="sameClick">
                                          <p:stCondLst>
                                            <p:cond evt="begin" delay="0">
                                              <p:tn val="201"/>
                                            </p:cond>
                                          </p:stCondLst>
                                          <p:endCondLst>
                                            <p:cond evt="onStopAudio" delay="0">
                                              <p:tgtEl>
                                                <p:sldTgt/>
                                              </p:tgtEl>
                                            </p:cond>
                                          </p:endCondLst>
                                        </p:cTn>
                                        <p:tgtEl>
                                          <p:sndTgt r:embed="rId10" name="cashreg.wav"/>
                                        </p:tgtEl>
                                      </p:cMediaNode>
                                    </p:audio>
                                  </p:subTnLst>
                                </p:cTn>
                              </p:par>
                              <p:par>
                                <p:cTn id="204" presetID="1" presetClass="exit" presetSubtype="0" fill="hold" grpId="15" nodeType="withEffect">
                                  <p:stCondLst>
                                    <p:cond delay="16000"/>
                                  </p:stCondLst>
                                  <p:childTnLst>
                                    <p:set>
                                      <p:cBhvr>
                                        <p:cTn id="20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6" fill="hold" display="0">
                  <p:stCondLst>
                    <p:cond delay="indefinite"/>
                  </p:stCondLst>
                  <p:endCondLst>
                    <p:cond evt="onStopAudio" delay="0">
                      <p:tgtEl>
                        <p:sldTgt/>
                      </p:tgtEl>
                    </p:cond>
                  </p:endCondLst>
                </p:cTn>
                <p:tgtEl>
                  <p:spTgt spid="18"/>
                </p:tgtEl>
              </p:cMediaNode>
            </p:audio>
            <p:seq concurrent="1" nextAc="seek">
              <p:cTn id="207" restart="whenNotActive" fill="hold" evtFilter="cancelBubble" nodeType="interactiveSeq">
                <p:stCondLst>
                  <p:cond evt="onClick" delay="0">
                    <p:tgtEl>
                      <p:spTgt spid="15"/>
                    </p:tgtEl>
                  </p:cond>
                </p:stCondLst>
                <p:endSync evt="end" delay="0">
                  <p:rtn val="all"/>
                </p:endSync>
                <p:childTnLst>
                  <p:par>
                    <p:cTn id="208" fill="hold">
                      <p:stCondLst>
                        <p:cond delay="0"/>
                      </p:stCondLst>
                      <p:childTnLst>
                        <p:par>
                          <p:cTn id="209" fill="hold">
                            <p:stCondLst>
                              <p:cond delay="0"/>
                            </p:stCondLst>
                            <p:childTnLst>
                              <p:par>
                                <p:cTn id="210" presetID="37" presetClass="exit" presetSubtype="0" fill="hold" grpId="1" nodeType="clickEffect">
                                  <p:stCondLst>
                                    <p:cond delay="0"/>
                                  </p:stCondLst>
                                  <p:childTnLst>
                                    <p:animEffect transition="out" filter="fade">
                                      <p:cBhvr>
                                        <p:cTn id="211" dur="1000"/>
                                        <p:tgtEl>
                                          <p:spTgt spid="42"/>
                                        </p:tgtEl>
                                      </p:cBhvr>
                                    </p:animEffect>
                                    <p:anim calcmode="lin" valueType="num">
                                      <p:cBhvr>
                                        <p:cTn id="212" dur="1000"/>
                                        <p:tgtEl>
                                          <p:spTgt spid="42"/>
                                        </p:tgtEl>
                                        <p:attrNameLst>
                                          <p:attrName>ppt_x</p:attrName>
                                        </p:attrNameLst>
                                      </p:cBhvr>
                                      <p:tavLst>
                                        <p:tav tm="0">
                                          <p:val>
                                            <p:strVal val="ppt_x"/>
                                          </p:val>
                                        </p:tav>
                                        <p:tav tm="100000">
                                          <p:val>
                                            <p:strVal val="ppt_x"/>
                                          </p:val>
                                        </p:tav>
                                      </p:tavLst>
                                    </p:anim>
                                    <p:anim calcmode="lin" valueType="num">
                                      <p:cBhvr>
                                        <p:cTn id="213" dur="100" decel="100000"/>
                                        <p:tgtEl>
                                          <p:spTgt spid="42"/>
                                        </p:tgtEl>
                                        <p:attrNameLst>
                                          <p:attrName>ppt_y</p:attrName>
                                        </p:attrNameLst>
                                      </p:cBhvr>
                                      <p:tavLst>
                                        <p:tav tm="0">
                                          <p:val>
                                            <p:strVal val="ppt_y"/>
                                          </p:val>
                                        </p:tav>
                                        <p:tav tm="100000">
                                          <p:val>
                                            <p:strVal val="ppt_y-.03"/>
                                          </p:val>
                                        </p:tav>
                                      </p:tavLst>
                                    </p:anim>
                                    <p:anim calcmode="lin" valueType="num">
                                      <p:cBhvr>
                                        <p:cTn id="214" dur="900" accel="100000">
                                          <p:stCondLst>
                                            <p:cond delay="100"/>
                                          </p:stCondLst>
                                        </p:cTn>
                                        <p:tgtEl>
                                          <p:spTgt spid="42"/>
                                        </p:tgtEl>
                                        <p:attrNameLst>
                                          <p:attrName>ppt_y</p:attrName>
                                        </p:attrNameLst>
                                      </p:cBhvr>
                                      <p:tavLst>
                                        <p:tav tm="0">
                                          <p:val>
                                            <p:strVal val="ppt_y"/>
                                          </p:val>
                                        </p:tav>
                                        <p:tav tm="100000">
                                          <p:val>
                                            <p:strVal val="ppt_y+1"/>
                                          </p:val>
                                        </p:tav>
                                      </p:tavLst>
                                    </p:anim>
                                    <p:set>
                                      <p:cBhvr>
                                        <p:cTn id="215" dur="1" fill="hold">
                                          <p:stCondLst>
                                            <p:cond delay="999"/>
                                          </p:stCondLst>
                                        </p:cTn>
                                        <p:tgtEl>
                                          <p:spTgt spid="42"/>
                                        </p:tgtEl>
                                        <p:attrNameLst>
                                          <p:attrName>style.visibility</p:attrName>
                                        </p:attrNameLst>
                                      </p:cBhvr>
                                      <p:to>
                                        <p:strVal val="hidden"/>
                                      </p:to>
                                    </p:set>
                                  </p:childTnLst>
                                </p:cTn>
                              </p:par>
                              <p:par>
                                <p:cTn id="216" presetID="37" presetClass="exit" presetSubtype="0" fill="hold" grpId="1" nodeType="withEffect">
                                  <p:stCondLst>
                                    <p:cond delay="0"/>
                                  </p:stCondLst>
                                  <p:childTnLst>
                                    <p:animEffect transition="out" filter="fade">
                                      <p:cBhvr>
                                        <p:cTn id="217" dur="1000"/>
                                        <p:tgtEl>
                                          <p:spTgt spid="4"/>
                                        </p:tgtEl>
                                      </p:cBhvr>
                                    </p:animEffect>
                                    <p:anim calcmode="lin" valueType="num">
                                      <p:cBhvr>
                                        <p:cTn id="218" dur="1000"/>
                                        <p:tgtEl>
                                          <p:spTgt spid="4"/>
                                        </p:tgtEl>
                                        <p:attrNameLst>
                                          <p:attrName>ppt_x</p:attrName>
                                        </p:attrNameLst>
                                      </p:cBhvr>
                                      <p:tavLst>
                                        <p:tav tm="0">
                                          <p:val>
                                            <p:strVal val="ppt_x"/>
                                          </p:val>
                                        </p:tav>
                                        <p:tav tm="100000">
                                          <p:val>
                                            <p:strVal val="ppt_x"/>
                                          </p:val>
                                        </p:tav>
                                      </p:tavLst>
                                    </p:anim>
                                    <p:anim calcmode="lin" valueType="num">
                                      <p:cBhvr>
                                        <p:cTn id="219" dur="100" decel="100000"/>
                                        <p:tgtEl>
                                          <p:spTgt spid="4"/>
                                        </p:tgtEl>
                                        <p:attrNameLst>
                                          <p:attrName>ppt_y</p:attrName>
                                        </p:attrNameLst>
                                      </p:cBhvr>
                                      <p:tavLst>
                                        <p:tav tm="0">
                                          <p:val>
                                            <p:strVal val="ppt_y"/>
                                          </p:val>
                                        </p:tav>
                                        <p:tav tm="100000">
                                          <p:val>
                                            <p:strVal val="ppt_y-.03"/>
                                          </p:val>
                                        </p:tav>
                                      </p:tavLst>
                                    </p:anim>
                                    <p:anim calcmode="lin" valueType="num">
                                      <p:cBhvr>
                                        <p:cTn id="220" dur="900" accel="100000">
                                          <p:stCondLst>
                                            <p:cond delay="100"/>
                                          </p:stCondLst>
                                        </p:cTn>
                                        <p:tgtEl>
                                          <p:spTgt spid="4"/>
                                        </p:tgtEl>
                                        <p:attrNameLst>
                                          <p:attrName>ppt_y</p:attrName>
                                        </p:attrNameLst>
                                      </p:cBhvr>
                                      <p:tavLst>
                                        <p:tav tm="0">
                                          <p:val>
                                            <p:strVal val="ppt_y"/>
                                          </p:val>
                                        </p:tav>
                                        <p:tav tm="100000">
                                          <p:val>
                                            <p:strVal val="ppt_y+1"/>
                                          </p:val>
                                        </p:tav>
                                      </p:tavLst>
                                    </p:anim>
                                    <p:set>
                                      <p:cBhvr>
                                        <p:cTn id="221" dur="1" fill="hold">
                                          <p:stCondLst>
                                            <p:cond delay="999"/>
                                          </p:stCondLst>
                                        </p:cTn>
                                        <p:tgtEl>
                                          <p:spTgt spid="4"/>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2"/>
                                        </p:tgtEl>
                                      </p:cBhvr>
                                    </p:animEffect>
                                    <p:anim calcmode="lin" valueType="num">
                                      <p:cBhvr>
                                        <p:cTn id="224" dur="1000"/>
                                        <p:tgtEl>
                                          <p:spTgt spid="2"/>
                                        </p:tgtEl>
                                        <p:attrNameLst>
                                          <p:attrName>ppt_x</p:attrName>
                                        </p:attrNameLst>
                                      </p:cBhvr>
                                      <p:tavLst>
                                        <p:tav tm="0">
                                          <p:val>
                                            <p:strVal val="ppt_x"/>
                                          </p:val>
                                        </p:tav>
                                        <p:tav tm="100000">
                                          <p:val>
                                            <p:strVal val="ppt_x"/>
                                          </p:val>
                                        </p:tav>
                                      </p:tavLst>
                                    </p:anim>
                                    <p:anim calcmode="lin" valueType="num">
                                      <p:cBhvr>
                                        <p:cTn id="225" dur="100" decel="100000"/>
                                        <p:tgtEl>
                                          <p:spTgt spid="2"/>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2"/>
                                        </p:tgtEl>
                                        <p:attrNameLst>
                                          <p:attrName>ppt_y</p:attrName>
                                        </p:attrNameLst>
                                      </p:cBhvr>
                                      <p:tavLst>
                                        <p:tav tm="0">
                                          <p:val>
                                            <p:strVal val="ppt_y"/>
                                          </p:val>
                                        </p:tav>
                                        <p:tav tm="100000">
                                          <p:val>
                                            <p:strVal val="ppt_y+1"/>
                                          </p:val>
                                        </p:tav>
                                      </p:tavLst>
                                    </p:anim>
                                    <p:set>
                                      <p:cBhvr>
                                        <p:cTn id="227" dur="1" fill="hold">
                                          <p:stCondLst>
                                            <p:cond delay="999"/>
                                          </p:stCondLst>
                                        </p:cTn>
                                        <p:tgtEl>
                                          <p:spTgt spid="2"/>
                                        </p:tgtEl>
                                        <p:attrNameLst>
                                          <p:attrName>style.visibility</p:attrName>
                                        </p:attrNameLst>
                                      </p:cBhvr>
                                      <p:to>
                                        <p:strVal val="hidden"/>
                                      </p:to>
                                    </p:set>
                                  </p:child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8"/>
                                        </p:tgtEl>
                                        <p:attrNameLst>
                                          <p:attrName>style.color</p:attrName>
                                        </p:attrNameLst>
                                      </p:cBhvr>
                                      <p:by>
                                        <p:hsl h="-7200000" s="0" l="0"/>
                                      </p:by>
                                    </p:animClr>
                                    <p:animClr clrSpc="hsl" dir="cw">
                                      <p:cBhvr>
                                        <p:cTn id="248" dur="1000" fill="hold"/>
                                        <p:tgtEl>
                                          <p:spTgt spid="38"/>
                                        </p:tgtEl>
                                        <p:attrNameLst>
                                          <p:attrName>fillcolor</p:attrName>
                                        </p:attrNameLst>
                                      </p:cBhvr>
                                      <p:by>
                                        <p:hsl h="-7200000" s="0" l="0"/>
                                      </p:by>
                                    </p:animClr>
                                    <p:animClr clrSpc="hsl" dir="cw">
                                      <p:cBhvr>
                                        <p:cTn id="249" dur="1000" fill="hold"/>
                                        <p:tgtEl>
                                          <p:spTgt spid="38"/>
                                        </p:tgtEl>
                                        <p:attrNameLst>
                                          <p:attrName>stroke.color</p:attrName>
                                        </p:attrNameLst>
                                      </p:cBhvr>
                                      <p:by>
                                        <p:hsl h="-7200000" s="0" l="0"/>
                                      </p:by>
                                    </p:animClr>
                                    <p:set>
                                      <p:cBhvr>
                                        <p:cTn id="250" dur="1000" fill="hold"/>
                                        <p:tgtEl>
                                          <p:spTgt spid="38"/>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22" presetClass="emph" presetSubtype="0" fill="hold" grpId="1" nodeType="withEffect">
                                  <p:stCondLst>
                                    <p:cond delay="0"/>
                                  </p:stCondLst>
                                  <p:childTnLst>
                                    <p:animClr clrSpc="hsl" dir="cw">
                                      <p:cBhvr override="childStyle">
                                        <p:cTn id="252" dur="1000" fill="hold"/>
                                        <p:tgtEl>
                                          <p:spTgt spid="44"/>
                                        </p:tgtEl>
                                        <p:attrNameLst>
                                          <p:attrName>style.color</p:attrName>
                                        </p:attrNameLst>
                                      </p:cBhvr>
                                      <p:by>
                                        <p:hsl h="-7200000" s="0" l="0"/>
                                      </p:by>
                                    </p:animClr>
                                    <p:animClr clrSpc="hsl" dir="cw">
                                      <p:cBhvr>
                                        <p:cTn id="253" dur="1000" fill="hold"/>
                                        <p:tgtEl>
                                          <p:spTgt spid="44"/>
                                        </p:tgtEl>
                                        <p:attrNameLst>
                                          <p:attrName>fillcolor</p:attrName>
                                        </p:attrNameLst>
                                      </p:cBhvr>
                                      <p:by>
                                        <p:hsl h="-7200000" s="0" l="0"/>
                                      </p:by>
                                    </p:animClr>
                                    <p:animClr clrSpc="hsl" dir="cw">
                                      <p:cBhvr>
                                        <p:cTn id="254" dur="1000" fill="hold"/>
                                        <p:tgtEl>
                                          <p:spTgt spid="44"/>
                                        </p:tgtEl>
                                        <p:attrNameLst>
                                          <p:attrName>stroke.color</p:attrName>
                                        </p:attrNameLst>
                                      </p:cBhvr>
                                      <p:by>
                                        <p:hsl h="-7200000" s="0" l="0"/>
                                      </p:by>
                                    </p:animClr>
                                    <p:set>
                                      <p:cBhvr>
                                        <p:cTn id="255" dur="1000" fill="hold"/>
                                        <p:tgtEl>
                                          <p:spTgt spid="44"/>
                                        </p:tgtEl>
                                        <p:attrNameLst>
                                          <p:attrName>fill.type</p:attrName>
                                        </p:attrNameLst>
                                      </p:cBhvr>
                                      <p:to>
                                        <p:strVal val="solid"/>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6" presetID="22" presetClass="emph" presetSubtype="0" fill="hold" grpId="1" nodeType="withEffect">
                                  <p:stCondLst>
                                    <p:cond delay="0"/>
                                  </p:stCondLst>
                                  <p:childTnLst>
                                    <p:animClr clrSpc="hsl" dir="cw">
                                      <p:cBhvr override="childStyle">
                                        <p:cTn id="257" dur="1000" fill="hold"/>
                                        <p:tgtEl>
                                          <p:spTgt spid="40"/>
                                        </p:tgtEl>
                                        <p:attrNameLst>
                                          <p:attrName>style.color</p:attrName>
                                        </p:attrNameLst>
                                      </p:cBhvr>
                                      <p:by>
                                        <p:hsl h="-7200000" s="0" l="0"/>
                                      </p:by>
                                    </p:animClr>
                                    <p:animClr clrSpc="hsl" dir="cw">
                                      <p:cBhvr>
                                        <p:cTn id="258" dur="1000" fill="hold"/>
                                        <p:tgtEl>
                                          <p:spTgt spid="40"/>
                                        </p:tgtEl>
                                        <p:attrNameLst>
                                          <p:attrName>fillcolor</p:attrName>
                                        </p:attrNameLst>
                                      </p:cBhvr>
                                      <p:by>
                                        <p:hsl h="-7200000" s="0" l="0"/>
                                      </p:by>
                                    </p:animClr>
                                    <p:animClr clrSpc="hsl" dir="cw">
                                      <p:cBhvr>
                                        <p:cTn id="259" dur="1000" fill="hold"/>
                                        <p:tgtEl>
                                          <p:spTgt spid="40"/>
                                        </p:tgtEl>
                                        <p:attrNameLst>
                                          <p:attrName>stroke.color</p:attrName>
                                        </p:attrNameLst>
                                      </p:cBhvr>
                                      <p:by>
                                        <p:hsl h="-7200000" s="0" l="0"/>
                                      </p:by>
                                    </p:animClr>
                                    <p:set>
                                      <p:cBhvr>
                                        <p:cTn id="260" dur="1000" fill="hold"/>
                                        <p:tgtEl>
                                          <p:spTgt spid="40"/>
                                        </p:tgtEl>
                                        <p:attrNameLst>
                                          <p:attrName>fill.type</p:attrName>
                                        </p:attrNameLst>
                                      </p:cBhvr>
                                      <p:to>
                                        <p:strVal val="solid"/>
                                      </p:to>
                                    </p:set>
                                  </p:childTnLst>
                                  <p:subTnLst>
                                    <p:audio>
                                      <p:cMediaNode>
                                        <p:cTn display="0" masterRel="sameClick">
                                          <p:stCondLst>
                                            <p:cond evt="begin" delay="0">
                                              <p:tn val="256"/>
                                            </p:cond>
                                          </p:stCondLst>
                                          <p:endCondLst>
                                            <p:cond evt="onStopAudio" delay="0">
                                              <p:tgtEl>
                                                <p:sldTgt/>
                                              </p:tgtEl>
                                            </p:cond>
                                          </p:endCondLst>
                                        </p:cTn>
                                        <p:tgtEl>
                                          <p:sndTgt r:embed="rId10" name="cashreg.wav"/>
                                        </p:tgtEl>
                                      </p:cMediaNode>
                                    </p:audio>
                                  </p:subTnLst>
                                </p:cTn>
                              </p:par>
                              <p:par>
                                <p:cTn id="261" presetID="37" presetClass="exit" presetSubtype="0" fill="hold" grpId="1" nodeType="withEffect">
                                  <p:stCondLst>
                                    <p:cond delay="0"/>
                                  </p:stCondLst>
                                  <p:childTnLst>
                                    <p:animEffect transition="out" filter="fade">
                                      <p:cBhvr>
                                        <p:cTn id="262" dur="1000"/>
                                        <p:tgtEl>
                                          <p:spTgt spid="37"/>
                                        </p:tgtEl>
                                      </p:cBhvr>
                                    </p:animEffect>
                                    <p:anim calcmode="lin" valueType="num">
                                      <p:cBhvr>
                                        <p:cTn id="263" dur="1000"/>
                                        <p:tgtEl>
                                          <p:spTgt spid="37"/>
                                        </p:tgtEl>
                                        <p:attrNameLst>
                                          <p:attrName>ppt_x</p:attrName>
                                        </p:attrNameLst>
                                      </p:cBhvr>
                                      <p:tavLst>
                                        <p:tav tm="0">
                                          <p:val>
                                            <p:strVal val="ppt_x"/>
                                          </p:val>
                                        </p:tav>
                                        <p:tav tm="100000">
                                          <p:val>
                                            <p:strVal val="ppt_x"/>
                                          </p:val>
                                        </p:tav>
                                      </p:tavLst>
                                    </p:anim>
                                    <p:anim calcmode="lin" valueType="num">
                                      <p:cBhvr>
                                        <p:cTn id="264" dur="100" decel="100000"/>
                                        <p:tgtEl>
                                          <p:spTgt spid="37"/>
                                        </p:tgtEl>
                                        <p:attrNameLst>
                                          <p:attrName>ppt_y</p:attrName>
                                        </p:attrNameLst>
                                      </p:cBhvr>
                                      <p:tavLst>
                                        <p:tav tm="0">
                                          <p:val>
                                            <p:strVal val="ppt_y"/>
                                          </p:val>
                                        </p:tav>
                                        <p:tav tm="100000">
                                          <p:val>
                                            <p:strVal val="ppt_y-.03"/>
                                          </p:val>
                                        </p:tav>
                                      </p:tavLst>
                                    </p:anim>
                                    <p:anim calcmode="lin" valueType="num">
                                      <p:cBhvr>
                                        <p:cTn id="265" dur="900" accel="100000">
                                          <p:stCondLst>
                                            <p:cond delay="100"/>
                                          </p:stCondLst>
                                        </p:cTn>
                                        <p:tgtEl>
                                          <p:spTgt spid="37"/>
                                        </p:tgtEl>
                                        <p:attrNameLst>
                                          <p:attrName>ppt_y</p:attrName>
                                        </p:attrNameLst>
                                      </p:cBhvr>
                                      <p:tavLst>
                                        <p:tav tm="0">
                                          <p:val>
                                            <p:strVal val="ppt_y"/>
                                          </p:val>
                                        </p:tav>
                                        <p:tav tm="100000">
                                          <p:val>
                                            <p:strVal val="ppt_y+1"/>
                                          </p:val>
                                        </p:tav>
                                      </p:tavLst>
                                    </p:anim>
                                    <p:set>
                                      <p:cBhvr>
                                        <p:cTn id="26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61"/>
                                            </p:cond>
                                          </p:stCondLst>
                                          <p:endCondLst>
                                            <p:cond evt="onStopAudio" delay="0">
                                              <p:tgtEl>
                                                <p:sldTgt/>
                                              </p:tgtEl>
                                            </p:cond>
                                          </p:endCondLst>
                                        </p:cTn>
                                        <p:tgtEl>
                                          <p:sndTgt r:embed="rId10" name="cashreg.wav"/>
                                        </p:tgtEl>
                                      </p:cMediaNode>
                                    </p:audio>
                                  </p:subTnLst>
                                </p:cTn>
                              </p:par>
                              <p:par>
                                <p:cTn id="267" presetID="37" presetClass="exit" presetSubtype="0" fill="hold" grpId="1" nodeType="withEffect">
                                  <p:stCondLst>
                                    <p:cond delay="0"/>
                                  </p:stCondLst>
                                  <p:childTnLst>
                                    <p:animEffect transition="out" filter="fade">
                                      <p:cBhvr>
                                        <p:cTn id="268" dur="1000"/>
                                        <p:tgtEl>
                                          <p:spTgt spid="45"/>
                                        </p:tgtEl>
                                      </p:cBhvr>
                                    </p:animEffect>
                                    <p:anim calcmode="lin" valueType="num">
                                      <p:cBhvr>
                                        <p:cTn id="269" dur="1000"/>
                                        <p:tgtEl>
                                          <p:spTgt spid="45"/>
                                        </p:tgtEl>
                                        <p:attrNameLst>
                                          <p:attrName>ppt_x</p:attrName>
                                        </p:attrNameLst>
                                      </p:cBhvr>
                                      <p:tavLst>
                                        <p:tav tm="0">
                                          <p:val>
                                            <p:strVal val="ppt_x"/>
                                          </p:val>
                                        </p:tav>
                                        <p:tav tm="100000">
                                          <p:val>
                                            <p:strVal val="ppt_x"/>
                                          </p:val>
                                        </p:tav>
                                      </p:tavLst>
                                    </p:anim>
                                    <p:anim calcmode="lin" valueType="num">
                                      <p:cBhvr>
                                        <p:cTn id="270" dur="100" decel="100000"/>
                                        <p:tgtEl>
                                          <p:spTgt spid="45"/>
                                        </p:tgtEl>
                                        <p:attrNameLst>
                                          <p:attrName>ppt_y</p:attrName>
                                        </p:attrNameLst>
                                      </p:cBhvr>
                                      <p:tavLst>
                                        <p:tav tm="0">
                                          <p:val>
                                            <p:strVal val="ppt_y"/>
                                          </p:val>
                                        </p:tav>
                                        <p:tav tm="100000">
                                          <p:val>
                                            <p:strVal val="ppt_y-.03"/>
                                          </p:val>
                                        </p:tav>
                                      </p:tavLst>
                                    </p:anim>
                                    <p:anim calcmode="lin" valueType="num">
                                      <p:cBhvr>
                                        <p:cTn id="271" dur="900" accel="100000">
                                          <p:stCondLst>
                                            <p:cond delay="100"/>
                                          </p:stCondLst>
                                        </p:cTn>
                                        <p:tgtEl>
                                          <p:spTgt spid="45"/>
                                        </p:tgtEl>
                                        <p:attrNameLst>
                                          <p:attrName>ppt_y</p:attrName>
                                        </p:attrNameLst>
                                      </p:cBhvr>
                                      <p:tavLst>
                                        <p:tav tm="0">
                                          <p:val>
                                            <p:strVal val="ppt_y"/>
                                          </p:val>
                                        </p:tav>
                                        <p:tav tm="100000">
                                          <p:val>
                                            <p:strVal val="ppt_y+1"/>
                                          </p:val>
                                        </p:tav>
                                      </p:tavLst>
                                    </p:anim>
                                    <p:set>
                                      <p:cBhvr>
                                        <p:cTn id="27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67"/>
                                            </p:cond>
                                          </p:stCondLst>
                                          <p:endCondLst>
                                            <p:cond evt="onStopAudio" delay="0">
                                              <p:tgtEl>
                                                <p:sldTgt/>
                                              </p:tgtEl>
                                            </p:cond>
                                          </p:endCondLst>
                                        </p:cTn>
                                        <p:tgtEl>
                                          <p:sndTgt r:embed="rId10" name="cashreg.wav"/>
                                        </p:tgtEl>
                                      </p:cMediaNode>
                                    </p:audio>
                                  </p:subTnLst>
                                </p:cTn>
                              </p:par>
                              <p:par>
                                <p:cTn id="273" presetID="37" presetClass="exit" presetSubtype="0" fill="hold" grpId="1" nodeType="withEffect">
                                  <p:stCondLst>
                                    <p:cond delay="0"/>
                                  </p:stCondLst>
                                  <p:childTnLst>
                                    <p:animEffect transition="out" filter="fade">
                                      <p:cBhvr>
                                        <p:cTn id="274" dur="1000"/>
                                        <p:tgtEl>
                                          <p:spTgt spid="41"/>
                                        </p:tgtEl>
                                      </p:cBhvr>
                                    </p:animEffect>
                                    <p:anim calcmode="lin" valueType="num">
                                      <p:cBhvr>
                                        <p:cTn id="275" dur="1000"/>
                                        <p:tgtEl>
                                          <p:spTgt spid="41"/>
                                        </p:tgtEl>
                                        <p:attrNameLst>
                                          <p:attrName>ppt_x</p:attrName>
                                        </p:attrNameLst>
                                      </p:cBhvr>
                                      <p:tavLst>
                                        <p:tav tm="0">
                                          <p:val>
                                            <p:strVal val="ppt_x"/>
                                          </p:val>
                                        </p:tav>
                                        <p:tav tm="100000">
                                          <p:val>
                                            <p:strVal val="ppt_x"/>
                                          </p:val>
                                        </p:tav>
                                      </p:tavLst>
                                    </p:anim>
                                    <p:anim calcmode="lin" valueType="num">
                                      <p:cBhvr>
                                        <p:cTn id="276" dur="100" decel="100000"/>
                                        <p:tgtEl>
                                          <p:spTgt spid="41"/>
                                        </p:tgtEl>
                                        <p:attrNameLst>
                                          <p:attrName>ppt_y</p:attrName>
                                        </p:attrNameLst>
                                      </p:cBhvr>
                                      <p:tavLst>
                                        <p:tav tm="0">
                                          <p:val>
                                            <p:strVal val="ppt_y"/>
                                          </p:val>
                                        </p:tav>
                                        <p:tav tm="100000">
                                          <p:val>
                                            <p:strVal val="ppt_y-.03"/>
                                          </p:val>
                                        </p:tav>
                                      </p:tavLst>
                                    </p:anim>
                                    <p:anim calcmode="lin" valueType="num">
                                      <p:cBhvr>
                                        <p:cTn id="277" dur="900" accel="100000">
                                          <p:stCondLst>
                                            <p:cond delay="100"/>
                                          </p:stCondLst>
                                        </p:cTn>
                                        <p:tgtEl>
                                          <p:spTgt spid="41"/>
                                        </p:tgtEl>
                                        <p:attrNameLst>
                                          <p:attrName>ppt_y</p:attrName>
                                        </p:attrNameLst>
                                      </p:cBhvr>
                                      <p:tavLst>
                                        <p:tav tm="0">
                                          <p:val>
                                            <p:strVal val="ppt_y"/>
                                          </p:val>
                                        </p:tav>
                                        <p:tav tm="100000">
                                          <p:val>
                                            <p:strVal val="ppt_y+1"/>
                                          </p:val>
                                        </p:tav>
                                      </p:tavLst>
                                    </p:anim>
                                    <p:set>
                                      <p:cBhvr>
                                        <p:cTn id="27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7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11953" y="464962"/>
            <a:ext cx="8455997" cy="1142165"/>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s-BO" sz="32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endParaRPr>
          </a:p>
          <a:p>
            <a:pPr algn="just"/>
            <a:r>
              <a:rPr lang="vi-VN" sz="3200" b="1" dirty="0">
                <a:solidFill>
                  <a:schemeClr val="bg1"/>
                </a:solidFill>
                <a:latin typeface="#9Slide03 Roboto Condensed" panose="02000000000000000000" pitchFamily="2" charset="0"/>
                <a:ea typeface="#9Slide03 Roboto Condensed" panose="02000000000000000000" pitchFamily="2" charset="0"/>
              </a:rPr>
              <a:t>Đặc điểm nào thể hiện châu Á là một châu lục rộng lớn?</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557859"/>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ADE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9Slide03 Roboto Condensed" panose="02000000000000000000" pitchFamily="2" charset="0"/>
                <a:ea typeface="#9Slide03 Roboto Condensed" panose="02000000000000000000" pitchFamily="2" charset="0"/>
              </a:rPr>
              <a:t>Tiếp giáp hai châu lục.</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kumimoji="0" lang="en-US" sz="2800" i="0" u="none" strike="noStrike" kern="1200" cap="none" spc="0" normalizeH="0" baseline="0" noProof="0" dirty="0" err="1">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Gồm</a:t>
            </a:r>
            <a:r>
              <a:rPr kumimoji="0" lang="en-US" sz="2800" i="0" u="none" strike="noStrike" kern="1200" cap="none" spc="0" normalizeH="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 </a:t>
            </a:r>
            <a:r>
              <a:rPr kumimoji="0" lang="en-US" sz="2800" i="0" u="none" strike="noStrike" kern="1200" cap="none" spc="0" normalizeH="0" noProof="0" dirty="0" err="1">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nhiều</a:t>
            </a:r>
            <a:r>
              <a:rPr kumimoji="0" lang="en-US" sz="2800" i="0" u="none" strike="noStrike" kern="1200" cap="none" spc="0" normalizeH="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 </a:t>
            </a:r>
            <a:r>
              <a:rPr kumimoji="0" lang="en-US" sz="2800" i="0" u="none" strike="noStrike" kern="1200" cap="none" spc="0" normalizeH="0" noProof="0" dirty="0" err="1">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đảo</a:t>
            </a:r>
            <a:r>
              <a:rPr kumimoji="0" lang="en-US" sz="2800" i="0" u="none" strike="noStrike" kern="1200" cap="none" spc="0" normalizeH="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 </a:t>
            </a:r>
            <a:r>
              <a:rPr kumimoji="0" lang="en-US" sz="2800" i="0" u="none" strike="noStrike" kern="1200" cap="none" spc="0" normalizeH="0" noProof="0" dirty="0" err="1">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và</a:t>
            </a:r>
            <a:r>
              <a:rPr kumimoji="0" lang="en-US" sz="2800" i="0" u="none" strike="noStrike" kern="1200" cap="none" spc="0" normalizeH="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 </a:t>
            </a:r>
            <a:r>
              <a:rPr kumimoji="0" lang="en-US" sz="2800" i="0" u="none" strike="noStrike" kern="1200" cap="none" spc="0" normalizeH="0" noProof="0" dirty="0" err="1">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quần</a:t>
            </a:r>
            <a:r>
              <a:rPr kumimoji="0" lang="en-US" sz="2800" i="0" u="none" strike="noStrike" kern="1200" cap="none" spc="0" normalizeH="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 </a:t>
            </a:r>
            <a:r>
              <a:rPr kumimoji="0" lang="en-US" sz="2800" i="0" u="none" strike="noStrike" kern="1200" cap="none" spc="0" normalizeH="0" noProof="0" dirty="0" err="1">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đảo</a:t>
            </a:r>
            <a:endParaRPr kumimoji="0" lang="en-US" sz="2800"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9Slide03 Roboto Condensed" panose="02000000000000000000" pitchFamily="2" charset="0"/>
                <a:ea typeface="#9Slide03 Roboto Condensed" panose="02000000000000000000" pitchFamily="2" charset="0"/>
              </a:rPr>
              <a:t>Tiếp giáp ba đại dương rộng lớn.</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1"/>
                </a:solidFill>
                <a:latin typeface="#9Slide03 Roboto Condensed" panose="02000000000000000000" pitchFamily="2" charset="0"/>
                <a:ea typeface="#9Slide03 Roboto Condensed" panose="02000000000000000000" pitchFamily="2" charset="0"/>
              </a:rPr>
              <a:t>Lãnh thổ có dạng hình khối.</a:t>
            </a: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7" name="Picture 9" descr="num3"/>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285764" y="26533"/>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7"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51437" y="1561901"/>
            <a:ext cx="1404633" cy="1404633"/>
          </a:xfrm>
          <a:prstGeom prst="rect">
            <a:avLst/>
          </a:prstGeom>
        </p:spPr>
      </p:pic>
      <p:grpSp>
        <p:nvGrpSpPr>
          <p:cNvPr id="48" name="Group 47"/>
          <p:cNvGrpSpPr/>
          <p:nvPr/>
        </p:nvGrpSpPr>
        <p:grpSpPr>
          <a:xfrm>
            <a:off x="335679" y="5855046"/>
            <a:ext cx="751613" cy="907162"/>
            <a:chOff x="-375807" y="2991330"/>
            <a:chExt cx="751613" cy="907162"/>
          </a:xfrm>
        </p:grpSpPr>
        <p:sp>
          <p:nvSpPr>
            <p:cNvPr id="49" name="Isosceles Triangle 48"/>
            <p:cNvSpPr/>
            <p:nvPr/>
          </p:nvSpPr>
          <p:spPr>
            <a:xfrm rot="5400000">
              <a:off x="-453581" y="3069104"/>
              <a:ext cx="907162" cy="751613"/>
            </a:xfrm>
            <a:prstGeom prst="triangle">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50" name="TextBox 49"/>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srgbClr val="1C11AF"/>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D</a:t>
              </a:r>
              <a:endParaRPr kumimoji="0" lang="en-US" sz="2800" b="1" i="0" u="none" strike="noStrike" kern="1200" cap="none" spc="0" normalizeH="0" baseline="0" noProof="0" dirty="0">
                <a:ln>
                  <a:noFill/>
                </a:ln>
                <a:solidFill>
                  <a:srgbClr val="1C11AF"/>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endParaRPr>
            </a:p>
          </p:txBody>
        </p:sp>
      </p:grpSp>
    </p:spTree>
    <p:custDataLst>
      <p:tags r:id="rId1"/>
    </p:custDataLst>
    <p:extLst>
      <p:ext uri="{BB962C8B-B14F-4D97-AF65-F5344CB8AC3E}">
        <p14:creationId xmlns:p14="http://schemas.microsoft.com/office/powerpoint/2010/main" val="38069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par>
                    <p:cTn id="76" fill="hold">
                      <p:stCondLst>
                        <p:cond delay="indefinite"/>
                      </p:stCondLst>
                      <p:childTnLst>
                        <p:par>
                          <p:cTn id="77" fill="hold">
                            <p:stCondLst>
                              <p:cond delay="0"/>
                            </p:stCondLst>
                            <p:childTnLst>
                              <p:par>
                                <p:cTn id="78" presetID="43" presetClass="entr" presetSubtype="0"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100"/>
                                        <p:tgtEl>
                                          <p:spTgt spid="48"/>
                                        </p:tgtEl>
                                      </p:cBhvr>
                                    </p:animEffect>
                                    <p:anim calcmode="lin" valueType="num">
                                      <p:cBhvr>
                                        <p:cTn id="81" dur="400" fill="hold"/>
                                        <p:tgtEl>
                                          <p:spTgt spid="48"/>
                                        </p:tgtEl>
                                        <p:attrNameLst>
                                          <p:attrName>ppt_x</p:attrName>
                                        </p:attrNameLst>
                                      </p:cBhvr>
                                      <p:tavLst>
                                        <p:tav tm="0">
                                          <p:val>
                                            <p:strVal val="#ppt_x"/>
                                          </p:val>
                                        </p:tav>
                                        <p:tav tm="100000">
                                          <p:val>
                                            <p:strVal val="#ppt_x"/>
                                          </p:val>
                                        </p:tav>
                                      </p:tavLst>
                                    </p:anim>
                                    <p:anim calcmode="lin" valueType="num">
                                      <p:cBhvr>
                                        <p:cTn id="82" dur="400" fill="hold"/>
                                        <p:tgtEl>
                                          <p:spTgt spid="48"/>
                                        </p:tgtEl>
                                        <p:attrNameLst>
                                          <p:attrName>ppt_y</p:attrName>
                                        </p:attrNameLst>
                                      </p:cBhvr>
                                      <p:tavLst>
                                        <p:tav tm="0">
                                          <p:val>
                                            <p:strVal val="#ppt_y+0.31"/>
                                          </p:val>
                                        </p:tav>
                                        <p:tav tm="100000">
                                          <p:val>
                                            <p:strVal val="#ppt_y+0.31"/>
                                          </p:val>
                                        </p:tav>
                                      </p:tavLst>
                                    </p:anim>
                                    <p:anim calcmode="lin" valueType="num">
                                      <p:cBhvr>
                                        <p:cTn id="83" dur="600" decel="50000" fill="hold">
                                          <p:stCondLst>
                                            <p:cond delay="400"/>
                                          </p:stCondLst>
                                        </p:cTn>
                                        <p:tgtEl>
                                          <p:spTgt spid="4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4" dur="600" decel="50000" fill="hold">
                                          <p:stCondLst>
                                            <p:cond delay="400"/>
                                          </p:stCondLst>
                                        </p:cTn>
                                        <p:tgtEl>
                                          <p:spTgt spid="4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5" fill="hold" display="0">
                  <p:stCondLst>
                    <p:cond delay="indefinite"/>
                  </p:stCondLst>
                  <p:endCondLst>
                    <p:cond evt="onStopAudio" delay="0">
                      <p:tgtEl>
                        <p:sldTgt/>
                      </p:tgtEl>
                    </p:cond>
                  </p:endCondLst>
                </p:cTn>
                <p:tgtEl>
                  <p:spTgt spid="16"/>
                </p:tgtEl>
              </p:cMediaNode>
            </p:audio>
            <p:seq concurrent="1" nextAc="seek">
              <p:cTn id="86" restart="whenNotActive" fill="hold" evtFilter="cancelBubble" nodeType="interactiveSeq">
                <p:stCondLst>
                  <p:cond evt="onClick" delay="0">
                    <p:tgtEl>
                      <p:spTgt spid="17"/>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6735" fill="hold"/>
                                        <p:tgtEl>
                                          <p:spTgt spid="18"/>
                                        </p:tgtEl>
                                      </p:cBhvr>
                                    </p:cmd>
                                  </p:childTnLst>
                                </p:cTn>
                              </p:par>
                              <p:par>
                                <p:cTn id="91" presetID="1" presetClass="entr"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xit" presetSubtype="0" fill="hold" grpId="0" nodeType="withEffect">
                                  <p:stCondLst>
                                    <p:cond delay="1000"/>
                                  </p:stCondLst>
                                  <p:childTnLst>
                                    <p:set>
                                      <p:cBhvr>
                                        <p:cTn id="94" dur="1" fill="hold">
                                          <p:stCondLst>
                                            <p:cond delay="0"/>
                                          </p:stCondLst>
                                        </p:cTn>
                                        <p:tgtEl>
                                          <p:spTgt spid="34"/>
                                        </p:tgtEl>
                                        <p:attrNameLst>
                                          <p:attrName>style.visibility</p:attrName>
                                        </p:attrNameLst>
                                      </p:cBhvr>
                                      <p:to>
                                        <p:strVal val="hidden"/>
                                      </p:to>
                                    </p:set>
                                  </p:childTnLst>
                                </p:cTn>
                              </p:par>
                              <p:par>
                                <p:cTn id="95" presetID="21" presetClass="entr" presetSubtype="1" fill="hold" grpId="16"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cTn>
                              </p:par>
                              <p:par>
                                <p:cTn id="98" presetID="1" presetClass="entr" presetSubtype="0" fill="hold" grpId="1" nodeType="withEffect">
                                  <p:stCondLst>
                                    <p:cond delay="100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xit" presetSubtype="0" fill="hold" grpId="0" nodeType="withEffect">
                                  <p:stCondLst>
                                    <p:cond delay="2000"/>
                                  </p:stCondLst>
                                  <p:childTnLst>
                                    <p:set>
                                      <p:cBhvr>
                                        <p:cTn id="101" dur="1" fill="hold">
                                          <p:stCondLst>
                                            <p:cond delay="0"/>
                                          </p:stCondLst>
                                        </p:cTn>
                                        <p:tgtEl>
                                          <p:spTgt spid="33"/>
                                        </p:tgtEl>
                                        <p:attrNameLst>
                                          <p:attrName>style.visibility</p:attrName>
                                        </p:attrNameLst>
                                      </p:cBhvr>
                                      <p:to>
                                        <p:strVal val="hidden"/>
                                      </p:to>
                                    </p:set>
                                  </p:childTnLst>
                                </p:cTn>
                              </p:par>
                              <p:par>
                                <p:cTn id="102" presetID="21" presetClass="entr" presetSubtype="1" fill="hold" grpId="1" nodeType="withEffect">
                                  <p:stCondLst>
                                    <p:cond delay="1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2000"/>
                                  </p:stCondLst>
                                  <p:childTnLst>
                                    <p:set>
                                      <p:cBhvr>
                                        <p:cTn id="106" dur="1" fill="hold">
                                          <p:stCondLst>
                                            <p:cond delay="0"/>
                                          </p:stCondLst>
                                        </p:cTn>
                                        <p:tgtEl>
                                          <p:spTgt spid="32"/>
                                        </p:tgtEl>
                                        <p:attrNameLst>
                                          <p:attrName>style.visibility</p:attrName>
                                        </p:attrNameLst>
                                      </p:cBhvr>
                                      <p:to>
                                        <p:strVal val="visible"/>
                                      </p:to>
                                    </p:set>
                                  </p:childTnLst>
                                </p:cTn>
                              </p:par>
                              <p:par>
                                <p:cTn id="107" presetID="1" presetClass="exit" presetSubtype="0" fill="hold" grpId="0" nodeType="withEffect">
                                  <p:stCondLst>
                                    <p:cond delay="3000"/>
                                  </p:stCondLst>
                                  <p:childTnLst>
                                    <p:set>
                                      <p:cBhvr>
                                        <p:cTn id="108" dur="1" fill="hold">
                                          <p:stCondLst>
                                            <p:cond delay="0"/>
                                          </p:stCondLst>
                                        </p:cTn>
                                        <p:tgtEl>
                                          <p:spTgt spid="32"/>
                                        </p:tgtEl>
                                        <p:attrNameLst>
                                          <p:attrName>style.visibility</p:attrName>
                                        </p:attrNameLst>
                                      </p:cBhvr>
                                      <p:to>
                                        <p:strVal val="hidden"/>
                                      </p:to>
                                    </p:set>
                                  </p:childTnLst>
                                </p:cTn>
                              </p:par>
                              <p:par>
                                <p:cTn id="109" presetID="21" presetClass="entr" presetSubtype="1" fill="hold" grpId="3" nodeType="withEffect">
                                  <p:stCondLst>
                                    <p:cond delay="2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3000"/>
                                  </p:stCondLst>
                                  <p:childTnLst>
                                    <p:set>
                                      <p:cBhvr>
                                        <p:cTn id="113" dur="1" fill="hold">
                                          <p:stCondLst>
                                            <p:cond delay="0"/>
                                          </p:stCondLst>
                                        </p:cTn>
                                        <p:tgtEl>
                                          <p:spTgt spid="31"/>
                                        </p:tgtEl>
                                        <p:attrNameLst>
                                          <p:attrName>style.visibility</p:attrName>
                                        </p:attrNameLst>
                                      </p:cBhvr>
                                      <p:to>
                                        <p:strVal val="visible"/>
                                      </p:to>
                                    </p:set>
                                  </p:childTnLst>
                                </p:cTn>
                              </p:par>
                              <p:par>
                                <p:cTn id="114" presetID="1" presetClass="exit" presetSubtype="0" fill="hold" grpId="0" nodeType="withEffect">
                                  <p:stCondLst>
                                    <p:cond delay="4000"/>
                                  </p:stCondLst>
                                  <p:childTnLst>
                                    <p:set>
                                      <p:cBhvr>
                                        <p:cTn id="115" dur="1" fill="hold">
                                          <p:stCondLst>
                                            <p:cond delay="0"/>
                                          </p:stCondLst>
                                        </p:cTn>
                                        <p:tgtEl>
                                          <p:spTgt spid="31"/>
                                        </p:tgtEl>
                                        <p:attrNameLst>
                                          <p:attrName>style.visibility</p:attrName>
                                        </p:attrNameLst>
                                      </p:cBhvr>
                                      <p:to>
                                        <p:strVal val="hidden"/>
                                      </p:to>
                                    </p:set>
                                  </p:childTnLst>
                                </p:cTn>
                              </p:par>
                              <p:par>
                                <p:cTn id="116" presetID="21" presetClass="entr" presetSubtype="1" fill="hold" grpId="4" nodeType="withEffect">
                                  <p:stCondLst>
                                    <p:cond delay="3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400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grpId="0" nodeType="withEffect">
                                  <p:stCondLst>
                                    <p:cond delay="5000"/>
                                  </p:stCondLst>
                                  <p:childTnLst>
                                    <p:set>
                                      <p:cBhvr>
                                        <p:cTn id="122" dur="1" fill="hold">
                                          <p:stCondLst>
                                            <p:cond delay="0"/>
                                          </p:stCondLst>
                                        </p:cTn>
                                        <p:tgtEl>
                                          <p:spTgt spid="30"/>
                                        </p:tgtEl>
                                        <p:attrNameLst>
                                          <p:attrName>style.visibility</p:attrName>
                                        </p:attrNameLst>
                                      </p:cBhvr>
                                      <p:to>
                                        <p:strVal val="hidden"/>
                                      </p:to>
                                    </p:set>
                                  </p:childTnLst>
                                </p:cTn>
                              </p:par>
                              <p:par>
                                <p:cTn id="123" presetID="21" presetClass="entr" presetSubtype="1" fill="hold" grpId="5" nodeType="withEffect">
                                  <p:stCondLst>
                                    <p:cond delay="4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5000"/>
                                  </p:stCondLst>
                                  <p:childTnLst>
                                    <p:set>
                                      <p:cBhvr>
                                        <p:cTn id="127" dur="1" fill="hold">
                                          <p:stCondLst>
                                            <p:cond delay="0"/>
                                          </p:stCondLst>
                                        </p:cTn>
                                        <p:tgtEl>
                                          <p:spTgt spid="29"/>
                                        </p:tgtEl>
                                        <p:attrNameLst>
                                          <p:attrName>style.visibility</p:attrName>
                                        </p:attrNameLst>
                                      </p:cBhvr>
                                      <p:to>
                                        <p:strVal val="visible"/>
                                      </p:to>
                                    </p:set>
                                  </p:childTnLst>
                                </p:cTn>
                              </p:par>
                              <p:par>
                                <p:cTn id="128" presetID="1" presetClass="exit" presetSubtype="0" fill="hold" grpId="0" nodeType="withEffect">
                                  <p:stCondLst>
                                    <p:cond delay="6000"/>
                                  </p:stCondLst>
                                  <p:childTnLst>
                                    <p:set>
                                      <p:cBhvr>
                                        <p:cTn id="129" dur="1" fill="hold">
                                          <p:stCondLst>
                                            <p:cond delay="0"/>
                                          </p:stCondLst>
                                        </p:cTn>
                                        <p:tgtEl>
                                          <p:spTgt spid="29"/>
                                        </p:tgtEl>
                                        <p:attrNameLst>
                                          <p:attrName>style.visibility</p:attrName>
                                        </p:attrNameLst>
                                      </p:cBhvr>
                                      <p:to>
                                        <p:strVal val="hidden"/>
                                      </p:to>
                                    </p:set>
                                  </p:childTnLst>
                                </p:cTn>
                              </p:par>
                              <p:par>
                                <p:cTn id="130" presetID="21" presetClass="entr" presetSubtype="1" fill="hold" grpId="6" nodeType="withEffect">
                                  <p:stCondLst>
                                    <p:cond delay="5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6000"/>
                                  </p:stCondLst>
                                  <p:childTnLst>
                                    <p:set>
                                      <p:cBhvr>
                                        <p:cTn id="134" dur="1" fill="hold">
                                          <p:stCondLst>
                                            <p:cond delay="0"/>
                                          </p:stCondLst>
                                        </p:cTn>
                                        <p:tgtEl>
                                          <p:spTgt spid="28"/>
                                        </p:tgtEl>
                                        <p:attrNameLst>
                                          <p:attrName>style.visibility</p:attrName>
                                        </p:attrNameLst>
                                      </p:cBhvr>
                                      <p:to>
                                        <p:strVal val="visible"/>
                                      </p:to>
                                    </p:set>
                                  </p:childTnLst>
                                </p:cTn>
                              </p:par>
                              <p:par>
                                <p:cTn id="135" presetID="1" presetClass="exit" presetSubtype="0" fill="hold" grpId="0" nodeType="withEffect">
                                  <p:stCondLst>
                                    <p:cond delay="7000"/>
                                  </p:stCondLst>
                                  <p:childTnLst>
                                    <p:set>
                                      <p:cBhvr>
                                        <p:cTn id="136" dur="1" fill="hold">
                                          <p:stCondLst>
                                            <p:cond delay="0"/>
                                          </p:stCondLst>
                                        </p:cTn>
                                        <p:tgtEl>
                                          <p:spTgt spid="28"/>
                                        </p:tgtEl>
                                        <p:attrNameLst>
                                          <p:attrName>style.visibility</p:attrName>
                                        </p:attrNameLst>
                                      </p:cBhvr>
                                      <p:to>
                                        <p:strVal val="hidden"/>
                                      </p:to>
                                    </p:set>
                                  </p:childTnLst>
                                </p:cTn>
                              </p:par>
                              <p:par>
                                <p:cTn id="137" presetID="21" presetClass="entr" presetSubtype="1" fill="hold" grpId="7" nodeType="withEffect">
                                  <p:stCondLst>
                                    <p:cond delay="6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7000"/>
                                  </p:stCondLst>
                                  <p:childTnLst>
                                    <p:set>
                                      <p:cBhvr>
                                        <p:cTn id="141" dur="1" fill="hold">
                                          <p:stCondLst>
                                            <p:cond delay="0"/>
                                          </p:stCondLst>
                                        </p:cTn>
                                        <p:tgtEl>
                                          <p:spTgt spid="27"/>
                                        </p:tgtEl>
                                        <p:attrNameLst>
                                          <p:attrName>style.visibility</p:attrName>
                                        </p:attrNameLst>
                                      </p:cBhvr>
                                      <p:to>
                                        <p:strVal val="visible"/>
                                      </p:to>
                                    </p:set>
                                  </p:childTnLst>
                                </p:cTn>
                              </p:par>
                              <p:par>
                                <p:cTn id="142" presetID="1" presetClass="exit" presetSubtype="0" fill="hold" grpId="0" nodeType="withEffect">
                                  <p:stCondLst>
                                    <p:cond delay="8000"/>
                                  </p:stCondLst>
                                  <p:childTnLst>
                                    <p:set>
                                      <p:cBhvr>
                                        <p:cTn id="143" dur="1" fill="hold">
                                          <p:stCondLst>
                                            <p:cond delay="0"/>
                                          </p:stCondLst>
                                        </p:cTn>
                                        <p:tgtEl>
                                          <p:spTgt spid="27"/>
                                        </p:tgtEl>
                                        <p:attrNameLst>
                                          <p:attrName>style.visibility</p:attrName>
                                        </p:attrNameLst>
                                      </p:cBhvr>
                                      <p:to>
                                        <p:strVal val="hidden"/>
                                      </p:to>
                                    </p:set>
                                  </p:childTnLst>
                                </p:cTn>
                              </p:par>
                              <p:par>
                                <p:cTn id="144" presetID="21" presetClass="entr" presetSubtype="1" fill="hold" grpId="8" nodeType="withEffect">
                                  <p:stCondLst>
                                    <p:cond delay="7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8000"/>
                                  </p:stCondLst>
                                  <p:childTnLst>
                                    <p:set>
                                      <p:cBhvr>
                                        <p:cTn id="148" dur="1" fill="hold">
                                          <p:stCondLst>
                                            <p:cond delay="0"/>
                                          </p:stCondLst>
                                        </p:cTn>
                                        <p:tgtEl>
                                          <p:spTgt spid="26"/>
                                        </p:tgtEl>
                                        <p:attrNameLst>
                                          <p:attrName>style.visibility</p:attrName>
                                        </p:attrNameLst>
                                      </p:cBhvr>
                                      <p:to>
                                        <p:strVal val="visible"/>
                                      </p:to>
                                    </p:set>
                                  </p:childTnLst>
                                </p:cTn>
                              </p:par>
                              <p:par>
                                <p:cTn id="149" presetID="1" presetClass="exit" presetSubtype="0" fill="hold" grpId="0" nodeType="withEffect">
                                  <p:stCondLst>
                                    <p:cond delay="9000"/>
                                  </p:stCondLst>
                                  <p:childTnLst>
                                    <p:set>
                                      <p:cBhvr>
                                        <p:cTn id="150" dur="1" fill="hold">
                                          <p:stCondLst>
                                            <p:cond delay="0"/>
                                          </p:stCondLst>
                                        </p:cTn>
                                        <p:tgtEl>
                                          <p:spTgt spid="26"/>
                                        </p:tgtEl>
                                        <p:attrNameLst>
                                          <p:attrName>style.visibility</p:attrName>
                                        </p:attrNameLst>
                                      </p:cBhvr>
                                      <p:to>
                                        <p:strVal val="hidden"/>
                                      </p:to>
                                    </p:set>
                                  </p:childTnLst>
                                </p:cTn>
                              </p:par>
                              <p:par>
                                <p:cTn id="151" presetID="21" presetClass="entr" presetSubtype="1" fill="hold" grpId="2" nodeType="withEffect">
                                  <p:stCondLst>
                                    <p:cond delay="8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9000"/>
                                  </p:stCondLst>
                                  <p:childTnLst>
                                    <p:set>
                                      <p:cBhvr>
                                        <p:cTn id="155" dur="1" fill="hold">
                                          <p:stCondLst>
                                            <p:cond delay="0"/>
                                          </p:stCondLst>
                                        </p:cTn>
                                        <p:tgtEl>
                                          <p:spTgt spid="25"/>
                                        </p:tgtEl>
                                        <p:attrNameLst>
                                          <p:attrName>style.visibility</p:attrName>
                                        </p:attrNameLst>
                                      </p:cBhvr>
                                      <p:to>
                                        <p:strVal val="visible"/>
                                      </p:to>
                                    </p:set>
                                  </p:childTnLst>
                                </p:cTn>
                              </p:par>
                              <p:par>
                                <p:cTn id="156" presetID="1" presetClass="exit" presetSubtype="0" fill="hold" grpId="0" nodeType="withEffect">
                                  <p:stCondLst>
                                    <p:cond delay="10000"/>
                                  </p:stCondLst>
                                  <p:childTnLst>
                                    <p:set>
                                      <p:cBhvr>
                                        <p:cTn id="157" dur="1" fill="hold">
                                          <p:stCondLst>
                                            <p:cond delay="0"/>
                                          </p:stCondLst>
                                        </p:cTn>
                                        <p:tgtEl>
                                          <p:spTgt spid="25"/>
                                        </p:tgtEl>
                                        <p:attrNameLst>
                                          <p:attrName>style.visibility</p:attrName>
                                        </p:attrNameLst>
                                      </p:cBhvr>
                                      <p:to>
                                        <p:strVal val="hidden"/>
                                      </p:to>
                                    </p:set>
                                  </p:childTnLst>
                                </p:cTn>
                              </p:par>
                              <p:par>
                                <p:cTn id="158" presetID="21" presetClass="entr" presetSubtype="1" fill="hold" grpId="10" nodeType="withEffect">
                                  <p:stCondLst>
                                    <p:cond delay="9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0000"/>
                                  </p:stCondLst>
                                  <p:childTnLst>
                                    <p:set>
                                      <p:cBhvr>
                                        <p:cTn id="162" dur="1" fill="hold">
                                          <p:stCondLst>
                                            <p:cond delay="0"/>
                                          </p:stCondLst>
                                        </p:cTn>
                                        <p:tgtEl>
                                          <p:spTgt spid="24"/>
                                        </p:tgtEl>
                                        <p:attrNameLst>
                                          <p:attrName>style.visibility</p:attrName>
                                        </p:attrNameLst>
                                      </p:cBhvr>
                                      <p:to>
                                        <p:strVal val="visible"/>
                                      </p:to>
                                    </p:set>
                                  </p:childTnLst>
                                </p:cTn>
                              </p:par>
                              <p:par>
                                <p:cTn id="163" presetID="1" presetClass="exit" presetSubtype="0" fill="hold" grpId="0" nodeType="withEffect">
                                  <p:stCondLst>
                                    <p:cond delay="11000"/>
                                  </p:stCondLst>
                                  <p:childTnLst>
                                    <p:set>
                                      <p:cBhvr>
                                        <p:cTn id="164" dur="1" fill="hold">
                                          <p:stCondLst>
                                            <p:cond delay="0"/>
                                          </p:stCondLst>
                                        </p:cTn>
                                        <p:tgtEl>
                                          <p:spTgt spid="24"/>
                                        </p:tgtEl>
                                        <p:attrNameLst>
                                          <p:attrName>style.visibility</p:attrName>
                                        </p:attrNameLst>
                                      </p:cBhvr>
                                      <p:to>
                                        <p:strVal val="hidden"/>
                                      </p:to>
                                    </p:set>
                                  </p:childTnLst>
                                </p:cTn>
                              </p:par>
                              <p:par>
                                <p:cTn id="165" presetID="21" presetClass="entr" presetSubtype="1" fill="hold" grpId="11" nodeType="withEffect">
                                  <p:stCondLst>
                                    <p:cond delay="10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1000"/>
                                  </p:stCondLst>
                                  <p:childTnLst>
                                    <p:set>
                                      <p:cBhvr>
                                        <p:cTn id="169" dur="1" fill="hold">
                                          <p:stCondLst>
                                            <p:cond delay="0"/>
                                          </p:stCondLst>
                                        </p:cTn>
                                        <p:tgtEl>
                                          <p:spTgt spid="23"/>
                                        </p:tgtEl>
                                        <p:attrNameLst>
                                          <p:attrName>style.visibility</p:attrName>
                                        </p:attrNameLst>
                                      </p:cBhvr>
                                      <p:to>
                                        <p:strVal val="visible"/>
                                      </p:to>
                                    </p:set>
                                  </p:childTnLst>
                                </p:cTn>
                              </p:par>
                              <p:par>
                                <p:cTn id="170" presetID="1" presetClass="exit" presetSubtype="0" fill="hold" grpId="0" nodeType="withEffect">
                                  <p:stCondLst>
                                    <p:cond delay="12000"/>
                                  </p:stCondLst>
                                  <p:childTnLst>
                                    <p:set>
                                      <p:cBhvr>
                                        <p:cTn id="171" dur="1" fill="hold">
                                          <p:stCondLst>
                                            <p:cond delay="0"/>
                                          </p:stCondLst>
                                        </p:cTn>
                                        <p:tgtEl>
                                          <p:spTgt spid="23"/>
                                        </p:tgtEl>
                                        <p:attrNameLst>
                                          <p:attrName>style.visibility</p:attrName>
                                        </p:attrNameLst>
                                      </p:cBhvr>
                                      <p:to>
                                        <p:strVal val="hidden"/>
                                      </p:to>
                                    </p:set>
                                  </p:childTnLst>
                                </p:cTn>
                              </p:par>
                              <p:par>
                                <p:cTn id="172" presetID="21" presetClass="entr" presetSubtype="1" fill="hold" grpId="12" nodeType="withEffect">
                                  <p:stCondLst>
                                    <p:cond delay="11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2000"/>
                                  </p:stCondLst>
                                  <p:childTnLst>
                                    <p:set>
                                      <p:cBhvr>
                                        <p:cTn id="176" dur="1" fill="hold">
                                          <p:stCondLst>
                                            <p:cond delay="0"/>
                                          </p:stCondLst>
                                        </p:cTn>
                                        <p:tgtEl>
                                          <p:spTgt spid="22"/>
                                        </p:tgtEl>
                                        <p:attrNameLst>
                                          <p:attrName>style.visibility</p:attrName>
                                        </p:attrNameLst>
                                      </p:cBhvr>
                                      <p:to>
                                        <p:strVal val="visible"/>
                                      </p:to>
                                    </p:set>
                                  </p:childTnLst>
                                </p:cTn>
                              </p:par>
                              <p:par>
                                <p:cTn id="177" presetID="1" presetClass="exit" presetSubtype="0" fill="hold" grpId="0" nodeType="withEffect">
                                  <p:stCondLst>
                                    <p:cond delay="13000"/>
                                  </p:stCondLst>
                                  <p:childTnLst>
                                    <p:set>
                                      <p:cBhvr>
                                        <p:cTn id="178" dur="1" fill="hold">
                                          <p:stCondLst>
                                            <p:cond delay="0"/>
                                          </p:stCondLst>
                                        </p:cTn>
                                        <p:tgtEl>
                                          <p:spTgt spid="22"/>
                                        </p:tgtEl>
                                        <p:attrNameLst>
                                          <p:attrName>style.visibility</p:attrName>
                                        </p:attrNameLst>
                                      </p:cBhvr>
                                      <p:to>
                                        <p:strVal val="hidden"/>
                                      </p:to>
                                    </p:set>
                                  </p:childTnLst>
                                </p:cTn>
                              </p:par>
                              <p:par>
                                <p:cTn id="179" presetID="21" presetClass="entr" presetSubtype="1" fill="hold" grpId="13" nodeType="withEffect">
                                  <p:stCondLst>
                                    <p:cond delay="12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3000"/>
                                  </p:stCondLst>
                                  <p:childTnLst>
                                    <p:set>
                                      <p:cBhvr>
                                        <p:cTn id="183" dur="1" fill="hold">
                                          <p:stCondLst>
                                            <p:cond delay="0"/>
                                          </p:stCondLst>
                                        </p:cTn>
                                        <p:tgtEl>
                                          <p:spTgt spid="21"/>
                                        </p:tgtEl>
                                        <p:attrNameLst>
                                          <p:attrName>style.visibility</p:attrName>
                                        </p:attrNameLst>
                                      </p:cBhvr>
                                      <p:to>
                                        <p:strVal val="visible"/>
                                      </p:to>
                                    </p:set>
                                  </p:childTnLst>
                                </p:cTn>
                              </p:par>
                              <p:par>
                                <p:cTn id="184" presetID="1" presetClass="exit" presetSubtype="0" fill="hold" grpId="0" nodeType="withEffect">
                                  <p:stCondLst>
                                    <p:cond delay="14000"/>
                                  </p:stCondLst>
                                  <p:childTnLst>
                                    <p:set>
                                      <p:cBhvr>
                                        <p:cTn id="185" dur="1" fill="hold">
                                          <p:stCondLst>
                                            <p:cond delay="0"/>
                                          </p:stCondLst>
                                        </p:cTn>
                                        <p:tgtEl>
                                          <p:spTgt spid="21"/>
                                        </p:tgtEl>
                                        <p:attrNameLst>
                                          <p:attrName>style.visibility</p:attrName>
                                        </p:attrNameLst>
                                      </p:cBhvr>
                                      <p:to>
                                        <p:strVal val="hidden"/>
                                      </p:to>
                                    </p:set>
                                  </p:childTnLst>
                                </p:cTn>
                              </p:par>
                              <p:par>
                                <p:cTn id="186" presetID="21" presetClass="entr" presetSubtype="1" fill="hold" grpId="14" nodeType="withEffect">
                                  <p:stCondLst>
                                    <p:cond delay="13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p:cTn display="0" masterRel="sameClick">
                                          <p:stCondLst>
                                            <p:cond evt="begin" delay="0">
                                              <p:tn val="186"/>
                                            </p:cond>
                                          </p:stCondLst>
                                          <p:endCondLst>
                                            <p:cond evt="onStopAudio" delay="0">
                                              <p:tgtEl>
                                                <p:sldTgt/>
                                              </p:tgtEl>
                                            </p:cond>
                                          </p:endCondLst>
                                        </p:cTn>
                                        <p:tgtEl>
                                          <p:sndTgt r:embed="rId8" name="coin.wav"/>
                                        </p:tgtEl>
                                      </p:cMediaNode>
                                    </p:audio>
                                  </p:subTnLst>
                                </p:cTn>
                              </p:par>
                              <p:par>
                                <p:cTn id="189" presetID="1" presetClass="entr" presetSubtype="0" fill="hold" grpId="1" nodeType="withEffect">
                                  <p:stCondLst>
                                    <p:cond delay="14000"/>
                                  </p:stCondLst>
                                  <p:childTnLst>
                                    <p:set>
                                      <p:cBhvr>
                                        <p:cTn id="190" dur="1" fill="hold">
                                          <p:stCondLst>
                                            <p:cond delay="0"/>
                                          </p:stCondLst>
                                        </p:cTn>
                                        <p:tgtEl>
                                          <p:spTgt spid="20"/>
                                        </p:tgtEl>
                                        <p:attrNameLst>
                                          <p:attrName>style.visibility</p:attrName>
                                        </p:attrNameLst>
                                      </p:cBhvr>
                                      <p:to>
                                        <p:strVal val="visible"/>
                                      </p:to>
                                    </p:set>
                                  </p:childTnLst>
                                </p:cTn>
                              </p:par>
                              <p:par>
                                <p:cTn id="191" presetID="1" presetClass="exit" presetSubtype="0" fill="hold" grpId="0" nodeType="withEffect">
                                  <p:stCondLst>
                                    <p:cond delay="15000"/>
                                  </p:stCondLst>
                                  <p:childTnLst>
                                    <p:set>
                                      <p:cBhvr>
                                        <p:cTn id="192"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8" name="coin.wav"/>
                                        </p:tgtEl>
                                      </p:cMediaNode>
                                    </p:audio>
                                  </p:subTnLst>
                                </p:cTn>
                              </p:par>
                              <p:par>
                                <p:cTn id="193" presetID="21" presetClass="entr" presetSubtype="1" fill="hold" grpId="9" nodeType="withEffect">
                                  <p:stCondLst>
                                    <p:cond delay="14000"/>
                                  </p:stCondLst>
                                  <p:childTnLst>
                                    <p:set>
                                      <p:cBhvr>
                                        <p:cTn id="194" dur="1" fill="hold">
                                          <p:stCondLst>
                                            <p:cond delay="0"/>
                                          </p:stCondLst>
                                        </p:cTn>
                                        <p:tgtEl>
                                          <p:spTgt spid="35"/>
                                        </p:tgtEl>
                                        <p:attrNameLst>
                                          <p:attrName>style.visibility</p:attrName>
                                        </p:attrNameLst>
                                      </p:cBhvr>
                                      <p:to>
                                        <p:strVal val="visible"/>
                                      </p:to>
                                    </p:set>
                                    <p:animEffect transition="in" filter="wheel(1)">
                                      <p:cBhvr>
                                        <p:cTn id="195" dur="1000"/>
                                        <p:tgtEl>
                                          <p:spTgt spid="35"/>
                                        </p:tgtEl>
                                      </p:cBhvr>
                                    </p:animEffect>
                                  </p:childTnLst>
                                  <p:subTnLst>
                                    <p:audio>
                                      <p:cMediaNode vol="100000">
                                        <p:cTn display="0" masterRel="sameClick">
                                          <p:stCondLst>
                                            <p:cond evt="begin" delay="0">
                                              <p:tn val="193"/>
                                            </p:cond>
                                          </p:stCondLst>
                                          <p:endCondLst>
                                            <p:cond evt="onStopAudio" delay="0">
                                              <p:tgtEl>
                                                <p:sldTgt/>
                                              </p:tgtEl>
                                            </p:cond>
                                          </p:endCondLst>
                                        </p:cTn>
                                        <p:tgtEl>
                                          <p:sndTgt r:embed="rId8" name="coin.wav"/>
                                        </p:tgtEl>
                                      </p:cMediaNode>
                                    </p:audio>
                                  </p:subTnLst>
                                </p:cTn>
                              </p:par>
                              <p:par>
                                <p:cTn id="196" presetID="1" presetClass="entr" presetSubtype="0" fill="hold" grpId="1" nodeType="withEffect">
                                  <p:stCondLst>
                                    <p:cond delay="15000"/>
                                  </p:stCondLst>
                                  <p:childTnLst>
                                    <p:set>
                                      <p:cBhvr>
                                        <p:cTn id="197"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9" name="cashreg.wav"/>
                                        </p:tgtEl>
                                      </p:cMediaNode>
                                    </p:audio>
                                  </p:subTnLst>
                                </p:cTn>
                              </p:par>
                              <p:par>
                                <p:cTn id="198" presetID="1" presetClass="exit" presetSubtype="0" fill="hold" grpId="0" nodeType="withEffect">
                                  <p:stCondLst>
                                    <p:cond delay="16000"/>
                                  </p:stCondLst>
                                  <p:childTnLst>
                                    <p:set>
                                      <p:cBhvr>
                                        <p:cTn id="199" dur="1" fill="hold">
                                          <p:stCondLst>
                                            <p:cond delay="0"/>
                                          </p:stCondLst>
                                        </p:cTn>
                                        <p:tgtEl>
                                          <p:spTgt spid="19"/>
                                        </p:tgtEl>
                                        <p:attrNameLst>
                                          <p:attrName>style.visibility</p:attrName>
                                        </p:attrNameLst>
                                      </p:cBhvr>
                                      <p:to>
                                        <p:strVal val="hidden"/>
                                      </p:to>
                                    </p:set>
                                  </p:childTnLst>
                                </p:cTn>
                              </p:par>
                              <p:par>
                                <p:cTn id="200" presetID="21" presetClass="entr" presetSubtype="1" fill="hold" grpId="0" nodeType="withEffect">
                                  <p:stCondLst>
                                    <p:cond delay="15000"/>
                                  </p:stCondLst>
                                  <p:childTnLst>
                                    <p:set>
                                      <p:cBhvr>
                                        <p:cTn id="201" dur="1" fill="hold">
                                          <p:stCondLst>
                                            <p:cond delay="0"/>
                                          </p:stCondLst>
                                        </p:cTn>
                                        <p:tgtEl>
                                          <p:spTgt spid="35"/>
                                        </p:tgtEl>
                                        <p:attrNameLst>
                                          <p:attrName>style.visibility</p:attrName>
                                        </p:attrNameLst>
                                      </p:cBhvr>
                                      <p:to>
                                        <p:strVal val="visible"/>
                                      </p:to>
                                    </p:set>
                                    <p:animEffect transition="in" filter="wheel(1)">
                                      <p:cBhvr>
                                        <p:cTn id="202" dur="1000"/>
                                        <p:tgtEl>
                                          <p:spTgt spid="35"/>
                                        </p:tgtEl>
                                      </p:cBhvr>
                                    </p:animEffect>
                                  </p:childTnLst>
                                  <p:subTnLst>
                                    <p:audio>
                                      <p:cMediaNode vol="100000">
                                        <p:cTn display="0" masterRel="sameClick">
                                          <p:stCondLst>
                                            <p:cond evt="begin" delay="0">
                                              <p:tn val="200"/>
                                            </p:cond>
                                          </p:stCondLst>
                                          <p:endCondLst>
                                            <p:cond evt="onStopAudio" delay="0">
                                              <p:tgtEl>
                                                <p:sldTgt/>
                                              </p:tgtEl>
                                            </p:cond>
                                          </p:endCondLst>
                                        </p:cTn>
                                        <p:tgtEl>
                                          <p:sndTgt r:embed="rId9" name="cashreg.wav"/>
                                        </p:tgtEl>
                                      </p:cMediaNode>
                                    </p:audio>
                                  </p:subTnLst>
                                </p:cTn>
                              </p:par>
                              <p:par>
                                <p:cTn id="203" presetID="1" presetClass="exit" presetSubtype="0" fill="hold" grpId="15" nodeType="withEffect">
                                  <p:stCondLst>
                                    <p:cond delay="16000"/>
                                  </p:stCondLst>
                                  <p:childTnLst>
                                    <p:set>
                                      <p:cBhvr>
                                        <p:cTn id="204"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5" fill="hold" display="0">
                  <p:stCondLst>
                    <p:cond delay="indefinite"/>
                  </p:stCondLst>
                  <p:endCondLst>
                    <p:cond evt="onStopAudio" delay="0">
                      <p:tgtEl>
                        <p:sldTgt/>
                      </p:tgtEl>
                    </p:cond>
                  </p:endCondLst>
                </p:cTn>
                <p:tgtEl>
                  <p:spTgt spid="18"/>
                </p:tgtEl>
              </p:cMediaNode>
            </p:audio>
            <p:seq concurrent="1" nextAc="seek">
              <p:cTn id="206" restart="whenNotActive" fill="hold" evtFilter="cancelBubble" nodeType="interactiveSeq">
                <p:stCondLst>
                  <p:cond evt="onClick" delay="0">
                    <p:tgtEl>
                      <p:spTgt spid="15"/>
                    </p:tgtEl>
                  </p:cond>
                </p:stCondLst>
                <p:endSync evt="end" delay="0">
                  <p:rtn val="all"/>
                </p:endSync>
                <p:childTnLst>
                  <p:par>
                    <p:cTn id="207" fill="hold">
                      <p:stCondLst>
                        <p:cond delay="0"/>
                      </p:stCondLst>
                      <p:childTnLst>
                        <p:par>
                          <p:cTn id="208" fill="hold">
                            <p:stCondLst>
                              <p:cond delay="0"/>
                            </p:stCondLst>
                            <p:childTnLst>
                              <p:par>
                                <p:cTn id="209" presetID="37" presetClass="exit" presetSubtype="0" fill="hold" grpId="1" nodeType="clickEffect">
                                  <p:stCondLst>
                                    <p:cond delay="0"/>
                                  </p:stCondLst>
                                  <p:childTnLst>
                                    <p:animEffect transition="out" filter="fade">
                                      <p:cBhvr>
                                        <p:cTn id="210" dur="1000"/>
                                        <p:tgtEl>
                                          <p:spTgt spid="2"/>
                                        </p:tgtEl>
                                      </p:cBhvr>
                                    </p:animEffect>
                                    <p:anim calcmode="lin" valueType="num">
                                      <p:cBhvr>
                                        <p:cTn id="211" dur="1000"/>
                                        <p:tgtEl>
                                          <p:spTgt spid="2"/>
                                        </p:tgtEl>
                                        <p:attrNameLst>
                                          <p:attrName>ppt_x</p:attrName>
                                        </p:attrNameLst>
                                      </p:cBhvr>
                                      <p:tavLst>
                                        <p:tav tm="0">
                                          <p:val>
                                            <p:strVal val="ppt_x"/>
                                          </p:val>
                                        </p:tav>
                                        <p:tav tm="100000">
                                          <p:val>
                                            <p:strVal val="ppt_x"/>
                                          </p:val>
                                        </p:tav>
                                      </p:tavLst>
                                    </p:anim>
                                    <p:anim calcmode="lin" valueType="num">
                                      <p:cBhvr>
                                        <p:cTn id="212" dur="100" decel="100000"/>
                                        <p:tgtEl>
                                          <p:spTgt spid="2"/>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2"/>
                                        </p:tgtEl>
                                        <p:attrNameLst>
                                          <p:attrName>ppt_y</p:attrName>
                                        </p:attrNameLst>
                                      </p:cBhvr>
                                      <p:tavLst>
                                        <p:tav tm="0">
                                          <p:val>
                                            <p:strVal val="ppt_y"/>
                                          </p:val>
                                        </p:tav>
                                        <p:tav tm="100000">
                                          <p:val>
                                            <p:strVal val="ppt_y+1"/>
                                          </p:val>
                                        </p:tav>
                                      </p:tavLst>
                                    </p:anim>
                                    <p:set>
                                      <p:cBhvr>
                                        <p:cTn id="214" dur="1" fill="hold">
                                          <p:stCondLst>
                                            <p:cond delay="999"/>
                                          </p:stCondLst>
                                        </p:cTn>
                                        <p:tgtEl>
                                          <p:spTgt spid="2"/>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42"/>
                                        </p:tgtEl>
                                      </p:cBhvr>
                                    </p:animEffect>
                                    <p:anim calcmode="lin" valueType="num">
                                      <p:cBhvr>
                                        <p:cTn id="217" dur="1000"/>
                                        <p:tgtEl>
                                          <p:spTgt spid="42"/>
                                        </p:tgtEl>
                                        <p:attrNameLst>
                                          <p:attrName>ppt_x</p:attrName>
                                        </p:attrNameLst>
                                      </p:cBhvr>
                                      <p:tavLst>
                                        <p:tav tm="0">
                                          <p:val>
                                            <p:strVal val="ppt_x"/>
                                          </p:val>
                                        </p:tav>
                                        <p:tav tm="100000">
                                          <p:val>
                                            <p:strVal val="ppt_x"/>
                                          </p:val>
                                        </p:tav>
                                      </p:tavLst>
                                    </p:anim>
                                    <p:anim calcmode="lin" valueType="num">
                                      <p:cBhvr>
                                        <p:cTn id="218" dur="100" decel="100000"/>
                                        <p:tgtEl>
                                          <p:spTgt spid="42"/>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42"/>
                                        </p:tgtEl>
                                        <p:attrNameLst>
                                          <p:attrName>ppt_y</p:attrName>
                                        </p:attrNameLst>
                                      </p:cBhvr>
                                      <p:tavLst>
                                        <p:tav tm="0">
                                          <p:val>
                                            <p:strVal val="ppt_y"/>
                                          </p:val>
                                        </p:tav>
                                        <p:tav tm="100000">
                                          <p:val>
                                            <p:strVal val="ppt_y+1"/>
                                          </p:val>
                                        </p:tav>
                                      </p:tavLst>
                                    </p:anim>
                                    <p:set>
                                      <p:cBhvr>
                                        <p:cTn id="220" dur="1" fill="hold">
                                          <p:stCondLst>
                                            <p:cond delay="999"/>
                                          </p:stCondLst>
                                        </p:cTn>
                                        <p:tgtEl>
                                          <p:spTgt spid="42"/>
                                        </p:tgtEl>
                                        <p:attrNameLst>
                                          <p:attrName>style.visibility</p:attrName>
                                        </p:attrNameLst>
                                      </p:cBhvr>
                                      <p:to>
                                        <p:strVal val="hidden"/>
                                      </p:to>
                                    </p:set>
                                  </p:childTnLst>
                                </p:cTn>
                              </p:par>
                              <p:par>
                                <p:cTn id="221" presetID="37" presetClass="exit" presetSubtype="0" fill="hold" grpId="1" nodeType="withEffect">
                                  <p:stCondLst>
                                    <p:cond delay="0"/>
                                  </p:stCondLst>
                                  <p:childTnLst>
                                    <p:animEffect transition="out" filter="fade">
                                      <p:cBhvr>
                                        <p:cTn id="222" dur="1000"/>
                                        <p:tgtEl>
                                          <p:spTgt spid="4"/>
                                        </p:tgtEl>
                                      </p:cBhvr>
                                    </p:animEffect>
                                    <p:anim calcmode="lin" valueType="num">
                                      <p:cBhvr>
                                        <p:cTn id="223" dur="1000"/>
                                        <p:tgtEl>
                                          <p:spTgt spid="4"/>
                                        </p:tgtEl>
                                        <p:attrNameLst>
                                          <p:attrName>ppt_x</p:attrName>
                                        </p:attrNameLst>
                                      </p:cBhvr>
                                      <p:tavLst>
                                        <p:tav tm="0">
                                          <p:val>
                                            <p:strVal val="ppt_x"/>
                                          </p:val>
                                        </p:tav>
                                        <p:tav tm="100000">
                                          <p:val>
                                            <p:strVal val="ppt_x"/>
                                          </p:val>
                                        </p:tav>
                                      </p:tavLst>
                                    </p:anim>
                                    <p:anim calcmode="lin" valueType="num">
                                      <p:cBhvr>
                                        <p:cTn id="224" dur="100" decel="100000"/>
                                        <p:tgtEl>
                                          <p:spTgt spid="4"/>
                                        </p:tgtEl>
                                        <p:attrNameLst>
                                          <p:attrName>ppt_y</p:attrName>
                                        </p:attrNameLst>
                                      </p:cBhvr>
                                      <p:tavLst>
                                        <p:tav tm="0">
                                          <p:val>
                                            <p:strVal val="ppt_y"/>
                                          </p:val>
                                        </p:tav>
                                        <p:tav tm="100000">
                                          <p:val>
                                            <p:strVal val="ppt_y-.03"/>
                                          </p:val>
                                        </p:tav>
                                      </p:tavLst>
                                    </p:anim>
                                    <p:anim calcmode="lin" valueType="num">
                                      <p:cBhvr>
                                        <p:cTn id="225" dur="900" accel="100000">
                                          <p:stCondLst>
                                            <p:cond delay="100"/>
                                          </p:stCondLst>
                                        </p:cTn>
                                        <p:tgtEl>
                                          <p:spTgt spid="4"/>
                                        </p:tgtEl>
                                        <p:attrNameLst>
                                          <p:attrName>ppt_y</p:attrName>
                                        </p:attrNameLst>
                                      </p:cBhvr>
                                      <p:tavLst>
                                        <p:tav tm="0">
                                          <p:val>
                                            <p:strVal val="ppt_y"/>
                                          </p:val>
                                        </p:tav>
                                        <p:tav tm="100000">
                                          <p:val>
                                            <p:strVal val="ppt_y+1"/>
                                          </p:val>
                                        </p:tav>
                                      </p:tavLst>
                                    </p:anim>
                                    <p:set>
                                      <p:cBhvr>
                                        <p:cTn id="226" dur="1" fill="hold">
                                          <p:stCondLst>
                                            <p:cond delay="999"/>
                                          </p:stCondLst>
                                        </p:cTn>
                                        <p:tgtEl>
                                          <p:spTgt spid="4"/>
                                        </p:tgtEl>
                                        <p:attrNameLst>
                                          <p:attrName>style.visibility</p:attrName>
                                        </p:attrNameLst>
                                      </p:cBhvr>
                                      <p:to>
                                        <p:strVal val="hidden"/>
                                      </p:to>
                                    </p:set>
                                  </p:childTnLst>
                                </p:cTn>
                              </p:par>
                              <p:par>
                                <p:cTn id="227" presetID="22" presetClass="emph" presetSubtype="0" fill="hold" grpId="1" nodeType="withEffect">
                                  <p:stCondLst>
                                    <p:cond delay="0"/>
                                  </p:stCondLst>
                                  <p:childTnLst>
                                    <p:animClr clrSpc="hsl" dir="cw">
                                      <p:cBhvr override="childStyle">
                                        <p:cTn id="228" dur="1000" fill="hold"/>
                                        <p:tgtEl>
                                          <p:spTgt spid="36"/>
                                        </p:tgtEl>
                                        <p:attrNameLst>
                                          <p:attrName>style.color</p:attrName>
                                        </p:attrNameLst>
                                      </p:cBhvr>
                                      <p:by>
                                        <p:hsl h="-7200000" s="0" l="0"/>
                                      </p:by>
                                    </p:animClr>
                                    <p:animClr clrSpc="hsl" dir="cw">
                                      <p:cBhvr>
                                        <p:cTn id="229" dur="1000" fill="hold"/>
                                        <p:tgtEl>
                                          <p:spTgt spid="36"/>
                                        </p:tgtEl>
                                        <p:attrNameLst>
                                          <p:attrName>fillcolor</p:attrName>
                                        </p:attrNameLst>
                                      </p:cBhvr>
                                      <p:by>
                                        <p:hsl h="-7200000" s="0" l="0"/>
                                      </p:by>
                                    </p:animClr>
                                    <p:animClr clrSpc="hsl" dir="cw">
                                      <p:cBhvr>
                                        <p:cTn id="230" dur="1000" fill="hold"/>
                                        <p:tgtEl>
                                          <p:spTgt spid="36"/>
                                        </p:tgtEl>
                                        <p:attrNameLst>
                                          <p:attrName>stroke.color</p:attrName>
                                        </p:attrNameLst>
                                      </p:cBhvr>
                                      <p:by>
                                        <p:hsl h="-7200000" s="0" l="0"/>
                                      </p:by>
                                    </p:animClr>
                                    <p:set>
                                      <p:cBhvr>
                                        <p:cTn id="231" dur="1000" fill="hold"/>
                                        <p:tgtEl>
                                          <p:spTgt spid="36"/>
                                        </p:tgtEl>
                                        <p:attrNameLst>
                                          <p:attrName>fill.type</p:attrName>
                                        </p:attrNameLst>
                                      </p:cBhvr>
                                      <p:to>
                                        <p:strVal val="solid"/>
                                      </p:to>
                                    </p:set>
                                  </p:childTnLst>
                                  <p:subTnLst>
                                    <p:audio>
                                      <p:cMediaNode>
                                        <p:cTn display="0" masterRel="sameClick">
                                          <p:stCondLst>
                                            <p:cond evt="begin" delay="0">
                                              <p:tn val="227"/>
                                            </p:cond>
                                          </p:stCondLst>
                                          <p:endCondLst>
                                            <p:cond evt="onStopAudio" delay="0">
                                              <p:tgtEl>
                                                <p:sldTgt/>
                                              </p:tgtEl>
                                            </p:cond>
                                          </p:endCondLst>
                                        </p:cTn>
                                        <p:tgtEl>
                                          <p:sndTgt r:embed="rId9" name="cashreg.wav"/>
                                        </p:tgtEl>
                                      </p:cMediaNode>
                                    </p:audio>
                                  </p:subTnLst>
                                </p:cTn>
                              </p:par>
                              <p:par>
                                <p:cTn id="232" presetID="22" presetClass="emph" presetSubtype="0" fill="hold" grpId="1" nodeType="withEffect">
                                  <p:stCondLst>
                                    <p:cond delay="0"/>
                                  </p:stCondLst>
                                  <p:childTnLst>
                                    <p:animClr clrSpc="hsl" dir="cw">
                                      <p:cBhvr override="childStyle">
                                        <p:cTn id="233" dur="1000" fill="hold"/>
                                        <p:tgtEl>
                                          <p:spTgt spid="43"/>
                                        </p:tgtEl>
                                        <p:attrNameLst>
                                          <p:attrName>style.color</p:attrName>
                                        </p:attrNameLst>
                                      </p:cBhvr>
                                      <p:by>
                                        <p:hsl h="-7200000" s="0" l="0"/>
                                      </p:by>
                                    </p:animClr>
                                    <p:animClr clrSpc="hsl" dir="cw">
                                      <p:cBhvr>
                                        <p:cTn id="234" dur="1000" fill="hold"/>
                                        <p:tgtEl>
                                          <p:spTgt spid="43"/>
                                        </p:tgtEl>
                                        <p:attrNameLst>
                                          <p:attrName>fillcolor</p:attrName>
                                        </p:attrNameLst>
                                      </p:cBhvr>
                                      <p:by>
                                        <p:hsl h="-7200000" s="0" l="0"/>
                                      </p:by>
                                    </p:animClr>
                                    <p:animClr clrSpc="hsl" dir="cw">
                                      <p:cBhvr>
                                        <p:cTn id="235" dur="1000" fill="hold"/>
                                        <p:tgtEl>
                                          <p:spTgt spid="43"/>
                                        </p:tgtEl>
                                        <p:attrNameLst>
                                          <p:attrName>stroke.color</p:attrName>
                                        </p:attrNameLst>
                                      </p:cBhvr>
                                      <p:by>
                                        <p:hsl h="-7200000" s="0" l="0"/>
                                      </p:by>
                                    </p:animClr>
                                    <p:set>
                                      <p:cBhvr>
                                        <p:cTn id="236" dur="1000" fill="hold"/>
                                        <p:tgtEl>
                                          <p:spTgt spid="43"/>
                                        </p:tgtEl>
                                        <p:attrNameLst>
                                          <p:attrName>fill.type</p:attrName>
                                        </p:attrNameLst>
                                      </p:cBhvr>
                                      <p:to>
                                        <p:strVal val="solid"/>
                                      </p:to>
                                    </p:set>
                                  </p:childTnLst>
                                  <p:subTnLst>
                                    <p:audio>
                                      <p:cMediaNode>
                                        <p:cTn display="0" masterRel="sameClick">
                                          <p:stCondLst>
                                            <p:cond evt="begin" delay="0">
                                              <p:tn val="232"/>
                                            </p:cond>
                                          </p:stCondLst>
                                          <p:endCondLst>
                                            <p:cond evt="onStopAudio" delay="0">
                                              <p:tgtEl>
                                                <p:sldTgt/>
                                              </p:tgtEl>
                                            </p:cond>
                                          </p:endCondLst>
                                        </p:cTn>
                                        <p:tgtEl>
                                          <p:sndTgt r:embed="rId9" name="cashreg.wav"/>
                                        </p:tgtEl>
                                      </p:cMediaNode>
                                    </p:audio>
                                  </p:subTnLst>
                                </p:cTn>
                              </p:par>
                              <p:par>
                                <p:cTn id="237" presetID="22" presetClass="emph" presetSubtype="0" fill="hold" grpId="1" nodeType="withEffect">
                                  <p:stCondLst>
                                    <p:cond delay="0"/>
                                  </p:stCondLst>
                                  <p:childTnLst>
                                    <p:animClr clrSpc="hsl" dir="cw">
                                      <p:cBhvr override="childStyle">
                                        <p:cTn id="238" dur="1000" fill="hold"/>
                                        <p:tgtEl>
                                          <p:spTgt spid="39"/>
                                        </p:tgtEl>
                                        <p:attrNameLst>
                                          <p:attrName>style.color</p:attrName>
                                        </p:attrNameLst>
                                      </p:cBhvr>
                                      <p:by>
                                        <p:hsl h="-7200000" s="0" l="0"/>
                                      </p:by>
                                    </p:animClr>
                                    <p:animClr clrSpc="hsl" dir="cw">
                                      <p:cBhvr>
                                        <p:cTn id="239" dur="1000" fill="hold"/>
                                        <p:tgtEl>
                                          <p:spTgt spid="39"/>
                                        </p:tgtEl>
                                        <p:attrNameLst>
                                          <p:attrName>fillcolor</p:attrName>
                                        </p:attrNameLst>
                                      </p:cBhvr>
                                      <p:by>
                                        <p:hsl h="-7200000" s="0" l="0"/>
                                      </p:by>
                                    </p:animClr>
                                    <p:animClr clrSpc="hsl" dir="cw">
                                      <p:cBhvr>
                                        <p:cTn id="240" dur="1000" fill="hold"/>
                                        <p:tgtEl>
                                          <p:spTgt spid="39"/>
                                        </p:tgtEl>
                                        <p:attrNameLst>
                                          <p:attrName>stroke.color</p:attrName>
                                        </p:attrNameLst>
                                      </p:cBhvr>
                                      <p:by>
                                        <p:hsl h="-7200000" s="0" l="0"/>
                                      </p:by>
                                    </p:animClr>
                                    <p:set>
                                      <p:cBhvr>
                                        <p:cTn id="241" dur="1000" fill="hold"/>
                                        <p:tgtEl>
                                          <p:spTgt spid="39"/>
                                        </p:tgtEl>
                                        <p:attrNameLst>
                                          <p:attrName>fill.type</p:attrName>
                                        </p:attrNameLst>
                                      </p:cBhvr>
                                      <p:to>
                                        <p:strVal val="solid"/>
                                      </p:to>
                                    </p:set>
                                  </p:childTnLst>
                                  <p:subTnLst>
                                    <p:audio>
                                      <p:cMediaNode>
                                        <p:cTn display="0" masterRel="sameClick">
                                          <p:stCondLst>
                                            <p:cond evt="begin" delay="0">
                                              <p:tn val="237"/>
                                            </p:cond>
                                          </p:stCondLst>
                                          <p:endCondLst>
                                            <p:cond evt="onStopAudio" delay="0">
                                              <p:tgtEl>
                                                <p:sldTgt/>
                                              </p:tgtEl>
                                            </p:cond>
                                          </p:endCondLst>
                                        </p:cTn>
                                        <p:tgtEl>
                                          <p:sndTgt r:embed="rId9" name="cashreg.wav"/>
                                        </p:tgtEl>
                                      </p:cMediaNode>
                                    </p:audio>
                                  </p:subTnLst>
                                </p:cTn>
                              </p:par>
                              <p:par>
                                <p:cTn id="242" presetID="37" presetClass="exit" presetSubtype="0" fill="hold" grpId="1" nodeType="withEffect">
                                  <p:stCondLst>
                                    <p:cond delay="0"/>
                                  </p:stCondLst>
                                  <p:childTnLst>
                                    <p:animEffect transition="out" filter="fade">
                                      <p:cBhvr>
                                        <p:cTn id="243" dur="1000"/>
                                        <p:tgtEl>
                                          <p:spTgt spid="38"/>
                                        </p:tgtEl>
                                      </p:cBhvr>
                                    </p:animEffect>
                                    <p:anim calcmode="lin" valueType="num">
                                      <p:cBhvr>
                                        <p:cTn id="244" dur="1000"/>
                                        <p:tgtEl>
                                          <p:spTgt spid="38"/>
                                        </p:tgtEl>
                                        <p:attrNameLst>
                                          <p:attrName>ppt_x</p:attrName>
                                        </p:attrNameLst>
                                      </p:cBhvr>
                                      <p:tavLst>
                                        <p:tav tm="0">
                                          <p:val>
                                            <p:strVal val="ppt_x"/>
                                          </p:val>
                                        </p:tav>
                                        <p:tav tm="100000">
                                          <p:val>
                                            <p:strVal val="ppt_x"/>
                                          </p:val>
                                        </p:tav>
                                      </p:tavLst>
                                    </p:anim>
                                    <p:anim calcmode="lin" valueType="num">
                                      <p:cBhvr>
                                        <p:cTn id="245" dur="100" decel="100000"/>
                                        <p:tgtEl>
                                          <p:spTgt spid="38"/>
                                        </p:tgtEl>
                                        <p:attrNameLst>
                                          <p:attrName>ppt_y</p:attrName>
                                        </p:attrNameLst>
                                      </p:cBhvr>
                                      <p:tavLst>
                                        <p:tav tm="0">
                                          <p:val>
                                            <p:strVal val="ppt_y"/>
                                          </p:val>
                                        </p:tav>
                                        <p:tav tm="100000">
                                          <p:val>
                                            <p:strVal val="ppt_y-.03"/>
                                          </p:val>
                                        </p:tav>
                                      </p:tavLst>
                                    </p:anim>
                                    <p:anim calcmode="lin" valueType="num">
                                      <p:cBhvr>
                                        <p:cTn id="246" dur="900" accel="100000">
                                          <p:stCondLst>
                                            <p:cond delay="100"/>
                                          </p:stCondLst>
                                        </p:cTn>
                                        <p:tgtEl>
                                          <p:spTgt spid="38"/>
                                        </p:tgtEl>
                                        <p:attrNameLst>
                                          <p:attrName>ppt_y</p:attrName>
                                        </p:attrNameLst>
                                      </p:cBhvr>
                                      <p:tavLst>
                                        <p:tav tm="0">
                                          <p:val>
                                            <p:strVal val="ppt_y"/>
                                          </p:val>
                                        </p:tav>
                                        <p:tav tm="100000">
                                          <p:val>
                                            <p:strVal val="ppt_y+1"/>
                                          </p:val>
                                        </p:tav>
                                      </p:tavLst>
                                    </p:anim>
                                    <p:set>
                                      <p:cBhvr>
                                        <p:cTn id="24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42"/>
                                            </p:cond>
                                          </p:stCondLst>
                                          <p:endCondLst>
                                            <p:cond evt="onStopAudio" delay="0">
                                              <p:tgtEl>
                                                <p:sldTgt/>
                                              </p:tgtEl>
                                            </p:cond>
                                          </p:endCondLst>
                                        </p:cTn>
                                        <p:tgtEl>
                                          <p:sndTgt r:embed="rId9" name="cashreg.wav"/>
                                        </p:tgtEl>
                                      </p:cMediaNode>
                                    </p:audio>
                                  </p:subTnLst>
                                </p:cTn>
                              </p:par>
                              <p:par>
                                <p:cTn id="248" presetID="37" presetClass="exit" presetSubtype="0" fill="hold" grpId="1" nodeType="withEffect">
                                  <p:stCondLst>
                                    <p:cond delay="0"/>
                                  </p:stCondLst>
                                  <p:childTnLst>
                                    <p:animEffect transition="out" filter="fade">
                                      <p:cBhvr>
                                        <p:cTn id="249" dur="1000"/>
                                        <p:tgtEl>
                                          <p:spTgt spid="44"/>
                                        </p:tgtEl>
                                      </p:cBhvr>
                                    </p:animEffect>
                                    <p:anim calcmode="lin" valueType="num">
                                      <p:cBhvr>
                                        <p:cTn id="250" dur="1000"/>
                                        <p:tgtEl>
                                          <p:spTgt spid="44"/>
                                        </p:tgtEl>
                                        <p:attrNameLst>
                                          <p:attrName>ppt_x</p:attrName>
                                        </p:attrNameLst>
                                      </p:cBhvr>
                                      <p:tavLst>
                                        <p:tav tm="0">
                                          <p:val>
                                            <p:strVal val="ppt_x"/>
                                          </p:val>
                                        </p:tav>
                                        <p:tav tm="100000">
                                          <p:val>
                                            <p:strVal val="ppt_x"/>
                                          </p:val>
                                        </p:tav>
                                      </p:tavLst>
                                    </p:anim>
                                    <p:anim calcmode="lin" valueType="num">
                                      <p:cBhvr>
                                        <p:cTn id="251" dur="100" decel="100000"/>
                                        <p:tgtEl>
                                          <p:spTgt spid="44"/>
                                        </p:tgtEl>
                                        <p:attrNameLst>
                                          <p:attrName>ppt_y</p:attrName>
                                        </p:attrNameLst>
                                      </p:cBhvr>
                                      <p:tavLst>
                                        <p:tav tm="0">
                                          <p:val>
                                            <p:strVal val="ppt_y"/>
                                          </p:val>
                                        </p:tav>
                                        <p:tav tm="100000">
                                          <p:val>
                                            <p:strVal val="ppt_y-.03"/>
                                          </p:val>
                                        </p:tav>
                                      </p:tavLst>
                                    </p:anim>
                                    <p:anim calcmode="lin" valueType="num">
                                      <p:cBhvr>
                                        <p:cTn id="252" dur="900" accel="100000">
                                          <p:stCondLst>
                                            <p:cond delay="100"/>
                                          </p:stCondLst>
                                        </p:cTn>
                                        <p:tgtEl>
                                          <p:spTgt spid="44"/>
                                        </p:tgtEl>
                                        <p:attrNameLst>
                                          <p:attrName>ppt_y</p:attrName>
                                        </p:attrNameLst>
                                      </p:cBhvr>
                                      <p:tavLst>
                                        <p:tav tm="0">
                                          <p:val>
                                            <p:strVal val="ppt_y"/>
                                          </p:val>
                                        </p:tav>
                                        <p:tav tm="100000">
                                          <p:val>
                                            <p:strVal val="ppt_y+1"/>
                                          </p:val>
                                        </p:tav>
                                      </p:tavLst>
                                    </p:anim>
                                    <p:set>
                                      <p:cBhvr>
                                        <p:cTn id="253"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9" name="cashreg.wav"/>
                                        </p:tgtEl>
                                      </p:cMediaNode>
                                    </p:audio>
                                  </p:subTnLst>
                                </p:cTn>
                              </p:par>
                              <p:par>
                                <p:cTn id="254" presetID="37" presetClass="exit" presetSubtype="0" fill="hold" grpId="1" nodeType="withEffect">
                                  <p:stCondLst>
                                    <p:cond delay="0"/>
                                  </p:stCondLst>
                                  <p:childTnLst>
                                    <p:animEffect transition="out" filter="fade">
                                      <p:cBhvr>
                                        <p:cTn id="255" dur="1000"/>
                                        <p:tgtEl>
                                          <p:spTgt spid="40"/>
                                        </p:tgtEl>
                                      </p:cBhvr>
                                    </p:animEffect>
                                    <p:anim calcmode="lin" valueType="num">
                                      <p:cBhvr>
                                        <p:cTn id="256" dur="1000"/>
                                        <p:tgtEl>
                                          <p:spTgt spid="40"/>
                                        </p:tgtEl>
                                        <p:attrNameLst>
                                          <p:attrName>ppt_x</p:attrName>
                                        </p:attrNameLst>
                                      </p:cBhvr>
                                      <p:tavLst>
                                        <p:tav tm="0">
                                          <p:val>
                                            <p:strVal val="ppt_x"/>
                                          </p:val>
                                        </p:tav>
                                        <p:tav tm="100000">
                                          <p:val>
                                            <p:strVal val="ppt_x"/>
                                          </p:val>
                                        </p:tav>
                                      </p:tavLst>
                                    </p:anim>
                                    <p:anim calcmode="lin" valueType="num">
                                      <p:cBhvr>
                                        <p:cTn id="257" dur="100" decel="100000"/>
                                        <p:tgtEl>
                                          <p:spTgt spid="40"/>
                                        </p:tgtEl>
                                        <p:attrNameLst>
                                          <p:attrName>ppt_y</p:attrName>
                                        </p:attrNameLst>
                                      </p:cBhvr>
                                      <p:tavLst>
                                        <p:tav tm="0">
                                          <p:val>
                                            <p:strVal val="ppt_y"/>
                                          </p:val>
                                        </p:tav>
                                        <p:tav tm="100000">
                                          <p:val>
                                            <p:strVal val="ppt_y-.03"/>
                                          </p:val>
                                        </p:tav>
                                      </p:tavLst>
                                    </p:anim>
                                    <p:anim calcmode="lin" valueType="num">
                                      <p:cBhvr>
                                        <p:cTn id="258" dur="900" accel="100000">
                                          <p:stCondLst>
                                            <p:cond delay="100"/>
                                          </p:stCondLst>
                                        </p:cTn>
                                        <p:tgtEl>
                                          <p:spTgt spid="40"/>
                                        </p:tgtEl>
                                        <p:attrNameLst>
                                          <p:attrName>ppt_y</p:attrName>
                                        </p:attrNameLst>
                                      </p:cBhvr>
                                      <p:tavLst>
                                        <p:tav tm="0">
                                          <p:val>
                                            <p:strVal val="ppt_y"/>
                                          </p:val>
                                        </p:tav>
                                        <p:tav tm="100000">
                                          <p:val>
                                            <p:strVal val="ppt_y+1"/>
                                          </p:val>
                                        </p:tav>
                                      </p:tavLst>
                                    </p:anim>
                                    <p:set>
                                      <p:cBhvr>
                                        <p:cTn id="25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9" name="cashreg.wav"/>
                                        </p:tgtEl>
                                      </p:cMediaNode>
                                    </p:audio>
                                  </p:subTnLst>
                                </p:cTn>
                              </p:par>
                              <p:par>
                                <p:cTn id="260" presetID="37" presetClass="exit" presetSubtype="0" fill="hold" grpId="1" nodeType="withEffect">
                                  <p:stCondLst>
                                    <p:cond delay="0"/>
                                  </p:stCondLst>
                                  <p:childTnLst>
                                    <p:animEffect transition="out" filter="fade">
                                      <p:cBhvr>
                                        <p:cTn id="261" dur="1000"/>
                                        <p:tgtEl>
                                          <p:spTgt spid="37"/>
                                        </p:tgtEl>
                                      </p:cBhvr>
                                    </p:animEffect>
                                    <p:anim calcmode="lin" valueType="num">
                                      <p:cBhvr>
                                        <p:cTn id="262" dur="1000"/>
                                        <p:tgtEl>
                                          <p:spTgt spid="37"/>
                                        </p:tgtEl>
                                        <p:attrNameLst>
                                          <p:attrName>ppt_x</p:attrName>
                                        </p:attrNameLst>
                                      </p:cBhvr>
                                      <p:tavLst>
                                        <p:tav tm="0">
                                          <p:val>
                                            <p:strVal val="ppt_x"/>
                                          </p:val>
                                        </p:tav>
                                        <p:tav tm="100000">
                                          <p:val>
                                            <p:strVal val="ppt_x"/>
                                          </p:val>
                                        </p:tav>
                                      </p:tavLst>
                                    </p:anim>
                                    <p:anim calcmode="lin" valueType="num">
                                      <p:cBhvr>
                                        <p:cTn id="263" dur="100" decel="100000"/>
                                        <p:tgtEl>
                                          <p:spTgt spid="37"/>
                                        </p:tgtEl>
                                        <p:attrNameLst>
                                          <p:attrName>ppt_y</p:attrName>
                                        </p:attrNameLst>
                                      </p:cBhvr>
                                      <p:tavLst>
                                        <p:tav tm="0">
                                          <p:val>
                                            <p:strVal val="ppt_y"/>
                                          </p:val>
                                        </p:tav>
                                        <p:tav tm="100000">
                                          <p:val>
                                            <p:strVal val="ppt_y-.03"/>
                                          </p:val>
                                        </p:tav>
                                      </p:tavLst>
                                    </p:anim>
                                    <p:anim calcmode="lin" valueType="num">
                                      <p:cBhvr>
                                        <p:cTn id="264" dur="900" accel="100000">
                                          <p:stCondLst>
                                            <p:cond delay="100"/>
                                          </p:stCondLst>
                                        </p:cTn>
                                        <p:tgtEl>
                                          <p:spTgt spid="37"/>
                                        </p:tgtEl>
                                        <p:attrNameLst>
                                          <p:attrName>ppt_y</p:attrName>
                                        </p:attrNameLst>
                                      </p:cBhvr>
                                      <p:tavLst>
                                        <p:tav tm="0">
                                          <p:val>
                                            <p:strVal val="ppt_y"/>
                                          </p:val>
                                        </p:tav>
                                        <p:tav tm="100000">
                                          <p:val>
                                            <p:strVal val="ppt_y+1"/>
                                          </p:val>
                                        </p:tav>
                                      </p:tavLst>
                                    </p:anim>
                                    <p:set>
                                      <p:cBhvr>
                                        <p:cTn id="265"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9" name="cashreg.wav"/>
                                        </p:tgtEl>
                                      </p:cMediaNode>
                                    </p:audio>
                                  </p:subTnLst>
                                </p:cTn>
                              </p:par>
                              <p:par>
                                <p:cTn id="266" presetID="37" presetClass="exit" presetSubtype="0" fill="hold" grpId="1" nodeType="withEffect">
                                  <p:stCondLst>
                                    <p:cond delay="0"/>
                                  </p:stCondLst>
                                  <p:childTnLst>
                                    <p:animEffect transition="out" filter="fade">
                                      <p:cBhvr>
                                        <p:cTn id="267" dur="1000"/>
                                        <p:tgtEl>
                                          <p:spTgt spid="45"/>
                                        </p:tgtEl>
                                      </p:cBhvr>
                                    </p:animEffect>
                                    <p:anim calcmode="lin" valueType="num">
                                      <p:cBhvr>
                                        <p:cTn id="268" dur="1000"/>
                                        <p:tgtEl>
                                          <p:spTgt spid="45"/>
                                        </p:tgtEl>
                                        <p:attrNameLst>
                                          <p:attrName>ppt_x</p:attrName>
                                        </p:attrNameLst>
                                      </p:cBhvr>
                                      <p:tavLst>
                                        <p:tav tm="0">
                                          <p:val>
                                            <p:strVal val="ppt_x"/>
                                          </p:val>
                                        </p:tav>
                                        <p:tav tm="100000">
                                          <p:val>
                                            <p:strVal val="ppt_x"/>
                                          </p:val>
                                        </p:tav>
                                      </p:tavLst>
                                    </p:anim>
                                    <p:anim calcmode="lin" valueType="num">
                                      <p:cBhvr>
                                        <p:cTn id="269" dur="100" decel="100000"/>
                                        <p:tgtEl>
                                          <p:spTgt spid="45"/>
                                        </p:tgtEl>
                                        <p:attrNameLst>
                                          <p:attrName>ppt_y</p:attrName>
                                        </p:attrNameLst>
                                      </p:cBhvr>
                                      <p:tavLst>
                                        <p:tav tm="0">
                                          <p:val>
                                            <p:strVal val="ppt_y"/>
                                          </p:val>
                                        </p:tav>
                                        <p:tav tm="100000">
                                          <p:val>
                                            <p:strVal val="ppt_y-.03"/>
                                          </p:val>
                                        </p:tav>
                                      </p:tavLst>
                                    </p:anim>
                                    <p:anim calcmode="lin" valueType="num">
                                      <p:cBhvr>
                                        <p:cTn id="270" dur="900" accel="100000">
                                          <p:stCondLst>
                                            <p:cond delay="100"/>
                                          </p:stCondLst>
                                        </p:cTn>
                                        <p:tgtEl>
                                          <p:spTgt spid="45"/>
                                        </p:tgtEl>
                                        <p:attrNameLst>
                                          <p:attrName>ppt_y</p:attrName>
                                        </p:attrNameLst>
                                      </p:cBhvr>
                                      <p:tavLst>
                                        <p:tav tm="0">
                                          <p:val>
                                            <p:strVal val="ppt_y"/>
                                          </p:val>
                                        </p:tav>
                                        <p:tav tm="100000">
                                          <p:val>
                                            <p:strVal val="ppt_y+1"/>
                                          </p:val>
                                        </p:tav>
                                      </p:tavLst>
                                    </p:anim>
                                    <p:set>
                                      <p:cBhvr>
                                        <p:cTn id="27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66"/>
                                            </p:cond>
                                          </p:stCondLst>
                                          <p:endCondLst>
                                            <p:cond evt="onStopAudio" delay="0">
                                              <p:tgtEl>
                                                <p:sldTgt/>
                                              </p:tgtEl>
                                            </p:cond>
                                          </p:endCondLst>
                                        </p:cTn>
                                        <p:tgtEl>
                                          <p:sndTgt r:embed="rId9" name="cashreg.wav"/>
                                        </p:tgtEl>
                                      </p:cMediaNode>
                                    </p:audio>
                                  </p:subTnLst>
                                </p:cTn>
                              </p:par>
                              <p:par>
                                <p:cTn id="272" presetID="37" presetClass="exit" presetSubtype="0" fill="hold" grpId="1" nodeType="withEffect">
                                  <p:stCondLst>
                                    <p:cond delay="0"/>
                                  </p:stCondLst>
                                  <p:childTnLst>
                                    <p:animEffect transition="out" filter="fade">
                                      <p:cBhvr>
                                        <p:cTn id="273" dur="1000"/>
                                        <p:tgtEl>
                                          <p:spTgt spid="41"/>
                                        </p:tgtEl>
                                      </p:cBhvr>
                                    </p:animEffect>
                                    <p:anim calcmode="lin" valueType="num">
                                      <p:cBhvr>
                                        <p:cTn id="274" dur="1000"/>
                                        <p:tgtEl>
                                          <p:spTgt spid="41"/>
                                        </p:tgtEl>
                                        <p:attrNameLst>
                                          <p:attrName>ppt_x</p:attrName>
                                        </p:attrNameLst>
                                      </p:cBhvr>
                                      <p:tavLst>
                                        <p:tav tm="0">
                                          <p:val>
                                            <p:strVal val="ppt_x"/>
                                          </p:val>
                                        </p:tav>
                                        <p:tav tm="100000">
                                          <p:val>
                                            <p:strVal val="ppt_x"/>
                                          </p:val>
                                        </p:tav>
                                      </p:tavLst>
                                    </p:anim>
                                    <p:anim calcmode="lin" valueType="num">
                                      <p:cBhvr>
                                        <p:cTn id="275" dur="100" decel="100000"/>
                                        <p:tgtEl>
                                          <p:spTgt spid="41"/>
                                        </p:tgtEl>
                                        <p:attrNameLst>
                                          <p:attrName>ppt_y</p:attrName>
                                        </p:attrNameLst>
                                      </p:cBhvr>
                                      <p:tavLst>
                                        <p:tav tm="0">
                                          <p:val>
                                            <p:strVal val="ppt_y"/>
                                          </p:val>
                                        </p:tav>
                                        <p:tav tm="100000">
                                          <p:val>
                                            <p:strVal val="ppt_y-.03"/>
                                          </p:val>
                                        </p:tav>
                                      </p:tavLst>
                                    </p:anim>
                                    <p:anim calcmode="lin" valueType="num">
                                      <p:cBhvr>
                                        <p:cTn id="276" dur="900" accel="100000">
                                          <p:stCondLst>
                                            <p:cond delay="100"/>
                                          </p:stCondLst>
                                        </p:cTn>
                                        <p:tgtEl>
                                          <p:spTgt spid="41"/>
                                        </p:tgtEl>
                                        <p:attrNameLst>
                                          <p:attrName>ppt_y</p:attrName>
                                        </p:attrNameLst>
                                      </p:cBhvr>
                                      <p:tavLst>
                                        <p:tav tm="0">
                                          <p:val>
                                            <p:strVal val="ppt_y"/>
                                          </p:val>
                                        </p:tav>
                                        <p:tav tm="100000">
                                          <p:val>
                                            <p:strVal val="ppt_y+1"/>
                                          </p:val>
                                        </p:tav>
                                      </p:tavLst>
                                    </p:anim>
                                    <p:set>
                                      <p:cBhvr>
                                        <p:cTn id="27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72"/>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67331" y="412338"/>
            <a:ext cx="8151277" cy="1111662"/>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400"/>
            <a:r>
              <a:rPr lang="vi-VN" sz="3200" b="1" dirty="0">
                <a:solidFill>
                  <a:schemeClr val="bg1"/>
                </a:solidFill>
                <a:latin typeface="#9Slide03 Roboto Condensed" panose="02000000000000000000" pitchFamily="2" charset="0"/>
                <a:ea typeface="#9Slide03 Roboto Condensed" panose="02000000000000000000" pitchFamily="2" charset="0"/>
              </a:rPr>
              <a:t>Hướng chủ yếu của các dãy núi châu Á là</a:t>
            </a:r>
            <a:endParaRPr kumimoji="0" lang="en-US" sz="32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0070C0"/>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541531"/>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AE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Tây Bắc – Đông Nam và Bắc – Nam hoặc gần Bắc - Nam.</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2800" dirty="0">
                <a:solidFill>
                  <a:schemeClr val="bg1"/>
                </a:solidFill>
                <a:latin typeface="#9Slide03 Roboto Condensed" panose="02000000000000000000" pitchFamily="2" charset="0"/>
                <a:ea typeface="#9Slide03 Roboto Condensed" panose="02000000000000000000" pitchFamily="2" charset="0"/>
              </a:rPr>
              <a:t>Đông – Tây hoặc gần Đông – Tây và Bắc – Nam hoặc gần Bắc - Nam.</a:t>
            </a: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Đông – Tây và vòng cung.</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2800" dirty="0">
                <a:solidFill>
                  <a:schemeClr val="bg1"/>
                </a:solidFill>
                <a:latin typeface="#9Slide03 Roboto Condensed" panose="02000000000000000000" pitchFamily="2" charset="0"/>
                <a:ea typeface="#9Slide03 Roboto Condensed" panose="02000000000000000000" pitchFamily="2" charset="0"/>
              </a:rPr>
              <a:t>Vòng cung và Tây Bắc – Đông Nam.</a:t>
            </a:r>
            <a:endParaRPr kumimoji="0" lang="vi-VN" sz="2800" b="0"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119652" y="-183471"/>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8"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0929" y="1512604"/>
            <a:ext cx="1415144" cy="1415144"/>
          </a:xfrm>
          <a:prstGeom prst="rect">
            <a:avLst/>
          </a:prstGeom>
        </p:spPr>
      </p:pic>
      <p:grpSp>
        <p:nvGrpSpPr>
          <p:cNvPr id="48" name="Group 47"/>
          <p:cNvGrpSpPr/>
          <p:nvPr/>
        </p:nvGrpSpPr>
        <p:grpSpPr>
          <a:xfrm>
            <a:off x="349532" y="3809901"/>
            <a:ext cx="751613" cy="907162"/>
            <a:chOff x="-375807" y="2991330"/>
            <a:chExt cx="751613" cy="907162"/>
          </a:xfrm>
        </p:grpSpPr>
        <p:sp>
          <p:nvSpPr>
            <p:cNvPr id="49" name="Isosceles Triangle 48"/>
            <p:cNvSpPr/>
            <p:nvPr/>
          </p:nvSpPr>
          <p:spPr>
            <a:xfrm rot="5400000">
              <a:off x="-453581" y="3069104"/>
              <a:ext cx="907162" cy="751613"/>
            </a:xfrm>
            <a:prstGeom prst="triangl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50" name="TextBox 49"/>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B</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24307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par>
                    <p:cTn id="76" fill="hold">
                      <p:stCondLst>
                        <p:cond delay="indefinite"/>
                      </p:stCondLst>
                      <p:childTnLst>
                        <p:par>
                          <p:cTn id="77" fill="hold">
                            <p:stCondLst>
                              <p:cond delay="0"/>
                            </p:stCondLst>
                            <p:childTnLst>
                              <p:par>
                                <p:cTn id="78" presetID="43" presetClass="entr" presetSubtype="0"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100"/>
                                        <p:tgtEl>
                                          <p:spTgt spid="48"/>
                                        </p:tgtEl>
                                      </p:cBhvr>
                                    </p:animEffect>
                                    <p:anim calcmode="lin" valueType="num">
                                      <p:cBhvr>
                                        <p:cTn id="81" dur="400" fill="hold"/>
                                        <p:tgtEl>
                                          <p:spTgt spid="48"/>
                                        </p:tgtEl>
                                        <p:attrNameLst>
                                          <p:attrName>ppt_x</p:attrName>
                                        </p:attrNameLst>
                                      </p:cBhvr>
                                      <p:tavLst>
                                        <p:tav tm="0">
                                          <p:val>
                                            <p:strVal val="#ppt_x"/>
                                          </p:val>
                                        </p:tav>
                                        <p:tav tm="100000">
                                          <p:val>
                                            <p:strVal val="#ppt_x"/>
                                          </p:val>
                                        </p:tav>
                                      </p:tavLst>
                                    </p:anim>
                                    <p:anim calcmode="lin" valueType="num">
                                      <p:cBhvr>
                                        <p:cTn id="82" dur="400" fill="hold"/>
                                        <p:tgtEl>
                                          <p:spTgt spid="48"/>
                                        </p:tgtEl>
                                        <p:attrNameLst>
                                          <p:attrName>ppt_y</p:attrName>
                                        </p:attrNameLst>
                                      </p:cBhvr>
                                      <p:tavLst>
                                        <p:tav tm="0">
                                          <p:val>
                                            <p:strVal val="#ppt_y+0.31"/>
                                          </p:val>
                                        </p:tav>
                                        <p:tav tm="100000">
                                          <p:val>
                                            <p:strVal val="#ppt_y+0.31"/>
                                          </p:val>
                                        </p:tav>
                                      </p:tavLst>
                                    </p:anim>
                                    <p:anim calcmode="lin" valueType="num">
                                      <p:cBhvr>
                                        <p:cTn id="83" dur="600" decel="50000" fill="hold">
                                          <p:stCondLst>
                                            <p:cond delay="400"/>
                                          </p:stCondLst>
                                        </p:cTn>
                                        <p:tgtEl>
                                          <p:spTgt spid="4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4" dur="600" decel="50000" fill="hold">
                                          <p:stCondLst>
                                            <p:cond delay="400"/>
                                          </p:stCondLst>
                                        </p:cTn>
                                        <p:tgtEl>
                                          <p:spTgt spid="4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5" fill="hold" display="0">
                  <p:stCondLst>
                    <p:cond delay="indefinite"/>
                  </p:stCondLst>
                  <p:endCondLst>
                    <p:cond evt="onStopAudio" delay="0">
                      <p:tgtEl>
                        <p:sldTgt/>
                      </p:tgtEl>
                    </p:cond>
                  </p:endCondLst>
                </p:cTn>
                <p:tgtEl>
                  <p:spTgt spid="16"/>
                </p:tgtEl>
              </p:cMediaNode>
            </p:audio>
            <p:seq concurrent="1" nextAc="seek">
              <p:cTn id="86" restart="whenNotActive" fill="hold" evtFilter="cancelBubble" nodeType="interactiveSeq">
                <p:stCondLst>
                  <p:cond evt="onClick" delay="0">
                    <p:tgtEl>
                      <p:spTgt spid="17"/>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6735" fill="hold"/>
                                        <p:tgtEl>
                                          <p:spTgt spid="18"/>
                                        </p:tgtEl>
                                      </p:cBhvr>
                                    </p:cmd>
                                  </p:childTnLst>
                                </p:cTn>
                              </p:par>
                              <p:par>
                                <p:cTn id="91" presetID="1" presetClass="entr"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xit" presetSubtype="0" fill="hold" grpId="0" nodeType="withEffect">
                                  <p:stCondLst>
                                    <p:cond delay="1000"/>
                                  </p:stCondLst>
                                  <p:childTnLst>
                                    <p:set>
                                      <p:cBhvr>
                                        <p:cTn id="94" dur="1" fill="hold">
                                          <p:stCondLst>
                                            <p:cond delay="0"/>
                                          </p:stCondLst>
                                        </p:cTn>
                                        <p:tgtEl>
                                          <p:spTgt spid="34"/>
                                        </p:tgtEl>
                                        <p:attrNameLst>
                                          <p:attrName>style.visibility</p:attrName>
                                        </p:attrNameLst>
                                      </p:cBhvr>
                                      <p:to>
                                        <p:strVal val="hidden"/>
                                      </p:to>
                                    </p:set>
                                  </p:childTnLst>
                                </p:cTn>
                              </p:par>
                              <p:par>
                                <p:cTn id="95" presetID="21" presetClass="entr" presetSubtype="1" fill="hold" grpId="16"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cTn>
                              </p:par>
                              <p:par>
                                <p:cTn id="98" presetID="1" presetClass="entr" presetSubtype="0" fill="hold" grpId="1" nodeType="withEffect">
                                  <p:stCondLst>
                                    <p:cond delay="100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xit" presetSubtype="0" fill="hold" grpId="0" nodeType="withEffect">
                                  <p:stCondLst>
                                    <p:cond delay="2000"/>
                                  </p:stCondLst>
                                  <p:childTnLst>
                                    <p:set>
                                      <p:cBhvr>
                                        <p:cTn id="101" dur="1" fill="hold">
                                          <p:stCondLst>
                                            <p:cond delay="0"/>
                                          </p:stCondLst>
                                        </p:cTn>
                                        <p:tgtEl>
                                          <p:spTgt spid="33"/>
                                        </p:tgtEl>
                                        <p:attrNameLst>
                                          <p:attrName>style.visibility</p:attrName>
                                        </p:attrNameLst>
                                      </p:cBhvr>
                                      <p:to>
                                        <p:strVal val="hidden"/>
                                      </p:to>
                                    </p:set>
                                  </p:childTnLst>
                                </p:cTn>
                              </p:par>
                              <p:par>
                                <p:cTn id="102" presetID="21" presetClass="entr" presetSubtype="1" fill="hold" grpId="1" nodeType="withEffect">
                                  <p:stCondLst>
                                    <p:cond delay="1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2000"/>
                                  </p:stCondLst>
                                  <p:childTnLst>
                                    <p:set>
                                      <p:cBhvr>
                                        <p:cTn id="106" dur="1" fill="hold">
                                          <p:stCondLst>
                                            <p:cond delay="0"/>
                                          </p:stCondLst>
                                        </p:cTn>
                                        <p:tgtEl>
                                          <p:spTgt spid="32"/>
                                        </p:tgtEl>
                                        <p:attrNameLst>
                                          <p:attrName>style.visibility</p:attrName>
                                        </p:attrNameLst>
                                      </p:cBhvr>
                                      <p:to>
                                        <p:strVal val="visible"/>
                                      </p:to>
                                    </p:set>
                                  </p:childTnLst>
                                </p:cTn>
                              </p:par>
                              <p:par>
                                <p:cTn id="107" presetID="1" presetClass="exit" presetSubtype="0" fill="hold" grpId="0" nodeType="withEffect">
                                  <p:stCondLst>
                                    <p:cond delay="3000"/>
                                  </p:stCondLst>
                                  <p:childTnLst>
                                    <p:set>
                                      <p:cBhvr>
                                        <p:cTn id="108" dur="1" fill="hold">
                                          <p:stCondLst>
                                            <p:cond delay="0"/>
                                          </p:stCondLst>
                                        </p:cTn>
                                        <p:tgtEl>
                                          <p:spTgt spid="32"/>
                                        </p:tgtEl>
                                        <p:attrNameLst>
                                          <p:attrName>style.visibility</p:attrName>
                                        </p:attrNameLst>
                                      </p:cBhvr>
                                      <p:to>
                                        <p:strVal val="hidden"/>
                                      </p:to>
                                    </p:set>
                                  </p:childTnLst>
                                </p:cTn>
                              </p:par>
                              <p:par>
                                <p:cTn id="109" presetID="21" presetClass="entr" presetSubtype="1" fill="hold" grpId="3" nodeType="withEffect">
                                  <p:stCondLst>
                                    <p:cond delay="2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3000"/>
                                  </p:stCondLst>
                                  <p:childTnLst>
                                    <p:set>
                                      <p:cBhvr>
                                        <p:cTn id="113" dur="1" fill="hold">
                                          <p:stCondLst>
                                            <p:cond delay="0"/>
                                          </p:stCondLst>
                                        </p:cTn>
                                        <p:tgtEl>
                                          <p:spTgt spid="31"/>
                                        </p:tgtEl>
                                        <p:attrNameLst>
                                          <p:attrName>style.visibility</p:attrName>
                                        </p:attrNameLst>
                                      </p:cBhvr>
                                      <p:to>
                                        <p:strVal val="visible"/>
                                      </p:to>
                                    </p:set>
                                  </p:childTnLst>
                                </p:cTn>
                              </p:par>
                              <p:par>
                                <p:cTn id="114" presetID="1" presetClass="exit" presetSubtype="0" fill="hold" grpId="0" nodeType="withEffect">
                                  <p:stCondLst>
                                    <p:cond delay="4000"/>
                                  </p:stCondLst>
                                  <p:childTnLst>
                                    <p:set>
                                      <p:cBhvr>
                                        <p:cTn id="115" dur="1" fill="hold">
                                          <p:stCondLst>
                                            <p:cond delay="0"/>
                                          </p:stCondLst>
                                        </p:cTn>
                                        <p:tgtEl>
                                          <p:spTgt spid="31"/>
                                        </p:tgtEl>
                                        <p:attrNameLst>
                                          <p:attrName>style.visibility</p:attrName>
                                        </p:attrNameLst>
                                      </p:cBhvr>
                                      <p:to>
                                        <p:strVal val="hidden"/>
                                      </p:to>
                                    </p:set>
                                  </p:childTnLst>
                                </p:cTn>
                              </p:par>
                              <p:par>
                                <p:cTn id="116" presetID="21" presetClass="entr" presetSubtype="1" fill="hold" grpId="4" nodeType="withEffect">
                                  <p:stCondLst>
                                    <p:cond delay="3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400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grpId="0" nodeType="withEffect">
                                  <p:stCondLst>
                                    <p:cond delay="5000"/>
                                  </p:stCondLst>
                                  <p:childTnLst>
                                    <p:set>
                                      <p:cBhvr>
                                        <p:cTn id="122" dur="1" fill="hold">
                                          <p:stCondLst>
                                            <p:cond delay="0"/>
                                          </p:stCondLst>
                                        </p:cTn>
                                        <p:tgtEl>
                                          <p:spTgt spid="30"/>
                                        </p:tgtEl>
                                        <p:attrNameLst>
                                          <p:attrName>style.visibility</p:attrName>
                                        </p:attrNameLst>
                                      </p:cBhvr>
                                      <p:to>
                                        <p:strVal val="hidden"/>
                                      </p:to>
                                    </p:set>
                                  </p:childTnLst>
                                </p:cTn>
                              </p:par>
                              <p:par>
                                <p:cTn id="123" presetID="21" presetClass="entr" presetSubtype="1" fill="hold" grpId="5" nodeType="withEffect">
                                  <p:stCondLst>
                                    <p:cond delay="4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5000"/>
                                  </p:stCondLst>
                                  <p:childTnLst>
                                    <p:set>
                                      <p:cBhvr>
                                        <p:cTn id="127" dur="1" fill="hold">
                                          <p:stCondLst>
                                            <p:cond delay="0"/>
                                          </p:stCondLst>
                                        </p:cTn>
                                        <p:tgtEl>
                                          <p:spTgt spid="29"/>
                                        </p:tgtEl>
                                        <p:attrNameLst>
                                          <p:attrName>style.visibility</p:attrName>
                                        </p:attrNameLst>
                                      </p:cBhvr>
                                      <p:to>
                                        <p:strVal val="visible"/>
                                      </p:to>
                                    </p:set>
                                  </p:childTnLst>
                                </p:cTn>
                              </p:par>
                              <p:par>
                                <p:cTn id="128" presetID="1" presetClass="exit" presetSubtype="0" fill="hold" grpId="0" nodeType="withEffect">
                                  <p:stCondLst>
                                    <p:cond delay="6000"/>
                                  </p:stCondLst>
                                  <p:childTnLst>
                                    <p:set>
                                      <p:cBhvr>
                                        <p:cTn id="129" dur="1" fill="hold">
                                          <p:stCondLst>
                                            <p:cond delay="0"/>
                                          </p:stCondLst>
                                        </p:cTn>
                                        <p:tgtEl>
                                          <p:spTgt spid="29"/>
                                        </p:tgtEl>
                                        <p:attrNameLst>
                                          <p:attrName>style.visibility</p:attrName>
                                        </p:attrNameLst>
                                      </p:cBhvr>
                                      <p:to>
                                        <p:strVal val="hidden"/>
                                      </p:to>
                                    </p:set>
                                  </p:childTnLst>
                                </p:cTn>
                              </p:par>
                              <p:par>
                                <p:cTn id="130" presetID="21" presetClass="entr" presetSubtype="1" fill="hold" grpId="6" nodeType="withEffect">
                                  <p:stCondLst>
                                    <p:cond delay="5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6000"/>
                                  </p:stCondLst>
                                  <p:childTnLst>
                                    <p:set>
                                      <p:cBhvr>
                                        <p:cTn id="134" dur="1" fill="hold">
                                          <p:stCondLst>
                                            <p:cond delay="0"/>
                                          </p:stCondLst>
                                        </p:cTn>
                                        <p:tgtEl>
                                          <p:spTgt spid="28"/>
                                        </p:tgtEl>
                                        <p:attrNameLst>
                                          <p:attrName>style.visibility</p:attrName>
                                        </p:attrNameLst>
                                      </p:cBhvr>
                                      <p:to>
                                        <p:strVal val="visible"/>
                                      </p:to>
                                    </p:set>
                                  </p:childTnLst>
                                </p:cTn>
                              </p:par>
                              <p:par>
                                <p:cTn id="135" presetID="1" presetClass="exit" presetSubtype="0" fill="hold" grpId="0" nodeType="withEffect">
                                  <p:stCondLst>
                                    <p:cond delay="7000"/>
                                  </p:stCondLst>
                                  <p:childTnLst>
                                    <p:set>
                                      <p:cBhvr>
                                        <p:cTn id="136" dur="1" fill="hold">
                                          <p:stCondLst>
                                            <p:cond delay="0"/>
                                          </p:stCondLst>
                                        </p:cTn>
                                        <p:tgtEl>
                                          <p:spTgt spid="28"/>
                                        </p:tgtEl>
                                        <p:attrNameLst>
                                          <p:attrName>style.visibility</p:attrName>
                                        </p:attrNameLst>
                                      </p:cBhvr>
                                      <p:to>
                                        <p:strVal val="hidden"/>
                                      </p:to>
                                    </p:set>
                                  </p:childTnLst>
                                </p:cTn>
                              </p:par>
                              <p:par>
                                <p:cTn id="137" presetID="21" presetClass="entr" presetSubtype="1" fill="hold" grpId="7" nodeType="withEffect">
                                  <p:stCondLst>
                                    <p:cond delay="6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7000"/>
                                  </p:stCondLst>
                                  <p:childTnLst>
                                    <p:set>
                                      <p:cBhvr>
                                        <p:cTn id="141" dur="1" fill="hold">
                                          <p:stCondLst>
                                            <p:cond delay="0"/>
                                          </p:stCondLst>
                                        </p:cTn>
                                        <p:tgtEl>
                                          <p:spTgt spid="27"/>
                                        </p:tgtEl>
                                        <p:attrNameLst>
                                          <p:attrName>style.visibility</p:attrName>
                                        </p:attrNameLst>
                                      </p:cBhvr>
                                      <p:to>
                                        <p:strVal val="visible"/>
                                      </p:to>
                                    </p:set>
                                  </p:childTnLst>
                                </p:cTn>
                              </p:par>
                              <p:par>
                                <p:cTn id="142" presetID="1" presetClass="exit" presetSubtype="0" fill="hold" grpId="0" nodeType="withEffect">
                                  <p:stCondLst>
                                    <p:cond delay="8000"/>
                                  </p:stCondLst>
                                  <p:childTnLst>
                                    <p:set>
                                      <p:cBhvr>
                                        <p:cTn id="143" dur="1" fill="hold">
                                          <p:stCondLst>
                                            <p:cond delay="0"/>
                                          </p:stCondLst>
                                        </p:cTn>
                                        <p:tgtEl>
                                          <p:spTgt spid="27"/>
                                        </p:tgtEl>
                                        <p:attrNameLst>
                                          <p:attrName>style.visibility</p:attrName>
                                        </p:attrNameLst>
                                      </p:cBhvr>
                                      <p:to>
                                        <p:strVal val="hidden"/>
                                      </p:to>
                                    </p:set>
                                  </p:childTnLst>
                                </p:cTn>
                              </p:par>
                              <p:par>
                                <p:cTn id="144" presetID="21" presetClass="entr" presetSubtype="1" fill="hold" grpId="8" nodeType="withEffect">
                                  <p:stCondLst>
                                    <p:cond delay="7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8000"/>
                                  </p:stCondLst>
                                  <p:childTnLst>
                                    <p:set>
                                      <p:cBhvr>
                                        <p:cTn id="148" dur="1" fill="hold">
                                          <p:stCondLst>
                                            <p:cond delay="0"/>
                                          </p:stCondLst>
                                        </p:cTn>
                                        <p:tgtEl>
                                          <p:spTgt spid="26"/>
                                        </p:tgtEl>
                                        <p:attrNameLst>
                                          <p:attrName>style.visibility</p:attrName>
                                        </p:attrNameLst>
                                      </p:cBhvr>
                                      <p:to>
                                        <p:strVal val="visible"/>
                                      </p:to>
                                    </p:set>
                                  </p:childTnLst>
                                </p:cTn>
                              </p:par>
                              <p:par>
                                <p:cTn id="149" presetID="1" presetClass="exit" presetSubtype="0" fill="hold" grpId="0" nodeType="withEffect">
                                  <p:stCondLst>
                                    <p:cond delay="9000"/>
                                  </p:stCondLst>
                                  <p:childTnLst>
                                    <p:set>
                                      <p:cBhvr>
                                        <p:cTn id="150" dur="1" fill="hold">
                                          <p:stCondLst>
                                            <p:cond delay="0"/>
                                          </p:stCondLst>
                                        </p:cTn>
                                        <p:tgtEl>
                                          <p:spTgt spid="26"/>
                                        </p:tgtEl>
                                        <p:attrNameLst>
                                          <p:attrName>style.visibility</p:attrName>
                                        </p:attrNameLst>
                                      </p:cBhvr>
                                      <p:to>
                                        <p:strVal val="hidden"/>
                                      </p:to>
                                    </p:set>
                                  </p:childTnLst>
                                </p:cTn>
                              </p:par>
                              <p:par>
                                <p:cTn id="151" presetID="21" presetClass="entr" presetSubtype="1" fill="hold" grpId="2" nodeType="withEffect">
                                  <p:stCondLst>
                                    <p:cond delay="8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9000"/>
                                  </p:stCondLst>
                                  <p:childTnLst>
                                    <p:set>
                                      <p:cBhvr>
                                        <p:cTn id="155" dur="1" fill="hold">
                                          <p:stCondLst>
                                            <p:cond delay="0"/>
                                          </p:stCondLst>
                                        </p:cTn>
                                        <p:tgtEl>
                                          <p:spTgt spid="25"/>
                                        </p:tgtEl>
                                        <p:attrNameLst>
                                          <p:attrName>style.visibility</p:attrName>
                                        </p:attrNameLst>
                                      </p:cBhvr>
                                      <p:to>
                                        <p:strVal val="visible"/>
                                      </p:to>
                                    </p:set>
                                  </p:childTnLst>
                                </p:cTn>
                              </p:par>
                              <p:par>
                                <p:cTn id="156" presetID="1" presetClass="exit" presetSubtype="0" fill="hold" grpId="0" nodeType="withEffect">
                                  <p:stCondLst>
                                    <p:cond delay="10000"/>
                                  </p:stCondLst>
                                  <p:childTnLst>
                                    <p:set>
                                      <p:cBhvr>
                                        <p:cTn id="157" dur="1" fill="hold">
                                          <p:stCondLst>
                                            <p:cond delay="0"/>
                                          </p:stCondLst>
                                        </p:cTn>
                                        <p:tgtEl>
                                          <p:spTgt spid="25"/>
                                        </p:tgtEl>
                                        <p:attrNameLst>
                                          <p:attrName>style.visibility</p:attrName>
                                        </p:attrNameLst>
                                      </p:cBhvr>
                                      <p:to>
                                        <p:strVal val="hidden"/>
                                      </p:to>
                                    </p:set>
                                  </p:childTnLst>
                                </p:cTn>
                              </p:par>
                              <p:par>
                                <p:cTn id="158" presetID="21" presetClass="entr" presetSubtype="1" fill="hold" grpId="10" nodeType="withEffect">
                                  <p:stCondLst>
                                    <p:cond delay="9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0000"/>
                                  </p:stCondLst>
                                  <p:childTnLst>
                                    <p:set>
                                      <p:cBhvr>
                                        <p:cTn id="162" dur="1" fill="hold">
                                          <p:stCondLst>
                                            <p:cond delay="0"/>
                                          </p:stCondLst>
                                        </p:cTn>
                                        <p:tgtEl>
                                          <p:spTgt spid="24"/>
                                        </p:tgtEl>
                                        <p:attrNameLst>
                                          <p:attrName>style.visibility</p:attrName>
                                        </p:attrNameLst>
                                      </p:cBhvr>
                                      <p:to>
                                        <p:strVal val="visible"/>
                                      </p:to>
                                    </p:set>
                                  </p:childTnLst>
                                </p:cTn>
                              </p:par>
                              <p:par>
                                <p:cTn id="163" presetID="1" presetClass="exit" presetSubtype="0" fill="hold" grpId="0" nodeType="withEffect">
                                  <p:stCondLst>
                                    <p:cond delay="11000"/>
                                  </p:stCondLst>
                                  <p:childTnLst>
                                    <p:set>
                                      <p:cBhvr>
                                        <p:cTn id="164" dur="1" fill="hold">
                                          <p:stCondLst>
                                            <p:cond delay="0"/>
                                          </p:stCondLst>
                                        </p:cTn>
                                        <p:tgtEl>
                                          <p:spTgt spid="24"/>
                                        </p:tgtEl>
                                        <p:attrNameLst>
                                          <p:attrName>style.visibility</p:attrName>
                                        </p:attrNameLst>
                                      </p:cBhvr>
                                      <p:to>
                                        <p:strVal val="hidden"/>
                                      </p:to>
                                    </p:set>
                                  </p:childTnLst>
                                </p:cTn>
                              </p:par>
                              <p:par>
                                <p:cTn id="165" presetID="21" presetClass="entr" presetSubtype="1" fill="hold" grpId="11" nodeType="withEffect">
                                  <p:stCondLst>
                                    <p:cond delay="10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1000"/>
                                  </p:stCondLst>
                                  <p:childTnLst>
                                    <p:set>
                                      <p:cBhvr>
                                        <p:cTn id="169" dur="1" fill="hold">
                                          <p:stCondLst>
                                            <p:cond delay="0"/>
                                          </p:stCondLst>
                                        </p:cTn>
                                        <p:tgtEl>
                                          <p:spTgt spid="23"/>
                                        </p:tgtEl>
                                        <p:attrNameLst>
                                          <p:attrName>style.visibility</p:attrName>
                                        </p:attrNameLst>
                                      </p:cBhvr>
                                      <p:to>
                                        <p:strVal val="visible"/>
                                      </p:to>
                                    </p:set>
                                  </p:childTnLst>
                                </p:cTn>
                              </p:par>
                              <p:par>
                                <p:cTn id="170" presetID="1" presetClass="exit" presetSubtype="0" fill="hold" grpId="0" nodeType="withEffect">
                                  <p:stCondLst>
                                    <p:cond delay="12000"/>
                                  </p:stCondLst>
                                  <p:childTnLst>
                                    <p:set>
                                      <p:cBhvr>
                                        <p:cTn id="171" dur="1" fill="hold">
                                          <p:stCondLst>
                                            <p:cond delay="0"/>
                                          </p:stCondLst>
                                        </p:cTn>
                                        <p:tgtEl>
                                          <p:spTgt spid="23"/>
                                        </p:tgtEl>
                                        <p:attrNameLst>
                                          <p:attrName>style.visibility</p:attrName>
                                        </p:attrNameLst>
                                      </p:cBhvr>
                                      <p:to>
                                        <p:strVal val="hidden"/>
                                      </p:to>
                                    </p:set>
                                  </p:childTnLst>
                                </p:cTn>
                              </p:par>
                              <p:par>
                                <p:cTn id="172" presetID="21" presetClass="entr" presetSubtype="1" fill="hold" grpId="12" nodeType="withEffect">
                                  <p:stCondLst>
                                    <p:cond delay="11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2000"/>
                                  </p:stCondLst>
                                  <p:childTnLst>
                                    <p:set>
                                      <p:cBhvr>
                                        <p:cTn id="176" dur="1" fill="hold">
                                          <p:stCondLst>
                                            <p:cond delay="0"/>
                                          </p:stCondLst>
                                        </p:cTn>
                                        <p:tgtEl>
                                          <p:spTgt spid="22"/>
                                        </p:tgtEl>
                                        <p:attrNameLst>
                                          <p:attrName>style.visibility</p:attrName>
                                        </p:attrNameLst>
                                      </p:cBhvr>
                                      <p:to>
                                        <p:strVal val="visible"/>
                                      </p:to>
                                    </p:set>
                                  </p:childTnLst>
                                </p:cTn>
                              </p:par>
                              <p:par>
                                <p:cTn id="177" presetID="1" presetClass="exit" presetSubtype="0" fill="hold" grpId="0" nodeType="withEffect">
                                  <p:stCondLst>
                                    <p:cond delay="13000"/>
                                  </p:stCondLst>
                                  <p:childTnLst>
                                    <p:set>
                                      <p:cBhvr>
                                        <p:cTn id="178" dur="1" fill="hold">
                                          <p:stCondLst>
                                            <p:cond delay="0"/>
                                          </p:stCondLst>
                                        </p:cTn>
                                        <p:tgtEl>
                                          <p:spTgt spid="22"/>
                                        </p:tgtEl>
                                        <p:attrNameLst>
                                          <p:attrName>style.visibility</p:attrName>
                                        </p:attrNameLst>
                                      </p:cBhvr>
                                      <p:to>
                                        <p:strVal val="hidden"/>
                                      </p:to>
                                    </p:set>
                                  </p:childTnLst>
                                </p:cTn>
                              </p:par>
                              <p:par>
                                <p:cTn id="179" presetID="21" presetClass="entr" presetSubtype="1" fill="hold" grpId="13" nodeType="withEffect">
                                  <p:stCondLst>
                                    <p:cond delay="12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3000"/>
                                  </p:stCondLst>
                                  <p:childTnLst>
                                    <p:set>
                                      <p:cBhvr>
                                        <p:cTn id="183" dur="1" fill="hold">
                                          <p:stCondLst>
                                            <p:cond delay="0"/>
                                          </p:stCondLst>
                                        </p:cTn>
                                        <p:tgtEl>
                                          <p:spTgt spid="21"/>
                                        </p:tgtEl>
                                        <p:attrNameLst>
                                          <p:attrName>style.visibility</p:attrName>
                                        </p:attrNameLst>
                                      </p:cBhvr>
                                      <p:to>
                                        <p:strVal val="visible"/>
                                      </p:to>
                                    </p:set>
                                  </p:childTnLst>
                                </p:cTn>
                              </p:par>
                              <p:par>
                                <p:cTn id="184" presetID="1" presetClass="exit" presetSubtype="0" fill="hold" grpId="0" nodeType="withEffect">
                                  <p:stCondLst>
                                    <p:cond delay="14000"/>
                                  </p:stCondLst>
                                  <p:childTnLst>
                                    <p:set>
                                      <p:cBhvr>
                                        <p:cTn id="185" dur="1" fill="hold">
                                          <p:stCondLst>
                                            <p:cond delay="0"/>
                                          </p:stCondLst>
                                        </p:cTn>
                                        <p:tgtEl>
                                          <p:spTgt spid="21"/>
                                        </p:tgtEl>
                                        <p:attrNameLst>
                                          <p:attrName>style.visibility</p:attrName>
                                        </p:attrNameLst>
                                      </p:cBhvr>
                                      <p:to>
                                        <p:strVal val="hidden"/>
                                      </p:to>
                                    </p:set>
                                  </p:childTnLst>
                                </p:cTn>
                              </p:par>
                              <p:par>
                                <p:cTn id="186" presetID="21" presetClass="entr" presetSubtype="1" fill="hold" grpId="14" nodeType="withEffect">
                                  <p:stCondLst>
                                    <p:cond delay="13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p:cTn display="0" masterRel="sameClick">
                                          <p:stCondLst>
                                            <p:cond evt="begin" delay="0">
                                              <p:tn val="186"/>
                                            </p:cond>
                                          </p:stCondLst>
                                          <p:endCondLst>
                                            <p:cond evt="onStopAudio" delay="0">
                                              <p:tgtEl>
                                                <p:sldTgt/>
                                              </p:tgtEl>
                                            </p:cond>
                                          </p:endCondLst>
                                        </p:cTn>
                                        <p:tgtEl>
                                          <p:sndTgt r:embed="rId9" name="coin.wav"/>
                                        </p:tgtEl>
                                      </p:cMediaNode>
                                    </p:audio>
                                  </p:subTnLst>
                                </p:cTn>
                              </p:par>
                              <p:par>
                                <p:cTn id="189" presetID="1" presetClass="entr" presetSubtype="0" fill="hold" grpId="1" nodeType="withEffect">
                                  <p:stCondLst>
                                    <p:cond delay="14000"/>
                                  </p:stCondLst>
                                  <p:childTnLst>
                                    <p:set>
                                      <p:cBhvr>
                                        <p:cTn id="190" dur="1" fill="hold">
                                          <p:stCondLst>
                                            <p:cond delay="0"/>
                                          </p:stCondLst>
                                        </p:cTn>
                                        <p:tgtEl>
                                          <p:spTgt spid="20"/>
                                        </p:tgtEl>
                                        <p:attrNameLst>
                                          <p:attrName>style.visibility</p:attrName>
                                        </p:attrNameLst>
                                      </p:cBhvr>
                                      <p:to>
                                        <p:strVal val="visible"/>
                                      </p:to>
                                    </p:set>
                                  </p:childTnLst>
                                </p:cTn>
                              </p:par>
                              <p:par>
                                <p:cTn id="191" presetID="1" presetClass="exit" presetSubtype="0" fill="hold" grpId="0" nodeType="withEffect">
                                  <p:stCondLst>
                                    <p:cond delay="15000"/>
                                  </p:stCondLst>
                                  <p:childTnLst>
                                    <p:set>
                                      <p:cBhvr>
                                        <p:cTn id="192"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9" name="coin.wav"/>
                                        </p:tgtEl>
                                      </p:cMediaNode>
                                    </p:audio>
                                  </p:subTnLst>
                                </p:cTn>
                              </p:par>
                              <p:par>
                                <p:cTn id="193" presetID="21" presetClass="entr" presetSubtype="1" fill="hold" grpId="9" nodeType="withEffect">
                                  <p:stCondLst>
                                    <p:cond delay="14000"/>
                                  </p:stCondLst>
                                  <p:childTnLst>
                                    <p:set>
                                      <p:cBhvr>
                                        <p:cTn id="194" dur="1" fill="hold">
                                          <p:stCondLst>
                                            <p:cond delay="0"/>
                                          </p:stCondLst>
                                        </p:cTn>
                                        <p:tgtEl>
                                          <p:spTgt spid="35"/>
                                        </p:tgtEl>
                                        <p:attrNameLst>
                                          <p:attrName>style.visibility</p:attrName>
                                        </p:attrNameLst>
                                      </p:cBhvr>
                                      <p:to>
                                        <p:strVal val="visible"/>
                                      </p:to>
                                    </p:set>
                                    <p:animEffect transition="in" filter="wheel(1)">
                                      <p:cBhvr>
                                        <p:cTn id="195" dur="1000"/>
                                        <p:tgtEl>
                                          <p:spTgt spid="35"/>
                                        </p:tgtEl>
                                      </p:cBhvr>
                                    </p:animEffect>
                                  </p:childTnLst>
                                  <p:subTnLst>
                                    <p:audio>
                                      <p:cMediaNode vol="100000">
                                        <p:cTn display="0" masterRel="sameClick">
                                          <p:stCondLst>
                                            <p:cond evt="begin" delay="0">
                                              <p:tn val="193"/>
                                            </p:cond>
                                          </p:stCondLst>
                                          <p:endCondLst>
                                            <p:cond evt="onStopAudio" delay="0">
                                              <p:tgtEl>
                                                <p:sldTgt/>
                                              </p:tgtEl>
                                            </p:cond>
                                          </p:endCondLst>
                                        </p:cTn>
                                        <p:tgtEl>
                                          <p:sndTgt r:embed="rId9" name="coin.wav"/>
                                        </p:tgtEl>
                                      </p:cMediaNode>
                                    </p:audio>
                                  </p:subTnLst>
                                </p:cTn>
                              </p:par>
                              <p:par>
                                <p:cTn id="196" presetID="1" presetClass="entr" presetSubtype="0" fill="hold" grpId="1" nodeType="withEffect">
                                  <p:stCondLst>
                                    <p:cond delay="15000"/>
                                  </p:stCondLst>
                                  <p:childTnLst>
                                    <p:set>
                                      <p:cBhvr>
                                        <p:cTn id="197"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10" name="cashreg.wav"/>
                                        </p:tgtEl>
                                      </p:cMediaNode>
                                    </p:audio>
                                  </p:subTnLst>
                                </p:cTn>
                              </p:par>
                              <p:par>
                                <p:cTn id="198" presetID="1" presetClass="exit" presetSubtype="0" fill="hold" grpId="0" nodeType="withEffect">
                                  <p:stCondLst>
                                    <p:cond delay="16000"/>
                                  </p:stCondLst>
                                  <p:childTnLst>
                                    <p:set>
                                      <p:cBhvr>
                                        <p:cTn id="199" dur="1" fill="hold">
                                          <p:stCondLst>
                                            <p:cond delay="0"/>
                                          </p:stCondLst>
                                        </p:cTn>
                                        <p:tgtEl>
                                          <p:spTgt spid="19"/>
                                        </p:tgtEl>
                                        <p:attrNameLst>
                                          <p:attrName>style.visibility</p:attrName>
                                        </p:attrNameLst>
                                      </p:cBhvr>
                                      <p:to>
                                        <p:strVal val="hidden"/>
                                      </p:to>
                                    </p:set>
                                  </p:childTnLst>
                                </p:cTn>
                              </p:par>
                              <p:par>
                                <p:cTn id="200" presetID="21" presetClass="entr" presetSubtype="1" fill="hold" grpId="0" nodeType="withEffect">
                                  <p:stCondLst>
                                    <p:cond delay="15000"/>
                                  </p:stCondLst>
                                  <p:childTnLst>
                                    <p:set>
                                      <p:cBhvr>
                                        <p:cTn id="201" dur="1" fill="hold">
                                          <p:stCondLst>
                                            <p:cond delay="0"/>
                                          </p:stCondLst>
                                        </p:cTn>
                                        <p:tgtEl>
                                          <p:spTgt spid="35"/>
                                        </p:tgtEl>
                                        <p:attrNameLst>
                                          <p:attrName>style.visibility</p:attrName>
                                        </p:attrNameLst>
                                      </p:cBhvr>
                                      <p:to>
                                        <p:strVal val="visible"/>
                                      </p:to>
                                    </p:set>
                                    <p:animEffect transition="in" filter="wheel(1)">
                                      <p:cBhvr>
                                        <p:cTn id="202" dur="1000"/>
                                        <p:tgtEl>
                                          <p:spTgt spid="35"/>
                                        </p:tgtEl>
                                      </p:cBhvr>
                                    </p:animEffect>
                                  </p:childTnLst>
                                  <p:subTnLst>
                                    <p:audio>
                                      <p:cMediaNode vol="100000">
                                        <p:cTn display="0" masterRel="sameClick">
                                          <p:stCondLst>
                                            <p:cond evt="begin" delay="0">
                                              <p:tn val="200"/>
                                            </p:cond>
                                          </p:stCondLst>
                                          <p:endCondLst>
                                            <p:cond evt="onStopAudio" delay="0">
                                              <p:tgtEl>
                                                <p:sldTgt/>
                                              </p:tgtEl>
                                            </p:cond>
                                          </p:endCondLst>
                                        </p:cTn>
                                        <p:tgtEl>
                                          <p:sndTgt r:embed="rId10" name="cashreg.wav"/>
                                        </p:tgtEl>
                                      </p:cMediaNode>
                                    </p:audio>
                                  </p:subTnLst>
                                </p:cTn>
                              </p:par>
                              <p:par>
                                <p:cTn id="203" presetID="1" presetClass="exit" presetSubtype="0" fill="hold" grpId="15" nodeType="withEffect">
                                  <p:stCondLst>
                                    <p:cond delay="16000"/>
                                  </p:stCondLst>
                                  <p:childTnLst>
                                    <p:set>
                                      <p:cBhvr>
                                        <p:cTn id="204"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5" fill="hold" display="0">
                  <p:stCondLst>
                    <p:cond delay="indefinite"/>
                  </p:stCondLst>
                  <p:endCondLst>
                    <p:cond evt="onStopAudio" delay="0">
                      <p:tgtEl>
                        <p:sldTgt/>
                      </p:tgtEl>
                    </p:cond>
                  </p:endCondLst>
                </p:cTn>
                <p:tgtEl>
                  <p:spTgt spid="18"/>
                </p:tgtEl>
              </p:cMediaNode>
            </p:audio>
            <p:seq concurrent="1" nextAc="seek">
              <p:cTn id="206" restart="whenNotActive" fill="hold" evtFilter="cancelBubble" nodeType="interactiveSeq">
                <p:stCondLst>
                  <p:cond evt="onClick" delay="0">
                    <p:tgtEl>
                      <p:spTgt spid="15"/>
                    </p:tgtEl>
                  </p:cond>
                </p:stCondLst>
                <p:endSync evt="end" delay="0">
                  <p:rtn val="all"/>
                </p:endSync>
                <p:childTnLst>
                  <p:par>
                    <p:cTn id="207" fill="hold">
                      <p:stCondLst>
                        <p:cond delay="0"/>
                      </p:stCondLst>
                      <p:childTnLst>
                        <p:par>
                          <p:cTn id="208" fill="hold">
                            <p:stCondLst>
                              <p:cond delay="0"/>
                            </p:stCondLst>
                            <p:childTnLst>
                              <p:par>
                                <p:cTn id="209" presetID="37" presetClass="exit" presetSubtype="0" fill="hold" grpId="1" nodeType="clickEffect">
                                  <p:stCondLst>
                                    <p:cond delay="0"/>
                                  </p:stCondLst>
                                  <p:childTnLst>
                                    <p:animEffect transition="out" filter="fade">
                                      <p:cBhvr>
                                        <p:cTn id="210" dur="1000"/>
                                        <p:tgtEl>
                                          <p:spTgt spid="38"/>
                                        </p:tgtEl>
                                      </p:cBhvr>
                                    </p:animEffect>
                                    <p:anim calcmode="lin" valueType="num">
                                      <p:cBhvr>
                                        <p:cTn id="211" dur="1000"/>
                                        <p:tgtEl>
                                          <p:spTgt spid="38"/>
                                        </p:tgtEl>
                                        <p:attrNameLst>
                                          <p:attrName>ppt_x</p:attrName>
                                        </p:attrNameLst>
                                      </p:cBhvr>
                                      <p:tavLst>
                                        <p:tav tm="0">
                                          <p:val>
                                            <p:strVal val="ppt_x"/>
                                          </p:val>
                                        </p:tav>
                                        <p:tav tm="100000">
                                          <p:val>
                                            <p:strVal val="ppt_x"/>
                                          </p:val>
                                        </p:tav>
                                      </p:tavLst>
                                    </p:anim>
                                    <p:anim calcmode="lin" valueType="num">
                                      <p:cBhvr>
                                        <p:cTn id="212" dur="100" decel="100000"/>
                                        <p:tgtEl>
                                          <p:spTgt spid="38"/>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38"/>
                                        </p:tgtEl>
                                        <p:attrNameLst>
                                          <p:attrName>ppt_y</p:attrName>
                                        </p:attrNameLst>
                                      </p:cBhvr>
                                      <p:tavLst>
                                        <p:tav tm="0">
                                          <p:val>
                                            <p:strVal val="ppt_y"/>
                                          </p:val>
                                        </p:tav>
                                        <p:tav tm="100000">
                                          <p:val>
                                            <p:strVal val="ppt_y+1"/>
                                          </p:val>
                                        </p:tav>
                                      </p:tavLst>
                                    </p:anim>
                                    <p:set>
                                      <p:cBhvr>
                                        <p:cTn id="214" dur="1" fill="hold">
                                          <p:stCondLst>
                                            <p:cond delay="999"/>
                                          </p:stCondLst>
                                        </p:cTn>
                                        <p:tgtEl>
                                          <p:spTgt spid="38"/>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44"/>
                                        </p:tgtEl>
                                      </p:cBhvr>
                                    </p:animEffect>
                                    <p:anim calcmode="lin" valueType="num">
                                      <p:cBhvr>
                                        <p:cTn id="217" dur="1000"/>
                                        <p:tgtEl>
                                          <p:spTgt spid="44"/>
                                        </p:tgtEl>
                                        <p:attrNameLst>
                                          <p:attrName>ppt_x</p:attrName>
                                        </p:attrNameLst>
                                      </p:cBhvr>
                                      <p:tavLst>
                                        <p:tav tm="0">
                                          <p:val>
                                            <p:strVal val="ppt_x"/>
                                          </p:val>
                                        </p:tav>
                                        <p:tav tm="100000">
                                          <p:val>
                                            <p:strVal val="ppt_x"/>
                                          </p:val>
                                        </p:tav>
                                      </p:tavLst>
                                    </p:anim>
                                    <p:anim calcmode="lin" valueType="num">
                                      <p:cBhvr>
                                        <p:cTn id="218" dur="100" decel="100000"/>
                                        <p:tgtEl>
                                          <p:spTgt spid="44"/>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44"/>
                                        </p:tgtEl>
                                        <p:attrNameLst>
                                          <p:attrName>ppt_y</p:attrName>
                                        </p:attrNameLst>
                                      </p:cBhvr>
                                      <p:tavLst>
                                        <p:tav tm="0">
                                          <p:val>
                                            <p:strVal val="ppt_y"/>
                                          </p:val>
                                        </p:tav>
                                        <p:tav tm="100000">
                                          <p:val>
                                            <p:strVal val="ppt_y+1"/>
                                          </p:val>
                                        </p:tav>
                                      </p:tavLst>
                                    </p:anim>
                                    <p:set>
                                      <p:cBhvr>
                                        <p:cTn id="220" dur="1" fill="hold">
                                          <p:stCondLst>
                                            <p:cond delay="999"/>
                                          </p:stCondLst>
                                        </p:cTn>
                                        <p:tgtEl>
                                          <p:spTgt spid="44"/>
                                        </p:tgtEl>
                                        <p:attrNameLst>
                                          <p:attrName>style.visibility</p:attrName>
                                        </p:attrNameLst>
                                      </p:cBhvr>
                                      <p:to>
                                        <p:strVal val="hidden"/>
                                      </p:to>
                                    </p:set>
                                  </p:childTnLst>
                                </p:cTn>
                              </p:par>
                              <p:par>
                                <p:cTn id="221" presetID="37" presetClass="exit" presetSubtype="0" fill="hold" grpId="1" nodeType="withEffect">
                                  <p:stCondLst>
                                    <p:cond delay="0"/>
                                  </p:stCondLst>
                                  <p:childTnLst>
                                    <p:animEffect transition="out" filter="fade">
                                      <p:cBhvr>
                                        <p:cTn id="222" dur="1000"/>
                                        <p:tgtEl>
                                          <p:spTgt spid="40"/>
                                        </p:tgtEl>
                                      </p:cBhvr>
                                    </p:animEffect>
                                    <p:anim calcmode="lin" valueType="num">
                                      <p:cBhvr>
                                        <p:cTn id="223" dur="1000"/>
                                        <p:tgtEl>
                                          <p:spTgt spid="40"/>
                                        </p:tgtEl>
                                        <p:attrNameLst>
                                          <p:attrName>ppt_x</p:attrName>
                                        </p:attrNameLst>
                                      </p:cBhvr>
                                      <p:tavLst>
                                        <p:tav tm="0">
                                          <p:val>
                                            <p:strVal val="ppt_x"/>
                                          </p:val>
                                        </p:tav>
                                        <p:tav tm="100000">
                                          <p:val>
                                            <p:strVal val="ppt_x"/>
                                          </p:val>
                                        </p:tav>
                                      </p:tavLst>
                                    </p:anim>
                                    <p:anim calcmode="lin" valueType="num">
                                      <p:cBhvr>
                                        <p:cTn id="224" dur="100" decel="100000"/>
                                        <p:tgtEl>
                                          <p:spTgt spid="40"/>
                                        </p:tgtEl>
                                        <p:attrNameLst>
                                          <p:attrName>ppt_y</p:attrName>
                                        </p:attrNameLst>
                                      </p:cBhvr>
                                      <p:tavLst>
                                        <p:tav tm="0">
                                          <p:val>
                                            <p:strVal val="ppt_y"/>
                                          </p:val>
                                        </p:tav>
                                        <p:tav tm="100000">
                                          <p:val>
                                            <p:strVal val="ppt_y-.03"/>
                                          </p:val>
                                        </p:tav>
                                      </p:tavLst>
                                    </p:anim>
                                    <p:anim calcmode="lin" valueType="num">
                                      <p:cBhvr>
                                        <p:cTn id="225" dur="900" accel="100000">
                                          <p:stCondLst>
                                            <p:cond delay="100"/>
                                          </p:stCondLst>
                                        </p:cTn>
                                        <p:tgtEl>
                                          <p:spTgt spid="40"/>
                                        </p:tgtEl>
                                        <p:attrNameLst>
                                          <p:attrName>ppt_y</p:attrName>
                                        </p:attrNameLst>
                                      </p:cBhvr>
                                      <p:tavLst>
                                        <p:tav tm="0">
                                          <p:val>
                                            <p:strVal val="ppt_y"/>
                                          </p:val>
                                        </p:tav>
                                        <p:tav tm="100000">
                                          <p:val>
                                            <p:strVal val="ppt_y+1"/>
                                          </p:val>
                                        </p:tav>
                                      </p:tavLst>
                                    </p:anim>
                                    <p:set>
                                      <p:cBhvr>
                                        <p:cTn id="226" dur="1" fill="hold">
                                          <p:stCondLst>
                                            <p:cond delay="999"/>
                                          </p:stCondLst>
                                        </p:cTn>
                                        <p:tgtEl>
                                          <p:spTgt spid="40"/>
                                        </p:tgtEl>
                                        <p:attrNameLst>
                                          <p:attrName>style.visibility</p:attrName>
                                        </p:attrNameLst>
                                      </p:cBhvr>
                                      <p:to>
                                        <p:strVal val="hidden"/>
                                      </p:to>
                                    </p:set>
                                  </p:childTnLst>
                                </p:cTn>
                              </p:par>
                              <p:par>
                                <p:cTn id="227" presetID="37" presetClass="exit" presetSubtype="0" fill="hold" grpId="1" nodeType="withEffect">
                                  <p:stCondLst>
                                    <p:cond delay="0"/>
                                  </p:stCondLst>
                                  <p:childTnLst>
                                    <p:animEffect transition="out" filter="fade">
                                      <p:cBhvr>
                                        <p:cTn id="228" dur="1000"/>
                                        <p:tgtEl>
                                          <p:spTgt spid="2"/>
                                        </p:tgtEl>
                                      </p:cBhvr>
                                    </p:animEffect>
                                    <p:anim calcmode="lin" valueType="num">
                                      <p:cBhvr>
                                        <p:cTn id="229" dur="1000"/>
                                        <p:tgtEl>
                                          <p:spTgt spid="2"/>
                                        </p:tgtEl>
                                        <p:attrNameLst>
                                          <p:attrName>ppt_x</p:attrName>
                                        </p:attrNameLst>
                                      </p:cBhvr>
                                      <p:tavLst>
                                        <p:tav tm="0">
                                          <p:val>
                                            <p:strVal val="ppt_x"/>
                                          </p:val>
                                        </p:tav>
                                        <p:tav tm="100000">
                                          <p:val>
                                            <p:strVal val="ppt_x"/>
                                          </p:val>
                                        </p:tav>
                                      </p:tavLst>
                                    </p:anim>
                                    <p:anim calcmode="lin" valueType="num">
                                      <p:cBhvr>
                                        <p:cTn id="230" dur="100" decel="100000"/>
                                        <p:tgtEl>
                                          <p:spTgt spid="2"/>
                                        </p:tgtEl>
                                        <p:attrNameLst>
                                          <p:attrName>ppt_y</p:attrName>
                                        </p:attrNameLst>
                                      </p:cBhvr>
                                      <p:tavLst>
                                        <p:tav tm="0">
                                          <p:val>
                                            <p:strVal val="ppt_y"/>
                                          </p:val>
                                        </p:tav>
                                        <p:tav tm="100000">
                                          <p:val>
                                            <p:strVal val="ppt_y-.03"/>
                                          </p:val>
                                        </p:tav>
                                      </p:tavLst>
                                    </p:anim>
                                    <p:anim calcmode="lin" valueType="num">
                                      <p:cBhvr>
                                        <p:cTn id="231" dur="900" accel="100000">
                                          <p:stCondLst>
                                            <p:cond delay="100"/>
                                          </p:stCondLst>
                                        </p:cTn>
                                        <p:tgtEl>
                                          <p:spTgt spid="2"/>
                                        </p:tgtEl>
                                        <p:attrNameLst>
                                          <p:attrName>ppt_y</p:attrName>
                                        </p:attrNameLst>
                                      </p:cBhvr>
                                      <p:tavLst>
                                        <p:tav tm="0">
                                          <p:val>
                                            <p:strVal val="ppt_y"/>
                                          </p:val>
                                        </p:tav>
                                        <p:tav tm="100000">
                                          <p:val>
                                            <p:strVal val="ppt_y+1"/>
                                          </p:val>
                                        </p:tav>
                                      </p:tavLst>
                                    </p:anim>
                                    <p:set>
                                      <p:cBhvr>
                                        <p:cTn id="232"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27"/>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42"/>
                                        </p:tgtEl>
                                      </p:cBhvr>
                                    </p:animEffect>
                                    <p:anim calcmode="lin" valueType="num">
                                      <p:cBhvr>
                                        <p:cTn id="235" dur="1000"/>
                                        <p:tgtEl>
                                          <p:spTgt spid="42"/>
                                        </p:tgtEl>
                                        <p:attrNameLst>
                                          <p:attrName>ppt_x</p:attrName>
                                        </p:attrNameLst>
                                      </p:cBhvr>
                                      <p:tavLst>
                                        <p:tav tm="0">
                                          <p:val>
                                            <p:strVal val="ppt_x"/>
                                          </p:val>
                                        </p:tav>
                                        <p:tav tm="100000">
                                          <p:val>
                                            <p:strVal val="ppt_x"/>
                                          </p:val>
                                        </p:tav>
                                      </p:tavLst>
                                    </p:anim>
                                    <p:anim calcmode="lin" valueType="num">
                                      <p:cBhvr>
                                        <p:cTn id="236" dur="100" decel="100000"/>
                                        <p:tgtEl>
                                          <p:spTgt spid="42"/>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42"/>
                                        </p:tgtEl>
                                        <p:attrNameLst>
                                          <p:attrName>ppt_y</p:attrName>
                                        </p:attrNameLst>
                                      </p:cBhvr>
                                      <p:tavLst>
                                        <p:tav tm="0">
                                          <p:val>
                                            <p:strVal val="ppt_y"/>
                                          </p:val>
                                        </p:tav>
                                        <p:tav tm="100000">
                                          <p:val>
                                            <p:strVal val="ppt_y+1"/>
                                          </p:val>
                                        </p:tav>
                                      </p:tavLst>
                                    </p:anim>
                                    <p:set>
                                      <p:cBhvr>
                                        <p:cTn id="238"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
                                        </p:tgtEl>
                                      </p:cBhvr>
                                    </p:animEffect>
                                    <p:anim calcmode="lin" valueType="num">
                                      <p:cBhvr>
                                        <p:cTn id="241" dur="1000"/>
                                        <p:tgtEl>
                                          <p:spTgt spid="4"/>
                                        </p:tgtEl>
                                        <p:attrNameLst>
                                          <p:attrName>ppt_x</p:attrName>
                                        </p:attrNameLst>
                                      </p:cBhvr>
                                      <p:tavLst>
                                        <p:tav tm="0">
                                          <p:val>
                                            <p:strVal val="ppt_x"/>
                                          </p:val>
                                        </p:tav>
                                        <p:tav tm="100000">
                                          <p:val>
                                            <p:strVal val="ppt_x"/>
                                          </p:val>
                                        </p:tav>
                                      </p:tavLst>
                                    </p:anim>
                                    <p:anim calcmode="lin" valueType="num">
                                      <p:cBhvr>
                                        <p:cTn id="242" dur="100" decel="100000"/>
                                        <p:tgtEl>
                                          <p:spTgt spid="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
                                        </p:tgtEl>
                                        <p:attrNameLst>
                                          <p:attrName>ppt_y</p:attrName>
                                        </p:attrNameLst>
                                      </p:cBhvr>
                                      <p:tavLst>
                                        <p:tav tm="0">
                                          <p:val>
                                            <p:strVal val="ppt_y"/>
                                          </p:val>
                                        </p:tav>
                                        <p:tav tm="100000">
                                          <p:val>
                                            <p:strVal val="ppt_y+1"/>
                                          </p:val>
                                        </p:tav>
                                      </p:tavLst>
                                    </p:anim>
                                    <p:set>
                                      <p:cBhvr>
                                        <p:cTn id="244"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22" presetClass="emph" presetSubtype="0" fill="hold" grpId="1" nodeType="withEffect">
                                  <p:stCondLst>
                                    <p:cond delay="0"/>
                                  </p:stCondLst>
                                  <p:childTnLst>
                                    <p:animClr clrSpc="hsl" dir="cw">
                                      <p:cBhvr override="childStyle">
                                        <p:cTn id="246" dur="1000" fill="hold"/>
                                        <p:tgtEl>
                                          <p:spTgt spid="36"/>
                                        </p:tgtEl>
                                        <p:attrNameLst>
                                          <p:attrName>style.color</p:attrName>
                                        </p:attrNameLst>
                                      </p:cBhvr>
                                      <p:by>
                                        <p:hsl h="-7200000" s="0" l="0"/>
                                      </p:by>
                                    </p:animClr>
                                    <p:animClr clrSpc="hsl" dir="cw">
                                      <p:cBhvr>
                                        <p:cTn id="247" dur="1000" fill="hold"/>
                                        <p:tgtEl>
                                          <p:spTgt spid="36"/>
                                        </p:tgtEl>
                                        <p:attrNameLst>
                                          <p:attrName>fillcolor</p:attrName>
                                        </p:attrNameLst>
                                      </p:cBhvr>
                                      <p:by>
                                        <p:hsl h="-7200000" s="0" l="0"/>
                                      </p:by>
                                    </p:animClr>
                                    <p:animClr clrSpc="hsl" dir="cw">
                                      <p:cBhvr>
                                        <p:cTn id="248" dur="1000" fill="hold"/>
                                        <p:tgtEl>
                                          <p:spTgt spid="36"/>
                                        </p:tgtEl>
                                        <p:attrNameLst>
                                          <p:attrName>stroke.color</p:attrName>
                                        </p:attrNameLst>
                                      </p:cBhvr>
                                      <p:by>
                                        <p:hsl h="-7200000" s="0" l="0"/>
                                      </p:by>
                                    </p:animClr>
                                    <p:set>
                                      <p:cBhvr>
                                        <p:cTn id="249" dur="1000" fill="hold"/>
                                        <p:tgtEl>
                                          <p:spTgt spid="36"/>
                                        </p:tgtEl>
                                        <p:attrNameLst>
                                          <p:attrName>fill.type</p:attrName>
                                        </p:attrNameLst>
                                      </p:cBhvr>
                                      <p:to>
                                        <p:strVal val="solid"/>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0" presetID="22" presetClass="emph" presetSubtype="0" fill="hold" grpId="1" nodeType="withEffect">
                                  <p:stCondLst>
                                    <p:cond delay="0"/>
                                  </p:stCondLst>
                                  <p:childTnLst>
                                    <p:animClr clrSpc="hsl" dir="cw">
                                      <p:cBhvr override="childStyle">
                                        <p:cTn id="251" dur="1000" fill="hold"/>
                                        <p:tgtEl>
                                          <p:spTgt spid="43"/>
                                        </p:tgtEl>
                                        <p:attrNameLst>
                                          <p:attrName>style.color</p:attrName>
                                        </p:attrNameLst>
                                      </p:cBhvr>
                                      <p:by>
                                        <p:hsl h="-7200000" s="0" l="0"/>
                                      </p:by>
                                    </p:animClr>
                                    <p:animClr clrSpc="hsl" dir="cw">
                                      <p:cBhvr>
                                        <p:cTn id="252" dur="1000" fill="hold"/>
                                        <p:tgtEl>
                                          <p:spTgt spid="43"/>
                                        </p:tgtEl>
                                        <p:attrNameLst>
                                          <p:attrName>fillcolor</p:attrName>
                                        </p:attrNameLst>
                                      </p:cBhvr>
                                      <p:by>
                                        <p:hsl h="-7200000" s="0" l="0"/>
                                      </p:by>
                                    </p:animClr>
                                    <p:animClr clrSpc="hsl" dir="cw">
                                      <p:cBhvr>
                                        <p:cTn id="253" dur="1000" fill="hold"/>
                                        <p:tgtEl>
                                          <p:spTgt spid="43"/>
                                        </p:tgtEl>
                                        <p:attrNameLst>
                                          <p:attrName>stroke.color</p:attrName>
                                        </p:attrNameLst>
                                      </p:cBhvr>
                                      <p:by>
                                        <p:hsl h="-7200000" s="0" l="0"/>
                                      </p:by>
                                    </p:animClr>
                                    <p:set>
                                      <p:cBhvr>
                                        <p:cTn id="254" dur="1000" fill="hold"/>
                                        <p:tgtEl>
                                          <p:spTgt spid="43"/>
                                        </p:tgtEl>
                                        <p:attrNameLst>
                                          <p:attrName>fill.type</p:attrName>
                                        </p:attrNameLst>
                                      </p:cBhvr>
                                      <p:to>
                                        <p:strVal val="solid"/>
                                      </p:to>
                                    </p:set>
                                  </p:childTnLst>
                                  <p:subTnLst>
                                    <p:audio>
                                      <p:cMediaNode vol="100000">
                                        <p:cTn display="0" masterRel="sameClick">
                                          <p:stCondLst>
                                            <p:cond evt="begin" delay="0">
                                              <p:tn val="250"/>
                                            </p:cond>
                                          </p:stCondLst>
                                          <p:endCondLst>
                                            <p:cond evt="onStopAudio" delay="0">
                                              <p:tgtEl>
                                                <p:sldTgt/>
                                              </p:tgtEl>
                                            </p:cond>
                                          </p:endCondLst>
                                        </p:cTn>
                                        <p:tgtEl>
                                          <p:sndTgt r:embed="rId10" name="cashreg.wav"/>
                                        </p:tgtEl>
                                      </p:cMediaNode>
                                    </p:audio>
                                  </p:subTnLst>
                                </p:cTn>
                              </p:par>
                              <p:par>
                                <p:cTn id="255" presetID="22" presetClass="emph" presetSubtype="0" fill="hold" grpId="1" nodeType="withEffect">
                                  <p:stCondLst>
                                    <p:cond delay="0"/>
                                  </p:stCondLst>
                                  <p:childTnLst>
                                    <p:animClr clrSpc="hsl" dir="cw">
                                      <p:cBhvr override="childStyle">
                                        <p:cTn id="256" dur="1000" fill="hold"/>
                                        <p:tgtEl>
                                          <p:spTgt spid="39"/>
                                        </p:tgtEl>
                                        <p:attrNameLst>
                                          <p:attrName>style.color</p:attrName>
                                        </p:attrNameLst>
                                      </p:cBhvr>
                                      <p:by>
                                        <p:hsl h="-7200000" s="0" l="0"/>
                                      </p:by>
                                    </p:animClr>
                                    <p:animClr clrSpc="hsl" dir="cw">
                                      <p:cBhvr>
                                        <p:cTn id="257" dur="1000" fill="hold"/>
                                        <p:tgtEl>
                                          <p:spTgt spid="39"/>
                                        </p:tgtEl>
                                        <p:attrNameLst>
                                          <p:attrName>fillcolor</p:attrName>
                                        </p:attrNameLst>
                                      </p:cBhvr>
                                      <p:by>
                                        <p:hsl h="-7200000" s="0" l="0"/>
                                      </p:by>
                                    </p:animClr>
                                    <p:animClr clrSpc="hsl" dir="cw">
                                      <p:cBhvr>
                                        <p:cTn id="258" dur="1000" fill="hold"/>
                                        <p:tgtEl>
                                          <p:spTgt spid="39"/>
                                        </p:tgtEl>
                                        <p:attrNameLst>
                                          <p:attrName>stroke.color</p:attrName>
                                        </p:attrNameLst>
                                      </p:cBhvr>
                                      <p:by>
                                        <p:hsl h="-7200000" s="0" l="0"/>
                                      </p:by>
                                    </p:animClr>
                                    <p:set>
                                      <p:cBhvr>
                                        <p:cTn id="259" dur="1000" fill="hold"/>
                                        <p:tgtEl>
                                          <p:spTgt spid="39"/>
                                        </p:tgtEl>
                                        <p:attrNameLst>
                                          <p:attrName>fill.type</p:attrName>
                                        </p:attrNameLst>
                                      </p:cBhvr>
                                      <p:to>
                                        <p:strVal val="solid"/>
                                      </p:to>
                                    </p:set>
                                  </p:childTnLst>
                                  <p:subTnLst>
                                    <p:audio>
                                      <p:cMediaNode vol="100000">
                                        <p:cTn display="0" masterRel="sameClick">
                                          <p:stCondLst>
                                            <p:cond evt="begin" delay="0">
                                              <p:tn val="255"/>
                                            </p:cond>
                                          </p:stCondLst>
                                          <p:endCondLst>
                                            <p:cond evt="onStopAudio" delay="0">
                                              <p:tgtEl>
                                                <p:sldTgt/>
                                              </p:tgtEl>
                                            </p:cond>
                                          </p:endCondLst>
                                        </p:cTn>
                                        <p:tgtEl>
                                          <p:sndTgt r:embed="rId10" name="cashreg.wav"/>
                                        </p:tgtEl>
                                      </p:cMediaNode>
                                    </p:audio>
                                  </p:subTnLst>
                                </p:cTn>
                              </p:par>
                              <p:par>
                                <p:cTn id="260" presetID="37" presetClass="exit" presetSubtype="0" fill="hold" grpId="1" nodeType="withEffect">
                                  <p:stCondLst>
                                    <p:cond delay="0"/>
                                  </p:stCondLst>
                                  <p:childTnLst>
                                    <p:animEffect transition="out" filter="fade">
                                      <p:cBhvr>
                                        <p:cTn id="261" dur="1000"/>
                                        <p:tgtEl>
                                          <p:spTgt spid="37"/>
                                        </p:tgtEl>
                                      </p:cBhvr>
                                    </p:animEffect>
                                    <p:anim calcmode="lin" valueType="num">
                                      <p:cBhvr>
                                        <p:cTn id="262" dur="1000"/>
                                        <p:tgtEl>
                                          <p:spTgt spid="37"/>
                                        </p:tgtEl>
                                        <p:attrNameLst>
                                          <p:attrName>ppt_x</p:attrName>
                                        </p:attrNameLst>
                                      </p:cBhvr>
                                      <p:tavLst>
                                        <p:tav tm="0">
                                          <p:val>
                                            <p:strVal val="ppt_x"/>
                                          </p:val>
                                        </p:tav>
                                        <p:tav tm="100000">
                                          <p:val>
                                            <p:strVal val="ppt_x"/>
                                          </p:val>
                                        </p:tav>
                                      </p:tavLst>
                                    </p:anim>
                                    <p:anim calcmode="lin" valueType="num">
                                      <p:cBhvr>
                                        <p:cTn id="263" dur="100" decel="100000"/>
                                        <p:tgtEl>
                                          <p:spTgt spid="37"/>
                                        </p:tgtEl>
                                        <p:attrNameLst>
                                          <p:attrName>ppt_y</p:attrName>
                                        </p:attrNameLst>
                                      </p:cBhvr>
                                      <p:tavLst>
                                        <p:tav tm="0">
                                          <p:val>
                                            <p:strVal val="ppt_y"/>
                                          </p:val>
                                        </p:tav>
                                        <p:tav tm="100000">
                                          <p:val>
                                            <p:strVal val="ppt_y-.03"/>
                                          </p:val>
                                        </p:tav>
                                      </p:tavLst>
                                    </p:anim>
                                    <p:anim calcmode="lin" valueType="num">
                                      <p:cBhvr>
                                        <p:cTn id="264" dur="900" accel="100000">
                                          <p:stCondLst>
                                            <p:cond delay="100"/>
                                          </p:stCondLst>
                                        </p:cTn>
                                        <p:tgtEl>
                                          <p:spTgt spid="37"/>
                                        </p:tgtEl>
                                        <p:attrNameLst>
                                          <p:attrName>ppt_y</p:attrName>
                                        </p:attrNameLst>
                                      </p:cBhvr>
                                      <p:tavLst>
                                        <p:tav tm="0">
                                          <p:val>
                                            <p:strVal val="ppt_y"/>
                                          </p:val>
                                        </p:tav>
                                        <p:tav tm="100000">
                                          <p:val>
                                            <p:strVal val="ppt_y+1"/>
                                          </p:val>
                                        </p:tav>
                                      </p:tavLst>
                                    </p:anim>
                                    <p:set>
                                      <p:cBhvr>
                                        <p:cTn id="265"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10" name="cashreg.wav"/>
                                        </p:tgtEl>
                                      </p:cMediaNode>
                                    </p:audio>
                                  </p:subTnLst>
                                </p:cTn>
                              </p:par>
                              <p:par>
                                <p:cTn id="266" presetID="37" presetClass="exit" presetSubtype="0" fill="hold" grpId="1" nodeType="withEffect">
                                  <p:stCondLst>
                                    <p:cond delay="0"/>
                                  </p:stCondLst>
                                  <p:childTnLst>
                                    <p:animEffect transition="out" filter="fade">
                                      <p:cBhvr>
                                        <p:cTn id="267" dur="1000"/>
                                        <p:tgtEl>
                                          <p:spTgt spid="45"/>
                                        </p:tgtEl>
                                      </p:cBhvr>
                                    </p:animEffect>
                                    <p:anim calcmode="lin" valueType="num">
                                      <p:cBhvr>
                                        <p:cTn id="268" dur="1000"/>
                                        <p:tgtEl>
                                          <p:spTgt spid="45"/>
                                        </p:tgtEl>
                                        <p:attrNameLst>
                                          <p:attrName>ppt_x</p:attrName>
                                        </p:attrNameLst>
                                      </p:cBhvr>
                                      <p:tavLst>
                                        <p:tav tm="0">
                                          <p:val>
                                            <p:strVal val="ppt_x"/>
                                          </p:val>
                                        </p:tav>
                                        <p:tav tm="100000">
                                          <p:val>
                                            <p:strVal val="ppt_x"/>
                                          </p:val>
                                        </p:tav>
                                      </p:tavLst>
                                    </p:anim>
                                    <p:anim calcmode="lin" valueType="num">
                                      <p:cBhvr>
                                        <p:cTn id="269" dur="100" decel="100000"/>
                                        <p:tgtEl>
                                          <p:spTgt spid="45"/>
                                        </p:tgtEl>
                                        <p:attrNameLst>
                                          <p:attrName>ppt_y</p:attrName>
                                        </p:attrNameLst>
                                      </p:cBhvr>
                                      <p:tavLst>
                                        <p:tav tm="0">
                                          <p:val>
                                            <p:strVal val="ppt_y"/>
                                          </p:val>
                                        </p:tav>
                                        <p:tav tm="100000">
                                          <p:val>
                                            <p:strVal val="ppt_y-.03"/>
                                          </p:val>
                                        </p:tav>
                                      </p:tavLst>
                                    </p:anim>
                                    <p:anim calcmode="lin" valueType="num">
                                      <p:cBhvr>
                                        <p:cTn id="270" dur="900" accel="100000">
                                          <p:stCondLst>
                                            <p:cond delay="100"/>
                                          </p:stCondLst>
                                        </p:cTn>
                                        <p:tgtEl>
                                          <p:spTgt spid="45"/>
                                        </p:tgtEl>
                                        <p:attrNameLst>
                                          <p:attrName>ppt_y</p:attrName>
                                        </p:attrNameLst>
                                      </p:cBhvr>
                                      <p:tavLst>
                                        <p:tav tm="0">
                                          <p:val>
                                            <p:strVal val="ppt_y"/>
                                          </p:val>
                                        </p:tav>
                                        <p:tav tm="100000">
                                          <p:val>
                                            <p:strVal val="ppt_y+1"/>
                                          </p:val>
                                        </p:tav>
                                      </p:tavLst>
                                    </p:anim>
                                    <p:set>
                                      <p:cBhvr>
                                        <p:cTn id="271"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10" name="cashreg.wav"/>
                                        </p:tgtEl>
                                      </p:cMediaNode>
                                    </p:audio>
                                  </p:subTnLst>
                                </p:cTn>
                              </p:par>
                              <p:par>
                                <p:cTn id="272" presetID="37" presetClass="exit" presetSubtype="0" fill="hold" grpId="1" nodeType="withEffect">
                                  <p:stCondLst>
                                    <p:cond delay="0"/>
                                  </p:stCondLst>
                                  <p:childTnLst>
                                    <p:animEffect transition="out" filter="fade">
                                      <p:cBhvr>
                                        <p:cTn id="273" dur="1000"/>
                                        <p:tgtEl>
                                          <p:spTgt spid="41"/>
                                        </p:tgtEl>
                                      </p:cBhvr>
                                    </p:animEffect>
                                    <p:anim calcmode="lin" valueType="num">
                                      <p:cBhvr>
                                        <p:cTn id="274" dur="1000"/>
                                        <p:tgtEl>
                                          <p:spTgt spid="41"/>
                                        </p:tgtEl>
                                        <p:attrNameLst>
                                          <p:attrName>ppt_x</p:attrName>
                                        </p:attrNameLst>
                                      </p:cBhvr>
                                      <p:tavLst>
                                        <p:tav tm="0">
                                          <p:val>
                                            <p:strVal val="ppt_x"/>
                                          </p:val>
                                        </p:tav>
                                        <p:tav tm="100000">
                                          <p:val>
                                            <p:strVal val="ppt_x"/>
                                          </p:val>
                                        </p:tav>
                                      </p:tavLst>
                                    </p:anim>
                                    <p:anim calcmode="lin" valueType="num">
                                      <p:cBhvr>
                                        <p:cTn id="275" dur="100" decel="100000"/>
                                        <p:tgtEl>
                                          <p:spTgt spid="41"/>
                                        </p:tgtEl>
                                        <p:attrNameLst>
                                          <p:attrName>ppt_y</p:attrName>
                                        </p:attrNameLst>
                                      </p:cBhvr>
                                      <p:tavLst>
                                        <p:tav tm="0">
                                          <p:val>
                                            <p:strVal val="ppt_y"/>
                                          </p:val>
                                        </p:tav>
                                        <p:tav tm="100000">
                                          <p:val>
                                            <p:strVal val="ppt_y-.03"/>
                                          </p:val>
                                        </p:tav>
                                      </p:tavLst>
                                    </p:anim>
                                    <p:anim calcmode="lin" valueType="num">
                                      <p:cBhvr>
                                        <p:cTn id="276" dur="900" accel="100000">
                                          <p:stCondLst>
                                            <p:cond delay="100"/>
                                          </p:stCondLst>
                                        </p:cTn>
                                        <p:tgtEl>
                                          <p:spTgt spid="41"/>
                                        </p:tgtEl>
                                        <p:attrNameLst>
                                          <p:attrName>ppt_y</p:attrName>
                                        </p:attrNameLst>
                                      </p:cBhvr>
                                      <p:tavLst>
                                        <p:tav tm="0">
                                          <p:val>
                                            <p:strVal val="ppt_y"/>
                                          </p:val>
                                        </p:tav>
                                        <p:tav tm="100000">
                                          <p:val>
                                            <p:strVal val="ppt_y+1"/>
                                          </p:val>
                                        </p:tav>
                                      </p:tavLst>
                                    </p:anim>
                                    <p:set>
                                      <p:cBhvr>
                                        <p:cTn id="277"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49626" y="430346"/>
            <a:ext cx="8455997" cy="955109"/>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b="1" dirty="0">
                <a:solidFill>
                  <a:schemeClr val="bg1"/>
                </a:solidFill>
                <a:latin typeface="#9Slide03 Roboto Condensed" panose="02000000000000000000" pitchFamily="2" charset="0"/>
                <a:ea typeface="#9Slide03 Roboto Condensed" panose="02000000000000000000" pitchFamily="2" charset="0"/>
              </a:rPr>
              <a:t>Vùng trung tâm châu Á có địa hình chủ yếu là</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5</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093551" y="367052"/>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14187" y="5088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ADE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núi và sơn nguyên cao.</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vùng đồi núi thấp.</a:t>
            </a: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các đồng bằng châu thổ rộng lớn.</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2800" dirty="0">
                <a:solidFill>
                  <a:schemeClr val="bg1"/>
                </a:solidFill>
                <a:latin typeface="#9Slide03 Roboto Condensed" panose="02000000000000000000" pitchFamily="2" charset="0"/>
                <a:ea typeface="#9Slide03 Roboto Condensed" panose="02000000000000000000" pitchFamily="2" charset="0"/>
              </a:rPr>
              <a:t>đồng bằng nhỏ hẹp.</a:t>
            </a: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Đồ họa 45" descr="Cuốn sách đang mở">
            <a:hlinkClick r:id="rId16"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59256" y="1523187"/>
            <a:ext cx="1225018" cy="1225018"/>
          </a:xfrm>
          <a:prstGeom prst="rect">
            <a:avLst/>
          </a:prstGeom>
        </p:spPr>
      </p:pic>
      <p:grpSp>
        <p:nvGrpSpPr>
          <p:cNvPr id="47" name="Group 46"/>
          <p:cNvGrpSpPr/>
          <p:nvPr/>
        </p:nvGrpSpPr>
        <p:grpSpPr>
          <a:xfrm>
            <a:off x="324495" y="2853637"/>
            <a:ext cx="751613" cy="907162"/>
            <a:chOff x="-375807" y="2991330"/>
            <a:chExt cx="751613" cy="907162"/>
          </a:xfrm>
        </p:grpSpPr>
        <p:sp>
          <p:nvSpPr>
            <p:cNvPr id="48" name="Isosceles Triangle 47"/>
            <p:cNvSpPr/>
            <p:nvPr/>
          </p:nvSpPr>
          <p:spPr>
            <a:xfrm rot="5400000">
              <a:off x="-453581" y="3069104"/>
              <a:ext cx="907162" cy="751613"/>
            </a:xfrm>
            <a:prstGeom prst="triangle">
              <a:avLst/>
            </a:prstGeom>
            <a:solidFill>
              <a:srgbClr val="FF33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49" name="TextBox 48"/>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grpSp>
    </p:spTree>
    <p:custDataLst>
      <p:tags r:id="rId1"/>
    </p:custDataLst>
    <p:extLst>
      <p:ext uri="{BB962C8B-B14F-4D97-AF65-F5344CB8AC3E}">
        <p14:creationId xmlns:p14="http://schemas.microsoft.com/office/powerpoint/2010/main" val="23989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par>
                    <p:cTn id="71" fill="hold">
                      <p:stCondLst>
                        <p:cond delay="indefinite"/>
                      </p:stCondLst>
                      <p:childTnLst>
                        <p:par>
                          <p:cTn id="72" fill="hold">
                            <p:stCondLst>
                              <p:cond delay="0"/>
                            </p:stCondLst>
                            <p:childTnLst>
                              <p:par>
                                <p:cTn id="73" presetID="35"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2000"/>
                                        <p:tgtEl>
                                          <p:spTgt spid="47"/>
                                        </p:tgtEl>
                                      </p:cBhvr>
                                    </p:animEffect>
                                    <p:anim calcmode="lin" valueType="num">
                                      <p:cBhvr>
                                        <p:cTn id="76" dur="2000" fill="hold"/>
                                        <p:tgtEl>
                                          <p:spTgt spid="47"/>
                                        </p:tgtEl>
                                        <p:attrNameLst>
                                          <p:attrName>style.rotation</p:attrName>
                                        </p:attrNameLst>
                                      </p:cBhvr>
                                      <p:tavLst>
                                        <p:tav tm="0">
                                          <p:val>
                                            <p:fltVal val="720"/>
                                          </p:val>
                                        </p:tav>
                                        <p:tav tm="100000">
                                          <p:val>
                                            <p:fltVal val="0"/>
                                          </p:val>
                                        </p:tav>
                                      </p:tavLst>
                                    </p:anim>
                                    <p:anim calcmode="lin" valueType="num">
                                      <p:cBhvr>
                                        <p:cTn id="77" dur="2000" fill="hold"/>
                                        <p:tgtEl>
                                          <p:spTgt spid="47"/>
                                        </p:tgtEl>
                                        <p:attrNameLst>
                                          <p:attrName>ppt_h</p:attrName>
                                        </p:attrNameLst>
                                      </p:cBhvr>
                                      <p:tavLst>
                                        <p:tav tm="0">
                                          <p:val>
                                            <p:fltVal val="0"/>
                                          </p:val>
                                        </p:tav>
                                        <p:tav tm="100000">
                                          <p:val>
                                            <p:strVal val="#ppt_h"/>
                                          </p:val>
                                        </p:tav>
                                      </p:tavLst>
                                    </p:anim>
                                    <p:anim calcmode="lin" valueType="num">
                                      <p:cBhvr>
                                        <p:cTn id="78" dur="2000" fill="hold"/>
                                        <p:tgtEl>
                                          <p:spTgt spid="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9" fill="hold" display="0">
                  <p:stCondLst>
                    <p:cond delay="indefinite"/>
                  </p:stCondLst>
                  <p:endCondLst>
                    <p:cond evt="onStopAudio" delay="0">
                      <p:tgtEl>
                        <p:sldTgt/>
                      </p:tgtEl>
                    </p:cond>
                  </p:endCondLst>
                </p:cTn>
                <p:tgtEl>
                  <p:spTgt spid="16"/>
                </p:tgtEl>
              </p:cMediaNode>
            </p:audio>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16735" fill="hold"/>
                                        <p:tgtEl>
                                          <p:spTgt spid="18"/>
                                        </p:tgtEl>
                                      </p:cBhvr>
                                    </p:cmd>
                                  </p:childTnLst>
                                </p:cTn>
                              </p:par>
                              <p:par>
                                <p:cTn id="85" presetID="1" presetClass="entr" presetSubtype="0" fill="hold" grpId="1"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xit" presetSubtype="0" fill="hold" grpId="0" nodeType="withEffect">
                                  <p:stCondLst>
                                    <p:cond delay="1000"/>
                                  </p:stCondLst>
                                  <p:childTnLst>
                                    <p:set>
                                      <p:cBhvr>
                                        <p:cTn id="88" dur="1" fill="hold">
                                          <p:stCondLst>
                                            <p:cond delay="0"/>
                                          </p:stCondLst>
                                        </p:cTn>
                                        <p:tgtEl>
                                          <p:spTgt spid="34"/>
                                        </p:tgtEl>
                                        <p:attrNameLst>
                                          <p:attrName>style.visibility</p:attrName>
                                        </p:attrNameLst>
                                      </p:cBhvr>
                                      <p:to>
                                        <p:strVal val="hidden"/>
                                      </p:to>
                                    </p:set>
                                  </p:childTnLst>
                                </p:cTn>
                              </p:par>
                              <p:par>
                                <p:cTn id="89" presetID="21" presetClass="entr" presetSubtype="1" fill="hold" grpId="16"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heel(1)">
                                      <p:cBhvr>
                                        <p:cTn id="91" dur="1000"/>
                                        <p:tgtEl>
                                          <p:spTgt spid="35"/>
                                        </p:tgtEl>
                                      </p:cBhvr>
                                    </p:animEffect>
                                  </p:childTnLst>
                                </p:cTn>
                              </p:par>
                              <p:par>
                                <p:cTn id="92" presetID="1" presetClass="entr" presetSubtype="0" fill="hold" grpId="1" nodeType="withEffect">
                                  <p:stCondLst>
                                    <p:cond delay="1000"/>
                                  </p:stCondLst>
                                  <p:childTnLst>
                                    <p:set>
                                      <p:cBhvr>
                                        <p:cTn id="93" dur="1" fill="hold">
                                          <p:stCondLst>
                                            <p:cond delay="0"/>
                                          </p:stCondLst>
                                        </p:cTn>
                                        <p:tgtEl>
                                          <p:spTgt spid="33"/>
                                        </p:tgtEl>
                                        <p:attrNameLst>
                                          <p:attrName>style.visibility</p:attrName>
                                        </p:attrNameLst>
                                      </p:cBhvr>
                                      <p:to>
                                        <p:strVal val="visible"/>
                                      </p:to>
                                    </p:set>
                                  </p:childTnLst>
                                </p:cTn>
                              </p:par>
                              <p:par>
                                <p:cTn id="94" presetID="1" presetClass="exit" presetSubtype="0" fill="hold" grpId="0" nodeType="withEffect">
                                  <p:stCondLst>
                                    <p:cond delay="2000"/>
                                  </p:stCondLst>
                                  <p:childTnLst>
                                    <p:set>
                                      <p:cBhvr>
                                        <p:cTn id="95" dur="1" fill="hold">
                                          <p:stCondLst>
                                            <p:cond delay="0"/>
                                          </p:stCondLst>
                                        </p:cTn>
                                        <p:tgtEl>
                                          <p:spTgt spid="33"/>
                                        </p:tgtEl>
                                        <p:attrNameLst>
                                          <p:attrName>style.visibility</p:attrName>
                                        </p:attrNameLst>
                                      </p:cBhvr>
                                      <p:to>
                                        <p:strVal val="hidden"/>
                                      </p:to>
                                    </p:set>
                                  </p:childTnLst>
                                </p:cTn>
                              </p:par>
                              <p:par>
                                <p:cTn id="96" presetID="21" presetClass="entr" presetSubtype="1" fill="hold" grpId="1" nodeType="withEffect">
                                  <p:stCondLst>
                                    <p:cond delay="1000"/>
                                  </p:stCondLst>
                                  <p:childTnLst>
                                    <p:set>
                                      <p:cBhvr>
                                        <p:cTn id="97" dur="1" fill="hold">
                                          <p:stCondLst>
                                            <p:cond delay="0"/>
                                          </p:stCondLst>
                                        </p:cTn>
                                        <p:tgtEl>
                                          <p:spTgt spid="35"/>
                                        </p:tgtEl>
                                        <p:attrNameLst>
                                          <p:attrName>style.visibility</p:attrName>
                                        </p:attrNameLst>
                                      </p:cBhvr>
                                      <p:to>
                                        <p:strVal val="visible"/>
                                      </p:to>
                                    </p:set>
                                    <p:animEffect transition="in" filter="wheel(1)">
                                      <p:cBhvr>
                                        <p:cTn id="98" dur="10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8" name="coin.wav"/>
                                        </p:tgtEl>
                                      </p:cMediaNode>
                                    </p:audio>
                                  </p:subTnLst>
                                </p:cTn>
                              </p:par>
                              <p:par>
                                <p:cTn id="99" presetID="1" presetClass="entr" presetSubtype="0" fill="hold" grpId="1" nodeType="withEffect">
                                  <p:stCondLst>
                                    <p:cond delay="200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xit" presetSubtype="0" fill="hold" grpId="0" nodeType="withEffect">
                                  <p:stCondLst>
                                    <p:cond delay="3000"/>
                                  </p:stCondLst>
                                  <p:childTnLst>
                                    <p:set>
                                      <p:cBhvr>
                                        <p:cTn id="102" dur="1" fill="hold">
                                          <p:stCondLst>
                                            <p:cond delay="0"/>
                                          </p:stCondLst>
                                        </p:cTn>
                                        <p:tgtEl>
                                          <p:spTgt spid="32"/>
                                        </p:tgtEl>
                                        <p:attrNameLst>
                                          <p:attrName>style.visibility</p:attrName>
                                        </p:attrNameLst>
                                      </p:cBhvr>
                                      <p:to>
                                        <p:strVal val="hidden"/>
                                      </p:to>
                                    </p:set>
                                  </p:childTnLst>
                                </p:cTn>
                              </p:par>
                              <p:par>
                                <p:cTn id="103" presetID="21" presetClass="entr" presetSubtype="1" fill="hold" grpId="3" nodeType="withEffect">
                                  <p:stCondLst>
                                    <p:cond delay="2000"/>
                                  </p:stCondLst>
                                  <p:childTnLst>
                                    <p:set>
                                      <p:cBhvr>
                                        <p:cTn id="104" dur="1" fill="hold">
                                          <p:stCondLst>
                                            <p:cond delay="0"/>
                                          </p:stCondLst>
                                        </p:cTn>
                                        <p:tgtEl>
                                          <p:spTgt spid="35"/>
                                        </p:tgtEl>
                                        <p:attrNameLst>
                                          <p:attrName>style.visibility</p:attrName>
                                        </p:attrNameLst>
                                      </p:cBhvr>
                                      <p:to>
                                        <p:strVal val="visible"/>
                                      </p:to>
                                    </p:set>
                                    <p:animEffect transition="in" filter="wheel(1)">
                                      <p:cBhvr>
                                        <p:cTn id="105" dur="1000"/>
                                        <p:tgtEl>
                                          <p:spTgt spid="35"/>
                                        </p:tgtEl>
                                      </p:cBhvr>
                                    </p:animEffect>
                                  </p:childTnLst>
                                  <p:subTnLst>
                                    <p:audio>
                                      <p:cMediaNode>
                                        <p:cTn display="0" masterRel="sameClick">
                                          <p:stCondLst>
                                            <p:cond evt="begin" delay="0">
                                              <p:tn val="103"/>
                                            </p:cond>
                                          </p:stCondLst>
                                          <p:endCondLst>
                                            <p:cond evt="onStopAudio" delay="0">
                                              <p:tgtEl>
                                                <p:sldTgt/>
                                              </p:tgtEl>
                                            </p:cond>
                                          </p:endCondLst>
                                        </p:cTn>
                                        <p:tgtEl>
                                          <p:sndTgt r:embed="rId8" name="coin.wav"/>
                                        </p:tgtEl>
                                      </p:cMediaNode>
                                    </p:audio>
                                  </p:subTnLst>
                                </p:cTn>
                              </p:par>
                              <p:par>
                                <p:cTn id="106" presetID="1" presetClass="entr" presetSubtype="0" fill="hold" grpId="1" nodeType="withEffect">
                                  <p:stCondLst>
                                    <p:cond delay="300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grpId="0" nodeType="withEffect">
                                  <p:stCondLst>
                                    <p:cond delay="4000"/>
                                  </p:stCondLst>
                                  <p:childTnLst>
                                    <p:set>
                                      <p:cBhvr>
                                        <p:cTn id="109" dur="1" fill="hold">
                                          <p:stCondLst>
                                            <p:cond delay="0"/>
                                          </p:stCondLst>
                                        </p:cTn>
                                        <p:tgtEl>
                                          <p:spTgt spid="31"/>
                                        </p:tgtEl>
                                        <p:attrNameLst>
                                          <p:attrName>style.visibility</p:attrName>
                                        </p:attrNameLst>
                                      </p:cBhvr>
                                      <p:to>
                                        <p:strVal val="hidden"/>
                                      </p:to>
                                    </p:set>
                                  </p:childTnLst>
                                </p:cTn>
                              </p:par>
                              <p:par>
                                <p:cTn id="110" presetID="21" presetClass="entr" presetSubtype="1" fill="hold" grpId="4" nodeType="withEffect">
                                  <p:stCondLst>
                                    <p:cond delay="300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1000"/>
                                        <p:tgtEl>
                                          <p:spTgt spid="35"/>
                                        </p:tgtEl>
                                      </p:cBhvr>
                                    </p:animEffect>
                                  </p:childTnLst>
                                  <p:subTnLst>
                                    <p:audio>
                                      <p:cMediaNode>
                                        <p:cTn display="0" masterRel="sameClick">
                                          <p:stCondLst>
                                            <p:cond evt="begin" delay="0">
                                              <p:tn val="110"/>
                                            </p:cond>
                                          </p:stCondLst>
                                          <p:endCondLst>
                                            <p:cond evt="onStopAudio" delay="0">
                                              <p:tgtEl>
                                                <p:sldTgt/>
                                              </p:tgtEl>
                                            </p:cond>
                                          </p:endCondLst>
                                        </p:cTn>
                                        <p:tgtEl>
                                          <p:sndTgt r:embed="rId8" name="coin.wav"/>
                                        </p:tgtEl>
                                      </p:cMediaNode>
                                    </p:audio>
                                  </p:subTnLst>
                                </p:cTn>
                              </p:par>
                              <p:par>
                                <p:cTn id="113" presetID="1" presetClass="entr" presetSubtype="0" fill="hold" grpId="1" nodeType="withEffect">
                                  <p:stCondLst>
                                    <p:cond delay="4000"/>
                                  </p:stCondLst>
                                  <p:childTnLst>
                                    <p:set>
                                      <p:cBhvr>
                                        <p:cTn id="114" dur="1" fill="hold">
                                          <p:stCondLst>
                                            <p:cond delay="0"/>
                                          </p:stCondLst>
                                        </p:cTn>
                                        <p:tgtEl>
                                          <p:spTgt spid="30"/>
                                        </p:tgtEl>
                                        <p:attrNameLst>
                                          <p:attrName>style.visibility</p:attrName>
                                        </p:attrNameLst>
                                      </p:cBhvr>
                                      <p:to>
                                        <p:strVal val="visible"/>
                                      </p:to>
                                    </p:set>
                                  </p:childTnLst>
                                </p:cTn>
                              </p:par>
                              <p:par>
                                <p:cTn id="115" presetID="1" presetClass="exit" presetSubtype="0" fill="hold" grpId="0" nodeType="withEffect">
                                  <p:stCondLst>
                                    <p:cond delay="5000"/>
                                  </p:stCondLst>
                                  <p:childTnLst>
                                    <p:set>
                                      <p:cBhvr>
                                        <p:cTn id="116" dur="1" fill="hold">
                                          <p:stCondLst>
                                            <p:cond delay="0"/>
                                          </p:stCondLst>
                                        </p:cTn>
                                        <p:tgtEl>
                                          <p:spTgt spid="30"/>
                                        </p:tgtEl>
                                        <p:attrNameLst>
                                          <p:attrName>style.visibility</p:attrName>
                                        </p:attrNameLst>
                                      </p:cBhvr>
                                      <p:to>
                                        <p:strVal val="hidden"/>
                                      </p:to>
                                    </p:set>
                                  </p:childTnLst>
                                </p:cTn>
                              </p:par>
                              <p:par>
                                <p:cTn id="117" presetID="21" presetClass="entr" presetSubtype="1" fill="hold" grpId="5" nodeType="withEffect">
                                  <p:stCondLst>
                                    <p:cond delay="4000"/>
                                  </p:stCondLst>
                                  <p:childTnLst>
                                    <p:set>
                                      <p:cBhvr>
                                        <p:cTn id="118" dur="1" fill="hold">
                                          <p:stCondLst>
                                            <p:cond delay="0"/>
                                          </p:stCondLst>
                                        </p:cTn>
                                        <p:tgtEl>
                                          <p:spTgt spid="35"/>
                                        </p:tgtEl>
                                        <p:attrNameLst>
                                          <p:attrName>style.visibility</p:attrName>
                                        </p:attrNameLst>
                                      </p:cBhvr>
                                      <p:to>
                                        <p:strVal val="visible"/>
                                      </p:to>
                                    </p:set>
                                    <p:animEffect transition="in" filter="wheel(1)">
                                      <p:cBhvr>
                                        <p:cTn id="119" dur="1000"/>
                                        <p:tgtEl>
                                          <p:spTgt spid="35"/>
                                        </p:tgtEl>
                                      </p:cBhvr>
                                    </p:animEffect>
                                  </p:childTnLst>
                                  <p:subTnLst>
                                    <p:audio>
                                      <p:cMediaNode>
                                        <p:cTn display="0" masterRel="sameClick">
                                          <p:stCondLst>
                                            <p:cond evt="begin" delay="0">
                                              <p:tn val="117"/>
                                            </p:cond>
                                          </p:stCondLst>
                                          <p:endCondLst>
                                            <p:cond evt="onStopAudio" delay="0">
                                              <p:tgtEl>
                                                <p:sldTgt/>
                                              </p:tgtEl>
                                            </p:cond>
                                          </p:endCondLst>
                                        </p:cTn>
                                        <p:tgtEl>
                                          <p:sndTgt r:embed="rId8" name="coin.wav"/>
                                        </p:tgtEl>
                                      </p:cMediaNode>
                                    </p:audio>
                                  </p:subTnLst>
                                </p:cTn>
                              </p:par>
                              <p:par>
                                <p:cTn id="120" presetID="1" presetClass="entr" presetSubtype="0" fill="hold" grpId="1" nodeType="withEffect">
                                  <p:stCondLst>
                                    <p:cond delay="5000"/>
                                  </p:stCondLst>
                                  <p:childTnLst>
                                    <p:set>
                                      <p:cBhvr>
                                        <p:cTn id="121" dur="1" fill="hold">
                                          <p:stCondLst>
                                            <p:cond delay="0"/>
                                          </p:stCondLst>
                                        </p:cTn>
                                        <p:tgtEl>
                                          <p:spTgt spid="29"/>
                                        </p:tgtEl>
                                        <p:attrNameLst>
                                          <p:attrName>style.visibility</p:attrName>
                                        </p:attrNameLst>
                                      </p:cBhvr>
                                      <p:to>
                                        <p:strVal val="visible"/>
                                      </p:to>
                                    </p:set>
                                  </p:childTnLst>
                                </p:cTn>
                              </p:par>
                              <p:par>
                                <p:cTn id="122" presetID="1" presetClass="exit" presetSubtype="0" fill="hold" grpId="0" nodeType="withEffect">
                                  <p:stCondLst>
                                    <p:cond delay="6000"/>
                                  </p:stCondLst>
                                  <p:childTnLst>
                                    <p:set>
                                      <p:cBhvr>
                                        <p:cTn id="123" dur="1" fill="hold">
                                          <p:stCondLst>
                                            <p:cond delay="0"/>
                                          </p:stCondLst>
                                        </p:cTn>
                                        <p:tgtEl>
                                          <p:spTgt spid="29"/>
                                        </p:tgtEl>
                                        <p:attrNameLst>
                                          <p:attrName>style.visibility</p:attrName>
                                        </p:attrNameLst>
                                      </p:cBhvr>
                                      <p:to>
                                        <p:strVal val="hidden"/>
                                      </p:to>
                                    </p:set>
                                  </p:childTnLst>
                                </p:cTn>
                              </p:par>
                              <p:par>
                                <p:cTn id="124" presetID="21" presetClass="entr" presetSubtype="1" fill="hold" grpId="6" nodeType="withEffect">
                                  <p:stCondLst>
                                    <p:cond delay="5000"/>
                                  </p:stCondLst>
                                  <p:childTnLst>
                                    <p:set>
                                      <p:cBhvr>
                                        <p:cTn id="125" dur="1" fill="hold">
                                          <p:stCondLst>
                                            <p:cond delay="0"/>
                                          </p:stCondLst>
                                        </p:cTn>
                                        <p:tgtEl>
                                          <p:spTgt spid="35"/>
                                        </p:tgtEl>
                                        <p:attrNameLst>
                                          <p:attrName>style.visibility</p:attrName>
                                        </p:attrNameLst>
                                      </p:cBhvr>
                                      <p:to>
                                        <p:strVal val="visible"/>
                                      </p:to>
                                    </p:set>
                                    <p:animEffect transition="in" filter="wheel(1)">
                                      <p:cBhvr>
                                        <p:cTn id="126" dur="1000"/>
                                        <p:tgtEl>
                                          <p:spTgt spid="35"/>
                                        </p:tgtEl>
                                      </p:cBhvr>
                                    </p:animEffect>
                                  </p:childTnLst>
                                  <p:subTnLst>
                                    <p:audio>
                                      <p:cMediaNode>
                                        <p:cTn display="0" masterRel="sameClick">
                                          <p:stCondLst>
                                            <p:cond evt="begin" delay="0">
                                              <p:tn val="124"/>
                                            </p:cond>
                                          </p:stCondLst>
                                          <p:endCondLst>
                                            <p:cond evt="onStopAudio" delay="0">
                                              <p:tgtEl>
                                                <p:sldTgt/>
                                              </p:tgtEl>
                                            </p:cond>
                                          </p:endCondLst>
                                        </p:cTn>
                                        <p:tgtEl>
                                          <p:sndTgt r:embed="rId8" name="coin.wav"/>
                                        </p:tgtEl>
                                      </p:cMediaNode>
                                    </p:audio>
                                  </p:subTnLst>
                                </p:cTn>
                              </p:par>
                              <p:par>
                                <p:cTn id="127" presetID="1" presetClass="entr" presetSubtype="0" fill="hold" grpId="1" nodeType="withEffect">
                                  <p:stCondLst>
                                    <p:cond delay="6000"/>
                                  </p:stCondLst>
                                  <p:childTnLst>
                                    <p:set>
                                      <p:cBhvr>
                                        <p:cTn id="128" dur="1" fill="hold">
                                          <p:stCondLst>
                                            <p:cond delay="0"/>
                                          </p:stCondLst>
                                        </p:cTn>
                                        <p:tgtEl>
                                          <p:spTgt spid="28"/>
                                        </p:tgtEl>
                                        <p:attrNameLst>
                                          <p:attrName>style.visibility</p:attrName>
                                        </p:attrNameLst>
                                      </p:cBhvr>
                                      <p:to>
                                        <p:strVal val="visible"/>
                                      </p:to>
                                    </p:set>
                                  </p:childTnLst>
                                </p:cTn>
                              </p:par>
                              <p:par>
                                <p:cTn id="129" presetID="1" presetClass="exit" presetSubtype="0" fill="hold" grpId="0" nodeType="withEffect">
                                  <p:stCondLst>
                                    <p:cond delay="7000"/>
                                  </p:stCondLst>
                                  <p:childTnLst>
                                    <p:set>
                                      <p:cBhvr>
                                        <p:cTn id="130" dur="1" fill="hold">
                                          <p:stCondLst>
                                            <p:cond delay="0"/>
                                          </p:stCondLst>
                                        </p:cTn>
                                        <p:tgtEl>
                                          <p:spTgt spid="28"/>
                                        </p:tgtEl>
                                        <p:attrNameLst>
                                          <p:attrName>style.visibility</p:attrName>
                                        </p:attrNameLst>
                                      </p:cBhvr>
                                      <p:to>
                                        <p:strVal val="hidden"/>
                                      </p:to>
                                    </p:set>
                                  </p:childTnLst>
                                </p:cTn>
                              </p:par>
                              <p:par>
                                <p:cTn id="131" presetID="21" presetClass="entr" presetSubtype="1" fill="hold" grpId="7" nodeType="withEffect">
                                  <p:stCondLst>
                                    <p:cond delay="6000"/>
                                  </p:stCondLst>
                                  <p:childTnLst>
                                    <p:set>
                                      <p:cBhvr>
                                        <p:cTn id="132" dur="1" fill="hold">
                                          <p:stCondLst>
                                            <p:cond delay="0"/>
                                          </p:stCondLst>
                                        </p:cTn>
                                        <p:tgtEl>
                                          <p:spTgt spid="35"/>
                                        </p:tgtEl>
                                        <p:attrNameLst>
                                          <p:attrName>style.visibility</p:attrName>
                                        </p:attrNameLst>
                                      </p:cBhvr>
                                      <p:to>
                                        <p:strVal val="visible"/>
                                      </p:to>
                                    </p:set>
                                    <p:animEffect transition="in" filter="wheel(1)">
                                      <p:cBhvr>
                                        <p:cTn id="133" dur="1000"/>
                                        <p:tgtEl>
                                          <p:spTgt spid="35"/>
                                        </p:tgtEl>
                                      </p:cBhvr>
                                    </p:animEffect>
                                  </p:childTnLst>
                                  <p:subTnLst>
                                    <p:audio>
                                      <p:cMediaNode>
                                        <p:cTn display="0" masterRel="sameClick">
                                          <p:stCondLst>
                                            <p:cond evt="begin" delay="0">
                                              <p:tn val="131"/>
                                            </p:cond>
                                          </p:stCondLst>
                                          <p:endCondLst>
                                            <p:cond evt="onStopAudio" delay="0">
                                              <p:tgtEl>
                                                <p:sldTgt/>
                                              </p:tgtEl>
                                            </p:cond>
                                          </p:endCondLst>
                                        </p:cTn>
                                        <p:tgtEl>
                                          <p:sndTgt r:embed="rId8" name="coin.wav"/>
                                        </p:tgtEl>
                                      </p:cMediaNode>
                                    </p:audio>
                                  </p:subTnLst>
                                </p:cTn>
                              </p:par>
                              <p:par>
                                <p:cTn id="134" presetID="1" presetClass="entr" presetSubtype="0" fill="hold" grpId="1" nodeType="withEffect">
                                  <p:stCondLst>
                                    <p:cond delay="700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xit" presetSubtype="0" fill="hold" grpId="0" nodeType="withEffect">
                                  <p:stCondLst>
                                    <p:cond delay="8000"/>
                                  </p:stCondLst>
                                  <p:childTnLst>
                                    <p:set>
                                      <p:cBhvr>
                                        <p:cTn id="137" dur="1" fill="hold">
                                          <p:stCondLst>
                                            <p:cond delay="0"/>
                                          </p:stCondLst>
                                        </p:cTn>
                                        <p:tgtEl>
                                          <p:spTgt spid="27"/>
                                        </p:tgtEl>
                                        <p:attrNameLst>
                                          <p:attrName>style.visibility</p:attrName>
                                        </p:attrNameLst>
                                      </p:cBhvr>
                                      <p:to>
                                        <p:strVal val="hidden"/>
                                      </p:to>
                                    </p:set>
                                  </p:childTnLst>
                                </p:cTn>
                              </p:par>
                              <p:par>
                                <p:cTn id="138" presetID="21" presetClass="entr" presetSubtype="1" fill="hold" grpId="8" nodeType="withEffect">
                                  <p:stCondLst>
                                    <p:cond delay="7000"/>
                                  </p:stCondLst>
                                  <p:childTnLst>
                                    <p:set>
                                      <p:cBhvr>
                                        <p:cTn id="139" dur="1" fill="hold">
                                          <p:stCondLst>
                                            <p:cond delay="0"/>
                                          </p:stCondLst>
                                        </p:cTn>
                                        <p:tgtEl>
                                          <p:spTgt spid="35"/>
                                        </p:tgtEl>
                                        <p:attrNameLst>
                                          <p:attrName>style.visibility</p:attrName>
                                        </p:attrNameLst>
                                      </p:cBhvr>
                                      <p:to>
                                        <p:strVal val="visible"/>
                                      </p:to>
                                    </p:set>
                                    <p:animEffect transition="in" filter="wheel(1)">
                                      <p:cBhvr>
                                        <p:cTn id="140" dur="1000"/>
                                        <p:tgtEl>
                                          <p:spTgt spid="35"/>
                                        </p:tgtEl>
                                      </p:cBhvr>
                                    </p:animEffect>
                                  </p:childTnLst>
                                  <p:subTnLst>
                                    <p:audio>
                                      <p:cMediaNode>
                                        <p:cTn display="0" masterRel="sameClick">
                                          <p:stCondLst>
                                            <p:cond evt="begin" delay="0">
                                              <p:tn val="138"/>
                                            </p:cond>
                                          </p:stCondLst>
                                          <p:endCondLst>
                                            <p:cond evt="onStopAudio" delay="0">
                                              <p:tgtEl>
                                                <p:sldTgt/>
                                              </p:tgtEl>
                                            </p:cond>
                                          </p:endCondLst>
                                        </p:cTn>
                                        <p:tgtEl>
                                          <p:sndTgt r:embed="rId8" name="coin.wav"/>
                                        </p:tgtEl>
                                      </p:cMediaNode>
                                    </p:audio>
                                  </p:subTnLst>
                                </p:cTn>
                              </p:par>
                              <p:par>
                                <p:cTn id="141" presetID="1" presetClass="entr" presetSubtype="0" fill="hold" grpId="1" nodeType="withEffect">
                                  <p:stCondLst>
                                    <p:cond delay="800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xit" presetSubtype="0" fill="hold" grpId="0" nodeType="withEffect">
                                  <p:stCondLst>
                                    <p:cond delay="9000"/>
                                  </p:stCondLst>
                                  <p:childTnLst>
                                    <p:set>
                                      <p:cBhvr>
                                        <p:cTn id="144" dur="1" fill="hold">
                                          <p:stCondLst>
                                            <p:cond delay="0"/>
                                          </p:stCondLst>
                                        </p:cTn>
                                        <p:tgtEl>
                                          <p:spTgt spid="26"/>
                                        </p:tgtEl>
                                        <p:attrNameLst>
                                          <p:attrName>style.visibility</p:attrName>
                                        </p:attrNameLst>
                                      </p:cBhvr>
                                      <p:to>
                                        <p:strVal val="hidden"/>
                                      </p:to>
                                    </p:set>
                                  </p:childTnLst>
                                </p:cTn>
                              </p:par>
                              <p:par>
                                <p:cTn id="145" presetID="21" presetClass="entr" presetSubtype="1" fill="hold" grpId="2" nodeType="withEffect">
                                  <p:stCondLst>
                                    <p:cond delay="8000"/>
                                  </p:stCondLst>
                                  <p:childTnLst>
                                    <p:set>
                                      <p:cBhvr>
                                        <p:cTn id="146" dur="1" fill="hold">
                                          <p:stCondLst>
                                            <p:cond delay="0"/>
                                          </p:stCondLst>
                                        </p:cTn>
                                        <p:tgtEl>
                                          <p:spTgt spid="35"/>
                                        </p:tgtEl>
                                        <p:attrNameLst>
                                          <p:attrName>style.visibility</p:attrName>
                                        </p:attrNameLst>
                                      </p:cBhvr>
                                      <p:to>
                                        <p:strVal val="visible"/>
                                      </p:to>
                                    </p:set>
                                    <p:animEffect transition="in" filter="wheel(1)">
                                      <p:cBhvr>
                                        <p:cTn id="147" dur="1000"/>
                                        <p:tgtEl>
                                          <p:spTgt spid="35"/>
                                        </p:tgtEl>
                                      </p:cBhvr>
                                    </p:animEffect>
                                  </p:childTnLst>
                                  <p:subTnLst>
                                    <p:audio>
                                      <p:cMediaNode>
                                        <p:cTn display="0" masterRel="sameClick">
                                          <p:stCondLst>
                                            <p:cond evt="begin" delay="0">
                                              <p:tn val="145"/>
                                            </p:cond>
                                          </p:stCondLst>
                                          <p:endCondLst>
                                            <p:cond evt="onStopAudio" delay="0">
                                              <p:tgtEl>
                                                <p:sldTgt/>
                                              </p:tgtEl>
                                            </p:cond>
                                          </p:endCondLst>
                                        </p:cTn>
                                        <p:tgtEl>
                                          <p:sndTgt r:embed="rId8" name="coin.wav"/>
                                        </p:tgtEl>
                                      </p:cMediaNode>
                                    </p:audio>
                                  </p:subTnLst>
                                </p:cTn>
                              </p:par>
                              <p:par>
                                <p:cTn id="148" presetID="1" presetClass="entr" presetSubtype="0" fill="hold" grpId="1" nodeType="withEffect">
                                  <p:stCondLst>
                                    <p:cond delay="9000"/>
                                  </p:stCondLst>
                                  <p:childTnLst>
                                    <p:set>
                                      <p:cBhvr>
                                        <p:cTn id="149" dur="1" fill="hold">
                                          <p:stCondLst>
                                            <p:cond delay="0"/>
                                          </p:stCondLst>
                                        </p:cTn>
                                        <p:tgtEl>
                                          <p:spTgt spid="25"/>
                                        </p:tgtEl>
                                        <p:attrNameLst>
                                          <p:attrName>style.visibility</p:attrName>
                                        </p:attrNameLst>
                                      </p:cBhvr>
                                      <p:to>
                                        <p:strVal val="visible"/>
                                      </p:to>
                                    </p:set>
                                  </p:childTnLst>
                                </p:cTn>
                              </p:par>
                              <p:par>
                                <p:cTn id="150" presetID="1" presetClass="exit" presetSubtype="0" fill="hold" grpId="0" nodeType="withEffect">
                                  <p:stCondLst>
                                    <p:cond delay="10000"/>
                                  </p:stCondLst>
                                  <p:childTnLst>
                                    <p:set>
                                      <p:cBhvr>
                                        <p:cTn id="151" dur="1" fill="hold">
                                          <p:stCondLst>
                                            <p:cond delay="0"/>
                                          </p:stCondLst>
                                        </p:cTn>
                                        <p:tgtEl>
                                          <p:spTgt spid="25"/>
                                        </p:tgtEl>
                                        <p:attrNameLst>
                                          <p:attrName>style.visibility</p:attrName>
                                        </p:attrNameLst>
                                      </p:cBhvr>
                                      <p:to>
                                        <p:strVal val="hidden"/>
                                      </p:to>
                                    </p:set>
                                  </p:childTnLst>
                                </p:cTn>
                              </p:par>
                              <p:par>
                                <p:cTn id="152" presetID="21" presetClass="entr" presetSubtype="1" fill="hold" grpId="10" nodeType="withEffect">
                                  <p:stCondLst>
                                    <p:cond delay="9000"/>
                                  </p:stCondLst>
                                  <p:childTnLst>
                                    <p:set>
                                      <p:cBhvr>
                                        <p:cTn id="153" dur="1" fill="hold">
                                          <p:stCondLst>
                                            <p:cond delay="0"/>
                                          </p:stCondLst>
                                        </p:cTn>
                                        <p:tgtEl>
                                          <p:spTgt spid="35"/>
                                        </p:tgtEl>
                                        <p:attrNameLst>
                                          <p:attrName>style.visibility</p:attrName>
                                        </p:attrNameLst>
                                      </p:cBhvr>
                                      <p:to>
                                        <p:strVal val="visible"/>
                                      </p:to>
                                    </p:set>
                                    <p:animEffect transition="in" filter="wheel(1)">
                                      <p:cBhvr>
                                        <p:cTn id="154" dur="1000"/>
                                        <p:tgtEl>
                                          <p:spTgt spid="35"/>
                                        </p:tgtEl>
                                      </p:cBhvr>
                                    </p:animEffect>
                                  </p:childTnLst>
                                  <p:subTnLst>
                                    <p:audio>
                                      <p:cMediaNode>
                                        <p:cTn display="0" masterRel="sameClick">
                                          <p:stCondLst>
                                            <p:cond evt="begin" delay="0">
                                              <p:tn val="152"/>
                                            </p:cond>
                                          </p:stCondLst>
                                          <p:endCondLst>
                                            <p:cond evt="onStopAudio" delay="0">
                                              <p:tgtEl>
                                                <p:sldTgt/>
                                              </p:tgtEl>
                                            </p:cond>
                                          </p:endCondLst>
                                        </p:cTn>
                                        <p:tgtEl>
                                          <p:sndTgt r:embed="rId8" name="coin.wav"/>
                                        </p:tgtEl>
                                      </p:cMediaNode>
                                    </p:audio>
                                  </p:subTnLst>
                                </p:cTn>
                              </p:par>
                              <p:par>
                                <p:cTn id="155" presetID="1" presetClass="entr" presetSubtype="0" fill="hold" grpId="1" nodeType="withEffect">
                                  <p:stCondLst>
                                    <p:cond delay="10000"/>
                                  </p:stCondLst>
                                  <p:childTnLst>
                                    <p:set>
                                      <p:cBhvr>
                                        <p:cTn id="156" dur="1" fill="hold">
                                          <p:stCondLst>
                                            <p:cond delay="0"/>
                                          </p:stCondLst>
                                        </p:cTn>
                                        <p:tgtEl>
                                          <p:spTgt spid="24"/>
                                        </p:tgtEl>
                                        <p:attrNameLst>
                                          <p:attrName>style.visibility</p:attrName>
                                        </p:attrNameLst>
                                      </p:cBhvr>
                                      <p:to>
                                        <p:strVal val="visible"/>
                                      </p:to>
                                    </p:set>
                                  </p:childTnLst>
                                </p:cTn>
                              </p:par>
                              <p:par>
                                <p:cTn id="157" presetID="1" presetClass="exit" presetSubtype="0" fill="hold" grpId="0" nodeType="withEffect">
                                  <p:stCondLst>
                                    <p:cond delay="11000"/>
                                  </p:stCondLst>
                                  <p:childTnLst>
                                    <p:set>
                                      <p:cBhvr>
                                        <p:cTn id="158" dur="1" fill="hold">
                                          <p:stCondLst>
                                            <p:cond delay="0"/>
                                          </p:stCondLst>
                                        </p:cTn>
                                        <p:tgtEl>
                                          <p:spTgt spid="24"/>
                                        </p:tgtEl>
                                        <p:attrNameLst>
                                          <p:attrName>style.visibility</p:attrName>
                                        </p:attrNameLst>
                                      </p:cBhvr>
                                      <p:to>
                                        <p:strVal val="hidden"/>
                                      </p:to>
                                    </p:set>
                                  </p:childTnLst>
                                </p:cTn>
                              </p:par>
                              <p:par>
                                <p:cTn id="159" presetID="21" presetClass="entr" presetSubtype="1" fill="hold" grpId="11" nodeType="withEffect">
                                  <p:stCondLst>
                                    <p:cond delay="10000"/>
                                  </p:stCondLst>
                                  <p:childTnLst>
                                    <p:set>
                                      <p:cBhvr>
                                        <p:cTn id="160" dur="1" fill="hold">
                                          <p:stCondLst>
                                            <p:cond delay="0"/>
                                          </p:stCondLst>
                                        </p:cTn>
                                        <p:tgtEl>
                                          <p:spTgt spid="35"/>
                                        </p:tgtEl>
                                        <p:attrNameLst>
                                          <p:attrName>style.visibility</p:attrName>
                                        </p:attrNameLst>
                                      </p:cBhvr>
                                      <p:to>
                                        <p:strVal val="visible"/>
                                      </p:to>
                                    </p:set>
                                    <p:animEffect transition="in" filter="wheel(1)">
                                      <p:cBhvr>
                                        <p:cTn id="161" dur="1000"/>
                                        <p:tgtEl>
                                          <p:spTgt spid="35"/>
                                        </p:tgtEl>
                                      </p:cBhvr>
                                    </p:animEffect>
                                  </p:childTnLst>
                                  <p:subTnLst>
                                    <p:audio>
                                      <p:cMediaNode>
                                        <p:cTn display="0" masterRel="sameClick">
                                          <p:stCondLst>
                                            <p:cond evt="begin" delay="0">
                                              <p:tn val="159"/>
                                            </p:cond>
                                          </p:stCondLst>
                                          <p:endCondLst>
                                            <p:cond evt="onStopAudio" delay="0">
                                              <p:tgtEl>
                                                <p:sldTgt/>
                                              </p:tgtEl>
                                            </p:cond>
                                          </p:endCondLst>
                                        </p:cTn>
                                        <p:tgtEl>
                                          <p:sndTgt r:embed="rId8" name="coin.wav"/>
                                        </p:tgtEl>
                                      </p:cMediaNode>
                                    </p:audio>
                                  </p:subTnLst>
                                </p:cTn>
                              </p:par>
                              <p:par>
                                <p:cTn id="162" presetID="1" presetClass="entr" presetSubtype="0" fill="hold" grpId="1" nodeType="withEffect">
                                  <p:stCondLst>
                                    <p:cond delay="11000"/>
                                  </p:stCondLst>
                                  <p:childTnLst>
                                    <p:set>
                                      <p:cBhvr>
                                        <p:cTn id="163" dur="1" fill="hold">
                                          <p:stCondLst>
                                            <p:cond delay="0"/>
                                          </p:stCondLst>
                                        </p:cTn>
                                        <p:tgtEl>
                                          <p:spTgt spid="23"/>
                                        </p:tgtEl>
                                        <p:attrNameLst>
                                          <p:attrName>style.visibility</p:attrName>
                                        </p:attrNameLst>
                                      </p:cBhvr>
                                      <p:to>
                                        <p:strVal val="visible"/>
                                      </p:to>
                                    </p:set>
                                  </p:childTnLst>
                                </p:cTn>
                              </p:par>
                              <p:par>
                                <p:cTn id="164" presetID="1" presetClass="exit" presetSubtype="0" fill="hold" grpId="0" nodeType="withEffect">
                                  <p:stCondLst>
                                    <p:cond delay="12000"/>
                                  </p:stCondLst>
                                  <p:childTnLst>
                                    <p:set>
                                      <p:cBhvr>
                                        <p:cTn id="165" dur="1" fill="hold">
                                          <p:stCondLst>
                                            <p:cond delay="0"/>
                                          </p:stCondLst>
                                        </p:cTn>
                                        <p:tgtEl>
                                          <p:spTgt spid="23"/>
                                        </p:tgtEl>
                                        <p:attrNameLst>
                                          <p:attrName>style.visibility</p:attrName>
                                        </p:attrNameLst>
                                      </p:cBhvr>
                                      <p:to>
                                        <p:strVal val="hidden"/>
                                      </p:to>
                                    </p:set>
                                  </p:childTnLst>
                                </p:cTn>
                              </p:par>
                              <p:par>
                                <p:cTn id="166" presetID="21" presetClass="entr" presetSubtype="1" fill="hold" grpId="12" nodeType="withEffect">
                                  <p:stCondLst>
                                    <p:cond delay="11000"/>
                                  </p:stCondLst>
                                  <p:childTnLst>
                                    <p:set>
                                      <p:cBhvr>
                                        <p:cTn id="167" dur="1" fill="hold">
                                          <p:stCondLst>
                                            <p:cond delay="0"/>
                                          </p:stCondLst>
                                        </p:cTn>
                                        <p:tgtEl>
                                          <p:spTgt spid="35"/>
                                        </p:tgtEl>
                                        <p:attrNameLst>
                                          <p:attrName>style.visibility</p:attrName>
                                        </p:attrNameLst>
                                      </p:cBhvr>
                                      <p:to>
                                        <p:strVal val="visible"/>
                                      </p:to>
                                    </p:set>
                                    <p:animEffect transition="in" filter="wheel(1)">
                                      <p:cBhvr>
                                        <p:cTn id="168" dur="1000"/>
                                        <p:tgtEl>
                                          <p:spTgt spid="35"/>
                                        </p:tgtEl>
                                      </p:cBhvr>
                                    </p:animEffect>
                                  </p:childTnLst>
                                  <p:subTnLst>
                                    <p:audio>
                                      <p:cMediaNode>
                                        <p:cTn display="0" masterRel="sameClick">
                                          <p:stCondLst>
                                            <p:cond evt="begin" delay="0">
                                              <p:tn val="166"/>
                                            </p:cond>
                                          </p:stCondLst>
                                          <p:endCondLst>
                                            <p:cond evt="onStopAudio" delay="0">
                                              <p:tgtEl>
                                                <p:sldTgt/>
                                              </p:tgtEl>
                                            </p:cond>
                                          </p:endCondLst>
                                        </p:cTn>
                                        <p:tgtEl>
                                          <p:sndTgt r:embed="rId8" name="coin.wav"/>
                                        </p:tgtEl>
                                      </p:cMediaNode>
                                    </p:audio>
                                  </p:subTnLst>
                                </p:cTn>
                              </p:par>
                              <p:par>
                                <p:cTn id="169" presetID="1" presetClass="entr" presetSubtype="0" fill="hold" grpId="1" nodeType="withEffect">
                                  <p:stCondLst>
                                    <p:cond delay="12000"/>
                                  </p:stCondLst>
                                  <p:childTnLst>
                                    <p:set>
                                      <p:cBhvr>
                                        <p:cTn id="170" dur="1" fill="hold">
                                          <p:stCondLst>
                                            <p:cond delay="0"/>
                                          </p:stCondLst>
                                        </p:cTn>
                                        <p:tgtEl>
                                          <p:spTgt spid="22"/>
                                        </p:tgtEl>
                                        <p:attrNameLst>
                                          <p:attrName>style.visibility</p:attrName>
                                        </p:attrNameLst>
                                      </p:cBhvr>
                                      <p:to>
                                        <p:strVal val="visible"/>
                                      </p:to>
                                    </p:set>
                                  </p:childTnLst>
                                </p:cTn>
                              </p:par>
                              <p:par>
                                <p:cTn id="171" presetID="1" presetClass="exit" presetSubtype="0" fill="hold" grpId="0" nodeType="withEffect">
                                  <p:stCondLst>
                                    <p:cond delay="13000"/>
                                  </p:stCondLst>
                                  <p:childTnLst>
                                    <p:set>
                                      <p:cBhvr>
                                        <p:cTn id="172" dur="1" fill="hold">
                                          <p:stCondLst>
                                            <p:cond delay="0"/>
                                          </p:stCondLst>
                                        </p:cTn>
                                        <p:tgtEl>
                                          <p:spTgt spid="22"/>
                                        </p:tgtEl>
                                        <p:attrNameLst>
                                          <p:attrName>style.visibility</p:attrName>
                                        </p:attrNameLst>
                                      </p:cBhvr>
                                      <p:to>
                                        <p:strVal val="hidden"/>
                                      </p:to>
                                    </p:set>
                                  </p:childTnLst>
                                </p:cTn>
                              </p:par>
                              <p:par>
                                <p:cTn id="173" presetID="21" presetClass="entr" presetSubtype="1" fill="hold" grpId="13" nodeType="withEffect">
                                  <p:stCondLst>
                                    <p:cond delay="12000"/>
                                  </p:stCondLst>
                                  <p:childTnLst>
                                    <p:set>
                                      <p:cBhvr>
                                        <p:cTn id="174" dur="1" fill="hold">
                                          <p:stCondLst>
                                            <p:cond delay="0"/>
                                          </p:stCondLst>
                                        </p:cTn>
                                        <p:tgtEl>
                                          <p:spTgt spid="35"/>
                                        </p:tgtEl>
                                        <p:attrNameLst>
                                          <p:attrName>style.visibility</p:attrName>
                                        </p:attrNameLst>
                                      </p:cBhvr>
                                      <p:to>
                                        <p:strVal val="visible"/>
                                      </p:to>
                                    </p:set>
                                    <p:animEffect transition="in" filter="wheel(1)">
                                      <p:cBhvr>
                                        <p:cTn id="175" dur="1000"/>
                                        <p:tgtEl>
                                          <p:spTgt spid="35"/>
                                        </p:tgtEl>
                                      </p:cBhvr>
                                    </p:animEffect>
                                  </p:childTnLst>
                                  <p:subTnLst>
                                    <p:audio>
                                      <p:cMediaNode>
                                        <p:cTn display="0" masterRel="sameClick">
                                          <p:stCondLst>
                                            <p:cond evt="begin" delay="0">
                                              <p:tn val="173"/>
                                            </p:cond>
                                          </p:stCondLst>
                                          <p:endCondLst>
                                            <p:cond evt="onStopAudio" delay="0">
                                              <p:tgtEl>
                                                <p:sldTgt/>
                                              </p:tgtEl>
                                            </p:cond>
                                          </p:endCondLst>
                                        </p:cTn>
                                        <p:tgtEl>
                                          <p:sndTgt r:embed="rId8" name="coin.wav"/>
                                        </p:tgtEl>
                                      </p:cMediaNode>
                                    </p:audio>
                                  </p:subTnLst>
                                </p:cTn>
                              </p:par>
                              <p:par>
                                <p:cTn id="176" presetID="1" presetClass="entr" presetSubtype="0" fill="hold" grpId="1" nodeType="withEffect">
                                  <p:stCondLst>
                                    <p:cond delay="13000"/>
                                  </p:stCondLst>
                                  <p:childTnLst>
                                    <p:set>
                                      <p:cBhvr>
                                        <p:cTn id="177" dur="1" fill="hold">
                                          <p:stCondLst>
                                            <p:cond delay="0"/>
                                          </p:stCondLst>
                                        </p:cTn>
                                        <p:tgtEl>
                                          <p:spTgt spid="21"/>
                                        </p:tgtEl>
                                        <p:attrNameLst>
                                          <p:attrName>style.visibility</p:attrName>
                                        </p:attrNameLst>
                                      </p:cBhvr>
                                      <p:to>
                                        <p:strVal val="visible"/>
                                      </p:to>
                                    </p:set>
                                  </p:childTnLst>
                                </p:cTn>
                              </p:par>
                              <p:par>
                                <p:cTn id="178" presetID="1" presetClass="exit" presetSubtype="0" fill="hold" grpId="0" nodeType="withEffect">
                                  <p:stCondLst>
                                    <p:cond delay="14000"/>
                                  </p:stCondLst>
                                  <p:childTnLst>
                                    <p:set>
                                      <p:cBhvr>
                                        <p:cTn id="179" dur="1" fill="hold">
                                          <p:stCondLst>
                                            <p:cond delay="0"/>
                                          </p:stCondLst>
                                        </p:cTn>
                                        <p:tgtEl>
                                          <p:spTgt spid="21"/>
                                        </p:tgtEl>
                                        <p:attrNameLst>
                                          <p:attrName>style.visibility</p:attrName>
                                        </p:attrNameLst>
                                      </p:cBhvr>
                                      <p:to>
                                        <p:strVal val="hidden"/>
                                      </p:to>
                                    </p:set>
                                  </p:childTnLst>
                                </p:cTn>
                              </p:par>
                              <p:par>
                                <p:cTn id="180" presetID="21" presetClass="entr" presetSubtype="1" fill="hold" grpId="14" nodeType="withEffect">
                                  <p:stCondLst>
                                    <p:cond delay="13000"/>
                                  </p:stCondLst>
                                  <p:childTnLst>
                                    <p:set>
                                      <p:cBhvr>
                                        <p:cTn id="181" dur="1" fill="hold">
                                          <p:stCondLst>
                                            <p:cond delay="0"/>
                                          </p:stCondLst>
                                        </p:cTn>
                                        <p:tgtEl>
                                          <p:spTgt spid="35"/>
                                        </p:tgtEl>
                                        <p:attrNameLst>
                                          <p:attrName>style.visibility</p:attrName>
                                        </p:attrNameLst>
                                      </p:cBhvr>
                                      <p:to>
                                        <p:strVal val="visible"/>
                                      </p:to>
                                    </p:set>
                                    <p:animEffect transition="in" filter="wheel(1)">
                                      <p:cBhvr>
                                        <p:cTn id="182" dur="1000"/>
                                        <p:tgtEl>
                                          <p:spTgt spid="35"/>
                                        </p:tgtEl>
                                      </p:cBhvr>
                                    </p:animEffect>
                                  </p:childTnLst>
                                  <p:subTnLst>
                                    <p:audio>
                                      <p:cMediaNode>
                                        <p:cTn display="0" masterRel="sameClick">
                                          <p:stCondLst>
                                            <p:cond evt="begin" delay="0">
                                              <p:tn val="180"/>
                                            </p:cond>
                                          </p:stCondLst>
                                          <p:endCondLst>
                                            <p:cond evt="onStopAudio" delay="0">
                                              <p:tgtEl>
                                                <p:sldTgt/>
                                              </p:tgtEl>
                                            </p:cond>
                                          </p:endCondLst>
                                        </p:cTn>
                                        <p:tgtEl>
                                          <p:sndTgt r:embed="rId8" name="coin.wav"/>
                                        </p:tgtEl>
                                      </p:cMediaNode>
                                    </p:audio>
                                  </p:subTnLst>
                                </p:cTn>
                              </p:par>
                              <p:par>
                                <p:cTn id="183" presetID="1" presetClass="entr" presetSubtype="0" fill="hold" grpId="1" nodeType="withEffect">
                                  <p:stCondLst>
                                    <p:cond delay="14000"/>
                                  </p:stCondLst>
                                  <p:childTnLst>
                                    <p:set>
                                      <p:cBhvr>
                                        <p:cTn id="184" dur="1" fill="hold">
                                          <p:stCondLst>
                                            <p:cond delay="0"/>
                                          </p:stCondLst>
                                        </p:cTn>
                                        <p:tgtEl>
                                          <p:spTgt spid="20"/>
                                        </p:tgtEl>
                                        <p:attrNameLst>
                                          <p:attrName>style.visibility</p:attrName>
                                        </p:attrNameLst>
                                      </p:cBhvr>
                                      <p:to>
                                        <p:strVal val="visible"/>
                                      </p:to>
                                    </p:set>
                                  </p:childTnLst>
                                </p:cTn>
                              </p:par>
                              <p:par>
                                <p:cTn id="185" presetID="1" presetClass="exit" presetSubtype="0" fill="hold" grpId="0" nodeType="withEffect">
                                  <p:stCondLst>
                                    <p:cond delay="15000"/>
                                  </p:stCondLst>
                                  <p:childTnLst>
                                    <p:set>
                                      <p:cBhvr>
                                        <p:cTn id="18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8" name="coin.wav"/>
                                        </p:tgtEl>
                                      </p:cMediaNode>
                                    </p:audio>
                                  </p:subTnLst>
                                </p:cTn>
                              </p:par>
                              <p:par>
                                <p:cTn id="187" presetID="21" presetClass="entr" presetSubtype="1" fill="hold" grpId="9" nodeType="withEffect">
                                  <p:stCondLst>
                                    <p:cond delay="14000"/>
                                  </p:stCondLst>
                                  <p:childTnLst>
                                    <p:set>
                                      <p:cBhvr>
                                        <p:cTn id="188" dur="1" fill="hold">
                                          <p:stCondLst>
                                            <p:cond delay="0"/>
                                          </p:stCondLst>
                                        </p:cTn>
                                        <p:tgtEl>
                                          <p:spTgt spid="35"/>
                                        </p:tgtEl>
                                        <p:attrNameLst>
                                          <p:attrName>style.visibility</p:attrName>
                                        </p:attrNameLst>
                                      </p:cBhvr>
                                      <p:to>
                                        <p:strVal val="visible"/>
                                      </p:to>
                                    </p:set>
                                    <p:animEffect transition="in" filter="wheel(1)">
                                      <p:cBhvr>
                                        <p:cTn id="189" dur="1000"/>
                                        <p:tgtEl>
                                          <p:spTgt spid="35"/>
                                        </p:tgtEl>
                                      </p:cBhvr>
                                    </p:animEffect>
                                  </p:childTnLst>
                                  <p:subTnLst>
                                    <p:audio>
                                      <p:cMediaNode vol="100000">
                                        <p:cTn display="0" masterRel="sameClick">
                                          <p:stCondLst>
                                            <p:cond evt="begin" delay="0">
                                              <p:tn val="187"/>
                                            </p:cond>
                                          </p:stCondLst>
                                          <p:endCondLst>
                                            <p:cond evt="onStopAudio" delay="0">
                                              <p:tgtEl>
                                                <p:sldTgt/>
                                              </p:tgtEl>
                                            </p:cond>
                                          </p:endCondLst>
                                        </p:cTn>
                                        <p:tgtEl>
                                          <p:sndTgt r:embed="rId8" name="coin.wav"/>
                                        </p:tgtEl>
                                      </p:cMediaNode>
                                    </p:audio>
                                  </p:subTnLst>
                                </p:cTn>
                              </p:par>
                              <p:par>
                                <p:cTn id="190" presetID="1" presetClass="entr" presetSubtype="0" fill="hold" grpId="1" nodeType="withEffect">
                                  <p:stCondLst>
                                    <p:cond delay="15000"/>
                                  </p:stCondLst>
                                  <p:childTnLst>
                                    <p:set>
                                      <p:cBhvr>
                                        <p:cTn id="19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9" name="cashreg.wav"/>
                                        </p:tgtEl>
                                      </p:cMediaNode>
                                    </p:audio>
                                  </p:subTnLst>
                                </p:cTn>
                              </p:par>
                              <p:par>
                                <p:cTn id="192" presetID="1" presetClass="exit" presetSubtype="0" fill="hold" grpId="0" nodeType="withEffect">
                                  <p:stCondLst>
                                    <p:cond delay="16000"/>
                                  </p:stCondLst>
                                  <p:childTnLst>
                                    <p:set>
                                      <p:cBhvr>
                                        <p:cTn id="193" dur="1" fill="hold">
                                          <p:stCondLst>
                                            <p:cond delay="0"/>
                                          </p:stCondLst>
                                        </p:cTn>
                                        <p:tgtEl>
                                          <p:spTgt spid="19"/>
                                        </p:tgtEl>
                                        <p:attrNameLst>
                                          <p:attrName>style.visibility</p:attrName>
                                        </p:attrNameLst>
                                      </p:cBhvr>
                                      <p:to>
                                        <p:strVal val="hidden"/>
                                      </p:to>
                                    </p:set>
                                  </p:childTnLst>
                                </p:cTn>
                              </p:par>
                              <p:par>
                                <p:cTn id="194" presetID="21" presetClass="entr" presetSubtype="1" fill="hold" grpId="0" nodeType="withEffect">
                                  <p:stCondLst>
                                    <p:cond delay="15000"/>
                                  </p:stCondLst>
                                  <p:childTnLst>
                                    <p:set>
                                      <p:cBhvr>
                                        <p:cTn id="195" dur="1" fill="hold">
                                          <p:stCondLst>
                                            <p:cond delay="0"/>
                                          </p:stCondLst>
                                        </p:cTn>
                                        <p:tgtEl>
                                          <p:spTgt spid="35"/>
                                        </p:tgtEl>
                                        <p:attrNameLst>
                                          <p:attrName>style.visibility</p:attrName>
                                        </p:attrNameLst>
                                      </p:cBhvr>
                                      <p:to>
                                        <p:strVal val="visible"/>
                                      </p:to>
                                    </p:set>
                                    <p:animEffect transition="in" filter="wheel(1)">
                                      <p:cBhvr>
                                        <p:cTn id="196" dur="1000"/>
                                        <p:tgtEl>
                                          <p:spTgt spid="35"/>
                                        </p:tgtEl>
                                      </p:cBhvr>
                                    </p:animEffect>
                                  </p:childTnLst>
                                  <p:subTnLst>
                                    <p:audio>
                                      <p:cMediaNode vol="100000">
                                        <p:cTn display="0" masterRel="sameClick">
                                          <p:stCondLst>
                                            <p:cond evt="begin" delay="0">
                                              <p:tn val="194"/>
                                            </p:cond>
                                          </p:stCondLst>
                                          <p:endCondLst>
                                            <p:cond evt="onStopAudio" delay="0">
                                              <p:tgtEl>
                                                <p:sldTgt/>
                                              </p:tgtEl>
                                            </p:cond>
                                          </p:endCondLst>
                                        </p:cTn>
                                        <p:tgtEl>
                                          <p:sndTgt r:embed="rId9" name="cashreg.wav"/>
                                        </p:tgtEl>
                                      </p:cMediaNode>
                                    </p:audio>
                                  </p:subTnLst>
                                </p:cTn>
                              </p:par>
                              <p:par>
                                <p:cTn id="197" presetID="1" presetClass="exit" presetSubtype="0" fill="hold" grpId="15" nodeType="withEffect">
                                  <p:stCondLst>
                                    <p:cond delay="16000"/>
                                  </p:stCondLst>
                                  <p:childTnLst>
                                    <p:set>
                                      <p:cBhvr>
                                        <p:cTn id="19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9" fill="hold" display="0">
                  <p:stCondLst>
                    <p:cond delay="indefinite"/>
                  </p:stCondLst>
                  <p:endCondLst>
                    <p:cond evt="onStopAudio" delay="0">
                      <p:tgtEl>
                        <p:sldTgt/>
                      </p:tgtEl>
                    </p:cond>
                  </p:endCondLst>
                </p:cTn>
                <p:tgtEl>
                  <p:spTgt spid="18"/>
                </p:tgtEl>
              </p:cMediaNode>
            </p:audio>
            <p:seq concurrent="1" nextAc="seek">
              <p:cTn id="200" restart="whenNotActive" fill="hold" evtFilter="cancelBubble" nodeType="interactiveSeq">
                <p:stCondLst>
                  <p:cond evt="onClick" delay="0">
                    <p:tgtEl>
                      <p:spTgt spid="15"/>
                    </p:tgtEl>
                  </p:cond>
                </p:stCondLst>
                <p:endSync evt="end" delay="0">
                  <p:rtn val="all"/>
                </p:endSync>
                <p:childTnLst>
                  <p:par>
                    <p:cTn id="201" fill="hold">
                      <p:stCondLst>
                        <p:cond delay="0"/>
                      </p:stCondLst>
                      <p:childTnLst>
                        <p:par>
                          <p:cTn id="202" fill="hold">
                            <p:stCondLst>
                              <p:cond delay="0"/>
                            </p:stCondLst>
                            <p:childTnLst>
                              <p:par>
                                <p:cTn id="203" presetID="37" presetClass="exit" presetSubtype="0" fill="hold" grpId="1" nodeType="clickEffect">
                                  <p:stCondLst>
                                    <p:cond delay="0"/>
                                  </p:stCondLst>
                                  <p:childTnLst>
                                    <p:animEffect transition="out" filter="fade">
                                      <p:cBhvr>
                                        <p:cTn id="204" dur="1000"/>
                                        <p:tgtEl>
                                          <p:spTgt spid="38"/>
                                        </p:tgtEl>
                                      </p:cBhvr>
                                    </p:animEffect>
                                    <p:anim calcmode="lin" valueType="num">
                                      <p:cBhvr>
                                        <p:cTn id="205" dur="1000"/>
                                        <p:tgtEl>
                                          <p:spTgt spid="38"/>
                                        </p:tgtEl>
                                        <p:attrNameLst>
                                          <p:attrName>ppt_x</p:attrName>
                                        </p:attrNameLst>
                                      </p:cBhvr>
                                      <p:tavLst>
                                        <p:tav tm="0">
                                          <p:val>
                                            <p:strVal val="ppt_x"/>
                                          </p:val>
                                        </p:tav>
                                        <p:tav tm="100000">
                                          <p:val>
                                            <p:strVal val="ppt_x"/>
                                          </p:val>
                                        </p:tav>
                                      </p:tavLst>
                                    </p:anim>
                                    <p:anim calcmode="lin" valueType="num">
                                      <p:cBhvr>
                                        <p:cTn id="206" dur="100" decel="100000"/>
                                        <p:tgtEl>
                                          <p:spTgt spid="38"/>
                                        </p:tgtEl>
                                        <p:attrNameLst>
                                          <p:attrName>ppt_y</p:attrName>
                                        </p:attrNameLst>
                                      </p:cBhvr>
                                      <p:tavLst>
                                        <p:tav tm="0">
                                          <p:val>
                                            <p:strVal val="ppt_y"/>
                                          </p:val>
                                        </p:tav>
                                        <p:tav tm="100000">
                                          <p:val>
                                            <p:strVal val="ppt_y-.03"/>
                                          </p:val>
                                        </p:tav>
                                      </p:tavLst>
                                    </p:anim>
                                    <p:anim calcmode="lin" valueType="num">
                                      <p:cBhvr>
                                        <p:cTn id="207" dur="900" accel="100000">
                                          <p:stCondLst>
                                            <p:cond delay="100"/>
                                          </p:stCondLst>
                                        </p:cTn>
                                        <p:tgtEl>
                                          <p:spTgt spid="38"/>
                                        </p:tgtEl>
                                        <p:attrNameLst>
                                          <p:attrName>ppt_y</p:attrName>
                                        </p:attrNameLst>
                                      </p:cBhvr>
                                      <p:tavLst>
                                        <p:tav tm="0">
                                          <p:val>
                                            <p:strVal val="ppt_y"/>
                                          </p:val>
                                        </p:tav>
                                        <p:tav tm="100000">
                                          <p:val>
                                            <p:strVal val="ppt_y+1"/>
                                          </p:val>
                                        </p:tav>
                                      </p:tavLst>
                                    </p:anim>
                                    <p:set>
                                      <p:cBhvr>
                                        <p:cTn id="208" dur="1" fill="hold">
                                          <p:stCondLst>
                                            <p:cond delay="999"/>
                                          </p:stCondLst>
                                        </p:cTn>
                                        <p:tgtEl>
                                          <p:spTgt spid="38"/>
                                        </p:tgtEl>
                                        <p:attrNameLst>
                                          <p:attrName>style.visibility</p:attrName>
                                        </p:attrNameLst>
                                      </p:cBhvr>
                                      <p:to>
                                        <p:strVal val="hidden"/>
                                      </p:to>
                                    </p:set>
                                  </p:childTnLst>
                                </p:cTn>
                              </p:par>
                              <p:par>
                                <p:cTn id="209" presetID="37" presetClass="exit" presetSubtype="0" fill="hold" grpId="1" nodeType="withEffect">
                                  <p:stCondLst>
                                    <p:cond delay="0"/>
                                  </p:stCondLst>
                                  <p:childTnLst>
                                    <p:animEffect transition="out" filter="fade">
                                      <p:cBhvr>
                                        <p:cTn id="210" dur="1000"/>
                                        <p:tgtEl>
                                          <p:spTgt spid="44"/>
                                        </p:tgtEl>
                                      </p:cBhvr>
                                    </p:animEffect>
                                    <p:anim calcmode="lin" valueType="num">
                                      <p:cBhvr>
                                        <p:cTn id="211" dur="1000"/>
                                        <p:tgtEl>
                                          <p:spTgt spid="44"/>
                                        </p:tgtEl>
                                        <p:attrNameLst>
                                          <p:attrName>ppt_x</p:attrName>
                                        </p:attrNameLst>
                                      </p:cBhvr>
                                      <p:tavLst>
                                        <p:tav tm="0">
                                          <p:val>
                                            <p:strVal val="ppt_x"/>
                                          </p:val>
                                        </p:tav>
                                        <p:tav tm="100000">
                                          <p:val>
                                            <p:strVal val="ppt_x"/>
                                          </p:val>
                                        </p:tav>
                                      </p:tavLst>
                                    </p:anim>
                                    <p:anim calcmode="lin" valueType="num">
                                      <p:cBhvr>
                                        <p:cTn id="212" dur="100" decel="100000"/>
                                        <p:tgtEl>
                                          <p:spTgt spid="44"/>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44"/>
                                        </p:tgtEl>
                                        <p:attrNameLst>
                                          <p:attrName>ppt_y</p:attrName>
                                        </p:attrNameLst>
                                      </p:cBhvr>
                                      <p:tavLst>
                                        <p:tav tm="0">
                                          <p:val>
                                            <p:strVal val="ppt_y"/>
                                          </p:val>
                                        </p:tav>
                                        <p:tav tm="100000">
                                          <p:val>
                                            <p:strVal val="ppt_y+1"/>
                                          </p:val>
                                        </p:tav>
                                      </p:tavLst>
                                    </p:anim>
                                    <p:set>
                                      <p:cBhvr>
                                        <p:cTn id="214" dur="1" fill="hold">
                                          <p:stCondLst>
                                            <p:cond delay="999"/>
                                          </p:stCondLst>
                                        </p:cTn>
                                        <p:tgtEl>
                                          <p:spTgt spid="44"/>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40"/>
                                        </p:tgtEl>
                                      </p:cBhvr>
                                    </p:animEffect>
                                    <p:anim calcmode="lin" valueType="num">
                                      <p:cBhvr>
                                        <p:cTn id="217" dur="1000"/>
                                        <p:tgtEl>
                                          <p:spTgt spid="40"/>
                                        </p:tgtEl>
                                        <p:attrNameLst>
                                          <p:attrName>ppt_x</p:attrName>
                                        </p:attrNameLst>
                                      </p:cBhvr>
                                      <p:tavLst>
                                        <p:tav tm="0">
                                          <p:val>
                                            <p:strVal val="ppt_x"/>
                                          </p:val>
                                        </p:tav>
                                        <p:tav tm="100000">
                                          <p:val>
                                            <p:strVal val="ppt_x"/>
                                          </p:val>
                                        </p:tav>
                                      </p:tavLst>
                                    </p:anim>
                                    <p:anim calcmode="lin" valueType="num">
                                      <p:cBhvr>
                                        <p:cTn id="218" dur="100" decel="100000"/>
                                        <p:tgtEl>
                                          <p:spTgt spid="40"/>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40"/>
                                        </p:tgtEl>
                                        <p:attrNameLst>
                                          <p:attrName>ppt_y</p:attrName>
                                        </p:attrNameLst>
                                      </p:cBhvr>
                                      <p:tavLst>
                                        <p:tav tm="0">
                                          <p:val>
                                            <p:strVal val="ppt_y"/>
                                          </p:val>
                                        </p:tav>
                                        <p:tav tm="100000">
                                          <p:val>
                                            <p:strVal val="ppt_y+1"/>
                                          </p:val>
                                        </p:tav>
                                      </p:tavLst>
                                    </p:anim>
                                    <p:set>
                                      <p:cBhvr>
                                        <p:cTn id="220" dur="1" fill="hold">
                                          <p:stCondLst>
                                            <p:cond delay="999"/>
                                          </p:stCondLst>
                                        </p:cTn>
                                        <p:tgtEl>
                                          <p:spTgt spid="40"/>
                                        </p:tgtEl>
                                        <p:attrNameLst>
                                          <p:attrName>style.visibility</p:attrName>
                                        </p:attrNameLst>
                                      </p:cBhvr>
                                      <p:to>
                                        <p:strVal val="hidden"/>
                                      </p:to>
                                    </p:set>
                                  </p:childTnLst>
                                </p:cTn>
                              </p:par>
                              <p:par>
                                <p:cTn id="221" presetID="22" presetClass="emph" presetSubtype="0" fill="hold" grpId="1" nodeType="withEffect">
                                  <p:stCondLst>
                                    <p:cond delay="0"/>
                                  </p:stCondLst>
                                  <p:childTnLst>
                                    <p:animClr clrSpc="hsl" dir="cw">
                                      <p:cBhvr override="childStyle">
                                        <p:cTn id="222" dur="1000" fill="hold"/>
                                        <p:tgtEl>
                                          <p:spTgt spid="2"/>
                                        </p:tgtEl>
                                        <p:attrNameLst>
                                          <p:attrName>style.color</p:attrName>
                                        </p:attrNameLst>
                                      </p:cBhvr>
                                      <p:by>
                                        <p:hsl h="-7200000" s="0" l="0"/>
                                      </p:by>
                                    </p:animClr>
                                    <p:animClr clrSpc="hsl" dir="cw">
                                      <p:cBhvr>
                                        <p:cTn id="223" dur="1000" fill="hold"/>
                                        <p:tgtEl>
                                          <p:spTgt spid="2"/>
                                        </p:tgtEl>
                                        <p:attrNameLst>
                                          <p:attrName>fillcolor</p:attrName>
                                        </p:attrNameLst>
                                      </p:cBhvr>
                                      <p:by>
                                        <p:hsl h="-7200000" s="0" l="0"/>
                                      </p:by>
                                    </p:animClr>
                                    <p:animClr clrSpc="hsl" dir="cw">
                                      <p:cBhvr>
                                        <p:cTn id="224" dur="1000" fill="hold"/>
                                        <p:tgtEl>
                                          <p:spTgt spid="2"/>
                                        </p:tgtEl>
                                        <p:attrNameLst>
                                          <p:attrName>stroke.color</p:attrName>
                                        </p:attrNameLst>
                                      </p:cBhvr>
                                      <p:by>
                                        <p:hsl h="-7200000" s="0" l="0"/>
                                      </p:by>
                                    </p:animClr>
                                    <p:set>
                                      <p:cBhvr>
                                        <p:cTn id="225" dur="1000" fill="hold"/>
                                        <p:tgtEl>
                                          <p:spTgt spid="2"/>
                                        </p:tgtEl>
                                        <p:attrNameLst>
                                          <p:attrName>fill.type</p:attrName>
                                        </p:attrNameLst>
                                      </p:cBhvr>
                                      <p:to>
                                        <p:strVal val="solid"/>
                                      </p:to>
                                    </p:set>
                                  </p:childTnLst>
                                  <p:subTnLst>
                                    <p:audio>
                                      <p:cMediaNode vol="100000">
                                        <p:cTn display="0" masterRel="sameClick">
                                          <p:stCondLst>
                                            <p:cond evt="begin" delay="0">
                                              <p:tn val="221"/>
                                            </p:cond>
                                          </p:stCondLst>
                                          <p:endCondLst>
                                            <p:cond evt="onStopAudio" delay="0">
                                              <p:tgtEl>
                                                <p:sldTgt/>
                                              </p:tgtEl>
                                            </p:cond>
                                          </p:endCondLst>
                                        </p:cTn>
                                        <p:tgtEl>
                                          <p:sndTgt r:embed="rId9" name="cashreg.wav"/>
                                        </p:tgtEl>
                                      </p:cMediaNode>
                                    </p:audio>
                                  </p:subTnLst>
                                </p:cTn>
                              </p:par>
                              <p:par>
                                <p:cTn id="226" presetID="22" presetClass="emph" presetSubtype="0" fill="hold" grpId="1" nodeType="withEffect">
                                  <p:stCondLst>
                                    <p:cond delay="0"/>
                                  </p:stCondLst>
                                  <p:childTnLst>
                                    <p:animClr clrSpc="hsl" dir="cw">
                                      <p:cBhvr override="childStyle">
                                        <p:cTn id="227" dur="1000" fill="hold"/>
                                        <p:tgtEl>
                                          <p:spTgt spid="42"/>
                                        </p:tgtEl>
                                        <p:attrNameLst>
                                          <p:attrName>style.color</p:attrName>
                                        </p:attrNameLst>
                                      </p:cBhvr>
                                      <p:by>
                                        <p:hsl h="-7200000" s="0" l="0"/>
                                      </p:by>
                                    </p:animClr>
                                    <p:animClr clrSpc="hsl" dir="cw">
                                      <p:cBhvr>
                                        <p:cTn id="228" dur="1000" fill="hold"/>
                                        <p:tgtEl>
                                          <p:spTgt spid="42"/>
                                        </p:tgtEl>
                                        <p:attrNameLst>
                                          <p:attrName>fillcolor</p:attrName>
                                        </p:attrNameLst>
                                      </p:cBhvr>
                                      <p:by>
                                        <p:hsl h="-7200000" s="0" l="0"/>
                                      </p:by>
                                    </p:animClr>
                                    <p:animClr clrSpc="hsl" dir="cw">
                                      <p:cBhvr>
                                        <p:cTn id="229" dur="1000" fill="hold"/>
                                        <p:tgtEl>
                                          <p:spTgt spid="42"/>
                                        </p:tgtEl>
                                        <p:attrNameLst>
                                          <p:attrName>stroke.color</p:attrName>
                                        </p:attrNameLst>
                                      </p:cBhvr>
                                      <p:by>
                                        <p:hsl h="-7200000" s="0" l="0"/>
                                      </p:by>
                                    </p:animClr>
                                    <p:set>
                                      <p:cBhvr>
                                        <p:cTn id="230" dur="1000" fill="hold"/>
                                        <p:tgtEl>
                                          <p:spTgt spid="42"/>
                                        </p:tgtEl>
                                        <p:attrNameLst>
                                          <p:attrName>fill.type</p:attrName>
                                        </p:attrNameLst>
                                      </p:cBhvr>
                                      <p:to>
                                        <p:strVal val="solid"/>
                                      </p:to>
                                    </p:set>
                                  </p:childTnLst>
                                  <p:subTnLst>
                                    <p:audio>
                                      <p:cMediaNode vol="100000">
                                        <p:cTn display="0" masterRel="sameClick">
                                          <p:stCondLst>
                                            <p:cond evt="begin" delay="0">
                                              <p:tn val="226"/>
                                            </p:cond>
                                          </p:stCondLst>
                                          <p:endCondLst>
                                            <p:cond evt="onStopAudio" delay="0">
                                              <p:tgtEl>
                                                <p:sldTgt/>
                                              </p:tgtEl>
                                            </p:cond>
                                          </p:endCondLst>
                                        </p:cTn>
                                        <p:tgtEl>
                                          <p:sndTgt r:embed="rId9"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4"/>
                                        </p:tgtEl>
                                        <p:attrNameLst>
                                          <p:attrName>style.color</p:attrName>
                                        </p:attrNameLst>
                                      </p:cBhvr>
                                      <p:by>
                                        <p:hsl h="-7200000" s="0" l="0"/>
                                      </p:by>
                                    </p:animClr>
                                    <p:animClr clrSpc="hsl" dir="cw">
                                      <p:cBhvr>
                                        <p:cTn id="233" dur="1000" fill="hold"/>
                                        <p:tgtEl>
                                          <p:spTgt spid="4"/>
                                        </p:tgtEl>
                                        <p:attrNameLst>
                                          <p:attrName>fillcolor</p:attrName>
                                        </p:attrNameLst>
                                      </p:cBhvr>
                                      <p:by>
                                        <p:hsl h="-7200000" s="0" l="0"/>
                                      </p:by>
                                    </p:animClr>
                                    <p:animClr clrSpc="hsl" dir="cw">
                                      <p:cBhvr>
                                        <p:cTn id="234" dur="1000" fill="hold"/>
                                        <p:tgtEl>
                                          <p:spTgt spid="4"/>
                                        </p:tgtEl>
                                        <p:attrNameLst>
                                          <p:attrName>stroke.color</p:attrName>
                                        </p:attrNameLst>
                                      </p:cBhvr>
                                      <p:by>
                                        <p:hsl h="-7200000" s="0" l="0"/>
                                      </p:by>
                                    </p:animClr>
                                    <p:set>
                                      <p:cBhvr>
                                        <p:cTn id="235" dur="1000" fill="hold"/>
                                        <p:tgtEl>
                                          <p:spTgt spid="4"/>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9" name="cashreg.wav"/>
                                        </p:tgtEl>
                                      </p:cMediaNode>
                                    </p:audio>
                                  </p:subTnLst>
                                </p:cTn>
                              </p:par>
                              <p:par>
                                <p:cTn id="236" presetID="37" presetClass="exit" presetSubtype="0" fill="hold" grpId="1" nodeType="withEffect">
                                  <p:stCondLst>
                                    <p:cond delay="0"/>
                                  </p:stCondLst>
                                  <p:childTnLst>
                                    <p:animEffect transition="out" filter="fade">
                                      <p:cBhvr>
                                        <p:cTn id="237" dur="1000"/>
                                        <p:tgtEl>
                                          <p:spTgt spid="36"/>
                                        </p:tgtEl>
                                      </p:cBhvr>
                                    </p:animEffect>
                                    <p:anim calcmode="lin" valueType="num">
                                      <p:cBhvr>
                                        <p:cTn id="238" dur="1000"/>
                                        <p:tgtEl>
                                          <p:spTgt spid="36"/>
                                        </p:tgtEl>
                                        <p:attrNameLst>
                                          <p:attrName>ppt_x</p:attrName>
                                        </p:attrNameLst>
                                      </p:cBhvr>
                                      <p:tavLst>
                                        <p:tav tm="0">
                                          <p:val>
                                            <p:strVal val="ppt_x"/>
                                          </p:val>
                                        </p:tav>
                                        <p:tav tm="100000">
                                          <p:val>
                                            <p:strVal val="ppt_x"/>
                                          </p:val>
                                        </p:tav>
                                      </p:tavLst>
                                    </p:anim>
                                    <p:anim calcmode="lin" valueType="num">
                                      <p:cBhvr>
                                        <p:cTn id="239" dur="100" decel="100000"/>
                                        <p:tgtEl>
                                          <p:spTgt spid="36"/>
                                        </p:tgtEl>
                                        <p:attrNameLst>
                                          <p:attrName>ppt_y</p:attrName>
                                        </p:attrNameLst>
                                      </p:cBhvr>
                                      <p:tavLst>
                                        <p:tav tm="0">
                                          <p:val>
                                            <p:strVal val="ppt_y"/>
                                          </p:val>
                                        </p:tav>
                                        <p:tav tm="100000">
                                          <p:val>
                                            <p:strVal val="ppt_y-.03"/>
                                          </p:val>
                                        </p:tav>
                                      </p:tavLst>
                                    </p:anim>
                                    <p:anim calcmode="lin" valueType="num">
                                      <p:cBhvr>
                                        <p:cTn id="240" dur="900" accel="100000">
                                          <p:stCondLst>
                                            <p:cond delay="100"/>
                                          </p:stCondLst>
                                        </p:cTn>
                                        <p:tgtEl>
                                          <p:spTgt spid="36"/>
                                        </p:tgtEl>
                                        <p:attrNameLst>
                                          <p:attrName>ppt_y</p:attrName>
                                        </p:attrNameLst>
                                      </p:cBhvr>
                                      <p:tavLst>
                                        <p:tav tm="0">
                                          <p:val>
                                            <p:strVal val="ppt_y"/>
                                          </p:val>
                                        </p:tav>
                                        <p:tav tm="100000">
                                          <p:val>
                                            <p:strVal val="ppt_y+1"/>
                                          </p:val>
                                        </p:tav>
                                      </p:tavLst>
                                    </p:anim>
                                    <p:set>
                                      <p:cBhvr>
                                        <p:cTn id="241"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9" name="cashreg.wav"/>
                                        </p:tgtEl>
                                      </p:cMediaNode>
                                    </p:audio>
                                  </p:subTnLst>
                                </p:cTn>
                              </p:par>
                              <p:par>
                                <p:cTn id="242" presetID="37" presetClass="exit" presetSubtype="0" fill="hold" grpId="1" nodeType="withEffect">
                                  <p:stCondLst>
                                    <p:cond delay="0"/>
                                  </p:stCondLst>
                                  <p:childTnLst>
                                    <p:animEffect transition="out" filter="fade">
                                      <p:cBhvr>
                                        <p:cTn id="243" dur="1000"/>
                                        <p:tgtEl>
                                          <p:spTgt spid="43"/>
                                        </p:tgtEl>
                                      </p:cBhvr>
                                    </p:animEffect>
                                    <p:anim calcmode="lin" valueType="num">
                                      <p:cBhvr>
                                        <p:cTn id="244" dur="1000"/>
                                        <p:tgtEl>
                                          <p:spTgt spid="43"/>
                                        </p:tgtEl>
                                        <p:attrNameLst>
                                          <p:attrName>ppt_x</p:attrName>
                                        </p:attrNameLst>
                                      </p:cBhvr>
                                      <p:tavLst>
                                        <p:tav tm="0">
                                          <p:val>
                                            <p:strVal val="ppt_x"/>
                                          </p:val>
                                        </p:tav>
                                        <p:tav tm="100000">
                                          <p:val>
                                            <p:strVal val="ppt_x"/>
                                          </p:val>
                                        </p:tav>
                                      </p:tavLst>
                                    </p:anim>
                                    <p:anim calcmode="lin" valueType="num">
                                      <p:cBhvr>
                                        <p:cTn id="245" dur="100" decel="100000"/>
                                        <p:tgtEl>
                                          <p:spTgt spid="43"/>
                                        </p:tgtEl>
                                        <p:attrNameLst>
                                          <p:attrName>ppt_y</p:attrName>
                                        </p:attrNameLst>
                                      </p:cBhvr>
                                      <p:tavLst>
                                        <p:tav tm="0">
                                          <p:val>
                                            <p:strVal val="ppt_y"/>
                                          </p:val>
                                        </p:tav>
                                        <p:tav tm="100000">
                                          <p:val>
                                            <p:strVal val="ppt_y-.03"/>
                                          </p:val>
                                        </p:tav>
                                      </p:tavLst>
                                    </p:anim>
                                    <p:anim calcmode="lin" valueType="num">
                                      <p:cBhvr>
                                        <p:cTn id="246" dur="900" accel="100000">
                                          <p:stCondLst>
                                            <p:cond delay="100"/>
                                          </p:stCondLst>
                                        </p:cTn>
                                        <p:tgtEl>
                                          <p:spTgt spid="43"/>
                                        </p:tgtEl>
                                        <p:attrNameLst>
                                          <p:attrName>ppt_y</p:attrName>
                                        </p:attrNameLst>
                                      </p:cBhvr>
                                      <p:tavLst>
                                        <p:tav tm="0">
                                          <p:val>
                                            <p:strVal val="ppt_y"/>
                                          </p:val>
                                        </p:tav>
                                        <p:tav tm="100000">
                                          <p:val>
                                            <p:strVal val="ppt_y+1"/>
                                          </p:val>
                                        </p:tav>
                                      </p:tavLst>
                                    </p:anim>
                                    <p:set>
                                      <p:cBhvr>
                                        <p:cTn id="247"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9" name="cashreg.wav"/>
                                        </p:tgtEl>
                                      </p:cMediaNode>
                                    </p:audio>
                                  </p:subTnLst>
                                </p:cTn>
                              </p:par>
                              <p:par>
                                <p:cTn id="248" presetID="37" presetClass="exit" presetSubtype="0" fill="hold" grpId="1" nodeType="withEffect">
                                  <p:stCondLst>
                                    <p:cond delay="0"/>
                                  </p:stCondLst>
                                  <p:childTnLst>
                                    <p:animEffect transition="out" filter="fade">
                                      <p:cBhvr>
                                        <p:cTn id="249" dur="1000"/>
                                        <p:tgtEl>
                                          <p:spTgt spid="39"/>
                                        </p:tgtEl>
                                      </p:cBhvr>
                                    </p:animEffect>
                                    <p:anim calcmode="lin" valueType="num">
                                      <p:cBhvr>
                                        <p:cTn id="250" dur="1000"/>
                                        <p:tgtEl>
                                          <p:spTgt spid="39"/>
                                        </p:tgtEl>
                                        <p:attrNameLst>
                                          <p:attrName>ppt_x</p:attrName>
                                        </p:attrNameLst>
                                      </p:cBhvr>
                                      <p:tavLst>
                                        <p:tav tm="0">
                                          <p:val>
                                            <p:strVal val="ppt_x"/>
                                          </p:val>
                                        </p:tav>
                                        <p:tav tm="100000">
                                          <p:val>
                                            <p:strVal val="ppt_x"/>
                                          </p:val>
                                        </p:tav>
                                      </p:tavLst>
                                    </p:anim>
                                    <p:anim calcmode="lin" valueType="num">
                                      <p:cBhvr>
                                        <p:cTn id="251" dur="100" decel="100000"/>
                                        <p:tgtEl>
                                          <p:spTgt spid="39"/>
                                        </p:tgtEl>
                                        <p:attrNameLst>
                                          <p:attrName>ppt_y</p:attrName>
                                        </p:attrNameLst>
                                      </p:cBhvr>
                                      <p:tavLst>
                                        <p:tav tm="0">
                                          <p:val>
                                            <p:strVal val="ppt_y"/>
                                          </p:val>
                                        </p:tav>
                                        <p:tav tm="100000">
                                          <p:val>
                                            <p:strVal val="ppt_y-.03"/>
                                          </p:val>
                                        </p:tav>
                                      </p:tavLst>
                                    </p:anim>
                                    <p:anim calcmode="lin" valueType="num">
                                      <p:cBhvr>
                                        <p:cTn id="252" dur="900" accel="100000">
                                          <p:stCondLst>
                                            <p:cond delay="100"/>
                                          </p:stCondLst>
                                        </p:cTn>
                                        <p:tgtEl>
                                          <p:spTgt spid="39"/>
                                        </p:tgtEl>
                                        <p:attrNameLst>
                                          <p:attrName>ppt_y</p:attrName>
                                        </p:attrNameLst>
                                      </p:cBhvr>
                                      <p:tavLst>
                                        <p:tav tm="0">
                                          <p:val>
                                            <p:strVal val="ppt_y"/>
                                          </p:val>
                                        </p:tav>
                                        <p:tav tm="100000">
                                          <p:val>
                                            <p:strVal val="ppt_y+1"/>
                                          </p:val>
                                        </p:tav>
                                      </p:tavLst>
                                    </p:anim>
                                    <p:set>
                                      <p:cBhvr>
                                        <p:cTn id="253"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9" name="cashreg.wav"/>
                                        </p:tgtEl>
                                      </p:cMediaNode>
                                    </p:audio>
                                  </p:subTnLst>
                                </p:cTn>
                              </p:par>
                              <p:par>
                                <p:cTn id="254" presetID="37" presetClass="exit" presetSubtype="0" fill="hold" grpId="1" nodeType="withEffect">
                                  <p:stCondLst>
                                    <p:cond delay="0"/>
                                  </p:stCondLst>
                                  <p:childTnLst>
                                    <p:animEffect transition="out" filter="fade">
                                      <p:cBhvr>
                                        <p:cTn id="255" dur="1000"/>
                                        <p:tgtEl>
                                          <p:spTgt spid="37"/>
                                        </p:tgtEl>
                                      </p:cBhvr>
                                    </p:animEffect>
                                    <p:anim calcmode="lin" valueType="num">
                                      <p:cBhvr>
                                        <p:cTn id="256" dur="1000"/>
                                        <p:tgtEl>
                                          <p:spTgt spid="37"/>
                                        </p:tgtEl>
                                        <p:attrNameLst>
                                          <p:attrName>ppt_x</p:attrName>
                                        </p:attrNameLst>
                                      </p:cBhvr>
                                      <p:tavLst>
                                        <p:tav tm="0">
                                          <p:val>
                                            <p:strVal val="ppt_x"/>
                                          </p:val>
                                        </p:tav>
                                        <p:tav tm="100000">
                                          <p:val>
                                            <p:strVal val="ppt_x"/>
                                          </p:val>
                                        </p:tav>
                                      </p:tavLst>
                                    </p:anim>
                                    <p:anim calcmode="lin" valueType="num">
                                      <p:cBhvr>
                                        <p:cTn id="257" dur="100" decel="100000"/>
                                        <p:tgtEl>
                                          <p:spTgt spid="37"/>
                                        </p:tgtEl>
                                        <p:attrNameLst>
                                          <p:attrName>ppt_y</p:attrName>
                                        </p:attrNameLst>
                                      </p:cBhvr>
                                      <p:tavLst>
                                        <p:tav tm="0">
                                          <p:val>
                                            <p:strVal val="ppt_y"/>
                                          </p:val>
                                        </p:tav>
                                        <p:tav tm="100000">
                                          <p:val>
                                            <p:strVal val="ppt_y-.03"/>
                                          </p:val>
                                        </p:tav>
                                      </p:tavLst>
                                    </p:anim>
                                    <p:anim calcmode="lin" valueType="num">
                                      <p:cBhvr>
                                        <p:cTn id="258" dur="900" accel="100000">
                                          <p:stCondLst>
                                            <p:cond delay="100"/>
                                          </p:stCondLst>
                                        </p:cTn>
                                        <p:tgtEl>
                                          <p:spTgt spid="37"/>
                                        </p:tgtEl>
                                        <p:attrNameLst>
                                          <p:attrName>ppt_y</p:attrName>
                                        </p:attrNameLst>
                                      </p:cBhvr>
                                      <p:tavLst>
                                        <p:tav tm="0">
                                          <p:val>
                                            <p:strVal val="ppt_y"/>
                                          </p:val>
                                        </p:tav>
                                        <p:tav tm="100000">
                                          <p:val>
                                            <p:strVal val="ppt_y+1"/>
                                          </p:val>
                                        </p:tav>
                                      </p:tavLst>
                                    </p:anim>
                                    <p:set>
                                      <p:cBhvr>
                                        <p:cTn id="259"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9" name="cashreg.wav"/>
                                        </p:tgtEl>
                                      </p:cMediaNode>
                                    </p:audio>
                                  </p:subTnLst>
                                </p:cTn>
                              </p:par>
                              <p:par>
                                <p:cTn id="260" presetID="37" presetClass="exit" presetSubtype="0" fill="hold" grpId="1" nodeType="withEffect">
                                  <p:stCondLst>
                                    <p:cond delay="0"/>
                                  </p:stCondLst>
                                  <p:childTnLst>
                                    <p:animEffect transition="out" filter="fade">
                                      <p:cBhvr>
                                        <p:cTn id="261" dur="1000"/>
                                        <p:tgtEl>
                                          <p:spTgt spid="45"/>
                                        </p:tgtEl>
                                      </p:cBhvr>
                                    </p:animEffect>
                                    <p:anim calcmode="lin" valueType="num">
                                      <p:cBhvr>
                                        <p:cTn id="262" dur="1000"/>
                                        <p:tgtEl>
                                          <p:spTgt spid="45"/>
                                        </p:tgtEl>
                                        <p:attrNameLst>
                                          <p:attrName>ppt_x</p:attrName>
                                        </p:attrNameLst>
                                      </p:cBhvr>
                                      <p:tavLst>
                                        <p:tav tm="0">
                                          <p:val>
                                            <p:strVal val="ppt_x"/>
                                          </p:val>
                                        </p:tav>
                                        <p:tav tm="100000">
                                          <p:val>
                                            <p:strVal val="ppt_x"/>
                                          </p:val>
                                        </p:tav>
                                      </p:tavLst>
                                    </p:anim>
                                    <p:anim calcmode="lin" valueType="num">
                                      <p:cBhvr>
                                        <p:cTn id="263" dur="100" decel="100000"/>
                                        <p:tgtEl>
                                          <p:spTgt spid="45"/>
                                        </p:tgtEl>
                                        <p:attrNameLst>
                                          <p:attrName>ppt_y</p:attrName>
                                        </p:attrNameLst>
                                      </p:cBhvr>
                                      <p:tavLst>
                                        <p:tav tm="0">
                                          <p:val>
                                            <p:strVal val="ppt_y"/>
                                          </p:val>
                                        </p:tav>
                                        <p:tav tm="100000">
                                          <p:val>
                                            <p:strVal val="ppt_y-.03"/>
                                          </p:val>
                                        </p:tav>
                                      </p:tavLst>
                                    </p:anim>
                                    <p:anim calcmode="lin" valueType="num">
                                      <p:cBhvr>
                                        <p:cTn id="264" dur="900" accel="100000">
                                          <p:stCondLst>
                                            <p:cond delay="100"/>
                                          </p:stCondLst>
                                        </p:cTn>
                                        <p:tgtEl>
                                          <p:spTgt spid="45"/>
                                        </p:tgtEl>
                                        <p:attrNameLst>
                                          <p:attrName>ppt_y</p:attrName>
                                        </p:attrNameLst>
                                      </p:cBhvr>
                                      <p:tavLst>
                                        <p:tav tm="0">
                                          <p:val>
                                            <p:strVal val="ppt_y"/>
                                          </p:val>
                                        </p:tav>
                                        <p:tav tm="100000">
                                          <p:val>
                                            <p:strVal val="ppt_y+1"/>
                                          </p:val>
                                        </p:tav>
                                      </p:tavLst>
                                    </p:anim>
                                    <p:set>
                                      <p:cBhvr>
                                        <p:cTn id="265"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9" name="cashreg.wav"/>
                                        </p:tgtEl>
                                      </p:cMediaNode>
                                    </p:audio>
                                  </p:subTnLst>
                                </p:cTn>
                              </p:par>
                              <p:par>
                                <p:cTn id="266" presetID="37" presetClass="exit" presetSubtype="0" fill="hold" grpId="1" nodeType="withEffect">
                                  <p:stCondLst>
                                    <p:cond delay="0"/>
                                  </p:stCondLst>
                                  <p:childTnLst>
                                    <p:animEffect transition="out" filter="fade">
                                      <p:cBhvr>
                                        <p:cTn id="267" dur="1000"/>
                                        <p:tgtEl>
                                          <p:spTgt spid="41"/>
                                        </p:tgtEl>
                                      </p:cBhvr>
                                    </p:animEffect>
                                    <p:anim calcmode="lin" valueType="num">
                                      <p:cBhvr>
                                        <p:cTn id="268" dur="1000"/>
                                        <p:tgtEl>
                                          <p:spTgt spid="41"/>
                                        </p:tgtEl>
                                        <p:attrNameLst>
                                          <p:attrName>ppt_x</p:attrName>
                                        </p:attrNameLst>
                                      </p:cBhvr>
                                      <p:tavLst>
                                        <p:tav tm="0">
                                          <p:val>
                                            <p:strVal val="ppt_x"/>
                                          </p:val>
                                        </p:tav>
                                        <p:tav tm="100000">
                                          <p:val>
                                            <p:strVal val="ppt_x"/>
                                          </p:val>
                                        </p:tav>
                                      </p:tavLst>
                                    </p:anim>
                                    <p:anim calcmode="lin" valueType="num">
                                      <p:cBhvr>
                                        <p:cTn id="269" dur="100" decel="100000"/>
                                        <p:tgtEl>
                                          <p:spTgt spid="41"/>
                                        </p:tgtEl>
                                        <p:attrNameLst>
                                          <p:attrName>ppt_y</p:attrName>
                                        </p:attrNameLst>
                                      </p:cBhvr>
                                      <p:tavLst>
                                        <p:tav tm="0">
                                          <p:val>
                                            <p:strVal val="ppt_y"/>
                                          </p:val>
                                        </p:tav>
                                        <p:tav tm="100000">
                                          <p:val>
                                            <p:strVal val="ppt_y-.03"/>
                                          </p:val>
                                        </p:tav>
                                      </p:tavLst>
                                    </p:anim>
                                    <p:anim calcmode="lin" valueType="num">
                                      <p:cBhvr>
                                        <p:cTn id="270" dur="900" accel="100000">
                                          <p:stCondLst>
                                            <p:cond delay="100"/>
                                          </p:stCondLst>
                                        </p:cTn>
                                        <p:tgtEl>
                                          <p:spTgt spid="41"/>
                                        </p:tgtEl>
                                        <p:attrNameLst>
                                          <p:attrName>ppt_y</p:attrName>
                                        </p:attrNameLst>
                                      </p:cBhvr>
                                      <p:tavLst>
                                        <p:tav tm="0">
                                          <p:val>
                                            <p:strVal val="ppt_y"/>
                                          </p:val>
                                        </p:tav>
                                        <p:tav tm="100000">
                                          <p:val>
                                            <p:strVal val="ppt_y+1"/>
                                          </p:val>
                                        </p:tav>
                                      </p:tavLst>
                                    </p:anim>
                                    <p:set>
                                      <p:cBhvr>
                                        <p:cTn id="271"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50315" y="0"/>
            <a:ext cx="8846067" cy="1724087"/>
          </a:xfrm>
          <a:prstGeom prst="roundRect">
            <a:avLst/>
          </a:prstGeom>
          <a:solidFill>
            <a:srgbClr val="8F4CC2"/>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Châu</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Á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có</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nhiều</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dầu</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mỏ</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khí</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đốt</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tập</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trung</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nhiều</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nhất</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ở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khu</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vực</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sz="3200" b="1"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nào</a:t>
            </a:r>
            <a:r>
              <a:rPr lang="en-US" sz="3200" b="1"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a:t>
            </a: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7000" b="1"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30516" y="476217"/>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Đông</a:t>
            </a:r>
            <a:r>
              <a:rPr lang="en-US" sz="2800"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Nam Á.</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Tây</a:t>
            </a:r>
            <a:r>
              <a:rPr lang="en-US" sz="2800"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Nam Á.</a:t>
            </a: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dirty="0" err="1">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Trung</a:t>
            </a:r>
            <a:r>
              <a:rPr lang="en-US" sz="2800"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 Á.</a:t>
            </a: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endParaRP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dirty="0">
                <a:solidFill>
                  <a:schemeClr val="bg1"/>
                </a:solidFill>
                <a:latin typeface="#9Slide03 Roboto Condensed" panose="02000000000000000000" pitchFamily="2" charset="0"/>
                <a:ea typeface="#9Slide03 Roboto Condensed" panose="02000000000000000000" pitchFamily="2" charset="0"/>
                <a:cs typeface="Open Sans" panose="020B0606030504020204" pitchFamily="34" charset="0"/>
              </a:rPr>
              <a:t>Nam Á.</a:t>
            </a: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Đồ họa 45" descr="Cuốn sách đang mở">
            <a:hlinkClick r:id="rId16"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23600" y="1771029"/>
            <a:ext cx="1118172" cy="1118172"/>
          </a:xfrm>
          <a:prstGeom prst="rect">
            <a:avLst/>
          </a:prstGeom>
        </p:spPr>
      </p:pic>
      <p:grpSp>
        <p:nvGrpSpPr>
          <p:cNvPr id="47" name="Group 46"/>
          <p:cNvGrpSpPr/>
          <p:nvPr/>
        </p:nvGrpSpPr>
        <p:grpSpPr>
          <a:xfrm>
            <a:off x="349030" y="3832636"/>
            <a:ext cx="751613" cy="907162"/>
            <a:chOff x="-375807" y="2991330"/>
            <a:chExt cx="751613" cy="907162"/>
          </a:xfrm>
        </p:grpSpPr>
        <p:sp>
          <p:nvSpPr>
            <p:cNvPr id="48" name="Isosceles Triangle 47"/>
            <p:cNvSpPr/>
            <p:nvPr/>
          </p:nvSpPr>
          <p:spPr>
            <a:xfrm rot="5400000">
              <a:off x="-453581" y="3069104"/>
              <a:ext cx="907162" cy="751613"/>
            </a:xfrm>
            <a:prstGeom prst="triangl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49" name="TextBox 48"/>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B</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33076917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500" fill="hold"/>
                                        <p:tgtEl>
                                          <p:spTgt spid="47"/>
                                        </p:tgtEl>
                                        <p:attrNameLst>
                                          <p:attrName>ppt_w</p:attrName>
                                        </p:attrNameLst>
                                      </p:cBhvr>
                                      <p:tavLst>
                                        <p:tav tm="0">
                                          <p:val>
                                            <p:fltVal val="0"/>
                                          </p:val>
                                        </p:tav>
                                        <p:tav tm="100000">
                                          <p:val>
                                            <p:strVal val="#ppt_w"/>
                                          </p:val>
                                        </p:tav>
                                      </p:tavLst>
                                    </p:anim>
                                    <p:anim calcmode="lin" valueType="num">
                                      <p:cBhvr>
                                        <p:cTn id="76" dur="500" fill="hold"/>
                                        <p:tgtEl>
                                          <p:spTgt spid="47"/>
                                        </p:tgtEl>
                                        <p:attrNameLst>
                                          <p:attrName>ppt_h</p:attrName>
                                        </p:attrNameLst>
                                      </p:cBhvr>
                                      <p:tavLst>
                                        <p:tav tm="0">
                                          <p:val>
                                            <p:fltVal val="0"/>
                                          </p:val>
                                        </p:tav>
                                        <p:tav tm="100000">
                                          <p:val>
                                            <p:strVal val="#ppt_h"/>
                                          </p:val>
                                        </p:tav>
                                      </p:tavLst>
                                    </p:anim>
                                    <p:anim calcmode="lin" valueType="num">
                                      <p:cBhvr>
                                        <p:cTn id="77" dur="500" fill="hold"/>
                                        <p:tgtEl>
                                          <p:spTgt spid="47"/>
                                        </p:tgtEl>
                                        <p:attrNameLst>
                                          <p:attrName>style.rotation</p:attrName>
                                        </p:attrNameLst>
                                      </p:cBhvr>
                                      <p:tavLst>
                                        <p:tav tm="0">
                                          <p:val>
                                            <p:fltVal val="360"/>
                                          </p:val>
                                        </p:tav>
                                        <p:tav tm="100000">
                                          <p:val>
                                            <p:fltVal val="0"/>
                                          </p:val>
                                        </p:tav>
                                      </p:tavLst>
                                    </p:anim>
                                    <p:animEffect transition="in" filter="fade">
                                      <p:cBhvr>
                                        <p:cTn id="7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9" fill="hold" display="0">
                  <p:stCondLst>
                    <p:cond delay="indefinite"/>
                  </p:stCondLst>
                  <p:endCondLst>
                    <p:cond evt="onStopAudio" delay="0">
                      <p:tgtEl>
                        <p:sldTgt/>
                      </p:tgtEl>
                    </p:cond>
                  </p:endCondLst>
                </p:cTn>
                <p:tgtEl>
                  <p:spTgt spid="16"/>
                </p:tgtEl>
              </p:cMediaNode>
            </p:audio>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16735" fill="hold"/>
                                        <p:tgtEl>
                                          <p:spTgt spid="18"/>
                                        </p:tgtEl>
                                      </p:cBhvr>
                                    </p:cmd>
                                  </p:childTnLst>
                                </p:cTn>
                              </p:par>
                              <p:par>
                                <p:cTn id="85" presetID="1" presetClass="entr" presetSubtype="0" fill="hold" grpId="1"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xit" presetSubtype="0" fill="hold" grpId="0" nodeType="withEffect">
                                  <p:stCondLst>
                                    <p:cond delay="1000"/>
                                  </p:stCondLst>
                                  <p:childTnLst>
                                    <p:set>
                                      <p:cBhvr>
                                        <p:cTn id="88" dur="1" fill="hold">
                                          <p:stCondLst>
                                            <p:cond delay="0"/>
                                          </p:stCondLst>
                                        </p:cTn>
                                        <p:tgtEl>
                                          <p:spTgt spid="34"/>
                                        </p:tgtEl>
                                        <p:attrNameLst>
                                          <p:attrName>style.visibility</p:attrName>
                                        </p:attrNameLst>
                                      </p:cBhvr>
                                      <p:to>
                                        <p:strVal val="hidden"/>
                                      </p:to>
                                    </p:set>
                                  </p:childTnLst>
                                </p:cTn>
                              </p:par>
                              <p:par>
                                <p:cTn id="89" presetID="21" presetClass="entr" presetSubtype="1" fill="hold" grpId="16"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heel(1)">
                                      <p:cBhvr>
                                        <p:cTn id="91" dur="1000"/>
                                        <p:tgtEl>
                                          <p:spTgt spid="35"/>
                                        </p:tgtEl>
                                      </p:cBhvr>
                                    </p:animEffect>
                                  </p:childTnLst>
                                </p:cTn>
                              </p:par>
                              <p:par>
                                <p:cTn id="92" presetID="1" presetClass="entr" presetSubtype="0" fill="hold" grpId="1" nodeType="withEffect">
                                  <p:stCondLst>
                                    <p:cond delay="1000"/>
                                  </p:stCondLst>
                                  <p:childTnLst>
                                    <p:set>
                                      <p:cBhvr>
                                        <p:cTn id="93" dur="1" fill="hold">
                                          <p:stCondLst>
                                            <p:cond delay="0"/>
                                          </p:stCondLst>
                                        </p:cTn>
                                        <p:tgtEl>
                                          <p:spTgt spid="33"/>
                                        </p:tgtEl>
                                        <p:attrNameLst>
                                          <p:attrName>style.visibility</p:attrName>
                                        </p:attrNameLst>
                                      </p:cBhvr>
                                      <p:to>
                                        <p:strVal val="visible"/>
                                      </p:to>
                                    </p:set>
                                  </p:childTnLst>
                                </p:cTn>
                              </p:par>
                              <p:par>
                                <p:cTn id="94" presetID="1" presetClass="exit" presetSubtype="0" fill="hold" grpId="0" nodeType="withEffect">
                                  <p:stCondLst>
                                    <p:cond delay="2000"/>
                                  </p:stCondLst>
                                  <p:childTnLst>
                                    <p:set>
                                      <p:cBhvr>
                                        <p:cTn id="95" dur="1" fill="hold">
                                          <p:stCondLst>
                                            <p:cond delay="0"/>
                                          </p:stCondLst>
                                        </p:cTn>
                                        <p:tgtEl>
                                          <p:spTgt spid="33"/>
                                        </p:tgtEl>
                                        <p:attrNameLst>
                                          <p:attrName>style.visibility</p:attrName>
                                        </p:attrNameLst>
                                      </p:cBhvr>
                                      <p:to>
                                        <p:strVal val="hidden"/>
                                      </p:to>
                                    </p:set>
                                  </p:childTnLst>
                                </p:cTn>
                              </p:par>
                              <p:par>
                                <p:cTn id="96" presetID="21" presetClass="entr" presetSubtype="1" fill="hold" grpId="1" nodeType="withEffect">
                                  <p:stCondLst>
                                    <p:cond delay="1000"/>
                                  </p:stCondLst>
                                  <p:childTnLst>
                                    <p:set>
                                      <p:cBhvr>
                                        <p:cTn id="97" dur="1" fill="hold">
                                          <p:stCondLst>
                                            <p:cond delay="0"/>
                                          </p:stCondLst>
                                        </p:cTn>
                                        <p:tgtEl>
                                          <p:spTgt spid="35"/>
                                        </p:tgtEl>
                                        <p:attrNameLst>
                                          <p:attrName>style.visibility</p:attrName>
                                        </p:attrNameLst>
                                      </p:cBhvr>
                                      <p:to>
                                        <p:strVal val="visible"/>
                                      </p:to>
                                    </p:set>
                                    <p:animEffect transition="in" filter="wheel(1)">
                                      <p:cBhvr>
                                        <p:cTn id="98" dur="10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8" name="coin.wav"/>
                                        </p:tgtEl>
                                      </p:cMediaNode>
                                    </p:audio>
                                  </p:subTnLst>
                                </p:cTn>
                              </p:par>
                              <p:par>
                                <p:cTn id="99" presetID="1" presetClass="entr" presetSubtype="0" fill="hold" grpId="1" nodeType="withEffect">
                                  <p:stCondLst>
                                    <p:cond delay="200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xit" presetSubtype="0" fill="hold" grpId="0" nodeType="withEffect">
                                  <p:stCondLst>
                                    <p:cond delay="3000"/>
                                  </p:stCondLst>
                                  <p:childTnLst>
                                    <p:set>
                                      <p:cBhvr>
                                        <p:cTn id="102" dur="1" fill="hold">
                                          <p:stCondLst>
                                            <p:cond delay="0"/>
                                          </p:stCondLst>
                                        </p:cTn>
                                        <p:tgtEl>
                                          <p:spTgt spid="32"/>
                                        </p:tgtEl>
                                        <p:attrNameLst>
                                          <p:attrName>style.visibility</p:attrName>
                                        </p:attrNameLst>
                                      </p:cBhvr>
                                      <p:to>
                                        <p:strVal val="hidden"/>
                                      </p:to>
                                    </p:set>
                                  </p:childTnLst>
                                </p:cTn>
                              </p:par>
                              <p:par>
                                <p:cTn id="103" presetID="21" presetClass="entr" presetSubtype="1" fill="hold" grpId="3" nodeType="withEffect">
                                  <p:stCondLst>
                                    <p:cond delay="2000"/>
                                  </p:stCondLst>
                                  <p:childTnLst>
                                    <p:set>
                                      <p:cBhvr>
                                        <p:cTn id="104" dur="1" fill="hold">
                                          <p:stCondLst>
                                            <p:cond delay="0"/>
                                          </p:stCondLst>
                                        </p:cTn>
                                        <p:tgtEl>
                                          <p:spTgt spid="35"/>
                                        </p:tgtEl>
                                        <p:attrNameLst>
                                          <p:attrName>style.visibility</p:attrName>
                                        </p:attrNameLst>
                                      </p:cBhvr>
                                      <p:to>
                                        <p:strVal val="visible"/>
                                      </p:to>
                                    </p:set>
                                    <p:animEffect transition="in" filter="wheel(1)">
                                      <p:cBhvr>
                                        <p:cTn id="105" dur="1000"/>
                                        <p:tgtEl>
                                          <p:spTgt spid="35"/>
                                        </p:tgtEl>
                                      </p:cBhvr>
                                    </p:animEffect>
                                  </p:childTnLst>
                                  <p:subTnLst>
                                    <p:audio>
                                      <p:cMediaNode>
                                        <p:cTn display="0" masterRel="sameClick">
                                          <p:stCondLst>
                                            <p:cond evt="begin" delay="0">
                                              <p:tn val="103"/>
                                            </p:cond>
                                          </p:stCondLst>
                                          <p:endCondLst>
                                            <p:cond evt="onStopAudio" delay="0">
                                              <p:tgtEl>
                                                <p:sldTgt/>
                                              </p:tgtEl>
                                            </p:cond>
                                          </p:endCondLst>
                                        </p:cTn>
                                        <p:tgtEl>
                                          <p:sndTgt r:embed="rId8" name="coin.wav"/>
                                        </p:tgtEl>
                                      </p:cMediaNode>
                                    </p:audio>
                                  </p:subTnLst>
                                </p:cTn>
                              </p:par>
                              <p:par>
                                <p:cTn id="106" presetID="1" presetClass="entr" presetSubtype="0" fill="hold" grpId="1" nodeType="withEffect">
                                  <p:stCondLst>
                                    <p:cond delay="300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grpId="0" nodeType="withEffect">
                                  <p:stCondLst>
                                    <p:cond delay="4000"/>
                                  </p:stCondLst>
                                  <p:childTnLst>
                                    <p:set>
                                      <p:cBhvr>
                                        <p:cTn id="109" dur="1" fill="hold">
                                          <p:stCondLst>
                                            <p:cond delay="0"/>
                                          </p:stCondLst>
                                        </p:cTn>
                                        <p:tgtEl>
                                          <p:spTgt spid="31"/>
                                        </p:tgtEl>
                                        <p:attrNameLst>
                                          <p:attrName>style.visibility</p:attrName>
                                        </p:attrNameLst>
                                      </p:cBhvr>
                                      <p:to>
                                        <p:strVal val="hidden"/>
                                      </p:to>
                                    </p:set>
                                  </p:childTnLst>
                                </p:cTn>
                              </p:par>
                              <p:par>
                                <p:cTn id="110" presetID="21" presetClass="entr" presetSubtype="1" fill="hold" grpId="4" nodeType="withEffect">
                                  <p:stCondLst>
                                    <p:cond delay="300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1000"/>
                                        <p:tgtEl>
                                          <p:spTgt spid="35"/>
                                        </p:tgtEl>
                                      </p:cBhvr>
                                    </p:animEffect>
                                  </p:childTnLst>
                                  <p:subTnLst>
                                    <p:audio>
                                      <p:cMediaNode>
                                        <p:cTn display="0" masterRel="sameClick">
                                          <p:stCondLst>
                                            <p:cond evt="begin" delay="0">
                                              <p:tn val="110"/>
                                            </p:cond>
                                          </p:stCondLst>
                                          <p:endCondLst>
                                            <p:cond evt="onStopAudio" delay="0">
                                              <p:tgtEl>
                                                <p:sldTgt/>
                                              </p:tgtEl>
                                            </p:cond>
                                          </p:endCondLst>
                                        </p:cTn>
                                        <p:tgtEl>
                                          <p:sndTgt r:embed="rId8" name="coin.wav"/>
                                        </p:tgtEl>
                                      </p:cMediaNode>
                                    </p:audio>
                                  </p:subTnLst>
                                </p:cTn>
                              </p:par>
                              <p:par>
                                <p:cTn id="113" presetID="1" presetClass="entr" presetSubtype="0" fill="hold" grpId="1" nodeType="withEffect">
                                  <p:stCondLst>
                                    <p:cond delay="4000"/>
                                  </p:stCondLst>
                                  <p:childTnLst>
                                    <p:set>
                                      <p:cBhvr>
                                        <p:cTn id="114" dur="1" fill="hold">
                                          <p:stCondLst>
                                            <p:cond delay="0"/>
                                          </p:stCondLst>
                                        </p:cTn>
                                        <p:tgtEl>
                                          <p:spTgt spid="30"/>
                                        </p:tgtEl>
                                        <p:attrNameLst>
                                          <p:attrName>style.visibility</p:attrName>
                                        </p:attrNameLst>
                                      </p:cBhvr>
                                      <p:to>
                                        <p:strVal val="visible"/>
                                      </p:to>
                                    </p:set>
                                  </p:childTnLst>
                                </p:cTn>
                              </p:par>
                              <p:par>
                                <p:cTn id="115" presetID="1" presetClass="exit" presetSubtype="0" fill="hold" grpId="0" nodeType="withEffect">
                                  <p:stCondLst>
                                    <p:cond delay="5000"/>
                                  </p:stCondLst>
                                  <p:childTnLst>
                                    <p:set>
                                      <p:cBhvr>
                                        <p:cTn id="116" dur="1" fill="hold">
                                          <p:stCondLst>
                                            <p:cond delay="0"/>
                                          </p:stCondLst>
                                        </p:cTn>
                                        <p:tgtEl>
                                          <p:spTgt spid="30"/>
                                        </p:tgtEl>
                                        <p:attrNameLst>
                                          <p:attrName>style.visibility</p:attrName>
                                        </p:attrNameLst>
                                      </p:cBhvr>
                                      <p:to>
                                        <p:strVal val="hidden"/>
                                      </p:to>
                                    </p:set>
                                  </p:childTnLst>
                                </p:cTn>
                              </p:par>
                              <p:par>
                                <p:cTn id="117" presetID="21" presetClass="entr" presetSubtype="1" fill="hold" grpId="5" nodeType="withEffect">
                                  <p:stCondLst>
                                    <p:cond delay="4000"/>
                                  </p:stCondLst>
                                  <p:childTnLst>
                                    <p:set>
                                      <p:cBhvr>
                                        <p:cTn id="118" dur="1" fill="hold">
                                          <p:stCondLst>
                                            <p:cond delay="0"/>
                                          </p:stCondLst>
                                        </p:cTn>
                                        <p:tgtEl>
                                          <p:spTgt spid="35"/>
                                        </p:tgtEl>
                                        <p:attrNameLst>
                                          <p:attrName>style.visibility</p:attrName>
                                        </p:attrNameLst>
                                      </p:cBhvr>
                                      <p:to>
                                        <p:strVal val="visible"/>
                                      </p:to>
                                    </p:set>
                                    <p:animEffect transition="in" filter="wheel(1)">
                                      <p:cBhvr>
                                        <p:cTn id="119" dur="1000"/>
                                        <p:tgtEl>
                                          <p:spTgt spid="35"/>
                                        </p:tgtEl>
                                      </p:cBhvr>
                                    </p:animEffect>
                                  </p:childTnLst>
                                  <p:subTnLst>
                                    <p:audio>
                                      <p:cMediaNode>
                                        <p:cTn display="0" masterRel="sameClick">
                                          <p:stCondLst>
                                            <p:cond evt="begin" delay="0">
                                              <p:tn val="117"/>
                                            </p:cond>
                                          </p:stCondLst>
                                          <p:endCondLst>
                                            <p:cond evt="onStopAudio" delay="0">
                                              <p:tgtEl>
                                                <p:sldTgt/>
                                              </p:tgtEl>
                                            </p:cond>
                                          </p:endCondLst>
                                        </p:cTn>
                                        <p:tgtEl>
                                          <p:sndTgt r:embed="rId8" name="coin.wav"/>
                                        </p:tgtEl>
                                      </p:cMediaNode>
                                    </p:audio>
                                  </p:subTnLst>
                                </p:cTn>
                              </p:par>
                              <p:par>
                                <p:cTn id="120" presetID="1" presetClass="entr" presetSubtype="0" fill="hold" grpId="1" nodeType="withEffect">
                                  <p:stCondLst>
                                    <p:cond delay="5000"/>
                                  </p:stCondLst>
                                  <p:childTnLst>
                                    <p:set>
                                      <p:cBhvr>
                                        <p:cTn id="121" dur="1" fill="hold">
                                          <p:stCondLst>
                                            <p:cond delay="0"/>
                                          </p:stCondLst>
                                        </p:cTn>
                                        <p:tgtEl>
                                          <p:spTgt spid="29"/>
                                        </p:tgtEl>
                                        <p:attrNameLst>
                                          <p:attrName>style.visibility</p:attrName>
                                        </p:attrNameLst>
                                      </p:cBhvr>
                                      <p:to>
                                        <p:strVal val="visible"/>
                                      </p:to>
                                    </p:set>
                                  </p:childTnLst>
                                </p:cTn>
                              </p:par>
                              <p:par>
                                <p:cTn id="122" presetID="1" presetClass="exit" presetSubtype="0" fill="hold" grpId="0" nodeType="withEffect">
                                  <p:stCondLst>
                                    <p:cond delay="6000"/>
                                  </p:stCondLst>
                                  <p:childTnLst>
                                    <p:set>
                                      <p:cBhvr>
                                        <p:cTn id="123" dur="1" fill="hold">
                                          <p:stCondLst>
                                            <p:cond delay="0"/>
                                          </p:stCondLst>
                                        </p:cTn>
                                        <p:tgtEl>
                                          <p:spTgt spid="29"/>
                                        </p:tgtEl>
                                        <p:attrNameLst>
                                          <p:attrName>style.visibility</p:attrName>
                                        </p:attrNameLst>
                                      </p:cBhvr>
                                      <p:to>
                                        <p:strVal val="hidden"/>
                                      </p:to>
                                    </p:set>
                                  </p:childTnLst>
                                </p:cTn>
                              </p:par>
                              <p:par>
                                <p:cTn id="124" presetID="21" presetClass="entr" presetSubtype="1" fill="hold" grpId="6" nodeType="withEffect">
                                  <p:stCondLst>
                                    <p:cond delay="5000"/>
                                  </p:stCondLst>
                                  <p:childTnLst>
                                    <p:set>
                                      <p:cBhvr>
                                        <p:cTn id="125" dur="1" fill="hold">
                                          <p:stCondLst>
                                            <p:cond delay="0"/>
                                          </p:stCondLst>
                                        </p:cTn>
                                        <p:tgtEl>
                                          <p:spTgt spid="35"/>
                                        </p:tgtEl>
                                        <p:attrNameLst>
                                          <p:attrName>style.visibility</p:attrName>
                                        </p:attrNameLst>
                                      </p:cBhvr>
                                      <p:to>
                                        <p:strVal val="visible"/>
                                      </p:to>
                                    </p:set>
                                    <p:animEffect transition="in" filter="wheel(1)">
                                      <p:cBhvr>
                                        <p:cTn id="126" dur="1000"/>
                                        <p:tgtEl>
                                          <p:spTgt spid="35"/>
                                        </p:tgtEl>
                                      </p:cBhvr>
                                    </p:animEffect>
                                  </p:childTnLst>
                                  <p:subTnLst>
                                    <p:audio>
                                      <p:cMediaNode>
                                        <p:cTn display="0" masterRel="sameClick">
                                          <p:stCondLst>
                                            <p:cond evt="begin" delay="0">
                                              <p:tn val="124"/>
                                            </p:cond>
                                          </p:stCondLst>
                                          <p:endCondLst>
                                            <p:cond evt="onStopAudio" delay="0">
                                              <p:tgtEl>
                                                <p:sldTgt/>
                                              </p:tgtEl>
                                            </p:cond>
                                          </p:endCondLst>
                                        </p:cTn>
                                        <p:tgtEl>
                                          <p:sndTgt r:embed="rId8" name="coin.wav"/>
                                        </p:tgtEl>
                                      </p:cMediaNode>
                                    </p:audio>
                                  </p:subTnLst>
                                </p:cTn>
                              </p:par>
                              <p:par>
                                <p:cTn id="127" presetID="1" presetClass="entr" presetSubtype="0" fill="hold" grpId="1" nodeType="withEffect">
                                  <p:stCondLst>
                                    <p:cond delay="6000"/>
                                  </p:stCondLst>
                                  <p:childTnLst>
                                    <p:set>
                                      <p:cBhvr>
                                        <p:cTn id="128" dur="1" fill="hold">
                                          <p:stCondLst>
                                            <p:cond delay="0"/>
                                          </p:stCondLst>
                                        </p:cTn>
                                        <p:tgtEl>
                                          <p:spTgt spid="28"/>
                                        </p:tgtEl>
                                        <p:attrNameLst>
                                          <p:attrName>style.visibility</p:attrName>
                                        </p:attrNameLst>
                                      </p:cBhvr>
                                      <p:to>
                                        <p:strVal val="visible"/>
                                      </p:to>
                                    </p:set>
                                  </p:childTnLst>
                                </p:cTn>
                              </p:par>
                              <p:par>
                                <p:cTn id="129" presetID="1" presetClass="exit" presetSubtype="0" fill="hold" grpId="0" nodeType="withEffect">
                                  <p:stCondLst>
                                    <p:cond delay="7000"/>
                                  </p:stCondLst>
                                  <p:childTnLst>
                                    <p:set>
                                      <p:cBhvr>
                                        <p:cTn id="130" dur="1" fill="hold">
                                          <p:stCondLst>
                                            <p:cond delay="0"/>
                                          </p:stCondLst>
                                        </p:cTn>
                                        <p:tgtEl>
                                          <p:spTgt spid="28"/>
                                        </p:tgtEl>
                                        <p:attrNameLst>
                                          <p:attrName>style.visibility</p:attrName>
                                        </p:attrNameLst>
                                      </p:cBhvr>
                                      <p:to>
                                        <p:strVal val="hidden"/>
                                      </p:to>
                                    </p:set>
                                  </p:childTnLst>
                                </p:cTn>
                              </p:par>
                              <p:par>
                                <p:cTn id="131" presetID="21" presetClass="entr" presetSubtype="1" fill="hold" grpId="7" nodeType="withEffect">
                                  <p:stCondLst>
                                    <p:cond delay="6000"/>
                                  </p:stCondLst>
                                  <p:childTnLst>
                                    <p:set>
                                      <p:cBhvr>
                                        <p:cTn id="132" dur="1" fill="hold">
                                          <p:stCondLst>
                                            <p:cond delay="0"/>
                                          </p:stCondLst>
                                        </p:cTn>
                                        <p:tgtEl>
                                          <p:spTgt spid="35"/>
                                        </p:tgtEl>
                                        <p:attrNameLst>
                                          <p:attrName>style.visibility</p:attrName>
                                        </p:attrNameLst>
                                      </p:cBhvr>
                                      <p:to>
                                        <p:strVal val="visible"/>
                                      </p:to>
                                    </p:set>
                                    <p:animEffect transition="in" filter="wheel(1)">
                                      <p:cBhvr>
                                        <p:cTn id="133" dur="1000"/>
                                        <p:tgtEl>
                                          <p:spTgt spid="35"/>
                                        </p:tgtEl>
                                      </p:cBhvr>
                                    </p:animEffect>
                                  </p:childTnLst>
                                  <p:subTnLst>
                                    <p:audio>
                                      <p:cMediaNode>
                                        <p:cTn display="0" masterRel="sameClick">
                                          <p:stCondLst>
                                            <p:cond evt="begin" delay="0">
                                              <p:tn val="131"/>
                                            </p:cond>
                                          </p:stCondLst>
                                          <p:endCondLst>
                                            <p:cond evt="onStopAudio" delay="0">
                                              <p:tgtEl>
                                                <p:sldTgt/>
                                              </p:tgtEl>
                                            </p:cond>
                                          </p:endCondLst>
                                        </p:cTn>
                                        <p:tgtEl>
                                          <p:sndTgt r:embed="rId8" name="coin.wav"/>
                                        </p:tgtEl>
                                      </p:cMediaNode>
                                    </p:audio>
                                  </p:subTnLst>
                                </p:cTn>
                              </p:par>
                              <p:par>
                                <p:cTn id="134" presetID="1" presetClass="entr" presetSubtype="0" fill="hold" grpId="1" nodeType="withEffect">
                                  <p:stCondLst>
                                    <p:cond delay="700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xit" presetSubtype="0" fill="hold" grpId="0" nodeType="withEffect">
                                  <p:stCondLst>
                                    <p:cond delay="8000"/>
                                  </p:stCondLst>
                                  <p:childTnLst>
                                    <p:set>
                                      <p:cBhvr>
                                        <p:cTn id="137" dur="1" fill="hold">
                                          <p:stCondLst>
                                            <p:cond delay="0"/>
                                          </p:stCondLst>
                                        </p:cTn>
                                        <p:tgtEl>
                                          <p:spTgt spid="27"/>
                                        </p:tgtEl>
                                        <p:attrNameLst>
                                          <p:attrName>style.visibility</p:attrName>
                                        </p:attrNameLst>
                                      </p:cBhvr>
                                      <p:to>
                                        <p:strVal val="hidden"/>
                                      </p:to>
                                    </p:set>
                                  </p:childTnLst>
                                </p:cTn>
                              </p:par>
                              <p:par>
                                <p:cTn id="138" presetID="21" presetClass="entr" presetSubtype="1" fill="hold" grpId="8" nodeType="withEffect">
                                  <p:stCondLst>
                                    <p:cond delay="7000"/>
                                  </p:stCondLst>
                                  <p:childTnLst>
                                    <p:set>
                                      <p:cBhvr>
                                        <p:cTn id="139" dur="1" fill="hold">
                                          <p:stCondLst>
                                            <p:cond delay="0"/>
                                          </p:stCondLst>
                                        </p:cTn>
                                        <p:tgtEl>
                                          <p:spTgt spid="35"/>
                                        </p:tgtEl>
                                        <p:attrNameLst>
                                          <p:attrName>style.visibility</p:attrName>
                                        </p:attrNameLst>
                                      </p:cBhvr>
                                      <p:to>
                                        <p:strVal val="visible"/>
                                      </p:to>
                                    </p:set>
                                    <p:animEffect transition="in" filter="wheel(1)">
                                      <p:cBhvr>
                                        <p:cTn id="140" dur="1000"/>
                                        <p:tgtEl>
                                          <p:spTgt spid="35"/>
                                        </p:tgtEl>
                                      </p:cBhvr>
                                    </p:animEffect>
                                  </p:childTnLst>
                                  <p:subTnLst>
                                    <p:audio>
                                      <p:cMediaNode>
                                        <p:cTn display="0" masterRel="sameClick">
                                          <p:stCondLst>
                                            <p:cond evt="begin" delay="0">
                                              <p:tn val="138"/>
                                            </p:cond>
                                          </p:stCondLst>
                                          <p:endCondLst>
                                            <p:cond evt="onStopAudio" delay="0">
                                              <p:tgtEl>
                                                <p:sldTgt/>
                                              </p:tgtEl>
                                            </p:cond>
                                          </p:endCondLst>
                                        </p:cTn>
                                        <p:tgtEl>
                                          <p:sndTgt r:embed="rId8" name="coin.wav"/>
                                        </p:tgtEl>
                                      </p:cMediaNode>
                                    </p:audio>
                                  </p:subTnLst>
                                </p:cTn>
                              </p:par>
                              <p:par>
                                <p:cTn id="141" presetID="1" presetClass="entr" presetSubtype="0" fill="hold" grpId="1" nodeType="withEffect">
                                  <p:stCondLst>
                                    <p:cond delay="800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xit" presetSubtype="0" fill="hold" grpId="0" nodeType="withEffect">
                                  <p:stCondLst>
                                    <p:cond delay="9000"/>
                                  </p:stCondLst>
                                  <p:childTnLst>
                                    <p:set>
                                      <p:cBhvr>
                                        <p:cTn id="144" dur="1" fill="hold">
                                          <p:stCondLst>
                                            <p:cond delay="0"/>
                                          </p:stCondLst>
                                        </p:cTn>
                                        <p:tgtEl>
                                          <p:spTgt spid="26"/>
                                        </p:tgtEl>
                                        <p:attrNameLst>
                                          <p:attrName>style.visibility</p:attrName>
                                        </p:attrNameLst>
                                      </p:cBhvr>
                                      <p:to>
                                        <p:strVal val="hidden"/>
                                      </p:to>
                                    </p:set>
                                  </p:childTnLst>
                                </p:cTn>
                              </p:par>
                              <p:par>
                                <p:cTn id="145" presetID="21" presetClass="entr" presetSubtype="1" fill="hold" grpId="2" nodeType="withEffect">
                                  <p:stCondLst>
                                    <p:cond delay="8000"/>
                                  </p:stCondLst>
                                  <p:childTnLst>
                                    <p:set>
                                      <p:cBhvr>
                                        <p:cTn id="146" dur="1" fill="hold">
                                          <p:stCondLst>
                                            <p:cond delay="0"/>
                                          </p:stCondLst>
                                        </p:cTn>
                                        <p:tgtEl>
                                          <p:spTgt spid="35"/>
                                        </p:tgtEl>
                                        <p:attrNameLst>
                                          <p:attrName>style.visibility</p:attrName>
                                        </p:attrNameLst>
                                      </p:cBhvr>
                                      <p:to>
                                        <p:strVal val="visible"/>
                                      </p:to>
                                    </p:set>
                                    <p:animEffect transition="in" filter="wheel(1)">
                                      <p:cBhvr>
                                        <p:cTn id="147" dur="1000"/>
                                        <p:tgtEl>
                                          <p:spTgt spid="35"/>
                                        </p:tgtEl>
                                      </p:cBhvr>
                                    </p:animEffect>
                                  </p:childTnLst>
                                  <p:subTnLst>
                                    <p:audio>
                                      <p:cMediaNode>
                                        <p:cTn display="0" masterRel="sameClick">
                                          <p:stCondLst>
                                            <p:cond evt="begin" delay="0">
                                              <p:tn val="145"/>
                                            </p:cond>
                                          </p:stCondLst>
                                          <p:endCondLst>
                                            <p:cond evt="onStopAudio" delay="0">
                                              <p:tgtEl>
                                                <p:sldTgt/>
                                              </p:tgtEl>
                                            </p:cond>
                                          </p:endCondLst>
                                        </p:cTn>
                                        <p:tgtEl>
                                          <p:sndTgt r:embed="rId8" name="coin.wav"/>
                                        </p:tgtEl>
                                      </p:cMediaNode>
                                    </p:audio>
                                  </p:subTnLst>
                                </p:cTn>
                              </p:par>
                              <p:par>
                                <p:cTn id="148" presetID="1" presetClass="entr" presetSubtype="0" fill="hold" grpId="1" nodeType="withEffect">
                                  <p:stCondLst>
                                    <p:cond delay="9000"/>
                                  </p:stCondLst>
                                  <p:childTnLst>
                                    <p:set>
                                      <p:cBhvr>
                                        <p:cTn id="149" dur="1" fill="hold">
                                          <p:stCondLst>
                                            <p:cond delay="0"/>
                                          </p:stCondLst>
                                        </p:cTn>
                                        <p:tgtEl>
                                          <p:spTgt spid="25"/>
                                        </p:tgtEl>
                                        <p:attrNameLst>
                                          <p:attrName>style.visibility</p:attrName>
                                        </p:attrNameLst>
                                      </p:cBhvr>
                                      <p:to>
                                        <p:strVal val="visible"/>
                                      </p:to>
                                    </p:set>
                                  </p:childTnLst>
                                </p:cTn>
                              </p:par>
                              <p:par>
                                <p:cTn id="150" presetID="1" presetClass="exit" presetSubtype="0" fill="hold" grpId="0" nodeType="withEffect">
                                  <p:stCondLst>
                                    <p:cond delay="10000"/>
                                  </p:stCondLst>
                                  <p:childTnLst>
                                    <p:set>
                                      <p:cBhvr>
                                        <p:cTn id="151" dur="1" fill="hold">
                                          <p:stCondLst>
                                            <p:cond delay="0"/>
                                          </p:stCondLst>
                                        </p:cTn>
                                        <p:tgtEl>
                                          <p:spTgt spid="25"/>
                                        </p:tgtEl>
                                        <p:attrNameLst>
                                          <p:attrName>style.visibility</p:attrName>
                                        </p:attrNameLst>
                                      </p:cBhvr>
                                      <p:to>
                                        <p:strVal val="hidden"/>
                                      </p:to>
                                    </p:set>
                                  </p:childTnLst>
                                </p:cTn>
                              </p:par>
                              <p:par>
                                <p:cTn id="152" presetID="21" presetClass="entr" presetSubtype="1" fill="hold" grpId="10" nodeType="withEffect">
                                  <p:stCondLst>
                                    <p:cond delay="9000"/>
                                  </p:stCondLst>
                                  <p:childTnLst>
                                    <p:set>
                                      <p:cBhvr>
                                        <p:cTn id="153" dur="1" fill="hold">
                                          <p:stCondLst>
                                            <p:cond delay="0"/>
                                          </p:stCondLst>
                                        </p:cTn>
                                        <p:tgtEl>
                                          <p:spTgt spid="35"/>
                                        </p:tgtEl>
                                        <p:attrNameLst>
                                          <p:attrName>style.visibility</p:attrName>
                                        </p:attrNameLst>
                                      </p:cBhvr>
                                      <p:to>
                                        <p:strVal val="visible"/>
                                      </p:to>
                                    </p:set>
                                    <p:animEffect transition="in" filter="wheel(1)">
                                      <p:cBhvr>
                                        <p:cTn id="154" dur="1000"/>
                                        <p:tgtEl>
                                          <p:spTgt spid="35"/>
                                        </p:tgtEl>
                                      </p:cBhvr>
                                    </p:animEffect>
                                  </p:childTnLst>
                                  <p:subTnLst>
                                    <p:audio>
                                      <p:cMediaNode>
                                        <p:cTn display="0" masterRel="sameClick">
                                          <p:stCondLst>
                                            <p:cond evt="begin" delay="0">
                                              <p:tn val="152"/>
                                            </p:cond>
                                          </p:stCondLst>
                                          <p:endCondLst>
                                            <p:cond evt="onStopAudio" delay="0">
                                              <p:tgtEl>
                                                <p:sldTgt/>
                                              </p:tgtEl>
                                            </p:cond>
                                          </p:endCondLst>
                                        </p:cTn>
                                        <p:tgtEl>
                                          <p:sndTgt r:embed="rId8" name="coin.wav"/>
                                        </p:tgtEl>
                                      </p:cMediaNode>
                                    </p:audio>
                                  </p:subTnLst>
                                </p:cTn>
                              </p:par>
                              <p:par>
                                <p:cTn id="155" presetID="1" presetClass="entr" presetSubtype="0" fill="hold" grpId="1" nodeType="withEffect">
                                  <p:stCondLst>
                                    <p:cond delay="10000"/>
                                  </p:stCondLst>
                                  <p:childTnLst>
                                    <p:set>
                                      <p:cBhvr>
                                        <p:cTn id="156" dur="1" fill="hold">
                                          <p:stCondLst>
                                            <p:cond delay="0"/>
                                          </p:stCondLst>
                                        </p:cTn>
                                        <p:tgtEl>
                                          <p:spTgt spid="24"/>
                                        </p:tgtEl>
                                        <p:attrNameLst>
                                          <p:attrName>style.visibility</p:attrName>
                                        </p:attrNameLst>
                                      </p:cBhvr>
                                      <p:to>
                                        <p:strVal val="visible"/>
                                      </p:to>
                                    </p:set>
                                  </p:childTnLst>
                                </p:cTn>
                              </p:par>
                              <p:par>
                                <p:cTn id="157" presetID="1" presetClass="exit" presetSubtype="0" fill="hold" grpId="0" nodeType="withEffect">
                                  <p:stCondLst>
                                    <p:cond delay="11000"/>
                                  </p:stCondLst>
                                  <p:childTnLst>
                                    <p:set>
                                      <p:cBhvr>
                                        <p:cTn id="158" dur="1" fill="hold">
                                          <p:stCondLst>
                                            <p:cond delay="0"/>
                                          </p:stCondLst>
                                        </p:cTn>
                                        <p:tgtEl>
                                          <p:spTgt spid="24"/>
                                        </p:tgtEl>
                                        <p:attrNameLst>
                                          <p:attrName>style.visibility</p:attrName>
                                        </p:attrNameLst>
                                      </p:cBhvr>
                                      <p:to>
                                        <p:strVal val="hidden"/>
                                      </p:to>
                                    </p:set>
                                  </p:childTnLst>
                                </p:cTn>
                              </p:par>
                              <p:par>
                                <p:cTn id="159" presetID="21" presetClass="entr" presetSubtype="1" fill="hold" grpId="11" nodeType="withEffect">
                                  <p:stCondLst>
                                    <p:cond delay="10000"/>
                                  </p:stCondLst>
                                  <p:childTnLst>
                                    <p:set>
                                      <p:cBhvr>
                                        <p:cTn id="160" dur="1" fill="hold">
                                          <p:stCondLst>
                                            <p:cond delay="0"/>
                                          </p:stCondLst>
                                        </p:cTn>
                                        <p:tgtEl>
                                          <p:spTgt spid="35"/>
                                        </p:tgtEl>
                                        <p:attrNameLst>
                                          <p:attrName>style.visibility</p:attrName>
                                        </p:attrNameLst>
                                      </p:cBhvr>
                                      <p:to>
                                        <p:strVal val="visible"/>
                                      </p:to>
                                    </p:set>
                                    <p:animEffect transition="in" filter="wheel(1)">
                                      <p:cBhvr>
                                        <p:cTn id="161" dur="1000"/>
                                        <p:tgtEl>
                                          <p:spTgt spid="35"/>
                                        </p:tgtEl>
                                      </p:cBhvr>
                                    </p:animEffect>
                                  </p:childTnLst>
                                  <p:subTnLst>
                                    <p:audio>
                                      <p:cMediaNode>
                                        <p:cTn display="0" masterRel="sameClick">
                                          <p:stCondLst>
                                            <p:cond evt="begin" delay="0">
                                              <p:tn val="159"/>
                                            </p:cond>
                                          </p:stCondLst>
                                          <p:endCondLst>
                                            <p:cond evt="onStopAudio" delay="0">
                                              <p:tgtEl>
                                                <p:sldTgt/>
                                              </p:tgtEl>
                                            </p:cond>
                                          </p:endCondLst>
                                        </p:cTn>
                                        <p:tgtEl>
                                          <p:sndTgt r:embed="rId8" name="coin.wav"/>
                                        </p:tgtEl>
                                      </p:cMediaNode>
                                    </p:audio>
                                  </p:subTnLst>
                                </p:cTn>
                              </p:par>
                              <p:par>
                                <p:cTn id="162" presetID="1" presetClass="entr" presetSubtype="0" fill="hold" grpId="1" nodeType="withEffect">
                                  <p:stCondLst>
                                    <p:cond delay="11000"/>
                                  </p:stCondLst>
                                  <p:childTnLst>
                                    <p:set>
                                      <p:cBhvr>
                                        <p:cTn id="163" dur="1" fill="hold">
                                          <p:stCondLst>
                                            <p:cond delay="0"/>
                                          </p:stCondLst>
                                        </p:cTn>
                                        <p:tgtEl>
                                          <p:spTgt spid="23"/>
                                        </p:tgtEl>
                                        <p:attrNameLst>
                                          <p:attrName>style.visibility</p:attrName>
                                        </p:attrNameLst>
                                      </p:cBhvr>
                                      <p:to>
                                        <p:strVal val="visible"/>
                                      </p:to>
                                    </p:set>
                                  </p:childTnLst>
                                </p:cTn>
                              </p:par>
                              <p:par>
                                <p:cTn id="164" presetID="1" presetClass="exit" presetSubtype="0" fill="hold" grpId="0" nodeType="withEffect">
                                  <p:stCondLst>
                                    <p:cond delay="12000"/>
                                  </p:stCondLst>
                                  <p:childTnLst>
                                    <p:set>
                                      <p:cBhvr>
                                        <p:cTn id="165" dur="1" fill="hold">
                                          <p:stCondLst>
                                            <p:cond delay="0"/>
                                          </p:stCondLst>
                                        </p:cTn>
                                        <p:tgtEl>
                                          <p:spTgt spid="23"/>
                                        </p:tgtEl>
                                        <p:attrNameLst>
                                          <p:attrName>style.visibility</p:attrName>
                                        </p:attrNameLst>
                                      </p:cBhvr>
                                      <p:to>
                                        <p:strVal val="hidden"/>
                                      </p:to>
                                    </p:set>
                                  </p:childTnLst>
                                </p:cTn>
                              </p:par>
                              <p:par>
                                <p:cTn id="166" presetID="21" presetClass="entr" presetSubtype="1" fill="hold" grpId="12" nodeType="withEffect">
                                  <p:stCondLst>
                                    <p:cond delay="11000"/>
                                  </p:stCondLst>
                                  <p:childTnLst>
                                    <p:set>
                                      <p:cBhvr>
                                        <p:cTn id="167" dur="1" fill="hold">
                                          <p:stCondLst>
                                            <p:cond delay="0"/>
                                          </p:stCondLst>
                                        </p:cTn>
                                        <p:tgtEl>
                                          <p:spTgt spid="35"/>
                                        </p:tgtEl>
                                        <p:attrNameLst>
                                          <p:attrName>style.visibility</p:attrName>
                                        </p:attrNameLst>
                                      </p:cBhvr>
                                      <p:to>
                                        <p:strVal val="visible"/>
                                      </p:to>
                                    </p:set>
                                    <p:animEffect transition="in" filter="wheel(1)">
                                      <p:cBhvr>
                                        <p:cTn id="168" dur="1000"/>
                                        <p:tgtEl>
                                          <p:spTgt spid="35"/>
                                        </p:tgtEl>
                                      </p:cBhvr>
                                    </p:animEffect>
                                  </p:childTnLst>
                                  <p:subTnLst>
                                    <p:audio>
                                      <p:cMediaNode>
                                        <p:cTn display="0" masterRel="sameClick">
                                          <p:stCondLst>
                                            <p:cond evt="begin" delay="0">
                                              <p:tn val="166"/>
                                            </p:cond>
                                          </p:stCondLst>
                                          <p:endCondLst>
                                            <p:cond evt="onStopAudio" delay="0">
                                              <p:tgtEl>
                                                <p:sldTgt/>
                                              </p:tgtEl>
                                            </p:cond>
                                          </p:endCondLst>
                                        </p:cTn>
                                        <p:tgtEl>
                                          <p:sndTgt r:embed="rId8" name="coin.wav"/>
                                        </p:tgtEl>
                                      </p:cMediaNode>
                                    </p:audio>
                                  </p:subTnLst>
                                </p:cTn>
                              </p:par>
                              <p:par>
                                <p:cTn id="169" presetID="1" presetClass="entr" presetSubtype="0" fill="hold" grpId="1" nodeType="withEffect">
                                  <p:stCondLst>
                                    <p:cond delay="12000"/>
                                  </p:stCondLst>
                                  <p:childTnLst>
                                    <p:set>
                                      <p:cBhvr>
                                        <p:cTn id="170" dur="1" fill="hold">
                                          <p:stCondLst>
                                            <p:cond delay="0"/>
                                          </p:stCondLst>
                                        </p:cTn>
                                        <p:tgtEl>
                                          <p:spTgt spid="22"/>
                                        </p:tgtEl>
                                        <p:attrNameLst>
                                          <p:attrName>style.visibility</p:attrName>
                                        </p:attrNameLst>
                                      </p:cBhvr>
                                      <p:to>
                                        <p:strVal val="visible"/>
                                      </p:to>
                                    </p:set>
                                  </p:childTnLst>
                                </p:cTn>
                              </p:par>
                              <p:par>
                                <p:cTn id="171" presetID="1" presetClass="exit" presetSubtype="0" fill="hold" grpId="0" nodeType="withEffect">
                                  <p:stCondLst>
                                    <p:cond delay="13000"/>
                                  </p:stCondLst>
                                  <p:childTnLst>
                                    <p:set>
                                      <p:cBhvr>
                                        <p:cTn id="172" dur="1" fill="hold">
                                          <p:stCondLst>
                                            <p:cond delay="0"/>
                                          </p:stCondLst>
                                        </p:cTn>
                                        <p:tgtEl>
                                          <p:spTgt spid="22"/>
                                        </p:tgtEl>
                                        <p:attrNameLst>
                                          <p:attrName>style.visibility</p:attrName>
                                        </p:attrNameLst>
                                      </p:cBhvr>
                                      <p:to>
                                        <p:strVal val="hidden"/>
                                      </p:to>
                                    </p:set>
                                  </p:childTnLst>
                                </p:cTn>
                              </p:par>
                              <p:par>
                                <p:cTn id="173" presetID="21" presetClass="entr" presetSubtype="1" fill="hold" grpId="13" nodeType="withEffect">
                                  <p:stCondLst>
                                    <p:cond delay="12000"/>
                                  </p:stCondLst>
                                  <p:childTnLst>
                                    <p:set>
                                      <p:cBhvr>
                                        <p:cTn id="174" dur="1" fill="hold">
                                          <p:stCondLst>
                                            <p:cond delay="0"/>
                                          </p:stCondLst>
                                        </p:cTn>
                                        <p:tgtEl>
                                          <p:spTgt spid="35"/>
                                        </p:tgtEl>
                                        <p:attrNameLst>
                                          <p:attrName>style.visibility</p:attrName>
                                        </p:attrNameLst>
                                      </p:cBhvr>
                                      <p:to>
                                        <p:strVal val="visible"/>
                                      </p:to>
                                    </p:set>
                                    <p:animEffect transition="in" filter="wheel(1)">
                                      <p:cBhvr>
                                        <p:cTn id="175" dur="1000"/>
                                        <p:tgtEl>
                                          <p:spTgt spid="35"/>
                                        </p:tgtEl>
                                      </p:cBhvr>
                                    </p:animEffect>
                                  </p:childTnLst>
                                  <p:subTnLst>
                                    <p:audio>
                                      <p:cMediaNode>
                                        <p:cTn display="0" masterRel="sameClick">
                                          <p:stCondLst>
                                            <p:cond evt="begin" delay="0">
                                              <p:tn val="173"/>
                                            </p:cond>
                                          </p:stCondLst>
                                          <p:endCondLst>
                                            <p:cond evt="onStopAudio" delay="0">
                                              <p:tgtEl>
                                                <p:sldTgt/>
                                              </p:tgtEl>
                                            </p:cond>
                                          </p:endCondLst>
                                        </p:cTn>
                                        <p:tgtEl>
                                          <p:sndTgt r:embed="rId8" name="coin.wav"/>
                                        </p:tgtEl>
                                      </p:cMediaNode>
                                    </p:audio>
                                  </p:subTnLst>
                                </p:cTn>
                              </p:par>
                              <p:par>
                                <p:cTn id="176" presetID="1" presetClass="entr" presetSubtype="0" fill="hold" grpId="1" nodeType="withEffect">
                                  <p:stCondLst>
                                    <p:cond delay="13000"/>
                                  </p:stCondLst>
                                  <p:childTnLst>
                                    <p:set>
                                      <p:cBhvr>
                                        <p:cTn id="177" dur="1" fill="hold">
                                          <p:stCondLst>
                                            <p:cond delay="0"/>
                                          </p:stCondLst>
                                        </p:cTn>
                                        <p:tgtEl>
                                          <p:spTgt spid="21"/>
                                        </p:tgtEl>
                                        <p:attrNameLst>
                                          <p:attrName>style.visibility</p:attrName>
                                        </p:attrNameLst>
                                      </p:cBhvr>
                                      <p:to>
                                        <p:strVal val="visible"/>
                                      </p:to>
                                    </p:set>
                                  </p:childTnLst>
                                </p:cTn>
                              </p:par>
                              <p:par>
                                <p:cTn id="178" presetID="1" presetClass="exit" presetSubtype="0" fill="hold" grpId="0" nodeType="withEffect">
                                  <p:stCondLst>
                                    <p:cond delay="14000"/>
                                  </p:stCondLst>
                                  <p:childTnLst>
                                    <p:set>
                                      <p:cBhvr>
                                        <p:cTn id="179" dur="1" fill="hold">
                                          <p:stCondLst>
                                            <p:cond delay="0"/>
                                          </p:stCondLst>
                                        </p:cTn>
                                        <p:tgtEl>
                                          <p:spTgt spid="21"/>
                                        </p:tgtEl>
                                        <p:attrNameLst>
                                          <p:attrName>style.visibility</p:attrName>
                                        </p:attrNameLst>
                                      </p:cBhvr>
                                      <p:to>
                                        <p:strVal val="hidden"/>
                                      </p:to>
                                    </p:set>
                                  </p:childTnLst>
                                </p:cTn>
                              </p:par>
                              <p:par>
                                <p:cTn id="180" presetID="21" presetClass="entr" presetSubtype="1" fill="hold" grpId="14" nodeType="withEffect">
                                  <p:stCondLst>
                                    <p:cond delay="13000"/>
                                  </p:stCondLst>
                                  <p:childTnLst>
                                    <p:set>
                                      <p:cBhvr>
                                        <p:cTn id="181" dur="1" fill="hold">
                                          <p:stCondLst>
                                            <p:cond delay="0"/>
                                          </p:stCondLst>
                                        </p:cTn>
                                        <p:tgtEl>
                                          <p:spTgt spid="35"/>
                                        </p:tgtEl>
                                        <p:attrNameLst>
                                          <p:attrName>style.visibility</p:attrName>
                                        </p:attrNameLst>
                                      </p:cBhvr>
                                      <p:to>
                                        <p:strVal val="visible"/>
                                      </p:to>
                                    </p:set>
                                    <p:animEffect transition="in" filter="wheel(1)">
                                      <p:cBhvr>
                                        <p:cTn id="182" dur="1000"/>
                                        <p:tgtEl>
                                          <p:spTgt spid="35"/>
                                        </p:tgtEl>
                                      </p:cBhvr>
                                    </p:animEffect>
                                  </p:childTnLst>
                                  <p:subTnLst>
                                    <p:audio>
                                      <p:cMediaNode>
                                        <p:cTn display="0" masterRel="sameClick">
                                          <p:stCondLst>
                                            <p:cond evt="begin" delay="0">
                                              <p:tn val="180"/>
                                            </p:cond>
                                          </p:stCondLst>
                                          <p:endCondLst>
                                            <p:cond evt="onStopAudio" delay="0">
                                              <p:tgtEl>
                                                <p:sldTgt/>
                                              </p:tgtEl>
                                            </p:cond>
                                          </p:endCondLst>
                                        </p:cTn>
                                        <p:tgtEl>
                                          <p:sndTgt r:embed="rId8" name="coin.wav"/>
                                        </p:tgtEl>
                                      </p:cMediaNode>
                                    </p:audio>
                                  </p:subTnLst>
                                </p:cTn>
                              </p:par>
                              <p:par>
                                <p:cTn id="183" presetID="1" presetClass="entr" presetSubtype="0" fill="hold" grpId="1" nodeType="withEffect">
                                  <p:stCondLst>
                                    <p:cond delay="14000"/>
                                  </p:stCondLst>
                                  <p:childTnLst>
                                    <p:set>
                                      <p:cBhvr>
                                        <p:cTn id="184" dur="1" fill="hold">
                                          <p:stCondLst>
                                            <p:cond delay="0"/>
                                          </p:stCondLst>
                                        </p:cTn>
                                        <p:tgtEl>
                                          <p:spTgt spid="20"/>
                                        </p:tgtEl>
                                        <p:attrNameLst>
                                          <p:attrName>style.visibility</p:attrName>
                                        </p:attrNameLst>
                                      </p:cBhvr>
                                      <p:to>
                                        <p:strVal val="visible"/>
                                      </p:to>
                                    </p:set>
                                  </p:childTnLst>
                                </p:cTn>
                              </p:par>
                              <p:par>
                                <p:cTn id="185" presetID="1" presetClass="exit" presetSubtype="0" fill="hold" grpId="0" nodeType="withEffect">
                                  <p:stCondLst>
                                    <p:cond delay="15000"/>
                                  </p:stCondLst>
                                  <p:childTnLst>
                                    <p:set>
                                      <p:cBhvr>
                                        <p:cTn id="18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8" name="coin.wav"/>
                                        </p:tgtEl>
                                      </p:cMediaNode>
                                    </p:audio>
                                  </p:subTnLst>
                                </p:cTn>
                              </p:par>
                              <p:par>
                                <p:cTn id="187" presetID="21" presetClass="entr" presetSubtype="1" fill="hold" grpId="9" nodeType="withEffect">
                                  <p:stCondLst>
                                    <p:cond delay="14000"/>
                                  </p:stCondLst>
                                  <p:childTnLst>
                                    <p:set>
                                      <p:cBhvr>
                                        <p:cTn id="188" dur="1" fill="hold">
                                          <p:stCondLst>
                                            <p:cond delay="0"/>
                                          </p:stCondLst>
                                        </p:cTn>
                                        <p:tgtEl>
                                          <p:spTgt spid="35"/>
                                        </p:tgtEl>
                                        <p:attrNameLst>
                                          <p:attrName>style.visibility</p:attrName>
                                        </p:attrNameLst>
                                      </p:cBhvr>
                                      <p:to>
                                        <p:strVal val="visible"/>
                                      </p:to>
                                    </p:set>
                                    <p:animEffect transition="in" filter="wheel(1)">
                                      <p:cBhvr>
                                        <p:cTn id="189" dur="1000"/>
                                        <p:tgtEl>
                                          <p:spTgt spid="35"/>
                                        </p:tgtEl>
                                      </p:cBhvr>
                                    </p:animEffect>
                                  </p:childTnLst>
                                  <p:subTnLst>
                                    <p:audio>
                                      <p:cMediaNode vol="100000">
                                        <p:cTn display="0" masterRel="sameClick">
                                          <p:stCondLst>
                                            <p:cond evt="begin" delay="0">
                                              <p:tn val="187"/>
                                            </p:cond>
                                          </p:stCondLst>
                                          <p:endCondLst>
                                            <p:cond evt="onStopAudio" delay="0">
                                              <p:tgtEl>
                                                <p:sldTgt/>
                                              </p:tgtEl>
                                            </p:cond>
                                          </p:endCondLst>
                                        </p:cTn>
                                        <p:tgtEl>
                                          <p:sndTgt r:embed="rId8" name="coin.wav"/>
                                        </p:tgtEl>
                                      </p:cMediaNode>
                                    </p:audio>
                                  </p:subTnLst>
                                </p:cTn>
                              </p:par>
                              <p:par>
                                <p:cTn id="190" presetID="1" presetClass="entr" presetSubtype="0" fill="hold" grpId="1" nodeType="withEffect">
                                  <p:stCondLst>
                                    <p:cond delay="15000"/>
                                  </p:stCondLst>
                                  <p:childTnLst>
                                    <p:set>
                                      <p:cBhvr>
                                        <p:cTn id="19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9" name="cashreg.wav"/>
                                        </p:tgtEl>
                                      </p:cMediaNode>
                                    </p:audio>
                                  </p:subTnLst>
                                </p:cTn>
                              </p:par>
                              <p:par>
                                <p:cTn id="192" presetID="1" presetClass="exit" presetSubtype="0" fill="hold" grpId="0" nodeType="withEffect">
                                  <p:stCondLst>
                                    <p:cond delay="16000"/>
                                  </p:stCondLst>
                                  <p:childTnLst>
                                    <p:set>
                                      <p:cBhvr>
                                        <p:cTn id="193" dur="1" fill="hold">
                                          <p:stCondLst>
                                            <p:cond delay="0"/>
                                          </p:stCondLst>
                                        </p:cTn>
                                        <p:tgtEl>
                                          <p:spTgt spid="19"/>
                                        </p:tgtEl>
                                        <p:attrNameLst>
                                          <p:attrName>style.visibility</p:attrName>
                                        </p:attrNameLst>
                                      </p:cBhvr>
                                      <p:to>
                                        <p:strVal val="hidden"/>
                                      </p:to>
                                    </p:set>
                                  </p:childTnLst>
                                </p:cTn>
                              </p:par>
                              <p:par>
                                <p:cTn id="194" presetID="21" presetClass="entr" presetSubtype="1" fill="hold" grpId="0" nodeType="withEffect">
                                  <p:stCondLst>
                                    <p:cond delay="15000"/>
                                  </p:stCondLst>
                                  <p:childTnLst>
                                    <p:set>
                                      <p:cBhvr>
                                        <p:cTn id="195" dur="1" fill="hold">
                                          <p:stCondLst>
                                            <p:cond delay="0"/>
                                          </p:stCondLst>
                                        </p:cTn>
                                        <p:tgtEl>
                                          <p:spTgt spid="35"/>
                                        </p:tgtEl>
                                        <p:attrNameLst>
                                          <p:attrName>style.visibility</p:attrName>
                                        </p:attrNameLst>
                                      </p:cBhvr>
                                      <p:to>
                                        <p:strVal val="visible"/>
                                      </p:to>
                                    </p:set>
                                    <p:animEffect transition="in" filter="wheel(1)">
                                      <p:cBhvr>
                                        <p:cTn id="196" dur="1000"/>
                                        <p:tgtEl>
                                          <p:spTgt spid="35"/>
                                        </p:tgtEl>
                                      </p:cBhvr>
                                    </p:animEffect>
                                  </p:childTnLst>
                                  <p:subTnLst>
                                    <p:audio>
                                      <p:cMediaNode vol="100000">
                                        <p:cTn display="0" masterRel="sameClick">
                                          <p:stCondLst>
                                            <p:cond evt="begin" delay="0">
                                              <p:tn val="194"/>
                                            </p:cond>
                                          </p:stCondLst>
                                          <p:endCondLst>
                                            <p:cond evt="onStopAudio" delay="0">
                                              <p:tgtEl>
                                                <p:sldTgt/>
                                              </p:tgtEl>
                                            </p:cond>
                                          </p:endCondLst>
                                        </p:cTn>
                                        <p:tgtEl>
                                          <p:sndTgt r:embed="rId9" name="cashreg.wav"/>
                                        </p:tgtEl>
                                      </p:cMediaNode>
                                    </p:audio>
                                  </p:subTnLst>
                                </p:cTn>
                              </p:par>
                              <p:par>
                                <p:cTn id="197" presetID="1" presetClass="exit" presetSubtype="0" fill="hold" grpId="15" nodeType="withEffect">
                                  <p:stCondLst>
                                    <p:cond delay="16000"/>
                                  </p:stCondLst>
                                  <p:childTnLst>
                                    <p:set>
                                      <p:cBhvr>
                                        <p:cTn id="19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9" fill="hold" display="0">
                  <p:stCondLst>
                    <p:cond delay="indefinite"/>
                  </p:stCondLst>
                  <p:endCondLst>
                    <p:cond evt="onStopAudio" delay="0">
                      <p:tgtEl>
                        <p:sldTgt/>
                      </p:tgtEl>
                    </p:cond>
                  </p:endCondLst>
                </p:cTn>
                <p:tgtEl>
                  <p:spTgt spid="18"/>
                </p:tgtEl>
              </p:cMediaNode>
            </p:audio>
            <p:seq concurrent="1" nextAc="seek">
              <p:cTn id="200" restart="whenNotActive" fill="hold" evtFilter="cancelBubble" nodeType="interactiveSeq">
                <p:stCondLst>
                  <p:cond evt="onClick" delay="0">
                    <p:tgtEl>
                      <p:spTgt spid="15"/>
                    </p:tgtEl>
                  </p:cond>
                </p:stCondLst>
                <p:endSync evt="end" delay="0">
                  <p:rtn val="all"/>
                </p:endSync>
                <p:childTnLst>
                  <p:par>
                    <p:cTn id="201" fill="hold">
                      <p:stCondLst>
                        <p:cond delay="0"/>
                      </p:stCondLst>
                      <p:childTnLst>
                        <p:par>
                          <p:cTn id="202" fill="hold">
                            <p:stCondLst>
                              <p:cond delay="0"/>
                            </p:stCondLst>
                            <p:childTnLst>
                              <p:par>
                                <p:cTn id="203" presetID="37" presetClass="exit" presetSubtype="0" fill="hold" grpId="1" nodeType="clickEffect">
                                  <p:stCondLst>
                                    <p:cond delay="0"/>
                                  </p:stCondLst>
                                  <p:childTnLst>
                                    <p:animEffect transition="out" filter="fade">
                                      <p:cBhvr>
                                        <p:cTn id="204" dur="1000"/>
                                        <p:tgtEl>
                                          <p:spTgt spid="2"/>
                                        </p:tgtEl>
                                      </p:cBhvr>
                                    </p:animEffect>
                                    <p:anim calcmode="lin" valueType="num">
                                      <p:cBhvr>
                                        <p:cTn id="205" dur="1000"/>
                                        <p:tgtEl>
                                          <p:spTgt spid="2"/>
                                        </p:tgtEl>
                                        <p:attrNameLst>
                                          <p:attrName>ppt_x</p:attrName>
                                        </p:attrNameLst>
                                      </p:cBhvr>
                                      <p:tavLst>
                                        <p:tav tm="0">
                                          <p:val>
                                            <p:strVal val="ppt_x"/>
                                          </p:val>
                                        </p:tav>
                                        <p:tav tm="100000">
                                          <p:val>
                                            <p:strVal val="ppt_x"/>
                                          </p:val>
                                        </p:tav>
                                      </p:tavLst>
                                    </p:anim>
                                    <p:anim calcmode="lin" valueType="num">
                                      <p:cBhvr>
                                        <p:cTn id="206" dur="100" decel="100000"/>
                                        <p:tgtEl>
                                          <p:spTgt spid="2"/>
                                        </p:tgtEl>
                                        <p:attrNameLst>
                                          <p:attrName>ppt_y</p:attrName>
                                        </p:attrNameLst>
                                      </p:cBhvr>
                                      <p:tavLst>
                                        <p:tav tm="0">
                                          <p:val>
                                            <p:strVal val="ppt_y"/>
                                          </p:val>
                                        </p:tav>
                                        <p:tav tm="100000">
                                          <p:val>
                                            <p:strVal val="ppt_y-.03"/>
                                          </p:val>
                                        </p:tav>
                                      </p:tavLst>
                                    </p:anim>
                                    <p:anim calcmode="lin" valueType="num">
                                      <p:cBhvr>
                                        <p:cTn id="207" dur="900" accel="100000">
                                          <p:stCondLst>
                                            <p:cond delay="100"/>
                                          </p:stCondLst>
                                        </p:cTn>
                                        <p:tgtEl>
                                          <p:spTgt spid="2"/>
                                        </p:tgtEl>
                                        <p:attrNameLst>
                                          <p:attrName>ppt_y</p:attrName>
                                        </p:attrNameLst>
                                      </p:cBhvr>
                                      <p:tavLst>
                                        <p:tav tm="0">
                                          <p:val>
                                            <p:strVal val="ppt_y"/>
                                          </p:val>
                                        </p:tav>
                                        <p:tav tm="100000">
                                          <p:val>
                                            <p:strVal val="ppt_y+1"/>
                                          </p:val>
                                        </p:tav>
                                      </p:tavLst>
                                    </p:anim>
                                    <p:set>
                                      <p:cBhvr>
                                        <p:cTn id="208" dur="1" fill="hold">
                                          <p:stCondLst>
                                            <p:cond delay="999"/>
                                          </p:stCondLst>
                                        </p:cTn>
                                        <p:tgtEl>
                                          <p:spTgt spid="2"/>
                                        </p:tgtEl>
                                        <p:attrNameLst>
                                          <p:attrName>style.visibility</p:attrName>
                                        </p:attrNameLst>
                                      </p:cBhvr>
                                      <p:to>
                                        <p:strVal val="hidden"/>
                                      </p:to>
                                    </p:set>
                                  </p:childTnLst>
                                </p:cTn>
                              </p:par>
                              <p:par>
                                <p:cTn id="209" presetID="37" presetClass="exit" presetSubtype="0" fill="hold" grpId="1" nodeType="withEffect">
                                  <p:stCondLst>
                                    <p:cond delay="0"/>
                                  </p:stCondLst>
                                  <p:childTnLst>
                                    <p:animEffect transition="out" filter="fade">
                                      <p:cBhvr>
                                        <p:cTn id="210" dur="1000"/>
                                        <p:tgtEl>
                                          <p:spTgt spid="42"/>
                                        </p:tgtEl>
                                      </p:cBhvr>
                                    </p:animEffect>
                                    <p:anim calcmode="lin" valueType="num">
                                      <p:cBhvr>
                                        <p:cTn id="211" dur="1000"/>
                                        <p:tgtEl>
                                          <p:spTgt spid="42"/>
                                        </p:tgtEl>
                                        <p:attrNameLst>
                                          <p:attrName>ppt_x</p:attrName>
                                        </p:attrNameLst>
                                      </p:cBhvr>
                                      <p:tavLst>
                                        <p:tav tm="0">
                                          <p:val>
                                            <p:strVal val="ppt_x"/>
                                          </p:val>
                                        </p:tav>
                                        <p:tav tm="100000">
                                          <p:val>
                                            <p:strVal val="ppt_x"/>
                                          </p:val>
                                        </p:tav>
                                      </p:tavLst>
                                    </p:anim>
                                    <p:anim calcmode="lin" valueType="num">
                                      <p:cBhvr>
                                        <p:cTn id="212" dur="100" decel="100000"/>
                                        <p:tgtEl>
                                          <p:spTgt spid="42"/>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42"/>
                                        </p:tgtEl>
                                        <p:attrNameLst>
                                          <p:attrName>ppt_y</p:attrName>
                                        </p:attrNameLst>
                                      </p:cBhvr>
                                      <p:tavLst>
                                        <p:tav tm="0">
                                          <p:val>
                                            <p:strVal val="ppt_y"/>
                                          </p:val>
                                        </p:tav>
                                        <p:tav tm="100000">
                                          <p:val>
                                            <p:strVal val="ppt_y+1"/>
                                          </p:val>
                                        </p:tav>
                                      </p:tavLst>
                                    </p:anim>
                                    <p:set>
                                      <p:cBhvr>
                                        <p:cTn id="214" dur="1" fill="hold">
                                          <p:stCondLst>
                                            <p:cond delay="999"/>
                                          </p:stCondLst>
                                        </p:cTn>
                                        <p:tgtEl>
                                          <p:spTgt spid="42"/>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4"/>
                                        </p:tgtEl>
                                      </p:cBhvr>
                                    </p:animEffect>
                                    <p:anim calcmode="lin" valueType="num">
                                      <p:cBhvr>
                                        <p:cTn id="217" dur="1000"/>
                                        <p:tgtEl>
                                          <p:spTgt spid="4"/>
                                        </p:tgtEl>
                                        <p:attrNameLst>
                                          <p:attrName>ppt_x</p:attrName>
                                        </p:attrNameLst>
                                      </p:cBhvr>
                                      <p:tavLst>
                                        <p:tav tm="0">
                                          <p:val>
                                            <p:strVal val="ppt_x"/>
                                          </p:val>
                                        </p:tav>
                                        <p:tav tm="100000">
                                          <p:val>
                                            <p:strVal val="ppt_x"/>
                                          </p:val>
                                        </p:tav>
                                      </p:tavLst>
                                    </p:anim>
                                    <p:anim calcmode="lin" valueType="num">
                                      <p:cBhvr>
                                        <p:cTn id="218" dur="100" decel="100000"/>
                                        <p:tgtEl>
                                          <p:spTgt spid="4"/>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4"/>
                                        </p:tgtEl>
                                        <p:attrNameLst>
                                          <p:attrName>ppt_y</p:attrName>
                                        </p:attrNameLst>
                                      </p:cBhvr>
                                      <p:tavLst>
                                        <p:tav tm="0">
                                          <p:val>
                                            <p:strVal val="ppt_y"/>
                                          </p:val>
                                        </p:tav>
                                        <p:tav tm="100000">
                                          <p:val>
                                            <p:strVal val="ppt_y+1"/>
                                          </p:val>
                                        </p:tav>
                                      </p:tavLst>
                                    </p:anim>
                                    <p:set>
                                      <p:cBhvr>
                                        <p:cTn id="220" dur="1" fill="hold">
                                          <p:stCondLst>
                                            <p:cond delay="999"/>
                                          </p:stCondLst>
                                        </p:cTn>
                                        <p:tgtEl>
                                          <p:spTgt spid="4"/>
                                        </p:tgtEl>
                                        <p:attrNameLst>
                                          <p:attrName>style.visibility</p:attrName>
                                        </p:attrNameLst>
                                      </p:cBhvr>
                                      <p:to>
                                        <p:strVal val="hidden"/>
                                      </p:to>
                                    </p:set>
                                  </p:childTnLst>
                                </p:cTn>
                              </p:par>
                              <p:par>
                                <p:cTn id="221" presetID="22" presetClass="emph" presetSubtype="0" fill="hold" grpId="1" nodeType="withEffect">
                                  <p:stCondLst>
                                    <p:cond delay="0"/>
                                  </p:stCondLst>
                                  <p:childTnLst>
                                    <p:animClr clrSpc="hsl" dir="cw">
                                      <p:cBhvr override="childStyle">
                                        <p:cTn id="222" dur="1000" fill="hold"/>
                                        <p:tgtEl>
                                          <p:spTgt spid="36"/>
                                        </p:tgtEl>
                                        <p:attrNameLst>
                                          <p:attrName>style.color</p:attrName>
                                        </p:attrNameLst>
                                      </p:cBhvr>
                                      <p:by>
                                        <p:hsl h="-7200000" s="0" l="0"/>
                                      </p:by>
                                    </p:animClr>
                                    <p:animClr clrSpc="hsl" dir="cw">
                                      <p:cBhvr>
                                        <p:cTn id="223" dur="1000" fill="hold"/>
                                        <p:tgtEl>
                                          <p:spTgt spid="36"/>
                                        </p:tgtEl>
                                        <p:attrNameLst>
                                          <p:attrName>fillcolor</p:attrName>
                                        </p:attrNameLst>
                                      </p:cBhvr>
                                      <p:by>
                                        <p:hsl h="-7200000" s="0" l="0"/>
                                      </p:by>
                                    </p:animClr>
                                    <p:animClr clrSpc="hsl" dir="cw">
                                      <p:cBhvr>
                                        <p:cTn id="224" dur="1000" fill="hold"/>
                                        <p:tgtEl>
                                          <p:spTgt spid="36"/>
                                        </p:tgtEl>
                                        <p:attrNameLst>
                                          <p:attrName>stroke.color</p:attrName>
                                        </p:attrNameLst>
                                      </p:cBhvr>
                                      <p:by>
                                        <p:hsl h="-7200000" s="0" l="0"/>
                                      </p:by>
                                    </p:animClr>
                                    <p:set>
                                      <p:cBhvr>
                                        <p:cTn id="225" dur="1000" fill="hold"/>
                                        <p:tgtEl>
                                          <p:spTgt spid="36"/>
                                        </p:tgtEl>
                                        <p:attrNameLst>
                                          <p:attrName>fill.type</p:attrName>
                                        </p:attrNameLst>
                                      </p:cBhvr>
                                      <p:to>
                                        <p:strVal val="solid"/>
                                      </p:to>
                                    </p:set>
                                  </p:childTnLst>
                                  <p:subTnLst>
                                    <p:audio>
                                      <p:cMediaNode vol="100000">
                                        <p:cTn display="0" masterRel="sameClick">
                                          <p:stCondLst>
                                            <p:cond evt="begin" delay="0">
                                              <p:tn val="221"/>
                                            </p:cond>
                                          </p:stCondLst>
                                          <p:endCondLst>
                                            <p:cond evt="onStopAudio" delay="0">
                                              <p:tgtEl>
                                                <p:sldTgt/>
                                              </p:tgtEl>
                                            </p:cond>
                                          </p:endCondLst>
                                        </p:cTn>
                                        <p:tgtEl>
                                          <p:sndTgt r:embed="rId9" name="cashreg.wav"/>
                                        </p:tgtEl>
                                      </p:cMediaNode>
                                    </p:audio>
                                  </p:subTnLst>
                                </p:cTn>
                              </p:par>
                              <p:par>
                                <p:cTn id="226" presetID="22" presetClass="emph" presetSubtype="0" fill="hold" grpId="1" nodeType="withEffect">
                                  <p:stCondLst>
                                    <p:cond delay="0"/>
                                  </p:stCondLst>
                                  <p:childTnLst>
                                    <p:animClr clrSpc="hsl" dir="cw">
                                      <p:cBhvr override="childStyle">
                                        <p:cTn id="227" dur="1000" fill="hold"/>
                                        <p:tgtEl>
                                          <p:spTgt spid="43"/>
                                        </p:tgtEl>
                                        <p:attrNameLst>
                                          <p:attrName>style.color</p:attrName>
                                        </p:attrNameLst>
                                      </p:cBhvr>
                                      <p:by>
                                        <p:hsl h="-7200000" s="0" l="0"/>
                                      </p:by>
                                    </p:animClr>
                                    <p:animClr clrSpc="hsl" dir="cw">
                                      <p:cBhvr>
                                        <p:cTn id="228" dur="1000" fill="hold"/>
                                        <p:tgtEl>
                                          <p:spTgt spid="43"/>
                                        </p:tgtEl>
                                        <p:attrNameLst>
                                          <p:attrName>fillcolor</p:attrName>
                                        </p:attrNameLst>
                                      </p:cBhvr>
                                      <p:by>
                                        <p:hsl h="-7200000" s="0" l="0"/>
                                      </p:by>
                                    </p:animClr>
                                    <p:animClr clrSpc="hsl" dir="cw">
                                      <p:cBhvr>
                                        <p:cTn id="229" dur="1000" fill="hold"/>
                                        <p:tgtEl>
                                          <p:spTgt spid="43"/>
                                        </p:tgtEl>
                                        <p:attrNameLst>
                                          <p:attrName>stroke.color</p:attrName>
                                        </p:attrNameLst>
                                      </p:cBhvr>
                                      <p:by>
                                        <p:hsl h="-7200000" s="0" l="0"/>
                                      </p:by>
                                    </p:animClr>
                                    <p:set>
                                      <p:cBhvr>
                                        <p:cTn id="230" dur="1000" fill="hold"/>
                                        <p:tgtEl>
                                          <p:spTgt spid="43"/>
                                        </p:tgtEl>
                                        <p:attrNameLst>
                                          <p:attrName>fill.type</p:attrName>
                                        </p:attrNameLst>
                                      </p:cBhvr>
                                      <p:to>
                                        <p:strVal val="solid"/>
                                      </p:to>
                                    </p:set>
                                  </p:childTnLst>
                                  <p:subTnLst>
                                    <p:audio>
                                      <p:cMediaNode vol="100000">
                                        <p:cTn display="0" masterRel="sameClick">
                                          <p:stCondLst>
                                            <p:cond evt="begin" delay="0">
                                              <p:tn val="226"/>
                                            </p:cond>
                                          </p:stCondLst>
                                          <p:endCondLst>
                                            <p:cond evt="onStopAudio" delay="0">
                                              <p:tgtEl>
                                                <p:sldTgt/>
                                              </p:tgtEl>
                                            </p:cond>
                                          </p:endCondLst>
                                        </p:cTn>
                                        <p:tgtEl>
                                          <p:sndTgt r:embed="rId9"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9"/>
                                        </p:tgtEl>
                                        <p:attrNameLst>
                                          <p:attrName>style.color</p:attrName>
                                        </p:attrNameLst>
                                      </p:cBhvr>
                                      <p:by>
                                        <p:hsl h="-7200000" s="0" l="0"/>
                                      </p:by>
                                    </p:animClr>
                                    <p:animClr clrSpc="hsl" dir="cw">
                                      <p:cBhvr>
                                        <p:cTn id="233" dur="1000" fill="hold"/>
                                        <p:tgtEl>
                                          <p:spTgt spid="39"/>
                                        </p:tgtEl>
                                        <p:attrNameLst>
                                          <p:attrName>fillcolor</p:attrName>
                                        </p:attrNameLst>
                                      </p:cBhvr>
                                      <p:by>
                                        <p:hsl h="-7200000" s="0" l="0"/>
                                      </p:by>
                                    </p:animClr>
                                    <p:animClr clrSpc="hsl" dir="cw">
                                      <p:cBhvr>
                                        <p:cTn id="234" dur="1000" fill="hold"/>
                                        <p:tgtEl>
                                          <p:spTgt spid="39"/>
                                        </p:tgtEl>
                                        <p:attrNameLst>
                                          <p:attrName>stroke.color</p:attrName>
                                        </p:attrNameLst>
                                      </p:cBhvr>
                                      <p:by>
                                        <p:hsl h="-7200000" s="0" l="0"/>
                                      </p:by>
                                    </p:animClr>
                                    <p:set>
                                      <p:cBhvr>
                                        <p:cTn id="235" dur="1000" fill="hold"/>
                                        <p:tgtEl>
                                          <p:spTgt spid="39"/>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9" name="cashreg.wav"/>
                                        </p:tgtEl>
                                      </p:cMediaNode>
                                    </p:audio>
                                  </p:subTnLst>
                                </p:cTn>
                              </p:par>
                              <p:par>
                                <p:cTn id="236" presetID="37" presetClass="exit" presetSubtype="0" fill="hold" grpId="1" nodeType="withEffect">
                                  <p:stCondLst>
                                    <p:cond delay="0"/>
                                  </p:stCondLst>
                                  <p:childTnLst>
                                    <p:animEffect transition="out" filter="fade">
                                      <p:cBhvr>
                                        <p:cTn id="237" dur="1000"/>
                                        <p:tgtEl>
                                          <p:spTgt spid="38"/>
                                        </p:tgtEl>
                                      </p:cBhvr>
                                    </p:animEffect>
                                    <p:anim calcmode="lin" valueType="num">
                                      <p:cBhvr>
                                        <p:cTn id="238" dur="1000"/>
                                        <p:tgtEl>
                                          <p:spTgt spid="38"/>
                                        </p:tgtEl>
                                        <p:attrNameLst>
                                          <p:attrName>ppt_x</p:attrName>
                                        </p:attrNameLst>
                                      </p:cBhvr>
                                      <p:tavLst>
                                        <p:tav tm="0">
                                          <p:val>
                                            <p:strVal val="ppt_x"/>
                                          </p:val>
                                        </p:tav>
                                        <p:tav tm="100000">
                                          <p:val>
                                            <p:strVal val="ppt_x"/>
                                          </p:val>
                                        </p:tav>
                                      </p:tavLst>
                                    </p:anim>
                                    <p:anim calcmode="lin" valueType="num">
                                      <p:cBhvr>
                                        <p:cTn id="239" dur="100" decel="100000"/>
                                        <p:tgtEl>
                                          <p:spTgt spid="38"/>
                                        </p:tgtEl>
                                        <p:attrNameLst>
                                          <p:attrName>ppt_y</p:attrName>
                                        </p:attrNameLst>
                                      </p:cBhvr>
                                      <p:tavLst>
                                        <p:tav tm="0">
                                          <p:val>
                                            <p:strVal val="ppt_y"/>
                                          </p:val>
                                        </p:tav>
                                        <p:tav tm="100000">
                                          <p:val>
                                            <p:strVal val="ppt_y-.03"/>
                                          </p:val>
                                        </p:tav>
                                      </p:tavLst>
                                    </p:anim>
                                    <p:anim calcmode="lin" valueType="num">
                                      <p:cBhvr>
                                        <p:cTn id="240" dur="900" accel="100000">
                                          <p:stCondLst>
                                            <p:cond delay="100"/>
                                          </p:stCondLst>
                                        </p:cTn>
                                        <p:tgtEl>
                                          <p:spTgt spid="38"/>
                                        </p:tgtEl>
                                        <p:attrNameLst>
                                          <p:attrName>ppt_y</p:attrName>
                                        </p:attrNameLst>
                                      </p:cBhvr>
                                      <p:tavLst>
                                        <p:tav tm="0">
                                          <p:val>
                                            <p:strVal val="ppt_y"/>
                                          </p:val>
                                        </p:tav>
                                        <p:tav tm="100000">
                                          <p:val>
                                            <p:strVal val="ppt_y+1"/>
                                          </p:val>
                                        </p:tav>
                                      </p:tavLst>
                                    </p:anim>
                                    <p:set>
                                      <p:cBhvr>
                                        <p:cTn id="241"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9" name="cashreg.wav"/>
                                        </p:tgtEl>
                                      </p:cMediaNode>
                                    </p:audio>
                                  </p:subTnLst>
                                </p:cTn>
                              </p:par>
                              <p:par>
                                <p:cTn id="242" presetID="37" presetClass="exit" presetSubtype="0" fill="hold" grpId="1" nodeType="withEffect">
                                  <p:stCondLst>
                                    <p:cond delay="0"/>
                                  </p:stCondLst>
                                  <p:childTnLst>
                                    <p:animEffect transition="out" filter="fade">
                                      <p:cBhvr>
                                        <p:cTn id="243" dur="1000"/>
                                        <p:tgtEl>
                                          <p:spTgt spid="44"/>
                                        </p:tgtEl>
                                      </p:cBhvr>
                                    </p:animEffect>
                                    <p:anim calcmode="lin" valueType="num">
                                      <p:cBhvr>
                                        <p:cTn id="244" dur="1000"/>
                                        <p:tgtEl>
                                          <p:spTgt spid="44"/>
                                        </p:tgtEl>
                                        <p:attrNameLst>
                                          <p:attrName>ppt_x</p:attrName>
                                        </p:attrNameLst>
                                      </p:cBhvr>
                                      <p:tavLst>
                                        <p:tav tm="0">
                                          <p:val>
                                            <p:strVal val="ppt_x"/>
                                          </p:val>
                                        </p:tav>
                                        <p:tav tm="100000">
                                          <p:val>
                                            <p:strVal val="ppt_x"/>
                                          </p:val>
                                        </p:tav>
                                      </p:tavLst>
                                    </p:anim>
                                    <p:anim calcmode="lin" valueType="num">
                                      <p:cBhvr>
                                        <p:cTn id="245" dur="100" decel="100000"/>
                                        <p:tgtEl>
                                          <p:spTgt spid="44"/>
                                        </p:tgtEl>
                                        <p:attrNameLst>
                                          <p:attrName>ppt_y</p:attrName>
                                        </p:attrNameLst>
                                      </p:cBhvr>
                                      <p:tavLst>
                                        <p:tav tm="0">
                                          <p:val>
                                            <p:strVal val="ppt_y"/>
                                          </p:val>
                                        </p:tav>
                                        <p:tav tm="100000">
                                          <p:val>
                                            <p:strVal val="ppt_y-.03"/>
                                          </p:val>
                                        </p:tav>
                                      </p:tavLst>
                                    </p:anim>
                                    <p:anim calcmode="lin" valueType="num">
                                      <p:cBhvr>
                                        <p:cTn id="246" dur="900" accel="100000">
                                          <p:stCondLst>
                                            <p:cond delay="100"/>
                                          </p:stCondLst>
                                        </p:cTn>
                                        <p:tgtEl>
                                          <p:spTgt spid="44"/>
                                        </p:tgtEl>
                                        <p:attrNameLst>
                                          <p:attrName>ppt_y</p:attrName>
                                        </p:attrNameLst>
                                      </p:cBhvr>
                                      <p:tavLst>
                                        <p:tav tm="0">
                                          <p:val>
                                            <p:strVal val="ppt_y"/>
                                          </p:val>
                                        </p:tav>
                                        <p:tav tm="100000">
                                          <p:val>
                                            <p:strVal val="ppt_y+1"/>
                                          </p:val>
                                        </p:tav>
                                      </p:tavLst>
                                    </p:anim>
                                    <p:set>
                                      <p:cBhvr>
                                        <p:cTn id="247"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9" name="cashreg.wav"/>
                                        </p:tgtEl>
                                      </p:cMediaNode>
                                    </p:audio>
                                  </p:subTnLst>
                                </p:cTn>
                              </p:par>
                              <p:par>
                                <p:cTn id="248" presetID="37" presetClass="exit" presetSubtype="0" fill="hold" grpId="1" nodeType="withEffect">
                                  <p:stCondLst>
                                    <p:cond delay="0"/>
                                  </p:stCondLst>
                                  <p:childTnLst>
                                    <p:animEffect transition="out" filter="fade">
                                      <p:cBhvr>
                                        <p:cTn id="249" dur="1000"/>
                                        <p:tgtEl>
                                          <p:spTgt spid="40"/>
                                        </p:tgtEl>
                                      </p:cBhvr>
                                    </p:animEffect>
                                    <p:anim calcmode="lin" valueType="num">
                                      <p:cBhvr>
                                        <p:cTn id="250" dur="1000"/>
                                        <p:tgtEl>
                                          <p:spTgt spid="40"/>
                                        </p:tgtEl>
                                        <p:attrNameLst>
                                          <p:attrName>ppt_x</p:attrName>
                                        </p:attrNameLst>
                                      </p:cBhvr>
                                      <p:tavLst>
                                        <p:tav tm="0">
                                          <p:val>
                                            <p:strVal val="ppt_x"/>
                                          </p:val>
                                        </p:tav>
                                        <p:tav tm="100000">
                                          <p:val>
                                            <p:strVal val="ppt_x"/>
                                          </p:val>
                                        </p:tav>
                                      </p:tavLst>
                                    </p:anim>
                                    <p:anim calcmode="lin" valueType="num">
                                      <p:cBhvr>
                                        <p:cTn id="251" dur="100" decel="100000"/>
                                        <p:tgtEl>
                                          <p:spTgt spid="40"/>
                                        </p:tgtEl>
                                        <p:attrNameLst>
                                          <p:attrName>ppt_y</p:attrName>
                                        </p:attrNameLst>
                                      </p:cBhvr>
                                      <p:tavLst>
                                        <p:tav tm="0">
                                          <p:val>
                                            <p:strVal val="ppt_y"/>
                                          </p:val>
                                        </p:tav>
                                        <p:tav tm="100000">
                                          <p:val>
                                            <p:strVal val="ppt_y-.03"/>
                                          </p:val>
                                        </p:tav>
                                      </p:tavLst>
                                    </p:anim>
                                    <p:anim calcmode="lin" valueType="num">
                                      <p:cBhvr>
                                        <p:cTn id="252" dur="900" accel="100000">
                                          <p:stCondLst>
                                            <p:cond delay="100"/>
                                          </p:stCondLst>
                                        </p:cTn>
                                        <p:tgtEl>
                                          <p:spTgt spid="40"/>
                                        </p:tgtEl>
                                        <p:attrNameLst>
                                          <p:attrName>ppt_y</p:attrName>
                                        </p:attrNameLst>
                                      </p:cBhvr>
                                      <p:tavLst>
                                        <p:tav tm="0">
                                          <p:val>
                                            <p:strVal val="ppt_y"/>
                                          </p:val>
                                        </p:tav>
                                        <p:tav tm="100000">
                                          <p:val>
                                            <p:strVal val="ppt_y+1"/>
                                          </p:val>
                                        </p:tav>
                                      </p:tavLst>
                                    </p:anim>
                                    <p:set>
                                      <p:cBhvr>
                                        <p:cTn id="253"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9" name="cashreg.wav"/>
                                        </p:tgtEl>
                                      </p:cMediaNode>
                                    </p:audio>
                                  </p:subTnLst>
                                </p:cTn>
                              </p:par>
                              <p:par>
                                <p:cTn id="254" presetID="37" presetClass="exit" presetSubtype="0" fill="hold" grpId="1" nodeType="withEffect">
                                  <p:stCondLst>
                                    <p:cond delay="0"/>
                                  </p:stCondLst>
                                  <p:childTnLst>
                                    <p:animEffect transition="out" filter="fade">
                                      <p:cBhvr>
                                        <p:cTn id="255" dur="1000"/>
                                        <p:tgtEl>
                                          <p:spTgt spid="37"/>
                                        </p:tgtEl>
                                      </p:cBhvr>
                                    </p:animEffect>
                                    <p:anim calcmode="lin" valueType="num">
                                      <p:cBhvr>
                                        <p:cTn id="256" dur="1000"/>
                                        <p:tgtEl>
                                          <p:spTgt spid="37"/>
                                        </p:tgtEl>
                                        <p:attrNameLst>
                                          <p:attrName>ppt_x</p:attrName>
                                        </p:attrNameLst>
                                      </p:cBhvr>
                                      <p:tavLst>
                                        <p:tav tm="0">
                                          <p:val>
                                            <p:strVal val="ppt_x"/>
                                          </p:val>
                                        </p:tav>
                                        <p:tav tm="100000">
                                          <p:val>
                                            <p:strVal val="ppt_x"/>
                                          </p:val>
                                        </p:tav>
                                      </p:tavLst>
                                    </p:anim>
                                    <p:anim calcmode="lin" valueType="num">
                                      <p:cBhvr>
                                        <p:cTn id="257" dur="100" decel="100000"/>
                                        <p:tgtEl>
                                          <p:spTgt spid="37"/>
                                        </p:tgtEl>
                                        <p:attrNameLst>
                                          <p:attrName>ppt_y</p:attrName>
                                        </p:attrNameLst>
                                      </p:cBhvr>
                                      <p:tavLst>
                                        <p:tav tm="0">
                                          <p:val>
                                            <p:strVal val="ppt_y"/>
                                          </p:val>
                                        </p:tav>
                                        <p:tav tm="100000">
                                          <p:val>
                                            <p:strVal val="ppt_y-.03"/>
                                          </p:val>
                                        </p:tav>
                                      </p:tavLst>
                                    </p:anim>
                                    <p:anim calcmode="lin" valueType="num">
                                      <p:cBhvr>
                                        <p:cTn id="258" dur="900" accel="100000">
                                          <p:stCondLst>
                                            <p:cond delay="100"/>
                                          </p:stCondLst>
                                        </p:cTn>
                                        <p:tgtEl>
                                          <p:spTgt spid="37"/>
                                        </p:tgtEl>
                                        <p:attrNameLst>
                                          <p:attrName>ppt_y</p:attrName>
                                        </p:attrNameLst>
                                      </p:cBhvr>
                                      <p:tavLst>
                                        <p:tav tm="0">
                                          <p:val>
                                            <p:strVal val="ppt_y"/>
                                          </p:val>
                                        </p:tav>
                                        <p:tav tm="100000">
                                          <p:val>
                                            <p:strVal val="ppt_y+1"/>
                                          </p:val>
                                        </p:tav>
                                      </p:tavLst>
                                    </p:anim>
                                    <p:set>
                                      <p:cBhvr>
                                        <p:cTn id="259"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9" name="cashreg.wav"/>
                                        </p:tgtEl>
                                      </p:cMediaNode>
                                    </p:audio>
                                  </p:subTnLst>
                                </p:cTn>
                              </p:par>
                              <p:par>
                                <p:cTn id="260" presetID="37" presetClass="exit" presetSubtype="0" fill="hold" grpId="1" nodeType="withEffect">
                                  <p:stCondLst>
                                    <p:cond delay="0"/>
                                  </p:stCondLst>
                                  <p:childTnLst>
                                    <p:animEffect transition="out" filter="fade">
                                      <p:cBhvr>
                                        <p:cTn id="261" dur="1000"/>
                                        <p:tgtEl>
                                          <p:spTgt spid="45"/>
                                        </p:tgtEl>
                                      </p:cBhvr>
                                    </p:animEffect>
                                    <p:anim calcmode="lin" valueType="num">
                                      <p:cBhvr>
                                        <p:cTn id="262" dur="1000"/>
                                        <p:tgtEl>
                                          <p:spTgt spid="45"/>
                                        </p:tgtEl>
                                        <p:attrNameLst>
                                          <p:attrName>ppt_x</p:attrName>
                                        </p:attrNameLst>
                                      </p:cBhvr>
                                      <p:tavLst>
                                        <p:tav tm="0">
                                          <p:val>
                                            <p:strVal val="ppt_x"/>
                                          </p:val>
                                        </p:tav>
                                        <p:tav tm="100000">
                                          <p:val>
                                            <p:strVal val="ppt_x"/>
                                          </p:val>
                                        </p:tav>
                                      </p:tavLst>
                                    </p:anim>
                                    <p:anim calcmode="lin" valueType="num">
                                      <p:cBhvr>
                                        <p:cTn id="263" dur="100" decel="100000"/>
                                        <p:tgtEl>
                                          <p:spTgt spid="45"/>
                                        </p:tgtEl>
                                        <p:attrNameLst>
                                          <p:attrName>ppt_y</p:attrName>
                                        </p:attrNameLst>
                                      </p:cBhvr>
                                      <p:tavLst>
                                        <p:tav tm="0">
                                          <p:val>
                                            <p:strVal val="ppt_y"/>
                                          </p:val>
                                        </p:tav>
                                        <p:tav tm="100000">
                                          <p:val>
                                            <p:strVal val="ppt_y-.03"/>
                                          </p:val>
                                        </p:tav>
                                      </p:tavLst>
                                    </p:anim>
                                    <p:anim calcmode="lin" valueType="num">
                                      <p:cBhvr>
                                        <p:cTn id="264" dur="900" accel="100000">
                                          <p:stCondLst>
                                            <p:cond delay="100"/>
                                          </p:stCondLst>
                                        </p:cTn>
                                        <p:tgtEl>
                                          <p:spTgt spid="45"/>
                                        </p:tgtEl>
                                        <p:attrNameLst>
                                          <p:attrName>ppt_y</p:attrName>
                                        </p:attrNameLst>
                                      </p:cBhvr>
                                      <p:tavLst>
                                        <p:tav tm="0">
                                          <p:val>
                                            <p:strVal val="ppt_y"/>
                                          </p:val>
                                        </p:tav>
                                        <p:tav tm="100000">
                                          <p:val>
                                            <p:strVal val="ppt_y+1"/>
                                          </p:val>
                                        </p:tav>
                                      </p:tavLst>
                                    </p:anim>
                                    <p:set>
                                      <p:cBhvr>
                                        <p:cTn id="265"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9" name="cashreg.wav"/>
                                        </p:tgtEl>
                                      </p:cMediaNode>
                                    </p:audio>
                                  </p:subTnLst>
                                </p:cTn>
                              </p:par>
                              <p:par>
                                <p:cTn id="266" presetID="37" presetClass="exit" presetSubtype="0" fill="hold" grpId="1" nodeType="withEffect">
                                  <p:stCondLst>
                                    <p:cond delay="0"/>
                                  </p:stCondLst>
                                  <p:childTnLst>
                                    <p:animEffect transition="out" filter="fade">
                                      <p:cBhvr>
                                        <p:cTn id="267" dur="1000"/>
                                        <p:tgtEl>
                                          <p:spTgt spid="41"/>
                                        </p:tgtEl>
                                      </p:cBhvr>
                                    </p:animEffect>
                                    <p:anim calcmode="lin" valueType="num">
                                      <p:cBhvr>
                                        <p:cTn id="268" dur="1000"/>
                                        <p:tgtEl>
                                          <p:spTgt spid="41"/>
                                        </p:tgtEl>
                                        <p:attrNameLst>
                                          <p:attrName>ppt_x</p:attrName>
                                        </p:attrNameLst>
                                      </p:cBhvr>
                                      <p:tavLst>
                                        <p:tav tm="0">
                                          <p:val>
                                            <p:strVal val="ppt_x"/>
                                          </p:val>
                                        </p:tav>
                                        <p:tav tm="100000">
                                          <p:val>
                                            <p:strVal val="ppt_x"/>
                                          </p:val>
                                        </p:tav>
                                      </p:tavLst>
                                    </p:anim>
                                    <p:anim calcmode="lin" valueType="num">
                                      <p:cBhvr>
                                        <p:cTn id="269" dur="100" decel="100000"/>
                                        <p:tgtEl>
                                          <p:spTgt spid="41"/>
                                        </p:tgtEl>
                                        <p:attrNameLst>
                                          <p:attrName>ppt_y</p:attrName>
                                        </p:attrNameLst>
                                      </p:cBhvr>
                                      <p:tavLst>
                                        <p:tav tm="0">
                                          <p:val>
                                            <p:strVal val="ppt_y"/>
                                          </p:val>
                                        </p:tav>
                                        <p:tav tm="100000">
                                          <p:val>
                                            <p:strVal val="ppt_y-.03"/>
                                          </p:val>
                                        </p:tav>
                                      </p:tavLst>
                                    </p:anim>
                                    <p:anim calcmode="lin" valueType="num">
                                      <p:cBhvr>
                                        <p:cTn id="270" dur="900" accel="100000">
                                          <p:stCondLst>
                                            <p:cond delay="100"/>
                                          </p:stCondLst>
                                        </p:cTn>
                                        <p:tgtEl>
                                          <p:spTgt spid="41"/>
                                        </p:tgtEl>
                                        <p:attrNameLst>
                                          <p:attrName>ppt_y</p:attrName>
                                        </p:attrNameLst>
                                      </p:cBhvr>
                                      <p:tavLst>
                                        <p:tav tm="0">
                                          <p:val>
                                            <p:strVal val="ppt_y"/>
                                          </p:val>
                                        </p:tav>
                                        <p:tav tm="100000">
                                          <p:val>
                                            <p:strVal val="ppt_y+1"/>
                                          </p:val>
                                        </p:tav>
                                      </p:tavLst>
                                    </p:anim>
                                    <p:set>
                                      <p:cBhvr>
                                        <p:cTn id="271"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49546" y="162956"/>
            <a:ext cx="8582236" cy="1208644"/>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sz="3200" b="1" dirty="0">
                <a:solidFill>
                  <a:schemeClr val="bg1"/>
                </a:solidFill>
                <a:latin typeface="#9Slide03 Roboto Condensed" panose="02000000000000000000" pitchFamily="2" charset="0"/>
                <a:ea typeface="#9Slide03 Roboto Condensed" panose="02000000000000000000" pitchFamily="2" charset="0"/>
              </a:rPr>
              <a:t>Sơn nguyên đồ sộ nhất thế giới nằm ở châu Á là sơn nguyên nào?</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7</a:t>
                </a:r>
              </a:p>
            </p:txBody>
          </p:sp>
        </p:grpSp>
        <p:pic>
          <p:nvPicPr>
            <p:cNvPr id="10" name="Picture 147" descr="Picture2">
              <a:hlinkClick r:id="rId13" action="ppaction://hlinksldjump"/>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dirty="0">
                <a:solidFill>
                  <a:schemeClr val="bg1"/>
                </a:solidFill>
                <a:latin typeface="#9Slide03 Roboto Condensed" panose="02000000000000000000" pitchFamily="2" charset="0"/>
                <a:ea typeface="#9Slide03 Roboto Condensed" panose="02000000000000000000" pitchFamily="2" charset="0"/>
              </a:rPr>
              <a:t>Sơn nguyên Đê-can.</a:t>
            </a:r>
            <a:endParaRPr kumimoji="0" lang="en-US" sz="32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bg1"/>
                </a:solidFill>
                <a:latin typeface="#9Slide03 Roboto Condensed" panose="02000000000000000000" pitchFamily="2" charset="0"/>
                <a:ea typeface="#9Slide03 Roboto Condensed" panose="02000000000000000000" pitchFamily="2" charset="0"/>
              </a:rPr>
              <a:t>Sơn nguyên Trung Xi-bia.</a:t>
            </a: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bg1"/>
                </a:solidFill>
                <a:latin typeface="#9Slide03 Roboto Condensed" panose="02000000000000000000" pitchFamily="2" charset="0"/>
                <a:ea typeface="#9Slide03 Roboto Condensed" panose="02000000000000000000" pitchFamily="2" charset="0"/>
              </a:rPr>
              <a:t>Sơn nguyên Tây Tạng.</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r>
              <a:rPr lang="vi-VN" sz="3200" dirty="0">
                <a:solidFill>
                  <a:schemeClr val="bg1"/>
                </a:solidFill>
                <a:latin typeface="#9Slide03 Roboto Condensed" panose="02000000000000000000" pitchFamily="2" charset="0"/>
                <a:ea typeface="#9Slide03 Roboto Condensed" panose="02000000000000000000" pitchFamily="2" charset="0"/>
              </a:rPr>
              <a:t>Sơn nguyên Iran.</a:t>
            </a:r>
            <a:endParaRPr kumimoji="0" lang="vi-VN" sz="3200" b="0"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Đồ họa 45" descr="Cuốn sách đang mở">
            <a:hlinkClick r:id="rId13"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08166" y="1480157"/>
            <a:ext cx="1202780" cy="1202780"/>
          </a:xfrm>
          <a:prstGeom prst="rect">
            <a:avLst/>
          </a:prstGeom>
        </p:spPr>
      </p:pic>
      <p:grpSp>
        <p:nvGrpSpPr>
          <p:cNvPr id="47" name="Group 46"/>
          <p:cNvGrpSpPr/>
          <p:nvPr/>
        </p:nvGrpSpPr>
        <p:grpSpPr>
          <a:xfrm>
            <a:off x="335008" y="4874105"/>
            <a:ext cx="751613" cy="907162"/>
            <a:chOff x="-375807" y="2991330"/>
            <a:chExt cx="751613" cy="907162"/>
          </a:xfrm>
        </p:grpSpPr>
        <p:sp>
          <p:nvSpPr>
            <p:cNvPr id="48" name="Isosceles Triangle 47"/>
            <p:cNvSpPr/>
            <p:nvPr/>
          </p:nvSpPr>
          <p:spPr>
            <a:xfrm rot="5400000">
              <a:off x="-453581" y="3069104"/>
              <a:ext cx="907162" cy="751613"/>
            </a:xfrm>
            <a:prstGeom prst="triangl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49" name="TextBox 48"/>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C</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1612629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par>
                    <p:cTn id="71" fill="hold">
                      <p:stCondLst>
                        <p:cond delay="indefinite"/>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1000"/>
                                        <p:tgtEl>
                                          <p:spTgt spid="47"/>
                                        </p:tgtEl>
                                      </p:cBhvr>
                                    </p:animEffect>
                                    <p:anim calcmode="lin" valueType="num">
                                      <p:cBhvr>
                                        <p:cTn id="76" dur="1000" fill="hold"/>
                                        <p:tgtEl>
                                          <p:spTgt spid="47"/>
                                        </p:tgtEl>
                                        <p:attrNameLst>
                                          <p:attrName>ppt_x</p:attrName>
                                        </p:attrNameLst>
                                      </p:cBhvr>
                                      <p:tavLst>
                                        <p:tav tm="0">
                                          <p:val>
                                            <p:strVal val="#ppt_x"/>
                                          </p:val>
                                        </p:tav>
                                        <p:tav tm="100000">
                                          <p:val>
                                            <p:strVal val="#ppt_x"/>
                                          </p:val>
                                        </p:tav>
                                      </p:tavLst>
                                    </p:anim>
                                    <p:anim calcmode="lin" valueType="num">
                                      <p:cBhvr>
                                        <p:cTn id="77" dur="900" decel="100000" fill="hold"/>
                                        <p:tgtEl>
                                          <p:spTgt spid="47"/>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9" fill="hold" display="0">
                  <p:stCondLst>
                    <p:cond delay="indefinite"/>
                  </p:stCondLst>
                  <p:endCondLst>
                    <p:cond evt="onStopAudio" delay="0">
                      <p:tgtEl>
                        <p:sldTgt/>
                      </p:tgtEl>
                    </p:cond>
                  </p:endCondLst>
                </p:cTn>
                <p:tgtEl>
                  <p:spTgt spid="16"/>
                </p:tgtEl>
              </p:cMediaNode>
            </p:audio>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16735" fill="hold"/>
                                        <p:tgtEl>
                                          <p:spTgt spid="18"/>
                                        </p:tgtEl>
                                      </p:cBhvr>
                                    </p:cmd>
                                  </p:childTnLst>
                                </p:cTn>
                              </p:par>
                              <p:par>
                                <p:cTn id="85" presetID="1" presetClass="entr" presetSubtype="0" fill="hold" grpId="1"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xit" presetSubtype="0" fill="hold" grpId="0" nodeType="withEffect">
                                  <p:stCondLst>
                                    <p:cond delay="1000"/>
                                  </p:stCondLst>
                                  <p:childTnLst>
                                    <p:set>
                                      <p:cBhvr>
                                        <p:cTn id="88" dur="1" fill="hold">
                                          <p:stCondLst>
                                            <p:cond delay="0"/>
                                          </p:stCondLst>
                                        </p:cTn>
                                        <p:tgtEl>
                                          <p:spTgt spid="34"/>
                                        </p:tgtEl>
                                        <p:attrNameLst>
                                          <p:attrName>style.visibility</p:attrName>
                                        </p:attrNameLst>
                                      </p:cBhvr>
                                      <p:to>
                                        <p:strVal val="hidden"/>
                                      </p:to>
                                    </p:set>
                                  </p:childTnLst>
                                </p:cTn>
                              </p:par>
                              <p:par>
                                <p:cTn id="89" presetID="21" presetClass="entr" presetSubtype="1" fill="hold" grpId="16"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heel(1)">
                                      <p:cBhvr>
                                        <p:cTn id="91" dur="1000"/>
                                        <p:tgtEl>
                                          <p:spTgt spid="35"/>
                                        </p:tgtEl>
                                      </p:cBhvr>
                                    </p:animEffect>
                                  </p:childTnLst>
                                </p:cTn>
                              </p:par>
                              <p:par>
                                <p:cTn id="92" presetID="1" presetClass="entr" presetSubtype="0" fill="hold" grpId="1" nodeType="withEffect">
                                  <p:stCondLst>
                                    <p:cond delay="1000"/>
                                  </p:stCondLst>
                                  <p:childTnLst>
                                    <p:set>
                                      <p:cBhvr>
                                        <p:cTn id="93" dur="1" fill="hold">
                                          <p:stCondLst>
                                            <p:cond delay="0"/>
                                          </p:stCondLst>
                                        </p:cTn>
                                        <p:tgtEl>
                                          <p:spTgt spid="33"/>
                                        </p:tgtEl>
                                        <p:attrNameLst>
                                          <p:attrName>style.visibility</p:attrName>
                                        </p:attrNameLst>
                                      </p:cBhvr>
                                      <p:to>
                                        <p:strVal val="visible"/>
                                      </p:to>
                                    </p:set>
                                  </p:childTnLst>
                                </p:cTn>
                              </p:par>
                              <p:par>
                                <p:cTn id="94" presetID="1" presetClass="exit" presetSubtype="0" fill="hold" grpId="0" nodeType="withEffect">
                                  <p:stCondLst>
                                    <p:cond delay="2000"/>
                                  </p:stCondLst>
                                  <p:childTnLst>
                                    <p:set>
                                      <p:cBhvr>
                                        <p:cTn id="95" dur="1" fill="hold">
                                          <p:stCondLst>
                                            <p:cond delay="0"/>
                                          </p:stCondLst>
                                        </p:cTn>
                                        <p:tgtEl>
                                          <p:spTgt spid="33"/>
                                        </p:tgtEl>
                                        <p:attrNameLst>
                                          <p:attrName>style.visibility</p:attrName>
                                        </p:attrNameLst>
                                      </p:cBhvr>
                                      <p:to>
                                        <p:strVal val="hidden"/>
                                      </p:to>
                                    </p:set>
                                  </p:childTnLst>
                                </p:cTn>
                              </p:par>
                              <p:par>
                                <p:cTn id="96" presetID="21" presetClass="entr" presetSubtype="1" fill="hold" grpId="1" nodeType="withEffect">
                                  <p:stCondLst>
                                    <p:cond delay="1000"/>
                                  </p:stCondLst>
                                  <p:childTnLst>
                                    <p:set>
                                      <p:cBhvr>
                                        <p:cTn id="97" dur="1" fill="hold">
                                          <p:stCondLst>
                                            <p:cond delay="0"/>
                                          </p:stCondLst>
                                        </p:cTn>
                                        <p:tgtEl>
                                          <p:spTgt spid="35"/>
                                        </p:tgtEl>
                                        <p:attrNameLst>
                                          <p:attrName>style.visibility</p:attrName>
                                        </p:attrNameLst>
                                      </p:cBhvr>
                                      <p:to>
                                        <p:strVal val="visible"/>
                                      </p:to>
                                    </p:set>
                                    <p:animEffect transition="in" filter="wheel(1)">
                                      <p:cBhvr>
                                        <p:cTn id="98" dur="10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9" name="coin.wav"/>
                                        </p:tgtEl>
                                      </p:cMediaNode>
                                    </p:audio>
                                  </p:subTnLst>
                                </p:cTn>
                              </p:par>
                              <p:par>
                                <p:cTn id="99" presetID="1" presetClass="entr" presetSubtype="0" fill="hold" grpId="1" nodeType="withEffect">
                                  <p:stCondLst>
                                    <p:cond delay="200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xit" presetSubtype="0" fill="hold" grpId="0" nodeType="withEffect">
                                  <p:stCondLst>
                                    <p:cond delay="3000"/>
                                  </p:stCondLst>
                                  <p:childTnLst>
                                    <p:set>
                                      <p:cBhvr>
                                        <p:cTn id="102" dur="1" fill="hold">
                                          <p:stCondLst>
                                            <p:cond delay="0"/>
                                          </p:stCondLst>
                                        </p:cTn>
                                        <p:tgtEl>
                                          <p:spTgt spid="32"/>
                                        </p:tgtEl>
                                        <p:attrNameLst>
                                          <p:attrName>style.visibility</p:attrName>
                                        </p:attrNameLst>
                                      </p:cBhvr>
                                      <p:to>
                                        <p:strVal val="hidden"/>
                                      </p:to>
                                    </p:set>
                                  </p:childTnLst>
                                </p:cTn>
                              </p:par>
                              <p:par>
                                <p:cTn id="103" presetID="21" presetClass="entr" presetSubtype="1" fill="hold" grpId="3" nodeType="withEffect">
                                  <p:stCondLst>
                                    <p:cond delay="2000"/>
                                  </p:stCondLst>
                                  <p:childTnLst>
                                    <p:set>
                                      <p:cBhvr>
                                        <p:cTn id="104" dur="1" fill="hold">
                                          <p:stCondLst>
                                            <p:cond delay="0"/>
                                          </p:stCondLst>
                                        </p:cTn>
                                        <p:tgtEl>
                                          <p:spTgt spid="35"/>
                                        </p:tgtEl>
                                        <p:attrNameLst>
                                          <p:attrName>style.visibility</p:attrName>
                                        </p:attrNameLst>
                                      </p:cBhvr>
                                      <p:to>
                                        <p:strVal val="visible"/>
                                      </p:to>
                                    </p:set>
                                    <p:animEffect transition="in" filter="wheel(1)">
                                      <p:cBhvr>
                                        <p:cTn id="105" dur="1000"/>
                                        <p:tgtEl>
                                          <p:spTgt spid="35"/>
                                        </p:tgtEl>
                                      </p:cBhvr>
                                    </p:animEffect>
                                  </p:childTnLst>
                                  <p:subTnLst>
                                    <p:audio>
                                      <p:cMediaNode>
                                        <p:cTn display="0" masterRel="sameClick">
                                          <p:stCondLst>
                                            <p:cond evt="begin" delay="0">
                                              <p:tn val="103"/>
                                            </p:cond>
                                          </p:stCondLst>
                                          <p:endCondLst>
                                            <p:cond evt="onStopAudio" delay="0">
                                              <p:tgtEl>
                                                <p:sldTgt/>
                                              </p:tgtEl>
                                            </p:cond>
                                          </p:endCondLst>
                                        </p:cTn>
                                        <p:tgtEl>
                                          <p:sndTgt r:embed="rId9" name="coin.wav"/>
                                        </p:tgtEl>
                                      </p:cMediaNode>
                                    </p:audio>
                                  </p:subTnLst>
                                </p:cTn>
                              </p:par>
                              <p:par>
                                <p:cTn id="106" presetID="1" presetClass="entr" presetSubtype="0" fill="hold" grpId="1" nodeType="withEffect">
                                  <p:stCondLst>
                                    <p:cond delay="300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grpId="0" nodeType="withEffect">
                                  <p:stCondLst>
                                    <p:cond delay="4000"/>
                                  </p:stCondLst>
                                  <p:childTnLst>
                                    <p:set>
                                      <p:cBhvr>
                                        <p:cTn id="109" dur="1" fill="hold">
                                          <p:stCondLst>
                                            <p:cond delay="0"/>
                                          </p:stCondLst>
                                        </p:cTn>
                                        <p:tgtEl>
                                          <p:spTgt spid="31"/>
                                        </p:tgtEl>
                                        <p:attrNameLst>
                                          <p:attrName>style.visibility</p:attrName>
                                        </p:attrNameLst>
                                      </p:cBhvr>
                                      <p:to>
                                        <p:strVal val="hidden"/>
                                      </p:to>
                                    </p:set>
                                  </p:childTnLst>
                                </p:cTn>
                              </p:par>
                              <p:par>
                                <p:cTn id="110" presetID="21" presetClass="entr" presetSubtype="1" fill="hold" grpId="4" nodeType="withEffect">
                                  <p:stCondLst>
                                    <p:cond delay="300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1000"/>
                                        <p:tgtEl>
                                          <p:spTgt spid="35"/>
                                        </p:tgtEl>
                                      </p:cBhvr>
                                    </p:animEffect>
                                  </p:childTnLst>
                                  <p:subTnLst>
                                    <p:audio>
                                      <p:cMediaNode>
                                        <p:cTn display="0" masterRel="sameClick">
                                          <p:stCondLst>
                                            <p:cond evt="begin" delay="0">
                                              <p:tn val="110"/>
                                            </p:cond>
                                          </p:stCondLst>
                                          <p:endCondLst>
                                            <p:cond evt="onStopAudio" delay="0">
                                              <p:tgtEl>
                                                <p:sldTgt/>
                                              </p:tgtEl>
                                            </p:cond>
                                          </p:endCondLst>
                                        </p:cTn>
                                        <p:tgtEl>
                                          <p:sndTgt r:embed="rId9" name="coin.wav"/>
                                        </p:tgtEl>
                                      </p:cMediaNode>
                                    </p:audio>
                                  </p:subTnLst>
                                </p:cTn>
                              </p:par>
                              <p:par>
                                <p:cTn id="113" presetID="1" presetClass="entr" presetSubtype="0" fill="hold" grpId="1" nodeType="withEffect">
                                  <p:stCondLst>
                                    <p:cond delay="4000"/>
                                  </p:stCondLst>
                                  <p:childTnLst>
                                    <p:set>
                                      <p:cBhvr>
                                        <p:cTn id="114" dur="1" fill="hold">
                                          <p:stCondLst>
                                            <p:cond delay="0"/>
                                          </p:stCondLst>
                                        </p:cTn>
                                        <p:tgtEl>
                                          <p:spTgt spid="30"/>
                                        </p:tgtEl>
                                        <p:attrNameLst>
                                          <p:attrName>style.visibility</p:attrName>
                                        </p:attrNameLst>
                                      </p:cBhvr>
                                      <p:to>
                                        <p:strVal val="visible"/>
                                      </p:to>
                                    </p:set>
                                  </p:childTnLst>
                                </p:cTn>
                              </p:par>
                              <p:par>
                                <p:cTn id="115" presetID="1" presetClass="exit" presetSubtype="0" fill="hold" grpId="0" nodeType="withEffect">
                                  <p:stCondLst>
                                    <p:cond delay="5000"/>
                                  </p:stCondLst>
                                  <p:childTnLst>
                                    <p:set>
                                      <p:cBhvr>
                                        <p:cTn id="116" dur="1" fill="hold">
                                          <p:stCondLst>
                                            <p:cond delay="0"/>
                                          </p:stCondLst>
                                        </p:cTn>
                                        <p:tgtEl>
                                          <p:spTgt spid="30"/>
                                        </p:tgtEl>
                                        <p:attrNameLst>
                                          <p:attrName>style.visibility</p:attrName>
                                        </p:attrNameLst>
                                      </p:cBhvr>
                                      <p:to>
                                        <p:strVal val="hidden"/>
                                      </p:to>
                                    </p:set>
                                  </p:childTnLst>
                                </p:cTn>
                              </p:par>
                              <p:par>
                                <p:cTn id="117" presetID="21" presetClass="entr" presetSubtype="1" fill="hold" grpId="5" nodeType="withEffect">
                                  <p:stCondLst>
                                    <p:cond delay="4000"/>
                                  </p:stCondLst>
                                  <p:childTnLst>
                                    <p:set>
                                      <p:cBhvr>
                                        <p:cTn id="118" dur="1" fill="hold">
                                          <p:stCondLst>
                                            <p:cond delay="0"/>
                                          </p:stCondLst>
                                        </p:cTn>
                                        <p:tgtEl>
                                          <p:spTgt spid="35"/>
                                        </p:tgtEl>
                                        <p:attrNameLst>
                                          <p:attrName>style.visibility</p:attrName>
                                        </p:attrNameLst>
                                      </p:cBhvr>
                                      <p:to>
                                        <p:strVal val="visible"/>
                                      </p:to>
                                    </p:set>
                                    <p:animEffect transition="in" filter="wheel(1)">
                                      <p:cBhvr>
                                        <p:cTn id="119" dur="1000"/>
                                        <p:tgtEl>
                                          <p:spTgt spid="35"/>
                                        </p:tgtEl>
                                      </p:cBhvr>
                                    </p:animEffect>
                                  </p:childTnLst>
                                  <p:subTnLst>
                                    <p:audio>
                                      <p:cMediaNode>
                                        <p:cTn display="0" masterRel="sameClick">
                                          <p:stCondLst>
                                            <p:cond evt="begin" delay="0">
                                              <p:tn val="117"/>
                                            </p:cond>
                                          </p:stCondLst>
                                          <p:endCondLst>
                                            <p:cond evt="onStopAudio" delay="0">
                                              <p:tgtEl>
                                                <p:sldTgt/>
                                              </p:tgtEl>
                                            </p:cond>
                                          </p:endCondLst>
                                        </p:cTn>
                                        <p:tgtEl>
                                          <p:sndTgt r:embed="rId9" name="coin.wav"/>
                                        </p:tgtEl>
                                      </p:cMediaNode>
                                    </p:audio>
                                  </p:subTnLst>
                                </p:cTn>
                              </p:par>
                              <p:par>
                                <p:cTn id="120" presetID="1" presetClass="entr" presetSubtype="0" fill="hold" grpId="1" nodeType="withEffect">
                                  <p:stCondLst>
                                    <p:cond delay="5000"/>
                                  </p:stCondLst>
                                  <p:childTnLst>
                                    <p:set>
                                      <p:cBhvr>
                                        <p:cTn id="121" dur="1" fill="hold">
                                          <p:stCondLst>
                                            <p:cond delay="0"/>
                                          </p:stCondLst>
                                        </p:cTn>
                                        <p:tgtEl>
                                          <p:spTgt spid="29"/>
                                        </p:tgtEl>
                                        <p:attrNameLst>
                                          <p:attrName>style.visibility</p:attrName>
                                        </p:attrNameLst>
                                      </p:cBhvr>
                                      <p:to>
                                        <p:strVal val="visible"/>
                                      </p:to>
                                    </p:set>
                                  </p:childTnLst>
                                </p:cTn>
                              </p:par>
                              <p:par>
                                <p:cTn id="122" presetID="1" presetClass="exit" presetSubtype="0" fill="hold" grpId="0" nodeType="withEffect">
                                  <p:stCondLst>
                                    <p:cond delay="6000"/>
                                  </p:stCondLst>
                                  <p:childTnLst>
                                    <p:set>
                                      <p:cBhvr>
                                        <p:cTn id="123" dur="1" fill="hold">
                                          <p:stCondLst>
                                            <p:cond delay="0"/>
                                          </p:stCondLst>
                                        </p:cTn>
                                        <p:tgtEl>
                                          <p:spTgt spid="29"/>
                                        </p:tgtEl>
                                        <p:attrNameLst>
                                          <p:attrName>style.visibility</p:attrName>
                                        </p:attrNameLst>
                                      </p:cBhvr>
                                      <p:to>
                                        <p:strVal val="hidden"/>
                                      </p:to>
                                    </p:set>
                                  </p:childTnLst>
                                </p:cTn>
                              </p:par>
                              <p:par>
                                <p:cTn id="124" presetID="21" presetClass="entr" presetSubtype="1" fill="hold" grpId="6" nodeType="withEffect">
                                  <p:stCondLst>
                                    <p:cond delay="5000"/>
                                  </p:stCondLst>
                                  <p:childTnLst>
                                    <p:set>
                                      <p:cBhvr>
                                        <p:cTn id="125" dur="1" fill="hold">
                                          <p:stCondLst>
                                            <p:cond delay="0"/>
                                          </p:stCondLst>
                                        </p:cTn>
                                        <p:tgtEl>
                                          <p:spTgt spid="35"/>
                                        </p:tgtEl>
                                        <p:attrNameLst>
                                          <p:attrName>style.visibility</p:attrName>
                                        </p:attrNameLst>
                                      </p:cBhvr>
                                      <p:to>
                                        <p:strVal val="visible"/>
                                      </p:to>
                                    </p:set>
                                    <p:animEffect transition="in" filter="wheel(1)">
                                      <p:cBhvr>
                                        <p:cTn id="126" dur="1000"/>
                                        <p:tgtEl>
                                          <p:spTgt spid="35"/>
                                        </p:tgtEl>
                                      </p:cBhvr>
                                    </p:animEffect>
                                  </p:childTnLst>
                                  <p:subTnLst>
                                    <p:audio>
                                      <p:cMediaNode>
                                        <p:cTn display="0" masterRel="sameClick">
                                          <p:stCondLst>
                                            <p:cond evt="begin" delay="0">
                                              <p:tn val="124"/>
                                            </p:cond>
                                          </p:stCondLst>
                                          <p:endCondLst>
                                            <p:cond evt="onStopAudio" delay="0">
                                              <p:tgtEl>
                                                <p:sldTgt/>
                                              </p:tgtEl>
                                            </p:cond>
                                          </p:endCondLst>
                                        </p:cTn>
                                        <p:tgtEl>
                                          <p:sndTgt r:embed="rId9" name="coin.wav"/>
                                        </p:tgtEl>
                                      </p:cMediaNode>
                                    </p:audio>
                                  </p:subTnLst>
                                </p:cTn>
                              </p:par>
                              <p:par>
                                <p:cTn id="127" presetID="1" presetClass="entr" presetSubtype="0" fill="hold" grpId="1" nodeType="withEffect">
                                  <p:stCondLst>
                                    <p:cond delay="6000"/>
                                  </p:stCondLst>
                                  <p:childTnLst>
                                    <p:set>
                                      <p:cBhvr>
                                        <p:cTn id="128" dur="1" fill="hold">
                                          <p:stCondLst>
                                            <p:cond delay="0"/>
                                          </p:stCondLst>
                                        </p:cTn>
                                        <p:tgtEl>
                                          <p:spTgt spid="28"/>
                                        </p:tgtEl>
                                        <p:attrNameLst>
                                          <p:attrName>style.visibility</p:attrName>
                                        </p:attrNameLst>
                                      </p:cBhvr>
                                      <p:to>
                                        <p:strVal val="visible"/>
                                      </p:to>
                                    </p:set>
                                  </p:childTnLst>
                                </p:cTn>
                              </p:par>
                              <p:par>
                                <p:cTn id="129" presetID="1" presetClass="exit" presetSubtype="0" fill="hold" grpId="0" nodeType="withEffect">
                                  <p:stCondLst>
                                    <p:cond delay="7000"/>
                                  </p:stCondLst>
                                  <p:childTnLst>
                                    <p:set>
                                      <p:cBhvr>
                                        <p:cTn id="130" dur="1" fill="hold">
                                          <p:stCondLst>
                                            <p:cond delay="0"/>
                                          </p:stCondLst>
                                        </p:cTn>
                                        <p:tgtEl>
                                          <p:spTgt spid="28"/>
                                        </p:tgtEl>
                                        <p:attrNameLst>
                                          <p:attrName>style.visibility</p:attrName>
                                        </p:attrNameLst>
                                      </p:cBhvr>
                                      <p:to>
                                        <p:strVal val="hidden"/>
                                      </p:to>
                                    </p:set>
                                  </p:childTnLst>
                                </p:cTn>
                              </p:par>
                              <p:par>
                                <p:cTn id="131" presetID="21" presetClass="entr" presetSubtype="1" fill="hold" grpId="7" nodeType="withEffect">
                                  <p:stCondLst>
                                    <p:cond delay="6000"/>
                                  </p:stCondLst>
                                  <p:childTnLst>
                                    <p:set>
                                      <p:cBhvr>
                                        <p:cTn id="132" dur="1" fill="hold">
                                          <p:stCondLst>
                                            <p:cond delay="0"/>
                                          </p:stCondLst>
                                        </p:cTn>
                                        <p:tgtEl>
                                          <p:spTgt spid="35"/>
                                        </p:tgtEl>
                                        <p:attrNameLst>
                                          <p:attrName>style.visibility</p:attrName>
                                        </p:attrNameLst>
                                      </p:cBhvr>
                                      <p:to>
                                        <p:strVal val="visible"/>
                                      </p:to>
                                    </p:set>
                                    <p:animEffect transition="in" filter="wheel(1)">
                                      <p:cBhvr>
                                        <p:cTn id="133" dur="1000"/>
                                        <p:tgtEl>
                                          <p:spTgt spid="35"/>
                                        </p:tgtEl>
                                      </p:cBhvr>
                                    </p:animEffect>
                                  </p:childTnLst>
                                  <p:subTnLst>
                                    <p:audio>
                                      <p:cMediaNode>
                                        <p:cTn display="0" masterRel="sameClick">
                                          <p:stCondLst>
                                            <p:cond evt="begin" delay="0">
                                              <p:tn val="131"/>
                                            </p:cond>
                                          </p:stCondLst>
                                          <p:endCondLst>
                                            <p:cond evt="onStopAudio" delay="0">
                                              <p:tgtEl>
                                                <p:sldTgt/>
                                              </p:tgtEl>
                                            </p:cond>
                                          </p:endCondLst>
                                        </p:cTn>
                                        <p:tgtEl>
                                          <p:sndTgt r:embed="rId9" name="coin.wav"/>
                                        </p:tgtEl>
                                      </p:cMediaNode>
                                    </p:audio>
                                  </p:subTnLst>
                                </p:cTn>
                              </p:par>
                              <p:par>
                                <p:cTn id="134" presetID="1" presetClass="entr" presetSubtype="0" fill="hold" grpId="1" nodeType="withEffect">
                                  <p:stCondLst>
                                    <p:cond delay="700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xit" presetSubtype="0" fill="hold" grpId="0" nodeType="withEffect">
                                  <p:stCondLst>
                                    <p:cond delay="8000"/>
                                  </p:stCondLst>
                                  <p:childTnLst>
                                    <p:set>
                                      <p:cBhvr>
                                        <p:cTn id="137" dur="1" fill="hold">
                                          <p:stCondLst>
                                            <p:cond delay="0"/>
                                          </p:stCondLst>
                                        </p:cTn>
                                        <p:tgtEl>
                                          <p:spTgt spid="27"/>
                                        </p:tgtEl>
                                        <p:attrNameLst>
                                          <p:attrName>style.visibility</p:attrName>
                                        </p:attrNameLst>
                                      </p:cBhvr>
                                      <p:to>
                                        <p:strVal val="hidden"/>
                                      </p:to>
                                    </p:set>
                                  </p:childTnLst>
                                </p:cTn>
                              </p:par>
                              <p:par>
                                <p:cTn id="138" presetID="21" presetClass="entr" presetSubtype="1" fill="hold" grpId="8" nodeType="withEffect">
                                  <p:stCondLst>
                                    <p:cond delay="7000"/>
                                  </p:stCondLst>
                                  <p:childTnLst>
                                    <p:set>
                                      <p:cBhvr>
                                        <p:cTn id="139" dur="1" fill="hold">
                                          <p:stCondLst>
                                            <p:cond delay="0"/>
                                          </p:stCondLst>
                                        </p:cTn>
                                        <p:tgtEl>
                                          <p:spTgt spid="35"/>
                                        </p:tgtEl>
                                        <p:attrNameLst>
                                          <p:attrName>style.visibility</p:attrName>
                                        </p:attrNameLst>
                                      </p:cBhvr>
                                      <p:to>
                                        <p:strVal val="visible"/>
                                      </p:to>
                                    </p:set>
                                    <p:animEffect transition="in" filter="wheel(1)">
                                      <p:cBhvr>
                                        <p:cTn id="140" dur="1000"/>
                                        <p:tgtEl>
                                          <p:spTgt spid="35"/>
                                        </p:tgtEl>
                                      </p:cBhvr>
                                    </p:animEffect>
                                  </p:childTnLst>
                                  <p:subTnLst>
                                    <p:audio>
                                      <p:cMediaNode>
                                        <p:cTn display="0" masterRel="sameClick">
                                          <p:stCondLst>
                                            <p:cond evt="begin" delay="0">
                                              <p:tn val="138"/>
                                            </p:cond>
                                          </p:stCondLst>
                                          <p:endCondLst>
                                            <p:cond evt="onStopAudio" delay="0">
                                              <p:tgtEl>
                                                <p:sldTgt/>
                                              </p:tgtEl>
                                            </p:cond>
                                          </p:endCondLst>
                                        </p:cTn>
                                        <p:tgtEl>
                                          <p:sndTgt r:embed="rId9" name="coin.wav"/>
                                        </p:tgtEl>
                                      </p:cMediaNode>
                                    </p:audio>
                                  </p:subTnLst>
                                </p:cTn>
                              </p:par>
                              <p:par>
                                <p:cTn id="141" presetID="1" presetClass="entr" presetSubtype="0" fill="hold" grpId="1" nodeType="withEffect">
                                  <p:stCondLst>
                                    <p:cond delay="800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xit" presetSubtype="0" fill="hold" grpId="0" nodeType="withEffect">
                                  <p:stCondLst>
                                    <p:cond delay="9000"/>
                                  </p:stCondLst>
                                  <p:childTnLst>
                                    <p:set>
                                      <p:cBhvr>
                                        <p:cTn id="144" dur="1" fill="hold">
                                          <p:stCondLst>
                                            <p:cond delay="0"/>
                                          </p:stCondLst>
                                        </p:cTn>
                                        <p:tgtEl>
                                          <p:spTgt spid="26"/>
                                        </p:tgtEl>
                                        <p:attrNameLst>
                                          <p:attrName>style.visibility</p:attrName>
                                        </p:attrNameLst>
                                      </p:cBhvr>
                                      <p:to>
                                        <p:strVal val="hidden"/>
                                      </p:to>
                                    </p:set>
                                  </p:childTnLst>
                                </p:cTn>
                              </p:par>
                              <p:par>
                                <p:cTn id="145" presetID="21" presetClass="entr" presetSubtype="1" fill="hold" grpId="2" nodeType="withEffect">
                                  <p:stCondLst>
                                    <p:cond delay="8000"/>
                                  </p:stCondLst>
                                  <p:childTnLst>
                                    <p:set>
                                      <p:cBhvr>
                                        <p:cTn id="146" dur="1" fill="hold">
                                          <p:stCondLst>
                                            <p:cond delay="0"/>
                                          </p:stCondLst>
                                        </p:cTn>
                                        <p:tgtEl>
                                          <p:spTgt spid="35"/>
                                        </p:tgtEl>
                                        <p:attrNameLst>
                                          <p:attrName>style.visibility</p:attrName>
                                        </p:attrNameLst>
                                      </p:cBhvr>
                                      <p:to>
                                        <p:strVal val="visible"/>
                                      </p:to>
                                    </p:set>
                                    <p:animEffect transition="in" filter="wheel(1)">
                                      <p:cBhvr>
                                        <p:cTn id="147" dur="1000"/>
                                        <p:tgtEl>
                                          <p:spTgt spid="35"/>
                                        </p:tgtEl>
                                      </p:cBhvr>
                                    </p:animEffect>
                                  </p:childTnLst>
                                  <p:subTnLst>
                                    <p:audio>
                                      <p:cMediaNode>
                                        <p:cTn display="0" masterRel="sameClick">
                                          <p:stCondLst>
                                            <p:cond evt="begin" delay="0">
                                              <p:tn val="145"/>
                                            </p:cond>
                                          </p:stCondLst>
                                          <p:endCondLst>
                                            <p:cond evt="onStopAudio" delay="0">
                                              <p:tgtEl>
                                                <p:sldTgt/>
                                              </p:tgtEl>
                                            </p:cond>
                                          </p:endCondLst>
                                        </p:cTn>
                                        <p:tgtEl>
                                          <p:sndTgt r:embed="rId9" name="coin.wav"/>
                                        </p:tgtEl>
                                      </p:cMediaNode>
                                    </p:audio>
                                  </p:subTnLst>
                                </p:cTn>
                              </p:par>
                              <p:par>
                                <p:cTn id="148" presetID="1" presetClass="entr" presetSubtype="0" fill="hold" grpId="1" nodeType="withEffect">
                                  <p:stCondLst>
                                    <p:cond delay="9000"/>
                                  </p:stCondLst>
                                  <p:childTnLst>
                                    <p:set>
                                      <p:cBhvr>
                                        <p:cTn id="149" dur="1" fill="hold">
                                          <p:stCondLst>
                                            <p:cond delay="0"/>
                                          </p:stCondLst>
                                        </p:cTn>
                                        <p:tgtEl>
                                          <p:spTgt spid="25"/>
                                        </p:tgtEl>
                                        <p:attrNameLst>
                                          <p:attrName>style.visibility</p:attrName>
                                        </p:attrNameLst>
                                      </p:cBhvr>
                                      <p:to>
                                        <p:strVal val="visible"/>
                                      </p:to>
                                    </p:set>
                                  </p:childTnLst>
                                </p:cTn>
                              </p:par>
                              <p:par>
                                <p:cTn id="150" presetID="1" presetClass="exit" presetSubtype="0" fill="hold" grpId="0" nodeType="withEffect">
                                  <p:stCondLst>
                                    <p:cond delay="10000"/>
                                  </p:stCondLst>
                                  <p:childTnLst>
                                    <p:set>
                                      <p:cBhvr>
                                        <p:cTn id="151" dur="1" fill="hold">
                                          <p:stCondLst>
                                            <p:cond delay="0"/>
                                          </p:stCondLst>
                                        </p:cTn>
                                        <p:tgtEl>
                                          <p:spTgt spid="25"/>
                                        </p:tgtEl>
                                        <p:attrNameLst>
                                          <p:attrName>style.visibility</p:attrName>
                                        </p:attrNameLst>
                                      </p:cBhvr>
                                      <p:to>
                                        <p:strVal val="hidden"/>
                                      </p:to>
                                    </p:set>
                                  </p:childTnLst>
                                </p:cTn>
                              </p:par>
                              <p:par>
                                <p:cTn id="152" presetID="21" presetClass="entr" presetSubtype="1" fill="hold" grpId="10" nodeType="withEffect">
                                  <p:stCondLst>
                                    <p:cond delay="9000"/>
                                  </p:stCondLst>
                                  <p:childTnLst>
                                    <p:set>
                                      <p:cBhvr>
                                        <p:cTn id="153" dur="1" fill="hold">
                                          <p:stCondLst>
                                            <p:cond delay="0"/>
                                          </p:stCondLst>
                                        </p:cTn>
                                        <p:tgtEl>
                                          <p:spTgt spid="35"/>
                                        </p:tgtEl>
                                        <p:attrNameLst>
                                          <p:attrName>style.visibility</p:attrName>
                                        </p:attrNameLst>
                                      </p:cBhvr>
                                      <p:to>
                                        <p:strVal val="visible"/>
                                      </p:to>
                                    </p:set>
                                    <p:animEffect transition="in" filter="wheel(1)">
                                      <p:cBhvr>
                                        <p:cTn id="154" dur="1000"/>
                                        <p:tgtEl>
                                          <p:spTgt spid="35"/>
                                        </p:tgtEl>
                                      </p:cBhvr>
                                    </p:animEffect>
                                  </p:childTnLst>
                                  <p:subTnLst>
                                    <p:audio>
                                      <p:cMediaNode>
                                        <p:cTn display="0" masterRel="sameClick">
                                          <p:stCondLst>
                                            <p:cond evt="begin" delay="0">
                                              <p:tn val="152"/>
                                            </p:cond>
                                          </p:stCondLst>
                                          <p:endCondLst>
                                            <p:cond evt="onStopAudio" delay="0">
                                              <p:tgtEl>
                                                <p:sldTgt/>
                                              </p:tgtEl>
                                            </p:cond>
                                          </p:endCondLst>
                                        </p:cTn>
                                        <p:tgtEl>
                                          <p:sndTgt r:embed="rId9" name="coin.wav"/>
                                        </p:tgtEl>
                                      </p:cMediaNode>
                                    </p:audio>
                                  </p:subTnLst>
                                </p:cTn>
                              </p:par>
                              <p:par>
                                <p:cTn id="155" presetID="1" presetClass="entr" presetSubtype="0" fill="hold" grpId="1" nodeType="withEffect">
                                  <p:stCondLst>
                                    <p:cond delay="10000"/>
                                  </p:stCondLst>
                                  <p:childTnLst>
                                    <p:set>
                                      <p:cBhvr>
                                        <p:cTn id="156" dur="1" fill="hold">
                                          <p:stCondLst>
                                            <p:cond delay="0"/>
                                          </p:stCondLst>
                                        </p:cTn>
                                        <p:tgtEl>
                                          <p:spTgt spid="24"/>
                                        </p:tgtEl>
                                        <p:attrNameLst>
                                          <p:attrName>style.visibility</p:attrName>
                                        </p:attrNameLst>
                                      </p:cBhvr>
                                      <p:to>
                                        <p:strVal val="visible"/>
                                      </p:to>
                                    </p:set>
                                  </p:childTnLst>
                                </p:cTn>
                              </p:par>
                              <p:par>
                                <p:cTn id="157" presetID="1" presetClass="exit" presetSubtype="0" fill="hold" grpId="0" nodeType="withEffect">
                                  <p:stCondLst>
                                    <p:cond delay="11000"/>
                                  </p:stCondLst>
                                  <p:childTnLst>
                                    <p:set>
                                      <p:cBhvr>
                                        <p:cTn id="158" dur="1" fill="hold">
                                          <p:stCondLst>
                                            <p:cond delay="0"/>
                                          </p:stCondLst>
                                        </p:cTn>
                                        <p:tgtEl>
                                          <p:spTgt spid="24"/>
                                        </p:tgtEl>
                                        <p:attrNameLst>
                                          <p:attrName>style.visibility</p:attrName>
                                        </p:attrNameLst>
                                      </p:cBhvr>
                                      <p:to>
                                        <p:strVal val="hidden"/>
                                      </p:to>
                                    </p:set>
                                  </p:childTnLst>
                                </p:cTn>
                              </p:par>
                              <p:par>
                                <p:cTn id="159" presetID="21" presetClass="entr" presetSubtype="1" fill="hold" grpId="11" nodeType="withEffect">
                                  <p:stCondLst>
                                    <p:cond delay="10000"/>
                                  </p:stCondLst>
                                  <p:childTnLst>
                                    <p:set>
                                      <p:cBhvr>
                                        <p:cTn id="160" dur="1" fill="hold">
                                          <p:stCondLst>
                                            <p:cond delay="0"/>
                                          </p:stCondLst>
                                        </p:cTn>
                                        <p:tgtEl>
                                          <p:spTgt spid="35"/>
                                        </p:tgtEl>
                                        <p:attrNameLst>
                                          <p:attrName>style.visibility</p:attrName>
                                        </p:attrNameLst>
                                      </p:cBhvr>
                                      <p:to>
                                        <p:strVal val="visible"/>
                                      </p:to>
                                    </p:set>
                                    <p:animEffect transition="in" filter="wheel(1)">
                                      <p:cBhvr>
                                        <p:cTn id="161" dur="1000"/>
                                        <p:tgtEl>
                                          <p:spTgt spid="35"/>
                                        </p:tgtEl>
                                      </p:cBhvr>
                                    </p:animEffect>
                                  </p:childTnLst>
                                  <p:subTnLst>
                                    <p:audio>
                                      <p:cMediaNode>
                                        <p:cTn display="0" masterRel="sameClick">
                                          <p:stCondLst>
                                            <p:cond evt="begin" delay="0">
                                              <p:tn val="159"/>
                                            </p:cond>
                                          </p:stCondLst>
                                          <p:endCondLst>
                                            <p:cond evt="onStopAudio" delay="0">
                                              <p:tgtEl>
                                                <p:sldTgt/>
                                              </p:tgtEl>
                                            </p:cond>
                                          </p:endCondLst>
                                        </p:cTn>
                                        <p:tgtEl>
                                          <p:sndTgt r:embed="rId9" name="coin.wav"/>
                                        </p:tgtEl>
                                      </p:cMediaNode>
                                    </p:audio>
                                  </p:subTnLst>
                                </p:cTn>
                              </p:par>
                              <p:par>
                                <p:cTn id="162" presetID="1" presetClass="entr" presetSubtype="0" fill="hold" grpId="1" nodeType="withEffect">
                                  <p:stCondLst>
                                    <p:cond delay="11000"/>
                                  </p:stCondLst>
                                  <p:childTnLst>
                                    <p:set>
                                      <p:cBhvr>
                                        <p:cTn id="163" dur="1" fill="hold">
                                          <p:stCondLst>
                                            <p:cond delay="0"/>
                                          </p:stCondLst>
                                        </p:cTn>
                                        <p:tgtEl>
                                          <p:spTgt spid="23"/>
                                        </p:tgtEl>
                                        <p:attrNameLst>
                                          <p:attrName>style.visibility</p:attrName>
                                        </p:attrNameLst>
                                      </p:cBhvr>
                                      <p:to>
                                        <p:strVal val="visible"/>
                                      </p:to>
                                    </p:set>
                                  </p:childTnLst>
                                </p:cTn>
                              </p:par>
                              <p:par>
                                <p:cTn id="164" presetID="1" presetClass="exit" presetSubtype="0" fill="hold" grpId="0" nodeType="withEffect">
                                  <p:stCondLst>
                                    <p:cond delay="12000"/>
                                  </p:stCondLst>
                                  <p:childTnLst>
                                    <p:set>
                                      <p:cBhvr>
                                        <p:cTn id="165" dur="1" fill="hold">
                                          <p:stCondLst>
                                            <p:cond delay="0"/>
                                          </p:stCondLst>
                                        </p:cTn>
                                        <p:tgtEl>
                                          <p:spTgt spid="23"/>
                                        </p:tgtEl>
                                        <p:attrNameLst>
                                          <p:attrName>style.visibility</p:attrName>
                                        </p:attrNameLst>
                                      </p:cBhvr>
                                      <p:to>
                                        <p:strVal val="hidden"/>
                                      </p:to>
                                    </p:set>
                                  </p:childTnLst>
                                </p:cTn>
                              </p:par>
                              <p:par>
                                <p:cTn id="166" presetID="21" presetClass="entr" presetSubtype="1" fill="hold" grpId="12" nodeType="withEffect">
                                  <p:stCondLst>
                                    <p:cond delay="11000"/>
                                  </p:stCondLst>
                                  <p:childTnLst>
                                    <p:set>
                                      <p:cBhvr>
                                        <p:cTn id="167" dur="1" fill="hold">
                                          <p:stCondLst>
                                            <p:cond delay="0"/>
                                          </p:stCondLst>
                                        </p:cTn>
                                        <p:tgtEl>
                                          <p:spTgt spid="35"/>
                                        </p:tgtEl>
                                        <p:attrNameLst>
                                          <p:attrName>style.visibility</p:attrName>
                                        </p:attrNameLst>
                                      </p:cBhvr>
                                      <p:to>
                                        <p:strVal val="visible"/>
                                      </p:to>
                                    </p:set>
                                    <p:animEffect transition="in" filter="wheel(1)">
                                      <p:cBhvr>
                                        <p:cTn id="168" dur="1000"/>
                                        <p:tgtEl>
                                          <p:spTgt spid="35"/>
                                        </p:tgtEl>
                                      </p:cBhvr>
                                    </p:animEffect>
                                  </p:childTnLst>
                                  <p:subTnLst>
                                    <p:audio>
                                      <p:cMediaNode>
                                        <p:cTn display="0" masterRel="sameClick">
                                          <p:stCondLst>
                                            <p:cond evt="begin" delay="0">
                                              <p:tn val="166"/>
                                            </p:cond>
                                          </p:stCondLst>
                                          <p:endCondLst>
                                            <p:cond evt="onStopAudio" delay="0">
                                              <p:tgtEl>
                                                <p:sldTgt/>
                                              </p:tgtEl>
                                            </p:cond>
                                          </p:endCondLst>
                                        </p:cTn>
                                        <p:tgtEl>
                                          <p:sndTgt r:embed="rId9" name="coin.wav"/>
                                        </p:tgtEl>
                                      </p:cMediaNode>
                                    </p:audio>
                                  </p:subTnLst>
                                </p:cTn>
                              </p:par>
                              <p:par>
                                <p:cTn id="169" presetID="1" presetClass="entr" presetSubtype="0" fill="hold" grpId="1" nodeType="withEffect">
                                  <p:stCondLst>
                                    <p:cond delay="12000"/>
                                  </p:stCondLst>
                                  <p:childTnLst>
                                    <p:set>
                                      <p:cBhvr>
                                        <p:cTn id="170" dur="1" fill="hold">
                                          <p:stCondLst>
                                            <p:cond delay="0"/>
                                          </p:stCondLst>
                                        </p:cTn>
                                        <p:tgtEl>
                                          <p:spTgt spid="22"/>
                                        </p:tgtEl>
                                        <p:attrNameLst>
                                          <p:attrName>style.visibility</p:attrName>
                                        </p:attrNameLst>
                                      </p:cBhvr>
                                      <p:to>
                                        <p:strVal val="visible"/>
                                      </p:to>
                                    </p:set>
                                  </p:childTnLst>
                                </p:cTn>
                              </p:par>
                              <p:par>
                                <p:cTn id="171" presetID="1" presetClass="exit" presetSubtype="0" fill="hold" grpId="0" nodeType="withEffect">
                                  <p:stCondLst>
                                    <p:cond delay="13000"/>
                                  </p:stCondLst>
                                  <p:childTnLst>
                                    <p:set>
                                      <p:cBhvr>
                                        <p:cTn id="172" dur="1" fill="hold">
                                          <p:stCondLst>
                                            <p:cond delay="0"/>
                                          </p:stCondLst>
                                        </p:cTn>
                                        <p:tgtEl>
                                          <p:spTgt spid="22"/>
                                        </p:tgtEl>
                                        <p:attrNameLst>
                                          <p:attrName>style.visibility</p:attrName>
                                        </p:attrNameLst>
                                      </p:cBhvr>
                                      <p:to>
                                        <p:strVal val="hidden"/>
                                      </p:to>
                                    </p:set>
                                  </p:childTnLst>
                                </p:cTn>
                              </p:par>
                              <p:par>
                                <p:cTn id="173" presetID="21" presetClass="entr" presetSubtype="1" fill="hold" grpId="13" nodeType="withEffect">
                                  <p:stCondLst>
                                    <p:cond delay="12000"/>
                                  </p:stCondLst>
                                  <p:childTnLst>
                                    <p:set>
                                      <p:cBhvr>
                                        <p:cTn id="174" dur="1" fill="hold">
                                          <p:stCondLst>
                                            <p:cond delay="0"/>
                                          </p:stCondLst>
                                        </p:cTn>
                                        <p:tgtEl>
                                          <p:spTgt spid="35"/>
                                        </p:tgtEl>
                                        <p:attrNameLst>
                                          <p:attrName>style.visibility</p:attrName>
                                        </p:attrNameLst>
                                      </p:cBhvr>
                                      <p:to>
                                        <p:strVal val="visible"/>
                                      </p:to>
                                    </p:set>
                                    <p:animEffect transition="in" filter="wheel(1)">
                                      <p:cBhvr>
                                        <p:cTn id="175" dur="1000"/>
                                        <p:tgtEl>
                                          <p:spTgt spid="35"/>
                                        </p:tgtEl>
                                      </p:cBhvr>
                                    </p:animEffect>
                                  </p:childTnLst>
                                  <p:subTnLst>
                                    <p:audio>
                                      <p:cMediaNode>
                                        <p:cTn display="0" masterRel="sameClick">
                                          <p:stCondLst>
                                            <p:cond evt="begin" delay="0">
                                              <p:tn val="173"/>
                                            </p:cond>
                                          </p:stCondLst>
                                          <p:endCondLst>
                                            <p:cond evt="onStopAudio" delay="0">
                                              <p:tgtEl>
                                                <p:sldTgt/>
                                              </p:tgtEl>
                                            </p:cond>
                                          </p:endCondLst>
                                        </p:cTn>
                                        <p:tgtEl>
                                          <p:sndTgt r:embed="rId9" name="coin.wav"/>
                                        </p:tgtEl>
                                      </p:cMediaNode>
                                    </p:audio>
                                  </p:subTnLst>
                                </p:cTn>
                              </p:par>
                              <p:par>
                                <p:cTn id="176" presetID="1" presetClass="entr" presetSubtype="0" fill="hold" grpId="1" nodeType="withEffect">
                                  <p:stCondLst>
                                    <p:cond delay="13000"/>
                                  </p:stCondLst>
                                  <p:childTnLst>
                                    <p:set>
                                      <p:cBhvr>
                                        <p:cTn id="177" dur="1" fill="hold">
                                          <p:stCondLst>
                                            <p:cond delay="0"/>
                                          </p:stCondLst>
                                        </p:cTn>
                                        <p:tgtEl>
                                          <p:spTgt spid="21"/>
                                        </p:tgtEl>
                                        <p:attrNameLst>
                                          <p:attrName>style.visibility</p:attrName>
                                        </p:attrNameLst>
                                      </p:cBhvr>
                                      <p:to>
                                        <p:strVal val="visible"/>
                                      </p:to>
                                    </p:set>
                                  </p:childTnLst>
                                </p:cTn>
                              </p:par>
                              <p:par>
                                <p:cTn id="178" presetID="1" presetClass="exit" presetSubtype="0" fill="hold" grpId="0" nodeType="withEffect">
                                  <p:stCondLst>
                                    <p:cond delay="14000"/>
                                  </p:stCondLst>
                                  <p:childTnLst>
                                    <p:set>
                                      <p:cBhvr>
                                        <p:cTn id="179" dur="1" fill="hold">
                                          <p:stCondLst>
                                            <p:cond delay="0"/>
                                          </p:stCondLst>
                                        </p:cTn>
                                        <p:tgtEl>
                                          <p:spTgt spid="21"/>
                                        </p:tgtEl>
                                        <p:attrNameLst>
                                          <p:attrName>style.visibility</p:attrName>
                                        </p:attrNameLst>
                                      </p:cBhvr>
                                      <p:to>
                                        <p:strVal val="hidden"/>
                                      </p:to>
                                    </p:set>
                                  </p:childTnLst>
                                </p:cTn>
                              </p:par>
                              <p:par>
                                <p:cTn id="180" presetID="21" presetClass="entr" presetSubtype="1" fill="hold" grpId="14" nodeType="withEffect">
                                  <p:stCondLst>
                                    <p:cond delay="13000"/>
                                  </p:stCondLst>
                                  <p:childTnLst>
                                    <p:set>
                                      <p:cBhvr>
                                        <p:cTn id="181" dur="1" fill="hold">
                                          <p:stCondLst>
                                            <p:cond delay="0"/>
                                          </p:stCondLst>
                                        </p:cTn>
                                        <p:tgtEl>
                                          <p:spTgt spid="35"/>
                                        </p:tgtEl>
                                        <p:attrNameLst>
                                          <p:attrName>style.visibility</p:attrName>
                                        </p:attrNameLst>
                                      </p:cBhvr>
                                      <p:to>
                                        <p:strVal val="visible"/>
                                      </p:to>
                                    </p:set>
                                    <p:animEffect transition="in" filter="wheel(1)">
                                      <p:cBhvr>
                                        <p:cTn id="182" dur="1000"/>
                                        <p:tgtEl>
                                          <p:spTgt spid="35"/>
                                        </p:tgtEl>
                                      </p:cBhvr>
                                    </p:animEffect>
                                  </p:childTnLst>
                                  <p:subTnLst>
                                    <p:audio>
                                      <p:cMediaNode>
                                        <p:cTn display="0" masterRel="sameClick">
                                          <p:stCondLst>
                                            <p:cond evt="begin" delay="0">
                                              <p:tn val="180"/>
                                            </p:cond>
                                          </p:stCondLst>
                                          <p:endCondLst>
                                            <p:cond evt="onStopAudio" delay="0">
                                              <p:tgtEl>
                                                <p:sldTgt/>
                                              </p:tgtEl>
                                            </p:cond>
                                          </p:endCondLst>
                                        </p:cTn>
                                        <p:tgtEl>
                                          <p:sndTgt r:embed="rId9" name="coin.wav"/>
                                        </p:tgtEl>
                                      </p:cMediaNode>
                                    </p:audio>
                                  </p:subTnLst>
                                </p:cTn>
                              </p:par>
                              <p:par>
                                <p:cTn id="183" presetID="1" presetClass="entr" presetSubtype="0" fill="hold" grpId="1" nodeType="withEffect">
                                  <p:stCondLst>
                                    <p:cond delay="14000"/>
                                  </p:stCondLst>
                                  <p:childTnLst>
                                    <p:set>
                                      <p:cBhvr>
                                        <p:cTn id="184"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3"/>
                                            </p:cond>
                                          </p:stCondLst>
                                          <p:endCondLst>
                                            <p:cond evt="onStopAudio" delay="0">
                                              <p:tgtEl>
                                                <p:sldTgt/>
                                              </p:tgtEl>
                                            </p:cond>
                                          </p:endCondLst>
                                        </p:cTn>
                                        <p:tgtEl>
                                          <p:sndTgt r:embed="rId9" name="coin.wav"/>
                                        </p:tgtEl>
                                      </p:cMediaNode>
                                    </p:audio>
                                  </p:subTnLst>
                                </p:cTn>
                              </p:par>
                              <p:par>
                                <p:cTn id="185" presetID="1" presetClass="exit" presetSubtype="0" fill="hold" grpId="0" nodeType="withEffect">
                                  <p:stCondLst>
                                    <p:cond delay="15000"/>
                                  </p:stCondLst>
                                  <p:childTnLst>
                                    <p:set>
                                      <p:cBhvr>
                                        <p:cTn id="18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10" name="cashreg.wav"/>
                                        </p:tgtEl>
                                      </p:cMediaNode>
                                    </p:audio>
                                  </p:subTnLst>
                                </p:cTn>
                              </p:par>
                              <p:par>
                                <p:cTn id="187" presetID="21" presetClass="entr" presetSubtype="1" fill="hold" grpId="9" nodeType="withEffect">
                                  <p:stCondLst>
                                    <p:cond delay="14000"/>
                                  </p:stCondLst>
                                  <p:childTnLst>
                                    <p:set>
                                      <p:cBhvr>
                                        <p:cTn id="188" dur="1" fill="hold">
                                          <p:stCondLst>
                                            <p:cond delay="0"/>
                                          </p:stCondLst>
                                        </p:cTn>
                                        <p:tgtEl>
                                          <p:spTgt spid="35"/>
                                        </p:tgtEl>
                                        <p:attrNameLst>
                                          <p:attrName>style.visibility</p:attrName>
                                        </p:attrNameLst>
                                      </p:cBhvr>
                                      <p:to>
                                        <p:strVal val="visible"/>
                                      </p:to>
                                    </p:set>
                                    <p:animEffect transition="in" filter="wheel(1)">
                                      <p:cBhvr>
                                        <p:cTn id="189" dur="1000"/>
                                        <p:tgtEl>
                                          <p:spTgt spid="35"/>
                                        </p:tgtEl>
                                      </p:cBhvr>
                                    </p:animEffect>
                                  </p:childTnLst>
                                  <p:subTnLst>
                                    <p:audio>
                                      <p:cMediaNode>
                                        <p:cTn display="0" masterRel="sameClick">
                                          <p:stCondLst>
                                            <p:cond evt="begin" delay="0">
                                              <p:tn val="187"/>
                                            </p:cond>
                                          </p:stCondLst>
                                          <p:endCondLst>
                                            <p:cond evt="onStopAudio" delay="0">
                                              <p:tgtEl>
                                                <p:sldTgt/>
                                              </p:tgtEl>
                                            </p:cond>
                                          </p:endCondLst>
                                        </p:cTn>
                                        <p:tgtEl>
                                          <p:sndTgt r:embed="rId9" name="coin.wav"/>
                                        </p:tgtEl>
                                      </p:cMediaNode>
                                    </p:audio>
                                  </p:subTnLst>
                                </p:cTn>
                              </p:par>
                              <p:par>
                                <p:cTn id="190" presetID="1" presetClass="entr" presetSubtype="0" fill="hold" grpId="1" nodeType="withEffect">
                                  <p:stCondLst>
                                    <p:cond delay="15000"/>
                                  </p:stCondLst>
                                  <p:childTnLst>
                                    <p:set>
                                      <p:cBhvr>
                                        <p:cTn id="19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10" name="cashreg.wav"/>
                                        </p:tgtEl>
                                      </p:cMediaNode>
                                    </p:audio>
                                  </p:subTnLst>
                                </p:cTn>
                              </p:par>
                              <p:par>
                                <p:cTn id="192" presetID="1" presetClass="exit" presetSubtype="0" fill="hold" grpId="0" nodeType="withEffect">
                                  <p:stCondLst>
                                    <p:cond delay="16000"/>
                                  </p:stCondLst>
                                  <p:childTnLst>
                                    <p:set>
                                      <p:cBhvr>
                                        <p:cTn id="193" dur="1" fill="hold">
                                          <p:stCondLst>
                                            <p:cond delay="0"/>
                                          </p:stCondLst>
                                        </p:cTn>
                                        <p:tgtEl>
                                          <p:spTgt spid="19"/>
                                        </p:tgtEl>
                                        <p:attrNameLst>
                                          <p:attrName>style.visibility</p:attrName>
                                        </p:attrNameLst>
                                      </p:cBhvr>
                                      <p:to>
                                        <p:strVal val="hidden"/>
                                      </p:to>
                                    </p:set>
                                  </p:childTnLst>
                                </p:cTn>
                              </p:par>
                              <p:par>
                                <p:cTn id="194" presetID="21" presetClass="entr" presetSubtype="1" fill="hold" grpId="0" nodeType="withEffect">
                                  <p:stCondLst>
                                    <p:cond delay="15000"/>
                                  </p:stCondLst>
                                  <p:childTnLst>
                                    <p:set>
                                      <p:cBhvr>
                                        <p:cTn id="195" dur="1" fill="hold">
                                          <p:stCondLst>
                                            <p:cond delay="0"/>
                                          </p:stCondLst>
                                        </p:cTn>
                                        <p:tgtEl>
                                          <p:spTgt spid="35"/>
                                        </p:tgtEl>
                                        <p:attrNameLst>
                                          <p:attrName>style.visibility</p:attrName>
                                        </p:attrNameLst>
                                      </p:cBhvr>
                                      <p:to>
                                        <p:strVal val="visible"/>
                                      </p:to>
                                    </p:set>
                                    <p:animEffect transition="in" filter="wheel(1)">
                                      <p:cBhvr>
                                        <p:cTn id="196" dur="1000"/>
                                        <p:tgtEl>
                                          <p:spTgt spid="35"/>
                                        </p:tgtEl>
                                      </p:cBhvr>
                                    </p:animEffect>
                                  </p:childTnLst>
                                  <p:subTnLst>
                                    <p:audio>
                                      <p:cMediaNode vol="100000">
                                        <p:cTn display="0" masterRel="sameClick">
                                          <p:stCondLst>
                                            <p:cond evt="begin" delay="0">
                                              <p:tn val="194"/>
                                            </p:cond>
                                          </p:stCondLst>
                                          <p:endCondLst>
                                            <p:cond evt="onStopAudio" delay="0">
                                              <p:tgtEl>
                                                <p:sldTgt/>
                                              </p:tgtEl>
                                            </p:cond>
                                          </p:endCondLst>
                                        </p:cTn>
                                        <p:tgtEl>
                                          <p:sndTgt r:embed="rId10" name="cashreg.wav"/>
                                        </p:tgtEl>
                                      </p:cMediaNode>
                                    </p:audio>
                                  </p:subTnLst>
                                </p:cTn>
                              </p:par>
                              <p:par>
                                <p:cTn id="197" presetID="1" presetClass="exit" presetSubtype="0" fill="hold" grpId="15" nodeType="withEffect">
                                  <p:stCondLst>
                                    <p:cond delay="16000"/>
                                  </p:stCondLst>
                                  <p:childTnLst>
                                    <p:set>
                                      <p:cBhvr>
                                        <p:cTn id="19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9" fill="hold" display="0">
                  <p:stCondLst>
                    <p:cond delay="indefinite"/>
                  </p:stCondLst>
                  <p:endCondLst>
                    <p:cond evt="onStopAudio" delay="0">
                      <p:tgtEl>
                        <p:sldTgt/>
                      </p:tgtEl>
                    </p:cond>
                  </p:endCondLst>
                </p:cTn>
                <p:tgtEl>
                  <p:spTgt spid="18"/>
                </p:tgtEl>
              </p:cMediaNode>
            </p:audio>
            <p:seq concurrent="1" nextAc="seek">
              <p:cTn id="200" restart="whenNotActive" fill="hold" evtFilter="cancelBubble" nodeType="interactiveSeq">
                <p:stCondLst>
                  <p:cond evt="onClick" delay="0">
                    <p:tgtEl>
                      <p:spTgt spid="15"/>
                    </p:tgtEl>
                  </p:cond>
                </p:stCondLst>
                <p:endSync evt="end" delay="0">
                  <p:rtn val="all"/>
                </p:endSync>
                <p:childTnLst>
                  <p:par>
                    <p:cTn id="201" fill="hold">
                      <p:stCondLst>
                        <p:cond delay="0"/>
                      </p:stCondLst>
                      <p:childTnLst>
                        <p:par>
                          <p:cTn id="202" fill="hold">
                            <p:stCondLst>
                              <p:cond delay="0"/>
                            </p:stCondLst>
                            <p:childTnLst>
                              <p:par>
                                <p:cTn id="203" presetID="37" presetClass="exit" presetSubtype="0" fill="hold" grpId="1" nodeType="clickEffect">
                                  <p:stCondLst>
                                    <p:cond delay="0"/>
                                  </p:stCondLst>
                                  <p:childTnLst>
                                    <p:animEffect transition="out" filter="fade">
                                      <p:cBhvr>
                                        <p:cTn id="204" dur="1000"/>
                                        <p:tgtEl>
                                          <p:spTgt spid="42"/>
                                        </p:tgtEl>
                                      </p:cBhvr>
                                    </p:animEffect>
                                    <p:anim calcmode="lin" valueType="num">
                                      <p:cBhvr>
                                        <p:cTn id="205" dur="1000"/>
                                        <p:tgtEl>
                                          <p:spTgt spid="42"/>
                                        </p:tgtEl>
                                        <p:attrNameLst>
                                          <p:attrName>ppt_x</p:attrName>
                                        </p:attrNameLst>
                                      </p:cBhvr>
                                      <p:tavLst>
                                        <p:tav tm="0">
                                          <p:val>
                                            <p:strVal val="ppt_x"/>
                                          </p:val>
                                        </p:tav>
                                        <p:tav tm="100000">
                                          <p:val>
                                            <p:strVal val="ppt_x"/>
                                          </p:val>
                                        </p:tav>
                                      </p:tavLst>
                                    </p:anim>
                                    <p:anim calcmode="lin" valueType="num">
                                      <p:cBhvr>
                                        <p:cTn id="206" dur="100" decel="100000"/>
                                        <p:tgtEl>
                                          <p:spTgt spid="42"/>
                                        </p:tgtEl>
                                        <p:attrNameLst>
                                          <p:attrName>ppt_y</p:attrName>
                                        </p:attrNameLst>
                                      </p:cBhvr>
                                      <p:tavLst>
                                        <p:tav tm="0">
                                          <p:val>
                                            <p:strVal val="ppt_y"/>
                                          </p:val>
                                        </p:tav>
                                        <p:tav tm="100000">
                                          <p:val>
                                            <p:strVal val="ppt_y-.03"/>
                                          </p:val>
                                        </p:tav>
                                      </p:tavLst>
                                    </p:anim>
                                    <p:anim calcmode="lin" valueType="num">
                                      <p:cBhvr>
                                        <p:cTn id="207" dur="900" accel="100000">
                                          <p:stCondLst>
                                            <p:cond delay="100"/>
                                          </p:stCondLst>
                                        </p:cTn>
                                        <p:tgtEl>
                                          <p:spTgt spid="42"/>
                                        </p:tgtEl>
                                        <p:attrNameLst>
                                          <p:attrName>ppt_y</p:attrName>
                                        </p:attrNameLst>
                                      </p:cBhvr>
                                      <p:tavLst>
                                        <p:tav tm="0">
                                          <p:val>
                                            <p:strVal val="ppt_y"/>
                                          </p:val>
                                        </p:tav>
                                        <p:tav tm="100000">
                                          <p:val>
                                            <p:strVal val="ppt_y+1"/>
                                          </p:val>
                                        </p:tav>
                                      </p:tavLst>
                                    </p:anim>
                                    <p:set>
                                      <p:cBhvr>
                                        <p:cTn id="208" dur="1" fill="hold">
                                          <p:stCondLst>
                                            <p:cond delay="999"/>
                                          </p:stCondLst>
                                        </p:cTn>
                                        <p:tgtEl>
                                          <p:spTgt spid="42"/>
                                        </p:tgtEl>
                                        <p:attrNameLst>
                                          <p:attrName>style.visibility</p:attrName>
                                        </p:attrNameLst>
                                      </p:cBhvr>
                                      <p:to>
                                        <p:strVal val="hidden"/>
                                      </p:to>
                                    </p:set>
                                  </p:childTnLst>
                                </p:cTn>
                              </p:par>
                              <p:par>
                                <p:cTn id="209" presetID="37" presetClass="exit" presetSubtype="0" fill="hold" grpId="1" nodeType="withEffect">
                                  <p:stCondLst>
                                    <p:cond delay="0"/>
                                  </p:stCondLst>
                                  <p:childTnLst>
                                    <p:animEffect transition="out" filter="fade">
                                      <p:cBhvr>
                                        <p:cTn id="210" dur="1000"/>
                                        <p:tgtEl>
                                          <p:spTgt spid="4"/>
                                        </p:tgtEl>
                                      </p:cBhvr>
                                    </p:animEffect>
                                    <p:anim calcmode="lin" valueType="num">
                                      <p:cBhvr>
                                        <p:cTn id="211" dur="1000"/>
                                        <p:tgtEl>
                                          <p:spTgt spid="4"/>
                                        </p:tgtEl>
                                        <p:attrNameLst>
                                          <p:attrName>ppt_x</p:attrName>
                                        </p:attrNameLst>
                                      </p:cBhvr>
                                      <p:tavLst>
                                        <p:tav tm="0">
                                          <p:val>
                                            <p:strVal val="ppt_x"/>
                                          </p:val>
                                        </p:tav>
                                        <p:tav tm="100000">
                                          <p:val>
                                            <p:strVal val="ppt_x"/>
                                          </p:val>
                                        </p:tav>
                                      </p:tavLst>
                                    </p:anim>
                                    <p:anim calcmode="lin" valueType="num">
                                      <p:cBhvr>
                                        <p:cTn id="212" dur="100" decel="100000"/>
                                        <p:tgtEl>
                                          <p:spTgt spid="4"/>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4"/>
                                        </p:tgtEl>
                                        <p:attrNameLst>
                                          <p:attrName>ppt_y</p:attrName>
                                        </p:attrNameLst>
                                      </p:cBhvr>
                                      <p:tavLst>
                                        <p:tav tm="0">
                                          <p:val>
                                            <p:strVal val="ppt_y"/>
                                          </p:val>
                                        </p:tav>
                                        <p:tav tm="100000">
                                          <p:val>
                                            <p:strVal val="ppt_y+1"/>
                                          </p:val>
                                        </p:tav>
                                      </p:tavLst>
                                    </p:anim>
                                    <p:set>
                                      <p:cBhvr>
                                        <p:cTn id="214" dur="1" fill="hold">
                                          <p:stCondLst>
                                            <p:cond delay="999"/>
                                          </p:stCondLst>
                                        </p:cTn>
                                        <p:tgtEl>
                                          <p:spTgt spid="4"/>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2"/>
                                        </p:tgtEl>
                                      </p:cBhvr>
                                    </p:animEffect>
                                    <p:anim calcmode="lin" valueType="num">
                                      <p:cBhvr>
                                        <p:cTn id="217" dur="1000"/>
                                        <p:tgtEl>
                                          <p:spTgt spid="2"/>
                                        </p:tgtEl>
                                        <p:attrNameLst>
                                          <p:attrName>ppt_x</p:attrName>
                                        </p:attrNameLst>
                                      </p:cBhvr>
                                      <p:tavLst>
                                        <p:tav tm="0">
                                          <p:val>
                                            <p:strVal val="ppt_x"/>
                                          </p:val>
                                        </p:tav>
                                        <p:tav tm="100000">
                                          <p:val>
                                            <p:strVal val="ppt_x"/>
                                          </p:val>
                                        </p:tav>
                                      </p:tavLst>
                                    </p:anim>
                                    <p:anim calcmode="lin" valueType="num">
                                      <p:cBhvr>
                                        <p:cTn id="218" dur="100" decel="100000"/>
                                        <p:tgtEl>
                                          <p:spTgt spid="2"/>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2"/>
                                        </p:tgtEl>
                                        <p:attrNameLst>
                                          <p:attrName>ppt_y</p:attrName>
                                        </p:attrNameLst>
                                      </p:cBhvr>
                                      <p:tavLst>
                                        <p:tav tm="0">
                                          <p:val>
                                            <p:strVal val="ppt_y"/>
                                          </p:val>
                                        </p:tav>
                                        <p:tav tm="100000">
                                          <p:val>
                                            <p:strVal val="ppt_y+1"/>
                                          </p:val>
                                        </p:tav>
                                      </p:tavLst>
                                    </p:anim>
                                    <p:set>
                                      <p:cBhvr>
                                        <p:cTn id="220" dur="1" fill="hold">
                                          <p:stCondLst>
                                            <p:cond delay="999"/>
                                          </p:stCondLst>
                                        </p:cTn>
                                        <p:tgtEl>
                                          <p:spTgt spid="2"/>
                                        </p:tgtEl>
                                        <p:attrNameLst>
                                          <p:attrName>style.visibility</p:attrName>
                                        </p:attrNameLst>
                                      </p:cBhvr>
                                      <p:to>
                                        <p:strVal val="hidden"/>
                                      </p:to>
                                    </p:set>
                                  </p:childTnLst>
                                </p:cTn>
                              </p:par>
                              <p:par>
                                <p:cTn id="221" presetID="37" presetClass="exit" presetSubtype="0" fill="hold" grpId="1" nodeType="withEffect">
                                  <p:stCondLst>
                                    <p:cond delay="0"/>
                                  </p:stCondLst>
                                  <p:childTnLst>
                                    <p:animEffect transition="out" filter="fade">
                                      <p:cBhvr>
                                        <p:cTn id="222" dur="1000"/>
                                        <p:tgtEl>
                                          <p:spTgt spid="36"/>
                                        </p:tgtEl>
                                      </p:cBhvr>
                                    </p:animEffect>
                                    <p:anim calcmode="lin" valueType="num">
                                      <p:cBhvr>
                                        <p:cTn id="223" dur="1000"/>
                                        <p:tgtEl>
                                          <p:spTgt spid="36"/>
                                        </p:tgtEl>
                                        <p:attrNameLst>
                                          <p:attrName>ppt_x</p:attrName>
                                        </p:attrNameLst>
                                      </p:cBhvr>
                                      <p:tavLst>
                                        <p:tav tm="0">
                                          <p:val>
                                            <p:strVal val="ppt_x"/>
                                          </p:val>
                                        </p:tav>
                                        <p:tav tm="100000">
                                          <p:val>
                                            <p:strVal val="ppt_x"/>
                                          </p:val>
                                        </p:tav>
                                      </p:tavLst>
                                    </p:anim>
                                    <p:anim calcmode="lin" valueType="num">
                                      <p:cBhvr>
                                        <p:cTn id="224" dur="100" decel="100000"/>
                                        <p:tgtEl>
                                          <p:spTgt spid="36"/>
                                        </p:tgtEl>
                                        <p:attrNameLst>
                                          <p:attrName>ppt_y</p:attrName>
                                        </p:attrNameLst>
                                      </p:cBhvr>
                                      <p:tavLst>
                                        <p:tav tm="0">
                                          <p:val>
                                            <p:strVal val="ppt_y"/>
                                          </p:val>
                                        </p:tav>
                                        <p:tav tm="100000">
                                          <p:val>
                                            <p:strVal val="ppt_y-.03"/>
                                          </p:val>
                                        </p:tav>
                                      </p:tavLst>
                                    </p:anim>
                                    <p:anim calcmode="lin" valueType="num">
                                      <p:cBhvr>
                                        <p:cTn id="225" dur="900" accel="100000">
                                          <p:stCondLst>
                                            <p:cond delay="100"/>
                                          </p:stCondLst>
                                        </p:cTn>
                                        <p:tgtEl>
                                          <p:spTgt spid="36"/>
                                        </p:tgtEl>
                                        <p:attrNameLst>
                                          <p:attrName>ppt_y</p:attrName>
                                        </p:attrNameLst>
                                      </p:cBhvr>
                                      <p:tavLst>
                                        <p:tav tm="0">
                                          <p:val>
                                            <p:strVal val="ppt_y"/>
                                          </p:val>
                                        </p:tav>
                                        <p:tav tm="100000">
                                          <p:val>
                                            <p:strVal val="ppt_y+1"/>
                                          </p:val>
                                        </p:tav>
                                      </p:tavLst>
                                    </p:anim>
                                    <p:set>
                                      <p:cBhvr>
                                        <p:cTn id="226"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21"/>
                                            </p:cond>
                                          </p:stCondLst>
                                          <p:endCondLst>
                                            <p:cond evt="onStopAudio" delay="0">
                                              <p:tgtEl>
                                                <p:sldTgt/>
                                              </p:tgtEl>
                                            </p:cond>
                                          </p:endCondLst>
                                        </p:cTn>
                                        <p:tgtEl>
                                          <p:sndTgt r:embed="rId10" name="cashreg.wav"/>
                                        </p:tgtEl>
                                      </p:cMediaNode>
                                    </p:audio>
                                  </p:subTnLst>
                                </p:cTn>
                              </p:par>
                              <p:par>
                                <p:cTn id="227" presetID="37" presetClass="exit" presetSubtype="0" fill="hold" grpId="1" nodeType="withEffect">
                                  <p:stCondLst>
                                    <p:cond delay="0"/>
                                  </p:stCondLst>
                                  <p:childTnLst>
                                    <p:animEffect transition="out" filter="fade">
                                      <p:cBhvr>
                                        <p:cTn id="228" dur="1000"/>
                                        <p:tgtEl>
                                          <p:spTgt spid="43"/>
                                        </p:tgtEl>
                                      </p:cBhvr>
                                    </p:animEffect>
                                    <p:anim calcmode="lin" valueType="num">
                                      <p:cBhvr>
                                        <p:cTn id="229" dur="1000"/>
                                        <p:tgtEl>
                                          <p:spTgt spid="43"/>
                                        </p:tgtEl>
                                        <p:attrNameLst>
                                          <p:attrName>ppt_x</p:attrName>
                                        </p:attrNameLst>
                                      </p:cBhvr>
                                      <p:tavLst>
                                        <p:tav tm="0">
                                          <p:val>
                                            <p:strVal val="ppt_x"/>
                                          </p:val>
                                        </p:tav>
                                        <p:tav tm="100000">
                                          <p:val>
                                            <p:strVal val="ppt_x"/>
                                          </p:val>
                                        </p:tav>
                                      </p:tavLst>
                                    </p:anim>
                                    <p:anim calcmode="lin" valueType="num">
                                      <p:cBhvr>
                                        <p:cTn id="230" dur="100" decel="100000"/>
                                        <p:tgtEl>
                                          <p:spTgt spid="43"/>
                                        </p:tgtEl>
                                        <p:attrNameLst>
                                          <p:attrName>ppt_y</p:attrName>
                                        </p:attrNameLst>
                                      </p:cBhvr>
                                      <p:tavLst>
                                        <p:tav tm="0">
                                          <p:val>
                                            <p:strVal val="ppt_y"/>
                                          </p:val>
                                        </p:tav>
                                        <p:tav tm="100000">
                                          <p:val>
                                            <p:strVal val="ppt_y-.03"/>
                                          </p:val>
                                        </p:tav>
                                      </p:tavLst>
                                    </p:anim>
                                    <p:anim calcmode="lin" valueType="num">
                                      <p:cBhvr>
                                        <p:cTn id="231" dur="900" accel="100000">
                                          <p:stCondLst>
                                            <p:cond delay="100"/>
                                          </p:stCondLst>
                                        </p:cTn>
                                        <p:tgtEl>
                                          <p:spTgt spid="43"/>
                                        </p:tgtEl>
                                        <p:attrNameLst>
                                          <p:attrName>ppt_y</p:attrName>
                                        </p:attrNameLst>
                                      </p:cBhvr>
                                      <p:tavLst>
                                        <p:tav tm="0">
                                          <p:val>
                                            <p:strVal val="ppt_y"/>
                                          </p:val>
                                        </p:tav>
                                        <p:tav tm="100000">
                                          <p:val>
                                            <p:strVal val="ppt_y+1"/>
                                          </p:val>
                                        </p:tav>
                                      </p:tavLst>
                                    </p:anim>
                                    <p:set>
                                      <p:cBhvr>
                                        <p:cTn id="232"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7"/>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9"/>
                                        </p:tgtEl>
                                      </p:cBhvr>
                                    </p:animEffect>
                                    <p:anim calcmode="lin" valueType="num">
                                      <p:cBhvr>
                                        <p:cTn id="235" dur="1000"/>
                                        <p:tgtEl>
                                          <p:spTgt spid="39"/>
                                        </p:tgtEl>
                                        <p:attrNameLst>
                                          <p:attrName>ppt_x</p:attrName>
                                        </p:attrNameLst>
                                      </p:cBhvr>
                                      <p:tavLst>
                                        <p:tav tm="0">
                                          <p:val>
                                            <p:strVal val="ppt_x"/>
                                          </p:val>
                                        </p:tav>
                                        <p:tav tm="100000">
                                          <p:val>
                                            <p:strVal val="ppt_x"/>
                                          </p:val>
                                        </p:tav>
                                      </p:tavLst>
                                    </p:anim>
                                    <p:anim calcmode="lin" valueType="num">
                                      <p:cBhvr>
                                        <p:cTn id="236" dur="100" decel="100000"/>
                                        <p:tgtEl>
                                          <p:spTgt spid="39"/>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9"/>
                                        </p:tgtEl>
                                        <p:attrNameLst>
                                          <p:attrName>ppt_y</p:attrName>
                                        </p:attrNameLst>
                                      </p:cBhvr>
                                      <p:tavLst>
                                        <p:tav tm="0">
                                          <p:val>
                                            <p:strVal val="ppt_y"/>
                                          </p:val>
                                        </p:tav>
                                        <p:tav tm="100000">
                                          <p:val>
                                            <p:strVal val="ppt_y+1"/>
                                          </p:val>
                                        </p:tav>
                                      </p:tavLst>
                                    </p:anim>
                                    <p:set>
                                      <p:cBhvr>
                                        <p:cTn id="238"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22" presetClass="emph" presetSubtype="0" fill="hold" grpId="1" nodeType="withEffect">
                                  <p:stCondLst>
                                    <p:cond delay="0"/>
                                  </p:stCondLst>
                                  <p:childTnLst>
                                    <p:animClr clrSpc="hsl" dir="cw">
                                      <p:cBhvr override="childStyle">
                                        <p:cTn id="240" dur="1000" fill="hold"/>
                                        <p:tgtEl>
                                          <p:spTgt spid="38"/>
                                        </p:tgtEl>
                                        <p:attrNameLst>
                                          <p:attrName>style.color</p:attrName>
                                        </p:attrNameLst>
                                      </p:cBhvr>
                                      <p:by>
                                        <p:hsl h="-7200000" s="0" l="0"/>
                                      </p:by>
                                    </p:animClr>
                                    <p:animClr clrSpc="hsl" dir="cw">
                                      <p:cBhvr>
                                        <p:cTn id="241" dur="1000" fill="hold"/>
                                        <p:tgtEl>
                                          <p:spTgt spid="38"/>
                                        </p:tgtEl>
                                        <p:attrNameLst>
                                          <p:attrName>fillcolor</p:attrName>
                                        </p:attrNameLst>
                                      </p:cBhvr>
                                      <p:by>
                                        <p:hsl h="-7200000" s="0" l="0"/>
                                      </p:by>
                                    </p:animClr>
                                    <p:animClr clrSpc="hsl" dir="cw">
                                      <p:cBhvr>
                                        <p:cTn id="242" dur="1000" fill="hold"/>
                                        <p:tgtEl>
                                          <p:spTgt spid="38"/>
                                        </p:tgtEl>
                                        <p:attrNameLst>
                                          <p:attrName>stroke.color</p:attrName>
                                        </p:attrNameLst>
                                      </p:cBhvr>
                                      <p:by>
                                        <p:hsl h="-7200000" s="0" l="0"/>
                                      </p:by>
                                    </p:animClr>
                                    <p:set>
                                      <p:cBhvr>
                                        <p:cTn id="243" dur="1000" fill="hold"/>
                                        <p:tgtEl>
                                          <p:spTgt spid="38"/>
                                        </p:tgtEl>
                                        <p:attrNameLst>
                                          <p:attrName>fill.type</p:attrName>
                                        </p:attrNameLst>
                                      </p:cBhvr>
                                      <p:to>
                                        <p:strVal val="solid"/>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4" presetID="22" presetClass="emph" presetSubtype="0" fill="hold" grpId="1" nodeType="withEffect">
                                  <p:stCondLst>
                                    <p:cond delay="0"/>
                                  </p:stCondLst>
                                  <p:childTnLst>
                                    <p:animClr clrSpc="hsl" dir="cw">
                                      <p:cBhvr override="childStyle">
                                        <p:cTn id="245" dur="1000" fill="hold"/>
                                        <p:tgtEl>
                                          <p:spTgt spid="44"/>
                                        </p:tgtEl>
                                        <p:attrNameLst>
                                          <p:attrName>style.color</p:attrName>
                                        </p:attrNameLst>
                                      </p:cBhvr>
                                      <p:by>
                                        <p:hsl h="-7200000" s="0" l="0"/>
                                      </p:by>
                                    </p:animClr>
                                    <p:animClr clrSpc="hsl" dir="cw">
                                      <p:cBhvr>
                                        <p:cTn id="246" dur="1000" fill="hold"/>
                                        <p:tgtEl>
                                          <p:spTgt spid="44"/>
                                        </p:tgtEl>
                                        <p:attrNameLst>
                                          <p:attrName>fillcolor</p:attrName>
                                        </p:attrNameLst>
                                      </p:cBhvr>
                                      <p:by>
                                        <p:hsl h="-7200000" s="0" l="0"/>
                                      </p:by>
                                    </p:animClr>
                                    <p:animClr clrSpc="hsl" dir="cw">
                                      <p:cBhvr>
                                        <p:cTn id="247" dur="1000" fill="hold"/>
                                        <p:tgtEl>
                                          <p:spTgt spid="44"/>
                                        </p:tgtEl>
                                        <p:attrNameLst>
                                          <p:attrName>stroke.color</p:attrName>
                                        </p:attrNameLst>
                                      </p:cBhvr>
                                      <p:by>
                                        <p:hsl h="-7200000" s="0" l="0"/>
                                      </p:by>
                                    </p:animClr>
                                    <p:set>
                                      <p:cBhvr>
                                        <p:cTn id="248" dur="1000" fill="hold"/>
                                        <p:tgtEl>
                                          <p:spTgt spid="44"/>
                                        </p:tgtEl>
                                        <p:attrNameLst>
                                          <p:attrName>fill.type</p:attrName>
                                        </p:attrNameLst>
                                      </p:cBhvr>
                                      <p:to>
                                        <p:strVal val="solid"/>
                                      </p:to>
                                    </p:set>
                                  </p:childTnLst>
                                  <p:subTnLst>
                                    <p:audio>
                                      <p:cMediaNode>
                                        <p:cTn display="0" masterRel="sameClick">
                                          <p:stCondLst>
                                            <p:cond evt="begin" delay="0">
                                              <p:tn val="244"/>
                                            </p:cond>
                                          </p:stCondLst>
                                          <p:endCondLst>
                                            <p:cond evt="onStopAudio" delay="0">
                                              <p:tgtEl>
                                                <p:sldTgt/>
                                              </p:tgtEl>
                                            </p:cond>
                                          </p:endCondLst>
                                        </p:cTn>
                                        <p:tgtEl>
                                          <p:sndTgt r:embed="rId10" name="cashreg.wav"/>
                                        </p:tgtEl>
                                      </p:cMediaNode>
                                    </p:audio>
                                  </p:subTnLst>
                                </p:cTn>
                              </p:par>
                              <p:par>
                                <p:cTn id="249" presetID="22" presetClass="emph" presetSubtype="0" fill="hold" grpId="1" nodeType="withEffect">
                                  <p:stCondLst>
                                    <p:cond delay="0"/>
                                  </p:stCondLst>
                                  <p:childTnLst>
                                    <p:animClr clrSpc="hsl" dir="cw">
                                      <p:cBhvr override="childStyle">
                                        <p:cTn id="250" dur="1000" fill="hold"/>
                                        <p:tgtEl>
                                          <p:spTgt spid="40"/>
                                        </p:tgtEl>
                                        <p:attrNameLst>
                                          <p:attrName>style.color</p:attrName>
                                        </p:attrNameLst>
                                      </p:cBhvr>
                                      <p:by>
                                        <p:hsl h="-7200000" s="0" l="0"/>
                                      </p:by>
                                    </p:animClr>
                                    <p:animClr clrSpc="hsl" dir="cw">
                                      <p:cBhvr>
                                        <p:cTn id="251" dur="1000" fill="hold"/>
                                        <p:tgtEl>
                                          <p:spTgt spid="40"/>
                                        </p:tgtEl>
                                        <p:attrNameLst>
                                          <p:attrName>fillcolor</p:attrName>
                                        </p:attrNameLst>
                                      </p:cBhvr>
                                      <p:by>
                                        <p:hsl h="-7200000" s="0" l="0"/>
                                      </p:by>
                                    </p:animClr>
                                    <p:animClr clrSpc="hsl" dir="cw">
                                      <p:cBhvr>
                                        <p:cTn id="252" dur="1000" fill="hold"/>
                                        <p:tgtEl>
                                          <p:spTgt spid="40"/>
                                        </p:tgtEl>
                                        <p:attrNameLst>
                                          <p:attrName>stroke.color</p:attrName>
                                        </p:attrNameLst>
                                      </p:cBhvr>
                                      <p:by>
                                        <p:hsl h="-7200000" s="0" l="0"/>
                                      </p:by>
                                    </p:animClr>
                                    <p:set>
                                      <p:cBhvr>
                                        <p:cTn id="253" dur="1000" fill="hold"/>
                                        <p:tgtEl>
                                          <p:spTgt spid="40"/>
                                        </p:tgtEl>
                                        <p:attrNameLst>
                                          <p:attrName>fill.type</p:attrName>
                                        </p:attrNameLst>
                                      </p:cBhvr>
                                      <p:to>
                                        <p:strVal val="solid"/>
                                      </p:to>
                                    </p:set>
                                  </p:childTnLst>
                                  <p:subTnLst>
                                    <p:audio>
                                      <p:cMediaNode>
                                        <p:cTn display="0" masterRel="sameClick">
                                          <p:stCondLst>
                                            <p:cond evt="begin" delay="0">
                                              <p:tn val="249"/>
                                            </p:cond>
                                          </p:stCondLst>
                                          <p:endCondLst>
                                            <p:cond evt="onStopAudio" delay="0">
                                              <p:tgtEl>
                                                <p:sldTgt/>
                                              </p:tgtEl>
                                            </p:cond>
                                          </p:endCondLst>
                                        </p:cTn>
                                        <p:tgtEl>
                                          <p:sndTgt r:embed="rId10" name="cashreg.wav"/>
                                        </p:tgtEl>
                                      </p:cMediaNode>
                                    </p:audio>
                                  </p:subTnLst>
                                </p:cTn>
                              </p:par>
                              <p:par>
                                <p:cTn id="254" presetID="37" presetClass="exit" presetSubtype="0" fill="hold" grpId="1" nodeType="withEffect">
                                  <p:stCondLst>
                                    <p:cond delay="0"/>
                                  </p:stCondLst>
                                  <p:childTnLst>
                                    <p:animEffect transition="out" filter="fade">
                                      <p:cBhvr>
                                        <p:cTn id="255" dur="1000"/>
                                        <p:tgtEl>
                                          <p:spTgt spid="37"/>
                                        </p:tgtEl>
                                      </p:cBhvr>
                                    </p:animEffect>
                                    <p:anim calcmode="lin" valueType="num">
                                      <p:cBhvr>
                                        <p:cTn id="256" dur="1000"/>
                                        <p:tgtEl>
                                          <p:spTgt spid="37"/>
                                        </p:tgtEl>
                                        <p:attrNameLst>
                                          <p:attrName>ppt_x</p:attrName>
                                        </p:attrNameLst>
                                      </p:cBhvr>
                                      <p:tavLst>
                                        <p:tav tm="0">
                                          <p:val>
                                            <p:strVal val="ppt_x"/>
                                          </p:val>
                                        </p:tav>
                                        <p:tav tm="100000">
                                          <p:val>
                                            <p:strVal val="ppt_x"/>
                                          </p:val>
                                        </p:tav>
                                      </p:tavLst>
                                    </p:anim>
                                    <p:anim calcmode="lin" valueType="num">
                                      <p:cBhvr>
                                        <p:cTn id="257" dur="100" decel="100000"/>
                                        <p:tgtEl>
                                          <p:spTgt spid="37"/>
                                        </p:tgtEl>
                                        <p:attrNameLst>
                                          <p:attrName>ppt_y</p:attrName>
                                        </p:attrNameLst>
                                      </p:cBhvr>
                                      <p:tavLst>
                                        <p:tav tm="0">
                                          <p:val>
                                            <p:strVal val="ppt_y"/>
                                          </p:val>
                                        </p:tav>
                                        <p:tav tm="100000">
                                          <p:val>
                                            <p:strVal val="ppt_y-.03"/>
                                          </p:val>
                                        </p:tav>
                                      </p:tavLst>
                                    </p:anim>
                                    <p:anim calcmode="lin" valueType="num">
                                      <p:cBhvr>
                                        <p:cTn id="258" dur="900" accel="100000">
                                          <p:stCondLst>
                                            <p:cond delay="100"/>
                                          </p:stCondLst>
                                        </p:cTn>
                                        <p:tgtEl>
                                          <p:spTgt spid="37"/>
                                        </p:tgtEl>
                                        <p:attrNameLst>
                                          <p:attrName>ppt_y</p:attrName>
                                        </p:attrNameLst>
                                      </p:cBhvr>
                                      <p:tavLst>
                                        <p:tav tm="0">
                                          <p:val>
                                            <p:strVal val="ppt_y"/>
                                          </p:val>
                                        </p:tav>
                                        <p:tav tm="100000">
                                          <p:val>
                                            <p:strVal val="ppt_y+1"/>
                                          </p:val>
                                        </p:tav>
                                      </p:tavLst>
                                    </p:anim>
                                    <p:set>
                                      <p:cBhvr>
                                        <p:cTn id="259"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10" name="cashreg.wav"/>
                                        </p:tgtEl>
                                      </p:cMediaNode>
                                    </p:audio>
                                  </p:subTnLst>
                                </p:cTn>
                              </p:par>
                              <p:par>
                                <p:cTn id="260" presetID="37" presetClass="exit" presetSubtype="0" fill="hold" grpId="1" nodeType="withEffect">
                                  <p:stCondLst>
                                    <p:cond delay="0"/>
                                  </p:stCondLst>
                                  <p:childTnLst>
                                    <p:animEffect transition="out" filter="fade">
                                      <p:cBhvr>
                                        <p:cTn id="261" dur="1000"/>
                                        <p:tgtEl>
                                          <p:spTgt spid="45"/>
                                        </p:tgtEl>
                                      </p:cBhvr>
                                    </p:animEffect>
                                    <p:anim calcmode="lin" valueType="num">
                                      <p:cBhvr>
                                        <p:cTn id="262" dur="1000"/>
                                        <p:tgtEl>
                                          <p:spTgt spid="45"/>
                                        </p:tgtEl>
                                        <p:attrNameLst>
                                          <p:attrName>ppt_x</p:attrName>
                                        </p:attrNameLst>
                                      </p:cBhvr>
                                      <p:tavLst>
                                        <p:tav tm="0">
                                          <p:val>
                                            <p:strVal val="ppt_x"/>
                                          </p:val>
                                        </p:tav>
                                        <p:tav tm="100000">
                                          <p:val>
                                            <p:strVal val="ppt_x"/>
                                          </p:val>
                                        </p:tav>
                                      </p:tavLst>
                                    </p:anim>
                                    <p:anim calcmode="lin" valueType="num">
                                      <p:cBhvr>
                                        <p:cTn id="263" dur="100" decel="100000"/>
                                        <p:tgtEl>
                                          <p:spTgt spid="45"/>
                                        </p:tgtEl>
                                        <p:attrNameLst>
                                          <p:attrName>ppt_y</p:attrName>
                                        </p:attrNameLst>
                                      </p:cBhvr>
                                      <p:tavLst>
                                        <p:tav tm="0">
                                          <p:val>
                                            <p:strVal val="ppt_y"/>
                                          </p:val>
                                        </p:tav>
                                        <p:tav tm="100000">
                                          <p:val>
                                            <p:strVal val="ppt_y-.03"/>
                                          </p:val>
                                        </p:tav>
                                      </p:tavLst>
                                    </p:anim>
                                    <p:anim calcmode="lin" valueType="num">
                                      <p:cBhvr>
                                        <p:cTn id="264" dur="900" accel="100000">
                                          <p:stCondLst>
                                            <p:cond delay="100"/>
                                          </p:stCondLst>
                                        </p:cTn>
                                        <p:tgtEl>
                                          <p:spTgt spid="45"/>
                                        </p:tgtEl>
                                        <p:attrNameLst>
                                          <p:attrName>ppt_y</p:attrName>
                                        </p:attrNameLst>
                                      </p:cBhvr>
                                      <p:tavLst>
                                        <p:tav tm="0">
                                          <p:val>
                                            <p:strVal val="ppt_y"/>
                                          </p:val>
                                        </p:tav>
                                        <p:tav tm="100000">
                                          <p:val>
                                            <p:strVal val="ppt_y+1"/>
                                          </p:val>
                                        </p:tav>
                                      </p:tavLst>
                                    </p:anim>
                                    <p:set>
                                      <p:cBhvr>
                                        <p:cTn id="265"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10" name="cashreg.wav"/>
                                        </p:tgtEl>
                                      </p:cMediaNode>
                                    </p:audio>
                                  </p:subTnLst>
                                </p:cTn>
                              </p:par>
                              <p:par>
                                <p:cTn id="266" presetID="37" presetClass="exit" presetSubtype="0" fill="hold" grpId="1" nodeType="withEffect">
                                  <p:stCondLst>
                                    <p:cond delay="0"/>
                                  </p:stCondLst>
                                  <p:childTnLst>
                                    <p:animEffect transition="out" filter="fade">
                                      <p:cBhvr>
                                        <p:cTn id="267" dur="1000"/>
                                        <p:tgtEl>
                                          <p:spTgt spid="41"/>
                                        </p:tgtEl>
                                      </p:cBhvr>
                                    </p:animEffect>
                                    <p:anim calcmode="lin" valueType="num">
                                      <p:cBhvr>
                                        <p:cTn id="268" dur="1000"/>
                                        <p:tgtEl>
                                          <p:spTgt spid="41"/>
                                        </p:tgtEl>
                                        <p:attrNameLst>
                                          <p:attrName>ppt_x</p:attrName>
                                        </p:attrNameLst>
                                      </p:cBhvr>
                                      <p:tavLst>
                                        <p:tav tm="0">
                                          <p:val>
                                            <p:strVal val="ppt_x"/>
                                          </p:val>
                                        </p:tav>
                                        <p:tav tm="100000">
                                          <p:val>
                                            <p:strVal val="ppt_x"/>
                                          </p:val>
                                        </p:tav>
                                      </p:tavLst>
                                    </p:anim>
                                    <p:anim calcmode="lin" valueType="num">
                                      <p:cBhvr>
                                        <p:cTn id="269" dur="100" decel="100000"/>
                                        <p:tgtEl>
                                          <p:spTgt spid="41"/>
                                        </p:tgtEl>
                                        <p:attrNameLst>
                                          <p:attrName>ppt_y</p:attrName>
                                        </p:attrNameLst>
                                      </p:cBhvr>
                                      <p:tavLst>
                                        <p:tav tm="0">
                                          <p:val>
                                            <p:strVal val="ppt_y"/>
                                          </p:val>
                                        </p:tav>
                                        <p:tav tm="100000">
                                          <p:val>
                                            <p:strVal val="ppt_y-.03"/>
                                          </p:val>
                                        </p:tav>
                                      </p:tavLst>
                                    </p:anim>
                                    <p:anim calcmode="lin" valueType="num">
                                      <p:cBhvr>
                                        <p:cTn id="270" dur="900" accel="100000">
                                          <p:stCondLst>
                                            <p:cond delay="100"/>
                                          </p:stCondLst>
                                        </p:cTn>
                                        <p:tgtEl>
                                          <p:spTgt spid="41"/>
                                        </p:tgtEl>
                                        <p:attrNameLst>
                                          <p:attrName>ppt_y</p:attrName>
                                        </p:attrNameLst>
                                      </p:cBhvr>
                                      <p:tavLst>
                                        <p:tav tm="0">
                                          <p:val>
                                            <p:strVal val="ppt_y"/>
                                          </p:val>
                                        </p:tav>
                                        <p:tav tm="100000">
                                          <p:val>
                                            <p:strVal val="ppt_y+1"/>
                                          </p:val>
                                        </p:tav>
                                      </p:tavLst>
                                    </p:anim>
                                    <p:set>
                                      <p:cBhvr>
                                        <p:cTn id="271"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6"/>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833EB7"/>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b="1" dirty="0">
                <a:solidFill>
                  <a:schemeClr val="bg1"/>
                </a:solidFill>
                <a:latin typeface="#9Slide03 Roboto Condensed" panose="02000000000000000000" pitchFamily="2" charset="0"/>
                <a:ea typeface="#9Slide03 Roboto Condensed" panose="02000000000000000000" pitchFamily="2" charset="0"/>
              </a:rPr>
              <a:t>Các đồng bằng lớn ở châu Á chủ yếu được hình thành do</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8</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2" y="2767070"/>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quá trình băng hà.</a:t>
            </a:r>
          </a:p>
        </p:txBody>
      </p:sp>
      <p:sp>
        <p:nvSpPr>
          <p:cNvPr id="39" name="Rounded Rectangle 38"/>
          <p:cNvSpPr/>
          <p:nvPr/>
        </p:nvSpPr>
        <p:spPr>
          <a:xfrm>
            <a:off x="1087293" y="3783694"/>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bg1"/>
                </a:solidFill>
                <a:latin typeface="#9Slide03 Roboto Condensed" panose="02000000000000000000" pitchFamily="2" charset="0"/>
                <a:ea typeface="#9Slide03 Roboto Condensed" panose="02000000000000000000" pitchFamily="2" charset="0"/>
              </a:rPr>
              <a:t>phù sa các con sông lớn.</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latin typeface="#9Slide03 Roboto Condensed" panose="02000000000000000000" pitchFamily="2" charset="0"/>
                <a:ea typeface="#9Slide03 Roboto Condensed" panose="02000000000000000000" pitchFamily="2" charset="0"/>
              </a:rPr>
              <a:t>phù sa biển.</a:t>
            </a:r>
          </a:p>
        </p:txBody>
      </p:sp>
      <p:sp>
        <p:nvSpPr>
          <p:cNvPr id="41" name="Rounded Rectangle 40"/>
          <p:cNvSpPr/>
          <p:nvPr/>
        </p:nvSpPr>
        <p:spPr>
          <a:xfrm>
            <a:off x="1101145" y="590483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2800" dirty="0">
                <a:solidFill>
                  <a:schemeClr val="bg1"/>
                </a:solidFill>
                <a:latin typeface="#9Slide03 Roboto Condensed" panose="02000000000000000000" pitchFamily="2" charset="0"/>
                <a:ea typeface="#9Slide03 Roboto Condensed" panose="02000000000000000000" pitchFamily="2" charset="0"/>
              </a:rPr>
              <a:t>sự nâng lên của thềm lục địa.</a:t>
            </a:r>
            <a:endParaRPr kumimoji="0" lang="en-US" sz="2800"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65084" y="1607355"/>
            <a:ext cx="1203257" cy="1203257"/>
          </a:xfrm>
          <a:prstGeom prst="rect">
            <a:avLst/>
          </a:prstGeom>
        </p:spPr>
      </p:pic>
      <p:grpSp>
        <p:nvGrpSpPr>
          <p:cNvPr id="47" name="Group 46"/>
          <p:cNvGrpSpPr/>
          <p:nvPr/>
        </p:nvGrpSpPr>
        <p:grpSpPr>
          <a:xfrm>
            <a:off x="358213" y="3805270"/>
            <a:ext cx="751613" cy="907162"/>
            <a:chOff x="-375807" y="2991330"/>
            <a:chExt cx="751613" cy="907162"/>
          </a:xfrm>
        </p:grpSpPr>
        <p:sp>
          <p:nvSpPr>
            <p:cNvPr id="48" name="Isosceles Triangle 47"/>
            <p:cNvSpPr/>
            <p:nvPr/>
          </p:nvSpPr>
          <p:spPr>
            <a:xfrm rot="5400000">
              <a:off x="-453581" y="3069104"/>
              <a:ext cx="907162" cy="751613"/>
            </a:xfrm>
            <a:prstGeom prst="triangl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49" name="TextBox 48"/>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B</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1686808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par>
                    <p:cTn id="71" fill="hold">
                      <p:stCondLst>
                        <p:cond delay="indefinite"/>
                      </p:stCondLst>
                      <p:childTnLst>
                        <p:par>
                          <p:cTn id="72" fill="hold">
                            <p:stCondLst>
                              <p:cond delay="0"/>
                            </p:stCondLst>
                            <p:childTnLst>
                              <p:par>
                                <p:cTn id="73" presetID="52"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Scale>
                                      <p:cBhvr>
                                        <p:cTn id="75" dur="1000" decel="50000" fill="hold">
                                          <p:stCondLst>
                                            <p:cond delay="0"/>
                                          </p:stCondLst>
                                        </p:cTn>
                                        <p:tgtEl>
                                          <p:spTgt spid="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47"/>
                                        </p:tgtEl>
                                        <p:attrNameLst>
                                          <p:attrName>ppt_x</p:attrName>
                                          <p:attrName>ppt_y</p:attrName>
                                        </p:attrNameLst>
                                      </p:cBhvr>
                                    </p:animMotion>
                                    <p:animEffect transition="in" filter="fade">
                                      <p:cBhvr>
                                        <p:cTn id="7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8" fill="hold" display="0">
                  <p:stCondLst>
                    <p:cond delay="indefinite"/>
                  </p:stCondLst>
                  <p:endCondLst>
                    <p:cond evt="onStopAudio" delay="0">
                      <p:tgtEl>
                        <p:sldTgt/>
                      </p:tgtEl>
                    </p:cond>
                  </p:endCondLst>
                </p:cTn>
                <p:tgtEl>
                  <p:spTgt spid="16"/>
                </p:tgtEl>
              </p:cMediaNode>
            </p:audio>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6735" fill="hold"/>
                                        <p:tgtEl>
                                          <p:spTgt spid="18"/>
                                        </p:tgtEl>
                                      </p:cBhvr>
                                    </p:cmd>
                                  </p:childTnLst>
                                </p:cTn>
                              </p:par>
                              <p:par>
                                <p:cTn id="84" presetID="1" presetClass="entr" presetSubtype="0" fill="hold" grpId="1" nodeType="with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0" nodeType="withEffect">
                                  <p:stCondLst>
                                    <p:cond delay="1000"/>
                                  </p:stCondLst>
                                  <p:childTnLst>
                                    <p:set>
                                      <p:cBhvr>
                                        <p:cTn id="87" dur="1" fill="hold">
                                          <p:stCondLst>
                                            <p:cond delay="0"/>
                                          </p:stCondLst>
                                        </p:cTn>
                                        <p:tgtEl>
                                          <p:spTgt spid="34"/>
                                        </p:tgtEl>
                                        <p:attrNameLst>
                                          <p:attrName>style.visibility</p:attrName>
                                        </p:attrNameLst>
                                      </p:cBhvr>
                                      <p:to>
                                        <p:strVal val="hidden"/>
                                      </p:to>
                                    </p:set>
                                  </p:childTnLst>
                                </p:cTn>
                              </p:par>
                              <p:par>
                                <p:cTn id="88" presetID="21" presetClass="entr" presetSubtype="1" fill="hold" grpId="16"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cTn>
                              </p:par>
                              <p:par>
                                <p:cTn id="91" presetID="1" presetClass="entr" presetSubtype="0" fill="hold" grpId="1" nodeType="withEffect">
                                  <p:stCondLst>
                                    <p:cond delay="100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xit" presetSubtype="0" fill="hold" grpId="0" nodeType="withEffect">
                                  <p:stCondLst>
                                    <p:cond delay="2000"/>
                                  </p:stCondLst>
                                  <p:childTnLst>
                                    <p:set>
                                      <p:cBhvr>
                                        <p:cTn id="94" dur="1" fill="hold">
                                          <p:stCondLst>
                                            <p:cond delay="0"/>
                                          </p:stCondLst>
                                        </p:cTn>
                                        <p:tgtEl>
                                          <p:spTgt spid="33"/>
                                        </p:tgtEl>
                                        <p:attrNameLst>
                                          <p:attrName>style.visibility</p:attrName>
                                        </p:attrNameLst>
                                      </p:cBhvr>
                                      <p:to>
                                        <p:strVal val="hidden"/>
                                      </p:to>
                                    </p:set>
                                  </p:childTnLst>
                                </p:cTn>
                              </p:par>
                              <p:par>
                                <p:cTn id="95" presetID="21" presetClass="entr" presetSubtype="1" fill="hold" grpId="1" nodeType="withEffect">
                                  <p:stCondLst>
                                    <p:cond delay="1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2000"/>
                                  </p:stCondLst>
                                  <p:childTnLst>
                                    <p:set>
                                      <p:cBhvr>
                                        <p:cTn id="99" dur="1" fill="hold">
                                          <p:stCondLst>
                                            <p:cond delay="0"/>
                                          </p:stCondLst>
                                        </p:cTn>
                                        <p:tgtEl>
                                          <p:spTgt spid="32"/>
                                        </p:tgtEl>
                                        <p:attrNameLst>
                                          <p:attrName>style.visibility</p:attrName>
                                        </p:attrNameLst>
                                      </p:cBhvr>
                                      <p:to>
                                        <p:strVal val="visible"/>
                                      </p:to>
                                    </p:set>
                                  </p:childTnLst>
                                </p:cTn>
                              </p:par>
                              <p:par>
                                <p:cTn id="100" presetID="1" presetClass="exit" presetSubtype="0" fill="hold" grpId="0" nodeType="withEffect">
                                  <p:stCondLst>
                                    <p:cond delay="3000"/>
                                  </p:stCondLst>
                                  <p:childTnLst>
                                    <p:set>
                                      <p:cBhvr>
                                        <p:cTn id="101" dur="1" fill="hold">
                                          <p:stCondLst>
                                            <p:cond delay="0"/>
                                          </p:stCondLst>
                                        </p:cTn>
                                        <p:tgtEl>
                                          <p:spTgt spid="32"/>
                                        </p:tgtEl>
                                        <p:attrNameLst>
                                          <p:attrName>style.visibility</p:attrName>
                                        </p:attrNameLst>
                                      </p:cBhvr>
                                      <p:to>
                                        <p:strVal val="hidden"/>
                                      </p:to>
                                    </p:set>
                                  </p:childTnLst>
                                </p:cTn>
                              </p:par>
                              <p:par>
                                <p:cTn id="102" presetID="21" presetClass="entr" presetSubtype="1" fill="hold" grpId="3" nodeType="withEffect">
                                  <p:stCondLst>
                                    <p:cond delay="2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3000"/>
                                  </p:stCondLst>
                                  <p:childTnLst>
                                    <p:set>
                                      <p:cBhvr>
                                        <p:cTn id="106" dur="1" fill="hold">
                                          <p:stCondLst>
                                            <p:cond delay="0"/>
                                          </p:stCondLst>
                                        </p:cTn>
                                        <p:tgtEl>
                                          <p:spTgt spid="31"/>
                                        </p:tgtEl>
                                        <p:attrNameLst>
                                          <p:attrName>style.visibility</p:attrName>
                                        </p:attrNameLst>
                                      </p:cBhvr>
                                      <p:to>
                                        <p:strVal val="visible"/>
                                      </p:to>
                                    </p:set>
                                  </p:childTnLst>
                                </p:cTn>
                              </p:par>
                              <p:par>
                                <p:cTn id="107" presetID="1" presetClass="exit" presetSubtype="0" fill="hold" grpId="0" nodeType="withEffect">
                                  <p:stCondLst>
                                    <p:cond delay="4000"/>
                                  </p:stCondLst>
                                  <p:childTnLst>
                                    <p:set>
                                      <p:cBhvr>
                                        <p:cTn id="108" dur="1" fill="hold">
                                          <p:stCondLst>
                                            <p:cond delay="0"/>
                                          </p:stCondLst>
                                        </p:cTn>
                                        <p:tgtEl>
                                          <p:spTgt spid="31"/>
                                        </p:tgtEl>
                                        <p:attrNameLst>
                                          <p:attrName>style.visibility</p:attrName>
                                        </p:attrNameLst>
                                      </p:cBhvr>
                                      <p:to>
                                        <p:strVal val="hidden"/>
                                      </p:to>
                                    </p:set>
                                  </p:childTnLst>
                                </p:cTn>
                              </p:par>
                              <p:par>
                                <p:cTn id="109" presetID="21" presetClass="entr" presetSubtype="1" fill="hold" grpId="4" nodeType="withEffect">
                                  <p:stCondLst>
                                    <p:cond delay="3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4000"/>
                                  </p:stCondLst>
                                  <p:childTnLst>
                                    <p:set>
                                      <p:cBhvr>
                                        <p:cTn id="113" dur="1" fill="hold">
                                          <p:stCondLst>
                                            <p:cond delay="0"/>
                                          </p:stCondLst>
                                        </p:cTn>
                                        <p:tgtEl>
                                          <p:spTgt spid="30"/>
                                        </p:tgtEl>
                                        <p:attrNameLst>
                                          <p:attrName>style.visibility</p:attrName>
                                        </p:attrNameLst>
                                      </p:cBhvr>
                                      <p:to>
                                        <p:strVal val="visible"/>
                                      </p:to>
                                    </p:set>
                                  </p:childTnLst>
                                </p:cTn>
                              </p:par>
                              <p:par>
                                <p:cTn id="114" presetID="1" presetClass="exit" presetSubtype="0" fill="hold" grpId="0" nodeType="withEffect">
                                  <p:stCondLst>
                                    <p:cond delay="5000"/>
                                  </p:stCondLst>
                                  <p:childTnLst>
                                    <p:set>
                                      <p:cBhvr>
                                        <p:cTn id="115" dur="1" fill="hold">
                                          <p:stCondLst>
                                            <p:cond delay="0"/>
                                          </p:stCondLst>
                                        </p:cTn>
                                        <p:tgtEl>
                                          <p:spTgt spid="30"/>
                                        </p:tgtEl>
                                        <p:attrNameLst>
                                          <p:attrName>style.visibility</p:attrName>
                                        </p:attrNameLst>
                                      </p:cBhvr>
                                      <p:to>
                                        <p:strVal val="hidden"/>
                                      </p:to>
                                    </p:set>
                                  </p:childTnLst>
                                </p:cTn>
                              </p:par>
                              <p:par>
                                <p:cTn id="116" presetID="21" presetClass="entr" presetSubtype="1" fill="hold" grpId="5" nodeType="withEffect">
                                  <p:stCondLst>
                                    <p:cond delay="4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5000"/>
                                  </p:stCondLst>
                                  <p:childTnLst>
                                    <p:set>
                                      <p:cBhvr>
                                        <p:cTn id="120" dur="1" fill="hold">
                                          <p:stCondLst>
                                            <p:cond delay="0"/>
                                          </p:stCondLst>
                                        </p:cTn>
                                        <p:tgtEl>
                                          <p:spTgt spid="29"/>
                                        </p:tgtEl>
                                        <p:attrNameLst>
                                          <p:attrName>style.visibility</p:attrName>
                                        </p:attrNameLst>
                                      </p:cBhvr>
                                      <p:to>
                                        <p:strVal val="visible"/>
                                      </p:to>
                                    </p:set>
                                  </p:childTnLst>
                                </p:cTn>
                              </p:par>
                              <p:par>
                                <p:cTn id="121" presetID="1" presetClass="exit" presetSubtype="0" fill="hold" grpId="0" nodeType="withEffect">
                                  <p:stCondLst>
                                    <p:cond delay="6000"/>
                                  </p:stCondLst>
                                  <p:childTnLst>
                                    <p:set>
                                      <p:cBhvr>
                                        <p:cTn id="122" dur="1" fill="hold">
                                          <p:stCondLst>
                                            <p:cond delay="0"/>
                                          </p:stCondLst>
                                        </p:cTn>
                                        <p:tgtEl>
                                          <p:spTgt spid="29"/>
                                        </p:tgtEl>
                                        <p:attrNameLst>
                                          <p:attrName>style.visibility</p:attrName>
                                        </p:attrNameLst>
                                      </p:cBhvr>
                                      <p:to>
                                        <p:strVal val="hidden"/>
                                      </p:to>
                                    </p:set>
                                  </p:childTnLst>
                                </p:cTn>
                              </p:par>
                              <p:par>
                                <p:cTn id="123" presetID="21" presetClass="entr" presetSubtype="1" fill="hold" grpId="6" nodeType="withEffect">
                                  <p:stCondLst>
                                    <p:cond delay="5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6000"/>
                                  </p:stCondLst>
                                  <p:childTnLst>
                                    <p:set>
                                      <p:cBhvr>
                                        <p:cTn id="127" dur="1" fill="hold">
                                          <p:stCondLst>
                                            <p:cond delay="0"/>
                                          </p:stCondLst>
                                        </p:cTn>
                                        <p:tgtEl>
                                          <p:spTgt spid="28"/>
                                        </p:tgtEl>
                                        <p:attrNameLst>
                                          <p:attrName>style.visibility</p:attrName>
                                        </p:attrNameLst>
                                      </p:cBhvr>
                                      <p:to>
                                        <p:strVal val="visible"/>
                                      </p:to>
                                    </p:set>
                                  </p:childTnLst>
                                </p:cTn>
                              </p:par>
                              <p:par>
                                <p:cTn id="128" presetID="1" presetClass="exit" presetSubtype="0" fill="hold" grpId="0" nodeType="withEffect">
                                  <p:stCondLst>
                                    <p:cond delay="7000"/>
                                  </p:stCondLst>
                                  <p:childTnLst>
                                    <p:set>
                                      <p:cBhvr>
                                        <p:cTn id="129" dur="1" fill="hold">
                                          <p:stCondLst>
                                            <p:cond delay="0"/>
                                          </p:stCondLst>
                                        </p:cTn>
                                        <p:tgtEl>
                                          <p:spTgt spid="28"/>
                                        </p:tgtEl>
                                        <p:attrNameLst>
                                          <p:attrName>style.visibility</p:attrName>
                                        </p:attrNameLst>
                                      </p:cBhvr>
                                      <p:to>
                                        <p:strVal val="hidden"/>
                                      </p:to>
                                    </p:set>
                                  </p:childTnLst>
                                </p:cTn>
                              </p:par>
                              <p:par>
                                <p:cTn id="130" presetID="21" presetClass="entr" presetSubtype="1" fill="hold" grpId="7" nodeType="withEffect">
                                  <p:stCondLst>
                                    <p:cond delay="6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7000"/>
                                  </p:stCondLst>
                                  <p:childTnLst>
                                    <p:set>
                                      <p:cBhvr>
                                        <p:cTn id="134" dur="1" fill="hold">
                                          <p:stCondLst>
                                            <p:cond delay="0"/>
                                          </p:stCondLst>
                                        </p:cTn>
                                        <p:tgtEl>
                                          <p:spTgt spid="27"/>
                                        </p:tgtEl>
                                        <p:attrNameLst>
                                          <p:attrName>style.visibility</p:attrName>
                                        </p:attrNameLst>
                                      </p:cBhvr>
                                      <p:to>
                                        <p:strVal val="visible"/>
                                      </p:to>
                                    </p:set>
                                  </p:childTnLst>
                                </p:cTn>
                              </p:par>
                              <p:par>
                                <p:cTn id="135" presetID="1" presetClass="exit" presetSubtype="0" fill="hold" grpId="0" nodeType="withEffect">
                                  <p:stCondLst>
                                    <p:cond delay="8000"/>
                                  </p:stCondLst>
                                  <p:childTnLst>
                                    <p:set>
                                      <p:cBhvr>
                                        <p:cTn id="136" dur="1" fill="hold">
                                          <p:stCondLst>
                                            <p:cond delay="0"/>
                                          </p:stCondLst>
                                        </p:cTn>
                                        <p:tgtEl>
                                          <p:spTgt spid="27"/>
                                        </p:tgtEl>
                                        <p:attrNameLst>
                                          <p:attrName>style.visibility</p:attrName>
                                        </p:attrNameLst>
                                      </p:cBhvr>
                                      <p:to>
                                        <p:strVal val="hidden"/>
                                      </p:to>
                                    </p:set>
                                  </p:childTnLst>
                                </p:cTn>
                              </p:par>
                              <p:par>
                                <p:cTn id="137" presetID="21" presetClass="entr" presetSubtype="1" fill="hold" grpId="8" nodeType="withEffect">
                                  <p:stCondLst>
                                    <p:cond delay="7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8000"/>
                                  </p:stCondLst>
                                  <p:childTnLst>
                                    <p:set>
                                      <p:cBhvr>
                                        <p:cTn id="141" dur="1" fill="hold">
                                          <p:stCondLst>
                                            <p:cond delay="0"/>
                                          </p:stCondLst>
                                        </p:cTn>
                                        <p:tgtEl>
                                          <p:spTgt spid="26"/>
                                        </p:tgtEl>
                                        <p:attrNameLst>
                                          <p:attrName>style.visibility</p:attrName>
                                        </p:attrNameLst>
                                      </p:cBhvr>
                                      <p:to>
                                        <p:strVal val="visible"/>
                                      </p:to>
                                    </p:set>
                                  </p:childTnLst>
                                </p:cTn>
                              </p:par>
                              <p:par>
                                <p:cTn id="142" presetID="1" presetClass="exit" presetSubtype="0" fill="hold" grpId="0" nodeType="withEffect">
                                  <p:stCondLst>
                                    <p:cond delay="9000"/>
                                  </p:stCondLst>
                                  <p:childTnLst>
                                    <p:set>
                                      <p:cBhvr>
                                        <p:cTn id="143" dur="1" fill="hold">
                                          <p:stCondLst>
                                            <p:cond delay="0"/>
                                          </p:stCondLst>
                                        </p:cTn>
                                        <p:tgtEl>
                                          <p:spTgt spid="26"/>
                                        </p:tgtEl>
                                        <p:attrNameLst>
                                          <p:attrName>style.visibility</p:attrName>
                                        </p:attrNameLst>
                                      </p:cBhvr>
                                      <p:to>
                                        <p:strVal val="hidden"/>
                                      </p:to>
                                    </p:set>
                                  </p:childTnLst>
                                </p:cTn>
                              </p:par>
                              <p:par>
                                <p:cTn id="144" presetID="21" presetClass="entr" presetSubtype="1" fill="hold" grpId="2" nodeType="withEffect">
                                  <p:stCondLst>
                                    <p:cond delay="8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9000"/>
                                  </p:stCondLst>
                                  <p:childTnLst>
                                    <p:set>
                                      <p:cBhvr>
                                        <p:cTn id="148" dur="1" fill="hold">
                                          <p:stCondLst>
                                            <p:cond delay="0"/>
                                          </p:stCondLst>
                                        </p:cTn>
                                        <p:tgtEl>
                                          <p:spTgt spid="25"/>
                                        </p:tgtEl>
                                        <p:attrNameLst>
                                          <p:attrName>style.visibility</p:attrName>
                                        </p:attrNameLst>
                                      </p:cBhvr>
                                      <p:to>
                                        <p:strVal val="visible"/>
                                      </p:to>
                                    </p:set>
                                  </p:childTnLst>
                                </p:cTn>
                              </p:par>
                              <p:par>
                                <p:cTn id="149" presetID="1" presetClass="exit" presetSubtype="0" fill="hold" grpId="0" nodeType="withEffect">
                                  <p:stCondLst>
                                    <p:cond delay="10000"/>
                                  </p:stCondLst>
                                  <p:childTnLst>
                                    <p:set>
                                      <p:cBhvr>
                                        <p:cTn id="150" dur="1" fill="hold">
                                          <p:stCondLst>
                                            <p:cond delay="0"/>
                                          </p:stCondLst>
                                        </p:cTn>
                                        <p:tgtEl>
                                          <p:spTgt spid="25"/>
                                        </p:tgtEl>
                                        <p:attrNameLst>
                                          <p:attrName>style.visibility</p:attrName>
                                        </p:attrNameLst>
                                      </p:cBhvr>
                                      <p:to>
                                        <p:strVal val="hidden"/>
                                      </p:to>
                                    </p:set>
                                  </p:childTnLst>
                                </p:cTn>
                              </p:par>
                              <p:par>
                                <p:cTn id="151" presetID="21" presetClass="entr" presetSubtype="1" fill="hold" grpId="10" nodeType="withEffect">
                                  <p:stCondLst>
                                    <p:cond delay="9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0000"/>
                                  </p:stCondLst>
                                  <p:childTnLst>
                                    <p:set>
                                      <p:cBhvr>
                                        <p:cTn id="155" dur="1" fill="hold">
                                          <p:stCondLst>
                                            <p:cond delay="0"/>
                                          </p:stCondLst>
                                        </p:cTn>
                                        <p:tgtEl>
                                          <p:spTgt spid="24"/>
                                        </p:tgtEl>
                                        <p:attrNameLst>
                                          <p:attrName>style.visibility</p:attrName>
                                        </p:attrNameLst>
                                      </p:cBhvr>
                                      <p:to>
                                        <p:strVal val="visible"/>
                                      </p:to>
                                    </p:set>
                                  </p:childTnLst>
                                </p:cTn>
                              </p:par>
                              <p:par>
                                <p:cTn id="156" presetID="1" presetClass="exit" presetSubtype="0" fill="hold" grpId="0" nodeType="withEffect">
                                  <p:stCondLst>
                                    <p:cond delay="11000"/>
                                  </p:stCondLst>
                                  <p:childTnLst>
                                    <p:set>
                                      <p:cBhvr>
                                        <p:cTn id="157" dur="1" fill="hold">
                                          <p:stCondLst>
                                            <p:cond delay="0"/>
                                          </p:stCondLst>
                                        </p:cTn>
                                        <p:tgtEl>
                                          <p:spTgt spid="24"/>
                                        </p:tgtEl>
                                        <p:attrNameLst>
                                          <p:attrName>style.visibility</p:attrName>
                                        </p:attrNameLst>
                                      </p:cBhvr>
                                      <p:to>
                                        <p:strVal val="hidden"/>
                                      </p:to>
                                    </p:set>
                                  </p:childTnLst>
                                </p:cTn>
                              </p:par>
                              <p:par>
                                <p:cTn id="158" presetID="21" presetClass="entr" presetSubtype="1" fill="hold" grpId="11" nodeType="withEffect">
                                  <p:stCondLst>
                                    <p:cond delay="10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1000"/>
                                  </p:stCondLst>
                                  <p:childTnLst>
                                    <p:set>
                                      <p:cBhvr>
                                        <p:cTn id="162" dur="1" fill="hold">
                                          <p:stCondLst>
                                            <p:cond delay="0"/>
                                          </p:stCondLst>
                                        </p:cTn>
                                        <p:tgtEl>
                                          <p:spTgt spid="23"/>
                                        </p:tgtEl>
                                        <p:attrNameLst>
                                          <p:attrName>style.visibility</p:attrName>
                                        </p:attrNameLst>
                                      </p:cBhvr>
                                      <p:to>
                                        <p:strVal val="visible"/>
                                      </p:to>
                                    </p:set>
                                  </p:childTnLst>
                                </p:cTn>
                              </p:par>
                              <p:par>
                                <p:cTn id="163" presetID="1" presetClass="exit" presetSubtype="0" fill="hold" grpId="0" nodeType="withEffect">
                                  <p:stCondLst>
                                    <p:cond delay="12000"/>
                                  </p:stCondLst>
                                  <p:childTnLst>
                                    <p:set>
                                      <p:cBhvr>
                                        <p:cTn id="164" dur="1" fill="hold">
                                          <p:stCondLst>
                                            <p:cond delay="0"/>
                                          </p:stCondLst>
                                        </p:cTn>
                                        <p:tgtEl>
                                          <p:spTgt spid="23"/>
                                        </p:tgtEl>
                                        <p:attrNameLst>
                                          <p:attrName>style.visibility</p:attrName>
                                        </p:attrNameLst>
                                      </p:cBhvr>
                                      <p:to>
                                        <p:strVal val="hidden"/>
                                      </p:to>
                                    </p:set>
                                  </p:childTnLst>
                                </p:cTn>
                              </p:par>
                              <p:par>
                                <p:cTn id="165" presetID="21" presetClass="entr" presetSubtype="1" fill="hold" grpId="12" nodeType="withEffect">
                                  <p:stCondLst>
                                    <p:cond delay="11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2000"/>
                                  </p:stCondLst>
                                  <p:childTnLst>
                                    <p:set>
                                      <p:cBhvr>
                                        <p:cTn id="169" dur="1" fill="hold">
                                          <p:stCondLst>
                                            <p:cond delay="0"/>
                                          </p:stCondLst>
                                        </p:cTn>
                                        <p:tgtEl>
                                          <p:spTgt spid="22"/>
                                        </p:tgtEl>
                                        <p:attrNameLst>
                                          <p:attrName>style.visibility</p:attrName>
                                        </p:attrNameLst>
                                      </p:cBhvr>
                                      <p:to>
                                        <p:strVal val="visible"/>
                                      </p:to>
                                    </p:set>
                                  </p:childTnLst>
                                </p:cTn>
                              </p:par>
                              <p:par>
                                <p:cTn id="170" presetID="1" presetClass="exit" presetSubtype="0" fill="hold" grpId="0" nodeType="withEffect">
                                  <p:stCondLst>
                                    <p:cond delay="13000"/>
                                  </p:stCondLst>
                                  <p:childTnLst>
                                    <p:set>
                                      <p:cBhvr>
                                        <p:cTn id="171" dur="1" fill="hold">
                                          <p:stCondLst>
                                            <p:cond delay="0"/>
                                          </p:stCondLst>
                                        </p:cTn>
                                        <p:tgtEl>
                                          <p:spTgt spid="22"/>
                                        </p:tgtEl>
                                        <p:attrNameLst>
                                          <p:attrName>style.visibility</p:attrName>
                                        </p:attrNameLst>
                                      </p:cBhvr>
                                      <p:to>
                                        <p:strVal val="hidden"/>
                                      </p:to>
                                    </p:set>
                                  </p:childTnLst>
                                </p:cTn>
                              </p:par>
                              <p:par>
                                <p:cTn id="172" presetID="21" presetClass="entr" presetSubtype="1" fill="hold" grpId="13" nodeType="withEffect">
                                  <p:stCondLst>
                                    <p:cond delay="12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3000"/>
                                  </p:stCondLst>
                                  <p:childTnLst>
                                    <p:set>
                                      <p:cBhvr>
                                        <p:cTn id="176" dur="1" fill="hold">
                                          <p:stCondLst>
                                            <p:cond delay="0"/>
                                          </p:stCondLst>
                                        </p:cTn>
                                        <p:tgtEl>
                                          <p:spTgt spid="21"/>
                                        </p:tgtEl>
                                        <p:attrNameLst>
                                          <p:attrName>style.visibility</p:attrName>
                                        </p:attrNameLst>
                                      </p:cBhvr>
                                      <p:to>
                                        <p:strVal val="visible"/>
                                      </p:to>
                                    </p:set>
                                  </p:childTnLst>
                                </p:cTn>
                              </p:par>
                              <p:par>
                                <p:cTn id="177" presetID="1" presetClass="exit" presetSubtype="0" fill="hold" grpId="0" nodeType="withEffect">
                                  <p:stCondLst>
                                    <p:cond delay="14000"/>
                                  </p:stCondLst>
                                  <p:childTnLst>
                                    <p:set>
                                      <p:cBhvr>
                                        <p:cTn id="178" dur="1" fill="hold">
                                          <p:stCondLst>
                                            <p:cond delay="0"/>
                                          </p:stCondLst>
                                        </p:cTn>
                                        <p:tgtEl>
                                          <p:spTgt spid="21"/>
                                        </p:tgtEl>
                                        <p:attrNameLst>
                                          <p:attrName>style.visibility</p:attrName>
                                        </p:attrNameLst>
                                      </p:cBhvr>
                                      <p:to>
                                        <p:strVal val="hidden"/>
                                      </p:to>
                                    </p:set>
                                  </p:childTnLst>
                                </p:cTn>
                              </p:par>
                              <p:par>
                                <p:cTn id="179" presetID="21" presetClass="entr" presetSubtype="1" fill="hold" grpId="14" nodeType="withEffect">
                                  <p:stCondLst>
                                    <p:cond delay="13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4000"/>
                                  </p:stCondLst>
                                  <p:childTnLst>
                                    <p:set>
                                      <p:cBhvr>
                                        <p:cTn id="183" dur="1" fill="hold">
                                          <p:stCondLst>
                                            <p:cond delay="0"/>
                                          </p:stCondLst>
                                        </p:cTn>
                                        <p:tgtEl>
                                          <p:spTgt spid="20"/>
                                        </p:tgtEl>
                                        <p:attrNameLst>
                                          <p:attrName>style.visibility</p:attrName>
                                        </p:attrNameLst>
                                      </p:cBhvr>
                                      <p:to>
                                        <p:strVal val="visible"/>
                                      </p:to>
                                    </p:set>
                                  </p:childTnLst>
                                </p:cTn>
                              </p:par>
                              <p:par>
                                <p:cTn id="184" presetID="1" presetClass="exit" presetSubtype="0" fill="hold" grpId="0" nodeType="withEffect">
                                  <p:stCondLst>
                                    <p:cond delay="15000"/>
                                  </p:stCondLst>
                                  <p:childTnLst>
                                    <p:set>
                                      <p:cBhvr>
                                        <p:cTn id="185"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6" presetID="21" presetClass="entr" presetSubtype="1" fill="hold" grpId="9" nodeType="withEffect">
                                  <p:stCondLst>
                                    <p:cond delay="14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oin.wav"/>
                                        </p:tgtEl>
                                      </p:cMediaNode>
                                    </p:audio>
                                  </p:subTnLst>
                                </p:cTn>
                              </p:par>
                              <p:par>
                                <p:cTn id="189" presetID="1" presetClass="entr" presetSubtype="0" fill="hold" grpId="1" nodeType="withEffect">
                                  <p:stCondLst>
                                    <p:cond delay="15000"/>
                                  </p:stCondLst>
                                  <p:childTnLst>
                                    <p:set>
                                      <p:cBhvr>
                                        <p:cTn id="19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9"/>
                                            </p:cond>
                                          </p:stCondLst>
                                          <p:endCondLst>
                                            <p:cond evt="onStopAudio" delay="0">
                                              <p:tgtEl>
                                                <p:sldTgt/>
                                              </p:tgtEl>
                                            </p:cond>
                                          </p:endCondLst>
                                        </p:cTn>
                                        <p:tgtEl>
                                          <p:sndTgt r:embed="rId10" name="cashreg.wav"/>
                                        </p:tgtEl>
                                      </p:cMediaNode>
                                    </p:audio>
                                  </p:subTnLst>
                                </p:cTn>
                              </p:par>
                              <p:par>
                                <p:cTn id="191" presetID="1" presetClass="exit" presetSubtype="0" fill="hold" grpId="0" nodeType="withEffect">
                                  <p:stCondLst>
                                    <p:cond delay="16000"/>
                                  </p:stCondLst>
                                  <p:childTnLst>
                                    <p:set>
                                      <p:cBhvr>
                                        <p:cTn id="192" dur="1" fill="hold">
                                          <p:stCondLst>
                                            <p:cond delay="0"/>
                                          </p:stCondLst>
                                        </p:cTn>
                                        <p:tgtEl>
                                          <p:spTgt spid="19"/>
                                        </p:tgtEl>
                                        <p:attrNameLst>
                                          <p:attrName>style.visibility</p:attrName>
                                        </p:attrNameLst>
                                      </p:cBhvr>
                                      <p:to>
                                        <p:strVal val="hidden"/>
                                      </p:to>
                                    </p:set>
                                  </p:childTnLst>
                                </p:cTn>
                              </p:par>
                              <p:par>
                                <p:cTn id="193" presetID="21" presetClass="entr" presetSubtype="1" fill="hold" grpId="0" nodeType="withEffect">
                                  <p:stCondLst>
                                    <p:cond delay="15000"/>
                                  </p:stCondLst>
                                  <p:childTnLst>
                                    <p:set>
                                      <p:cBhvr>
                                        <p:cTn id="194" dur="1" fill="hold">
                                          <p:stCondLst>
                                            <p:cond delay="0"/>
                                          </p:stCondLst>
                                        </p:cTn>
                                        <p:tgtEl>
                                          <p:spTgt spid="35"/>
                                        </p:tgtEl>
                                        <p:attrNameLst>
                                          <p:attrName>style.visibility</p:attrName>
                                        </p:attrNameLst>
                                      </p:cBhvr>
                                      <p:to>
                                        <p:strVal val="visible"/>
                                      </p:to>
                                    </p:set>
                                    <p:animEffect transition="in" filter="wheel(1)">
                                      <p:cBhvr>
                                        <p:cTn id="195" dur="1000"/>
                                        <p:tgtEl>
                                          <p:spTgt spid="35"/>
                                        </p:tgtEl>
                                      </p:cBhvr>
                                    </p:animEffect>
                                  </p:childTnLst>
                                  <p:subTnLst>
                                    <p:audio>
                                      <p:cMediaNode vol="100000">
                                        <p:cTn display="0" masterRel="sameClick">
                                          <p:stCondLst>
                                            <p:cond evt="begin" delay="0">
                                              <p:tn val="193"/>
                                            </p:cond>
                                          </p:stCondLst>
                                          <p:endCondLst>
                                            <p:cond evt="onStopAudio" delay="0">
                                              <p:tgtEl>
                                                <p:sldTgt/>
                                              </p:tgtEl>
                                            </p:cond>
                                          </p:endCondLst>
                                        </p:cTn>
                                        <p:tgtEl>
                                          <p:sndTgt r:embed="rId10" name="cashreg.wav"/>
                                        </p:tgtEl>
                                      </p:cMediaNode>
                                    </p:audio>
                                  </p:subTnLst>
                                </p:cTn>
                              </p:par>
                              <p:par>
                                <p:cTn id="196" presetID="1" presetClass="exit" presetSubtype="0" fill="hold" grpId="15" nodeType="withEffect">
                                  <p:stCondLst>
                                    <p:cond delay="16000"/>
                                  </p:stCondLst>
                                  <p:childTnLst>
                                    <p:set>
                                      <p:cBhvr>
                                        <p:cTn id="19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8" fill="hold" display="0">
                  <p:stCondLst>
                    <p:cond delay="indefinite"/>
                  </p:stCondLst>
                  <p:endCondLst>
                    <p:cond evt="onStopAudio" delay="0">
                      <p:tgtEl>
                        <p:sldTgt/>
                      </p:tgtEl>
                    </p:cond>
                  </p:endCondLst>
                </p:cTn>
                <p:tgtEl>
                  <p:spTgt spid="18"/>
                </p:tgtEl>
              </p:cMediaNode>
            </p:audio>
            <p:seq concurrent="1" nextAc="seek">
              <p:cTn id="199" restart="whenNotActive" fill="hold" evtFilter="cancelBubble" nodeType="interactiveSeq">
                <p:stCondLst>
                  <p:cond evt="onClick" delay="0">
                    <p:tgtEl>
                      <p:spTgt spid="15"/>
                    </p:tgtEl>
                  </p:cond>
                </p:stCondLst>
                <p:endSync evt="end" delay="0">
                  <p:rtn val="all"/>
                </p:endSync>
                <p:childTnLst>
                  <p:par>
                    <p:cTn id="200" fill="hold">
                      <p:stCondLst>
                        <p:cond delay="0"/>
                      </p:stCondLst>
                      <p:childTnLst>
                        <p:par>
                          <p:cTn id="201" fill="hold">
                            <p:stCondLst>
                              <p:cond delay="0"/>
                            </p:stCondLst>
                            <p:childTnLst>
                              <p:par>
                                <p:cTn id="202" presetID="37" presetClass="exit" presetSubtype="0" fill="hold" grpId="1" nodeType="clickEffect">
                                  <p:stCondLst>
                                    <p:cond delay="0"/>
                                  </p:stCondLst>
                                  <p:childTnLst>
                                    <p:animEffect transition="out" filter="fade">
                                      <p:cBhvr>
                                        <p:cTn id="203" dur="1000"/>
                                        <p:tgtEl>
                                          <p:spTgt spid="38"/>
                                        </p:tgtEl>
                                      </p:cBhvr>
                                    </p:animEffect>
                                    <p:anim calcmode="lin" valueType="num">
                                      <p:cBhvr>
                                        <p:cTn id="204" dur="1000"/>
                                        <p:tgtEl>
                                          <p:spTgt spid="38"/>
                                        </p:tgtEl>
                                        <p:attrNameLst>
                                          <p:attrName>ppt_x</p:attrName>
                                        </p:attrNameLst>
                                      </p:cBhvr>
                                      <p:tavLst>
                                        <p:tav tm="0">
                                          <p:val>
                                            <p:strVal val="ppt_x"/>
                                          </p:val>
                                        </p:tav>
                                        <p:tav tm="100000">
                                          <p:val>
                                            <p:strVal val="ppt_x"/>
                                          </p:val>
                                        </p:tav>
                                      </p:tavLst>
                                    </p:anim>
                                    <p:anim calcmode="lin" valueType="num">
                                      <p:cBhvr>
                                        <p:cTn id="205" dur="100" decel="100000"/>
                                        <p:tgtEl>
                                          <p:spTgt spid="38"/>
                                        </p:tgtEl>
                                        <p:attrNameLst>
                                          <p:attrName>ppt_y</p:attrName>
                                        </p:attrNameLst>
                                      </p:cBhvr>
                                      <p:tavLst>
                                        <p:tav tm="0">
                                          <p:val>
                                            <p:strVal val="ppt_y"/>
                                          </p:val>
                                        </p:tav>
                                        <p:tav tm="100000">
                                          <p:val>
                                            <p:strVal val="ppt_y-.03"/>
                                          </p:val>
                                        </p:tav>
                                      </p:tavLst>
                                    </p:anim>
                                    <p:anim calcmode="lin" valueType="num">
                                      <p:cBhvr>
                                        <p:cTn id="206" dur="900" accel="100000">
                                          <p:stCondLst>
                                            <p:cond delay="100"/>
                                          </p:stCondLst>
                                        </p:cTn>
                                        <p:tgtEl>
                                          <p:spTgt spid="38"/>
                                        </p:tgtEl>
                                        <p:attrNameLst>
                                          <p:attrName>ppt_y</p:attrName>
                                        </p:attrNameLst>
                                      </p:cBhvr>
                                      <p:tavLst>
                                        <p:tav tm="0">
                                          <p:val>
                                            <p:strVal val="ppt_y"/>
                                          </p:val>
                                        </p:tav>
                                        <p:tav tm="100000">
                                          <p:val>
                                            <p:strVal val="ppt_y+1"/>
                                          </p:val>
                                        </p:tav>
                                      </p:tavLst>
                                    </p:anim>
                                    <p:set>
                                      <p:cBhvr>
                                        <p:cTn id="207" dur="1" fill="hold">
                                          <p:stCondLst>
                                            <p:cond delay="999"/>
                                          </p:stCondLst>
                                        </p:cTn>
                                        <p:tgtEl>
                                          <p:spTgt spid="38"/>
                                        </p:tgtEl>
                                        <p:attrNameLst>
                                          <p:attrName>style.visibility</p:attrName>
                                        </p:attrNameLst>
                                      </p:cBhvr>
                                      <p:to>
                                        <p:strVal val="hidden"/>
                                      </p:to>
                                    </p:set>
                                  </p:childTnLst>
                                </p:cTn>
                              </p:par>
                              <p:par>
                                <p:cTn id="208" presetID="37" presetClass="exit" presetSubtype="0" fill="hold" grpId="1" nodeType="withEffect">
                                  <p:stCondLst>
                                    <p:cond delay="0"/>
                                  </p:stCondLst>
                                  <p:childTnLst>
                                    <p:animEffect transition="out" filter="fade">
                                      <p:cBhvr>
                                        <p:cTn id="209" dur="1000"/>
                                        <p:tgtEl>
                                          <p:spTgt spid="44"/>
                                        </p:tgtEl>
                                      </p:cBhvr>
                                    </p:animEffect>
                                    <p:anim calcmode="lin" valueType="num">
                                      <p:cBhvr>
                                        <p:cTn id="210" dur="1000"/>
                                        <p:tgtEl>
                                          <p:spTgt spid="44"/>
                                        </p:tgtEl>
                                        <p:attrNameLst>
                                          <p:attrName>ppt_x</p:attrName>
                                        </p:attrNameLst>
                                      </p:cBhvr>
                                      <p:tavLst>
                                        <p:tav tm="0">
                                          <p:val>
                                            <p:strVal val="ppt_x"/>
                                          </p:val>
                                        </p:tav>
                                        <p:tav tm="100000">
                                          <p:val>
                                            <p:strVal val="ppt_x"/>
                                          </p:val>
                                        </p:tav>
                                      </p:tavLst>
                                    </p:anim>
                                    <p:anim calcmode="lin" valueType="num">
                                      <p:cBhvr>
                                        <p:cTn id="211" dur="100" decel="100000"/>
                                        <p:tgtEl>
                                          <p:spTgt spid="44"/>
                                        </p:tgtEl>
                                        <p:attrNameLst>
                                          <p:attrName>ppt_y</p:attrName>
                                        </p:attrNameLst>
                                      </p:cBhvr>
                                      <p:tavLst>
                                        <p:tav tm="0">
                                          <p:val>
                                            <p:strVal val="ppt_y"/>
                                          </p:val>
                                        </p:tav>
                                        <p:tav tm="100000">
                                          <p:val>
                                            <p:strVal val="ppt_y-.03"/>
                                          </p:val>
                                        </p:tav>
                                      </p:tavLst>
                                    </p:anim>
                                    <p:anim calcmode="lin" valueType="num">
                                      <p:cBhvr>
                                        <p:cTn id="212" dur="900" accel="100000">
                                          <p:stCondLst>
                                            <p:cond delay="100"/>
                                          </p:stCondLst>
                                        </p:cTn>
                                        <p:tgtEl>
                                          <p:spTgt spid="44"/>
                                        </p:tgtEl>
                                        <p:attrNameLst>
                                          <p:attrName>ppt_y</p:attrName>
                                        </p:attrNameLst>
                                      </p:cBhvr>
                                      <p:tavLst>
                                        <p:tav tm="0">
                                          <p:val>
                                            <p:strVal val="ppt_y"/>
                                          </p:val>
                                        </p:tav>
                                        <p:tav tm="100000">
                                          <p:val>
                                            <p:strVal val="ppt_y+1"/>
                                          </p:val>
                                        </p:tav>
                                      </p:tavLst>
                                    </p:anim>
                                    <p:set>
                                      <p:cBhvr>
                                        <p:cTn id="213" dur="1" fill="hold">
                                          <p:stCondLst>
                                            <p:cond delay="999"/>
                                          </p:stCondLst>
                                        </p:cTn>
                                        <p:tgtEl>
                                          <p:spTgt spid="44"/>
                                        </p:tgtEl>
                                        <p:attrNameLst>
                                          <p:attrName>style.visibility</p:attrName>
                                        </p:attrNameLst>
                                      </p:cBhvr>
                                      <p:to>
                                        <p:strVal val="hidden"/>
                                      </p:to>
                                    </p:set>
                                  </p:childTnLst>
                                </p:cTn>
                              </p:par>
                              <p:par>
                                <p:cTn id="214" presetID="37" presetClass="exit" presetSubtype="0" fill="hold" grpId="1" nodeType="withEffect">
                                  <p:stCondLst>
                                    <p:cond delay="0"/>
                                  </p:stCondLst>
                                  <p:childTnLst>
                                    <p:animEffect transition="out" filter="fade">
                                      <p:cBhvr>
                                        <p:cTn id="215" dur="1000"/>
                                        <p:tgtEl>
                                          <p:spTgt spid="40"/>
                                        </p:tgtEl>
                                      </p:cBhvr>
                                    </p:animEffect>
                                    <p:anim calcmode="lin" valueType="num">
                                      <p:cBhvr>
                                        <p:cTn id="216" dur="1000"/>
                                        <p:tgtEl>
                                          <p:spTgt spid="40"/>
                                        </p:tgtEl>
                                        <p:attrNameLst>
                                          <p:attrName>ppt_x</p:attrName>
                                        </p:attrNameLst>
                                      </p:cBhvr>
                                      <p:tavLst>
                                        <p:tav tm="0">
                                          <p:val>
                                            <p:strVal val="ppt_x"/>
                                          </p:val>
                                        </p:tav>
                                        <p:tav tm="100000">
                                          <p:val>
                                            <p:strVal val="ppt_x"/>
                                          </p:val>
                                        </p:tav>
                                      </p:tavLst>
                                    </p:anim>
                                    <p:anim calcmode="lin" valueType="num">
                                      <p:cBhvr>
                                        <p:cTn id="217" dur="100" decel="100000"/>
                                        <p:tgtEl>
                                          <p:spTgt spid="40"/>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40"/>
                                        </p:tgtEl>
                                        <p:attrNameLst>
                                          <p:attrName>ppt_y</p:attrName>
                                        </p:attrNameLst>
                                      </p:cBhvr>
                                      <p:tavLst>
                                        <p:tav tm="0">
                                          <p:val>
                                            <p:strVal val="ppt_y"/>
                                          </p:val>
                                        </p:tav>
                                        <p:tav tm="100000">
                                          <p:val>
                                            <p:strVal val="ppt_y+1"/>
                                          </p:val>
                                        </p:tav>
                                      </p:tavLst>
                                    </p:anim>
                                    <p:set>
                                      <p:cBhvr>
                                        <p:cTn id="219" dur="1" fill="hold">
                                          <p:stCondLst>
                                            <p:cond delay="999"/>
                                          </p:stCondLst>
                                        </p:cTn>
                                        <p:tgtEl>
                                          <p:spTgt spid="40"/>
                                        </p:tgtEl>
                                        <p:attrNameLst>
                                          <p:attrName>style.visibility</p:attrName>
                                        </p:attrNameLst>
                                      </p:cBhvr>
                                      <p:to>
                                        <p:strVal val="hidden"/>
                                      </p:to>
                                    </p:set>
                                  </p:childTnLst>
                                </p:cTn>
                              </p:par>
                              <p:par>
                                <p:cTn id="220" presetID="37" presetClass="exit" presetSubtype="0" fill="hold" grpId="1" nodeType="withEffect">
                                  <p:stCondLst>
                                    <p:cond delay="0"/>
                                  </p:stCondLst>
                                  <p:childTnLst>
                                    <p:animEffect transition="out" filter="fade">
                                      <p:cBhvr>
                                        <p:cTn id="221" dur="1000"/>
                                        <p:tgtEl>
                                          <p:spTgt spid="2"/>
                                        </p:tgtEl>
                                      </p:cBhvr>
                                    </p:animEffect>
                                    <p:anim calcmode="lin" valueType="num">
                                      <p:cBhvr>
                                        <p:cTn id="222" dur="1000"/>
                                        <p:tgtEl>
                                          <p:spTgt spid="2"/>
                                        </p:tgtEl>
                                        <p:attrNameLst>
                                          <p:attrName>ppt_x</p:attrName>
                                        </p:attrNameLst>
                                      </p:cBhvr>
                                      <p:tavLst>
                                        <p:tav tm="0">
                                          <p:val>
                                            <p:strVal val="ppt_x"/>
                                          </p:val>
                                        </p:tav>
                                        <p:tav tm="100000">
                                          <p:val>
                                            <p:strVal val="ppt_x"/>
                                          </p:val>
                                        </p:tav>
                                      </p:tavLst>
                                    </p:anim>
                                    <p:anim calcmode="lin" valueType="num">
                                      <p:cBhvr>
                                        <p:cTn id="223" dur="100" decel="100000"/>
                                        <p:tgtEl>
                                          <p:spTgt spid="2"/>
                                        </p:tgtEl>
                                        <p:attrNameLst>
                                          <p:attrName>ppt_y</p:attrName>
                                        </p:attrNameLst>
                                      </p:cBhvr>
                                      <p:tavLst>
                                        <p:tav tm="0">
                                          <p:val>
                                            <p:strVal val="ppt_y"/>
                                          </p:val>
                                        </p:tav>
                                        <p:tav tm="100000">
                                          <p:val>
                                            <p:strVal val="ppt_y-.03"/>
                                          </p:val>
                                        </p:tav>
                                      </p:tavLst>
                                    </p:anim>
                                    <p:anim calcmode="lin" valueType="num">
                                      <p:cBhvr>
                                        <p:cTn id="224" dur="900" accel="100000">
                                          <p:stCondLst>
                                            <p:cond delay="100"/>
                                          </p:stCondLst>
                                        </p:cTn>
                                        <p:tgtEl>
                                          <p:spTgt spid="2"/>
                                        </p:tgtEl>
                                        <p:attrNameLst>
                                          <p:attrName>ppt_y</p:attrName>
                                        </p:attrNameLst>
                                      </p:cBhvr>
                                      <p:tavLst>
                                        <p:tav tm="0">
                                          <p:val>
                                            <p:strVal val="ppt_y"/>
                                          </p:val>
                                        </p:tav>
                                        <p:tav tm="100000">
                                          <p:val>
                                            <p:strVal val="ppt_y+1"/>
                                          </p:val>
                                        </p:tav>
                                      </p:tavLst>
                                    </p:anim>
                                    <p:set>
                                      <p:cBhvr>
                                        <p:cTn id="225"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20"/>
                                            </p:cond>
                                          </p:stCondLst>
                                          <p:endCondLst>
                                            <p:cond evt="onStopAudio" delay="0">
                                              <p:tgtEl>
                                                <p:sldTgt/>
                                              </p:tgtEl>
                                            </p:cond>
                                          </p:endCondLst>
                                        </p:cTn>
                                        <p:tgtEl>
                                          <p:sndTgt r:embed="rId10" name="cashreg.wav"/>
                                        </p:tgtEl>
                                      </p:cMediaNode>
                                    </p:audio>
                                  </p:subTnLst>
                                </p:cTn>
                              </p:par>
                              <p:par>
                                <p:cTn id="226" presetID="37" presetClass="exit" presetSubtype="0" fill="hold" grpId="1" nodeType="withEffect">
                                  <p:stCondLst>
                                    <p:cond delay="0"/>
                                  </p:stCondLst>
                                  <p:childTnLst>
                                    <p:animEffect transition="out" filter="fade">
                                      <p:cBhvr>
                                        <p:cTn id="227" dur="1000"/>
                                        <p:tgtEl>
                                          <p:spTgt spid="42"/>
                                        </p:tgtEl>
                                      </p:cBhvr>
                                    </p:animEffect>
                                    <p:anim calcmode="lin" valueType="num">
                                      <p:cBhvr>
                                        <p:cTn id="228" dur="1000"/>
                                        <p:tgtEl>
                                          <p:spTgt spid="42"/>
                                        </p:tgtEl>
                                        <p:attrNameLst>
                                          <p:attrName>ppt_x</p:attrName>
                                        </p:attrNameLst>
                                      </p:cBhvr>
                                      <p:tavLst>
                                        <p:tav tm="0">
                                          <p:val>
                                            <p:strVal val="ppt_x"/>
                                          </p:val>
                                        </p:tav>
                                        <p:tav tm="100000">
                                          <p:val>
                                            <p:strVal val="ppt_x"/>
                                          </p:val>
                                        </p:tav>
                                      </p:tavLst>
                                    </p:anim>
                                    <p:anim calcmode="lin" valueType="num">
                                      <p:cBhvr>
                                        <p:cTn id="229" dur="100" decel="100000"/>
                                        <p:tgtEl>
                                          <p:spTgt spid="42"/>
                                        </p:tgtEl>
                                        <p:attrNameLst>
                                          <p:attrName>ppt_y</p:attrName>
                                        </p:attrNameLst>
                                      </p:cBhvr>
                                      <p:tavLst>
                                        <p:tav tm="0">
                                          <p:val>
                                            <p:strVal val="ppt_y"/>
                                          </p:val>
                                        </p:tav>
                                        <p:tav tm="100000">
                                          <p:val>
                                            <p:strVal val="ppt_y-.03"/>
                                          </p:val>
                                        </p:tav>
                                      </p:tavLst>
                                    </p:anim>
                                    <p:anim calcmode="lin" valueType="num">
                                      <p:cBhvr>
                                        <p:cTn id="230" dur="900" accel="100000">
                                          <p:stCondLst>
                                            <p:cond delay="100"/>
                                          </p:stCondLst>
                                        </p:cTn>
                                        <p:tgtEl>
                                          <p:spTgt spid="42"/>
                                        </p:tgtEl>
                                        <p:attrNameLst>
                                          <p:attrName>ppt_y</p:attrName>
                                        </p:attrNameLst>
                                      </p:cBhvr>
                                      <p:tavLst>
                                        <p:tav tm="0">
                                          <p:val>
                                            <p:strVal val="ppt_y"/>
                                          </p:val>
                                        </p:tav>
                                        <p:tav tm="100000">
                                          <p:val>
                                            <p:strVal val="ppt_y+1"/>
                                          </p:val>
                                        </p:tav>
                                      </p:tavLst>
                                    </p:anim>
                                    <p:set>
                                      <p:cBhvr>
                                        <p:cTn id="231"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6"/>
                                            </p:cond>
                                          </p:stCondLst>
                                          <p:endCondLst>
                                            <p:cond evt="onStopAudio" delay="0">
                                              <p:tgtEl>
                                                <p:sldTgt/>
                                              </p:tgtEl>
                                            </p:cond>
                                          </p:endCondLst>
                                        </p:cTn>
                                        <p:tgtEl>
                                          <p:sndTgt r:embed="rId10" name="cashreg.wav"/>
                                        </p:tgtEl>
                                      </p:cMediaNode>
                                    </p:audio>
                                  </p:subTnLst>
                                </p:cTn>
                              </p:par>
                              <p:par>
                                <p:cTn id="232" presetID="37" presetClass="exit" presetSubtype="0" fill="hold" grpId="1" nodeType="withEffect">
                                  <p:stCondLst>
                                    <p:cond delay="0"/>
                                  </p:stCondLst>
                                  <p:childTnLst>
                                    <p:animEffect transition="out" filter="fade">
                                      <p:cBhvr>
                                        <p:cTn id="233" dur="1000"/>
                                        <p:tgtEl>
                                          <p:spTgt spid="4"/>
                                        </p:tgtEl>
                                      </p:cBhvr>
                                    </p:animEffect>
                                    <p:anim calcmode="lin" valueType="num">
                                      <p:cBhvr>
                                        <p:cTn id="234" dur="1000"/>
                                        <p:tgtEl>
                                          <p:spTgt spid="4"/>
                                        </p:tgtEl>
                                        <p:attrNameLst>
                                          <p:attrName>ppt_x</p:attrName>
                                        </p:attrNameLst>
                                      </p:cBhvr>
                                      <p:tavLst>
                                        <p:tav tm="0">
                                          <p:val>
                                            <p:strVal val="ppt_x"/>
                                          </p:val>
                                        </p:tav>
                                        <p:tav tm="100000">
                                          <p:val>
                                            <p:strVal val="ppt_x"/>
                                          </p:val>
                                        </p:tav>
                                      </p:tavLst>
                                    </p:anim>
                                    <p:anim calcmode="lin" valueType="num">
                                      <p:cBhvr>
                                        <p:cTn id="235" dur="100" decel="100000"/>
                                        <p:tgtEl>
                                          <p:spTgt spid="4"/>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4"/>
                                        </p:tgtEl>
                                        <p:attrNameLst>
                                          <p:attrName>ppt_y</p:attrName>
                                        </p:attrNameLst>
                                      </p:cBhvr>
                                      <p:tavLst>
                                        <p:tav tm="0">
                                          <p:val>
                                            <p:strVal val="ppt_y"/>
                                          </p:val>
                                        </p:tav>
                                        <p:tav tm="100000">
                                          <p:val>
                                            <p:strVal val="ppt_y+1"/>
                                          </p:val>
                                        </p:tav>
                                      </p:tavLst>
                                    </p:anim>
                                    <p:set>
                                      <p:cBhvr>
                                        <p:cTn id="237"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2"/>
                                            </p:cond>
                                          </p:stCondLst>
                                          <p:endCondLst>
                                            <p:cond evt="onStopAudio" delay="0">
                                              <p:tgtEl>
                                                <p:sldTgt/>
                                              </p:tgtEl>
                                            </p:cond>
                                          </p:endCondLst>
                                        </p:cTn>
                                        <p:tgtEl>
                                          <p:sndTgt r:embed="rId10" name="cashreg.wav"/>
                                        </p:tgtEl>
                                      </p:cMediaNode>
                                    </p:audio>
                                  </p:subTnLst>
                                </p:cTn>
                              </p:par>
                              <p:par>
                                <p:cTn id="238" presetID="22" presetClass="emph" presetSubtype="0" fill="hold" grpId="1" nodeType="withEffect">
                                  <p:stCondLst>
                                    <p:cond delay="0"/>
                                  </p:stCondLst>
                                  <p:childTnLst>
                                    <p:animClr clrSpc="hsl" dir="cw">
                                      <p:cBhvr override="childStyle">
                                        <p:cTn id="239" dur="1000" fill="hold"/>
                                        <p:tgtEl>
                                          <p:spTgt spid="36"/>
                                        </p:tgtEl>
                                        <p:attrNameLst>
                                          <p:attrName>style.color</p:attrName>
                                        </p:attrNameLst>
                                      </p:cBhvr>
                                      <p:by>
                                        <p:hsl h="-7200000" s="0" l="0"/>
                                      </p:by>
                                    </p:animClr>
                                    <p:animClr clrSpc="hsl" dir="cw">
                                      <p:cBhvr>
                                        <p:cTn id="240" dur="1000" fill="hold"/>
                                        <p:tgtEl>
                                          <p:spTgt spid="36"/>
                                        </p:tgtEl>
                                        <p:attrNameLst>
                                          <p:attrName>fillcolor</p:attrName>
                                        </p:attrNameLst>
                                      </p:cBhvr>
                                      <p:by>
                                        <p:hsl h="-7200000" s="0" l="0"/>
                                      </p:by>
                                    </p:animClr>
                                    <p:animClr clrSpc="hsl" dir="cw">
                                      <p:cBhvr>
                                        <p:cTn id="241" dur="1000" fill="hold"/>
                                        <p:tgtEl>
                                          <p:spTgt spid="36"/>
                                        </p:tgtEl>
                                        <p:attrNameLst>
                                          <p:attrName>stroke.color</p:attrName>
                                        </p:attrNameLst>
                                      </p:cBhvr>
                                      <p:by>
                                        <p:hsl h="-7200000" s="0" l="0"/>
                                      </p:by>
                                    </p:animClr>
                                    <p:set>
                                      <p:cBhvr>
                                        <p:cTn id="242" dur="1000" fill="hold"/>
                                        <p:tgtEl>
                                          <p:spTgt spid="36"/>
                                        </p:tgtEl>
                                        <p:attrNameLst>
                                          <p:attrName>fill.type</p:attrName>
                                        </p:attrNameLst>
                                      </p:cBhvr>
                                      <p:to>
                                        <p:strVal val="solid"/>
                                      </p:to>
                                    </p:set>
                                  </p:childTnLst>
                                  <p:subTnLst>
                                    <p:audio>
                                      <p:cMediaNode vol="100000">
                                        <p:cTn display="0" masterRel="sameClick">
                                          <p:stCondLst>
                                            <p:cond evt="begin" delay="0">
                                              <p:tn val="238"/>
                                            </p:cond>
                                          </p:stCondLst>
                                          <p:endCondLst>
                                            <p:cond evt="onStopAudio" delay="0">
                                              <p:tgtEl>
                                                <p:sldTgt/>
                                              </p:tgtEl>
                                            </p:cond>
                                          </p:endCondLst>
                                        </p:cTn>
                                        <p:tgtEl>
                                          <p:sndTgt r:embed="rId10" name="cashreg.wav"/>
                                        </p:tgtEl>
                                      </p:cMediaNode>
                                    </p:audio>
                                  </p:subTnLst>
                                </p:cTn>
                              </p:par>
                              <p:par>
                                <p:cTn id="243" presetID="22" presetClass="emph" presetSubtype="0" fill="hold" grpId="1" nodeType="withEffect">
                                  <p:stCondLst>
                                    <p:cond delay="0"/>
                                  </p:stCondLst>
                                  <p:childTnLst>
                                    <p:animClr clrSpc="hsl" dir="cw">
                                      <p:cBhvr override="childStyle">
                                        <p:cTn id="244" dur="1000" fill="hold"/>
                                        <p:tgtEl>
                                          <p:spTgt spid="43"/>
                                        </p:tgtEl>
                                        <p:attrNameLst>
                                          <p:attrName>style.color</p:attrName>
                                        </p:attrNameLst>
                                      </p:cBhvr>
                                      <p:by>
                                        <p:hsl h="-7200000" s="0" l="0"/>
                                      </p:by>
                                    </p:animClr>
                                    <p:animClr clrSpc="hsl" dir="cw">
                                      <p:cBhvr>
                                        <p:cTn id="245" dur="1000" fill="hold"/>
                                        <p:tgtEl>
                                          <p:spTgt spid="43"/>
                                        </p:tgtEl>
                                        <p:attrNameLst>
                                          <p:attrName>fillcolor</p:attrName>
                                        </p:attrNameLst>
                                      </p:cBhvr>
                                      <p:by>
                                        <p:hsl h="-7200000" s="0" l="0"/>
                                      </p:by>
                                    </p:animClr>
                                    <p:animClr clrSpc="hsl" dir="cw">
                                      <p:cBhvr>
                                        <p:cTn id="246" dur="1000" fill="hold"/>
                                        <p:tgtEl>
                                          <p:spTgt spid="43"/>
                                        </p:tgtEl>
                                        <p:attrNameLst>
                                          <p:attrName>stroke.color</p:attrName>
                                        </p:attrNameLst>
                                      </p:cBhvr>
                                      <p:by>
                                        <p:hsl h="-7200000" s="0" l="0"/>
                                      </p:by>
                                    </p:animClr>
                                    <p:set>
                                      <p:cBhvr>
                                        <p:cTn id="247" dur="1000" fill="hold"/>
                                        <p:tgtEl>
                                          <p:spTgt spid="43"/>
                                        </p:tgtEl>
                                        <p:attrNameLst>
                                          <p:attrName>fill.type</p:attrName>
                                        </p:attrNameLst>
                                      </p:cBhvr>
                                      <p:to>
                                        <p:strVal val="solid"/>
                                      </p:to>
                                    </p:set>
                                  </p:childTnLst>
                                  <p:subTnLst>
                                    <p:audio>
                                      <p:cMediaNode vol="100000">
                                        <p:cTn display="0" masterRel="sameClick">
                                          <p:stCondLst>
                                            <p:cond evt="begin" delay="0">
                                              <p:tn val="243"/>
                                            </p:cond>
                                          </p:stCondLst>
                                          <p:endCondLst>
                                            <p:cond evt="onStopAudio" delay="0">
                                              <p:tgtEl>
                                                <p:sldTgt/>
                                              </p:tgtEl>
                                            </p:cond>
                                          </p:endCondLst>
                                        </p:cTn>
                                        <p:tgtEl>
                                          <p:sndTgt r:embed="rId10" name="cashreg.wav"/>
                                        </p:tgtEl>
                                      </p:cMediaNode>
                                    </p:audio>
                                  </p:subTnLst>
                                </p:cTn>
                              </p:par>
                              <p:par>
                                <p:cTn id="248" presetID="22" presetClass="emph" presetSubtype="0" fill="hold" grpId="1" nodeType="withEffect">
                                  <p:stCondLst>
                                    <p:cond delay="0"/>
                                  </p:stCondLst>
                                  <p:childTnLst>
                                    <p:animClr clrSpc="hsl" dir="cw">
                                      <p:cBhvr override="childStyle">
                                        <p:cTn id="249" dur="1000" fill="hold"/>
                                        <p:tgtEl>
                                          <p:spTgt spid="39"/>
                                        </p:tgtEl>
                                        <p:attrNameLst>
                                          <p:attrName>style.color</p:attrName>
                                        </p:attrNameLst>
                                      </p:cBhvr>
                                      <p:by>
                                        <p:hsl h="-7200000" s="0" l="0"/>
                                      </p:by>
                                    </p:animClr>
                                    <p:animClr clrSpc="hsl" dir="cw">
                                      <p:cBhvr>
                                        <p:cTn id="250" dur="1000" fill="hold"/>
                                        <p:tgtEl>
                                          <p:spTgt spid="39"/>
                                        </p:tgtEl>
                                        <p:attrNameLst>
                                          <p:attrName>fillcolor</p:attrName>
                                        </p:attrNameLst>
                                      </p:cBhvr>
                                      <p:by>
                                        <p:hsl h="-7200000" s="0" l="0"/>
                                      </p:by>
                                    </p:animClr>
                                    <p:animClr clrSpc="hsl" dir="cw">
                                      <p:cBhvr>
                                        <p:cTn id="251" dur="1000" fill="hold"/>
                                        <p:tgtEl>
                                          <p:spTgt spid="39"/>
                                        </p:tgtEl>
                                        <p:attrNameLst>
                                          <p:attrName>stroke.color</p:attrName>
                                        </p:attrNameLst>
                                      </p:cBhvr>
                                      <p:by>
                                        <p:hsl h="-7200000" s="0" l="0"/>
                                      </p:by>
                                    </p:animClr>
                                    <p:set>
                                      <p:cBhvr>
                                        <p:cTn id="252" dur="1000" fill="hold"/>
                                        <p:tgtEl>
                                          <p:spTgt spid="39"/>
                                        </p:tgtEl>
                                        <p:attrNameLst>
                                          <p:attrName>fill.type</p:attrName>
                                        </p:attrNameLst>
                                      </p:cBhvr>
                                      <p:to>
                                        <p:strVal val="solid"/>
                                      </p:to>
                                    </p:set>
                                  </p:childTnLst>
                                  <p:subTnLst>
                                    <p:audio>
                                      <p:cMediaNode vol="100000">
                                        <p:cTn display="0" masterRel="sameClick">
                                          <p:stCondLst>
                                            <p:cond evt="begin" delay="0">
                                              <p:tn val="248"/>
                                            </p:cond>
                                          </p:stCondLst>
                                          <p:endCondLst>
                                            <p:cond evt="onStopAudio" delay="0">
                                              <p:tgtEl>
                                                <p:sldTgt/>
                                              </p:tgtEl>
                                            </p:cond>
                                          </p:endCondLst>
                                        </p:cTn>
                                        <p:tgtEl>
                                          <p:sndTgt r:embed="rId10" name="cashreg.wav"/>
                                        </p:tgtEl>
                                      </p:cMediaNode>
                                    </p:audio>
                                  </p:subTnLst>
                                </p:cTn>
                              </p:par>
                              <p:par>
                                <p:cTn id="253" presetID="37" presetClass="exit" presetSubtype="0" fill="hold" grpId="1" nodeType="withEffect">
                                  <p:stCondLst>
                                    <p:cond delay="0"/>
                                  </p:stCondLst>
                                  <p:childTnLst>
                                    <p:animEffect transition="out" filter="fade">
                                      <p:cBhvr>
                                        <p:cTn id="254" dur="1000"/>
                                        <p:tgtEl>
                                          <p:spTgt spid="37"/>
                                        </p:tgtEl>
                                      </p:cBhvr>
                                    </p:animEffect>
                                    <p:anim calcmode="lin" valueType="num">
                                      <p:cBhvr>
                                        <p:cTn id="255" dur="1000"/>
                                        <p:tgtEl>
                                          <p:spTgt spid="37"/>
                                        </p:tgtEl>
                                        <p:attrNameLst>
                                          <p:attrName>ppt_x</p:attrName>
                                        </p:attrNameLst>
                                      </p:cBhvr>
                                      <p:tavLst>
                                        <p:tav tm="0">
                                          <p:val>
                                            <p:strVal val="ppt_x"/>
                                          </p:val>
                                        </p:tav>
                                        <p:tav tm="100000">
                                          <p:val>
                                            <p:strVal val="ppt_x"/>
                                          </p:val>
                                        </p:tav>
                                      </p:tavLst>
                                    </p:anim>
                                    <p:anim calcmode="lin" valueType="num">
                                      <p:cBhvr>
                                        <p:cTn id="256" dur="100" decel="100000"/>
                                        <p:tgtEl>
                                          <p:spTgt spid="37"/>
                                        </p:tgtEl>
                                        <p:attrNameLst>
                                          <p:attrName>ppt_y</p:attrName>
                                        </p:attrNameLst>
                                      </p:cBhvr>
                                      <p:tavLst>
                                        <p:tav tm="0">
                                          <p:val>
                                            <p:strVal val="ppt_y"/>
                                          </p:val>
                                        </p:tav>
                                        <p:tav tm="100000">
                                          <p:val>
                                            <p:strVal val="ppt_y-.03"/>
                                          </p:val>
                                        </p:tav>
                                      </p:tavLst>
                                    </p:anim>
                                    <p:anim calcmode="lin" valueType="num">
                                      <p:cBhvr>
                                        <p:cTn id="257" dur="900" accel="100000">
                                          <p:stCondLst>
                                            <p:cond delay="100"/>
                                          </p:stCondLst>
                                        </p:cTn>
                                        <p:tgtEl>
                                          <p:spTgt spid="37"/>
                                        </p:tgtEl>
                                        <p:attrNameLst>
                                          <p:attrName>ppt_y</p:attrName>
                                        </p:attrNameLst>
                                      </p:cBhvr>
                                      <p:tavLst>
                                        <p:tav tm="0">
                                          <p:val>
                                            <p:strVal val="ppt_y"/>
                                          </p:val>
                                        </p:tav>
                                        <p:tav tm="100000">
                                          <p:val>
                                            <p:strVal val="ppt_y+1"/>
                                          </p:val>
                                        </p:tav>
                                      </p:tavLst>
                                    </p:anim>
                                    <p:set>
                                      <p:cBhvr>
                                        <p:cTn id="258"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3"/>
                                            </p:cond>
                                          </p:stCondLst>
                                          <p:endCondLst>
                                            <p:cond evt="onStopAudio" delay="0">
                                              <p:tgtEl>
                                                <p:sldTgt/>
                                              </p:tgtEl>
                                            </p:cond>
                                          </p:endCondLst>
                                        </p:cTn>
                                        <p:tgtEl>
                                          <p:sndTgt r:embed="rId10" name="cashreg.wav"/>
                                        </p:tgtEl>
                                      </p:cMediaNode>
                                    </p:audio>
                                  </p:subTnLst>
                                </p:cTn>
                              </p:par>
                              <p:par>
                                <p:cTn id="259" presetID="37" presetClass="exit" presetSubtype="0" fill="hold" grpId="1" nodeType="withEffect">
                                  <p:stCondLst>
                                    <p:cond delay="0"/>
                                  </p:stCondLst>
                                  <p:childTnLst>
                                    <p:animEffect transition="out" filter="fade">
                                      <p:cBhvr>
                                        <p:cTn id="260" dur="1000"/>
                                        <p:tgtEl>
                                          <p:spTgt spid="45"/>
                                        </p:tgtEl>
                                      </p:cBhvr>
                                    </p:animEffect>
                                    <p:anim calcmode="lin" valueType="num">
                                      <p:cBhvr>
                                        <p:cTn id="261" dur="1000"/>
                                        <p:tgtEl>
                                          <p:spTgt spid="45"/>
                                        </p:tgtEl>
                                        <p:attrNameLst>
                                          <p:attrName>ppt_x</p:attrName>
                                        </p:attrNameLst>
                                      </p:cBhvr>
                                      <p:tavLst>
                                        <p:tav tm="0">
                                          <p:val>
                                            <p:strVal val="ppt_x"/>
                                          </p:val>
                                        </p:tav>
                                        <p:tav tm="100000">
                                          <p:val>
                                            <p:strVal val="ppt_x"/>
                                          </p:val>
                                        </p:tav>
                                      </p:tavLst>
                                    </p:anim>
                                    <p:anim calcmode="lin" valueType="num">
                                      <p:cBhvr>
                                        <p:cTn id="262" dur="100" decel="100000"/>
                                        <p:tgtEl>
                                          <p:spTgt spid="45"/>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45"/>
                                        </p:tgtEl>
                                        <p:attrNameLst>
                                          <p:attrName>ppt_y</p:attrName>
                                        </p:attrNameLst>
                                      </p:cBhvr>
                                      <p:tavLst>
                                        <p:tav tm="0">
                                          <p:val>
                                            <p:strVal val="ppt_y"/>
                                          </p:val>
                                        </p:tav>
                                        <p:tav tm="100000">
                                          <p:val>
                                            <p:strVal val="ppt_y+1"/>
                                          </p:val>
                                        </p:tav>
                                      </p:tavLst>
                                    </p:anim>
                                    <p:set>
                                      <p:cBhvr>
                                        <p:cTn id="264"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9"/>
                                            </p:cond>
                                          </p:stCondLst>
                                          <p:endCondLst>
                                            <p:cond evt="onStopAudio" delay="0">
                                              <p:tgtEl>
                                                <p:sldTgt/>
                                              </p:tgtEl>
                                            </p:cond>
                                          </p:endCondLst>
                                        </p:cTn>
                                        <p:tgtEl>
                                          <p:sndTgt r:embed="rId10" name="cashreg.wav"/>
                                        </p:tgtEl>
                                      </p:cMediaNode>
                                    </p:audio>
                                  </p:subTnLst>
                                </p:cTn>
                              </p:par>
                              <p:par>
                                <p:cTn id="265" presetID="37" presetClass="exit" presetSubtype="0" fill="hold" grpId="1" nodeType="withEffect">
                                  <p:stCondLst>
                                    <p:cond delay="0"/>
                                  </p:stCondLst>
                                  <p:childTnLst>
                                    <p:animEffect transition="out" filter="fade">
                                      <p:cBhvr>
                                        <p:cTn id="266" dur="1000"/>
                                        <p:tgtEl>
                                          <p:spTgt spid="41"/>
                                        </p:tgtEl>
                                      </p:cBhvr>
                                    </p:animEffect>
                                    <p:anim calcmode="lin" valueType="num">
                                      <p:cBhvr>
                                        <p:cTn id="267" dur="1000"/>
                                        <p:tgtEl>
                                          <p:spTgt spid="41"/>
                                        </p:tgtEl>
                                        <p:attrNameLst>
                                          <p:attrName>ppt_x</p:attrName>
                                        </p:attrNameLst>
                                      </p:cBhvr>
                                      <p:tavLst>
                                        <p:tav tm="0">
                                          <p:val>
                                            <p:strVal val="ppt_x"/>
                                          </p:val>
                                        </p:tav>
                                        <p:tav tm="100000">
                                          <p:val>
                                            <p:strVal val="ppt_x"/>
                                          </p:val>
                                        </p:tav>
                                      </p:tavLst>
                                    </p:anim>
                                    <p:anim calcmode="lin" valueType="num">
                                      <p:cBhvr>
                                        <p:cTn id="268" dur="100" decel="100000"/>
                                        <p:tgtEl>
                                          <p:spTgt spid="41"/>
                                        </p:tgtEl>
                                        <p:attrNameLst>
                                          <p:attrName>ppt_y</p:attrName>
                                        </p:attrNameLst>
                                      </p:cBhvr>
                                      <p:tavLst>
                                        <p:tav tm="0">
                                          <p:val>
                                            <p:strVal val="ppt_y"/>
                                          </p:val>
                                        </p:tav>
                                        <p:tav tm="100000">
                                          <p:val>
                                            <p:strVal val="ppt_y-.03"/>
                                          </p:val>
                                        </p:tav>
                                      </p:tavLst>
                                    </p:anim>
                                    <p:anim calcmode="lin" valueType="num">
                                      <p:cBhvr>
                                        <p:cTn id="269" dur="900" accel="100000">
                                          <p:stCondLst>
                                            <p:cond delay="100"/>
                                          </p:stCondLst>
                                        </p:cTn>
                                        <p:tgtEl>
                                          <p:spTgt spid="41"/>
                                        </p:tgtEl>
                                        <p:attrNameLst>
                                          <p:attrName>ppt_y</p:attrName>
                                        </p:attrNameLst>
                                      </p:cBhvr>
                                      <p:tavLst>
                                        <p:tav tm="0">
                                          <p:val>
                                            <p:strVal val="ppt_y"/>
                                          </p:val>
                                        </p:tav>
                                        <p:tav tm="100000">
                                          <p:val>
                                            <p:strVal val="ppt_y+1"/>
                                          </p:val>
                                        </p:tav>
                                      </p:tavLst>
                                    </p:anim>
                                    <p:set>
                                      <p:cBhvr>
                                        <p:cTn id="270"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5"/>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FDD0D6B-8E35-4C06-BB73-CFB2116438E8}"/>
              </a:ext>
            </a:extLst>
          </p:cNvPr>
          <p:cNvSpPr/>
          <p:nvPr/>
        </p:nvSpPr>
        <p:spPr>
          <a:xfrm>
            <a:off x="0" y="-3810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pic>
        <p:nvPicPr>
          <p:cNvPr id="4104" name="Picture 8" descr="China icons set chinese symbols and objects Vector Image">
            <a:extLst>
              <a:ext uri="{FF2B5EF4-FFF2-40B4-BE49-F238E27FC236}">
                <a16:creationId xmlns:a16="http://schemas.microsoft.com/office/drawing/2014/main" id="{A8277D8D-C318-4919-A869-280A8B412F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7223"/>
          <a:stretch/>
        </p:blipFill>
        <p:spPr bwMode="auto">
          <a:xfrm>
            <a:off x="323200" y="393014"/>
            <a:ext cx="6096000" cy="61081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239002" y="1451445"/>
            <a:ext cx="4368661" cy="4165521"/>
            <a:chOff x="7239002" y="1451445"/>
            <a:chExt cx="4368661" cy="4165521"/>
          </a:xfrm>
        </p:grpSpPr>
        <p:sp>
          <p:nvSpPr>
            <p:cNvPr id="6" name="Diamond 5">
              <a:extLst>
                <a:ext uri="{FF2B5EF4-FFF2-40B4-BE49-F238E27FC236}">
                  <a16:creationId xmlns:a16="http://schemas.microsoft.com/office/drawing/2014/main" id="{39D7C7B5-4FC2-477D-B36F-BDEF4296C204}"/>
                </a:ext>
              </a:extLst>
            </p:cNvPr>
            <p:cNvSpPr/>
            <p:nvPr/>
          </p:nvSpPr>
          <p:spPr>
            <a:xfrm>
              <a:off x="7239002" y="1451445"/>
              <a:ext cx="4171951" cy="3991333"/>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FFFF"/>
                </a:solidFill>
                <a:latin typeface="Arial"/>
              </a:endParaRPr>
            </a:p>
          </p:txBody>
        </p:sp>
        <p:grpSp>
          <p:nvGrpSpPr>
            <p:cNvPr id="4" name="Group 3"/>
            <p:cNvGrpSpPr/>
            <p:nvPr/>
          </p:nvGrpSpPr>
          <p:grpSpPr>
            <a:xfrm>
              <a:off x="7435712" y="1625633"/>
              <a:ext cx="4171951" cy="3991333"/>
              <a:chOff x="7435712" y="1625633"/>
              <a:chExt cx="4171951" cy="3991333"/>
            </a:xfrm>
          </p:grpSpPr>
          <p:sp>
            <p:nvSpPr>
              <p:cNvPr id="16" name="Diamond 15">
                <a:extLst>
                  <a:ext uri="{FF2B5EF4-FFF2-40B4-BE49-F238E27FC236}">
                    <a16:creationId xmlns:a16="http://schemas.microsoft.com/office/drawing/2014/main" id="{070DB909-9430-4022-87C1-6787D1BB4E91}"/>
                  </a:ext>
                </a:extLst>
              </p:cNvPr>
              <p:cNvSpPr/>
              <p:nvPr/>
            </p:nvSpPr>
            <p:spPr>
              <a:xfrm>
                <a:off x="7435712" y="1625633"/>
                <a:ext cx="4171951" cy="3991333"/>
              </a:xfrm>
              <a:prstGeom prst="diamond">
                <a:avLst/>
              </a:prstGeom>
              <a:solidFill>
                <a:srgbClr val="3AC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FFFF"/>
                  </a:solidFill>
                  <a:latin typeface="Arial"/>
                </a:endParaRPr>
              </a:p>
            </p:txBody>
          </p:sp>
          <p:sp>
            <p:nvSpPr>
              <p:cNvPr id="17" name="TextBox 16">
                <a:extLst>
                  <a:ext uri="{FF2B5EF4-FFF2-40B4-BE49-F238E27FC236}">
                    <a16:creationId xmlns:a16="http://schemas.microsoft.com/office/drawing/2014/main" id="{977F0334-60F5-4435-B65E-40376042355C}"/>
                  </a:ext>
                </a:extLst>
              </p:cNvPr>
              <p:cNvSpPr txBox="1"/>
              <p:nvPr/>
            </p:nvSpPr>
            <p:spPr>
              <a:xfrm>
                <a:off x="7933912" y="3375993"/>
                <a:ext cx="3238501" cy="1200329"/>
              </a:xfrm>
              <a:prstGeom prst="rect">
                <a:avLst/>
              </a:prstGeom>
              <a:noFill/>
            </p:spPr>
            <p:txBody>
              <a:bodyPr wrap="square">
                <a:spAutoFit/>
              </a:bodyPr>
              <a:lstStyle/>
              <a:p>
                <a:pPr algn="ctr">
                  <a:defRPr/>
                </a:pPr>
                <a:r>
                  <a:rPr lang="en-US" altLang="en-US" sz="3600" dirty="0">
                    <a:solidFill>
                      <a:srgbClr val="FFFFFF"/>
                    </a:solidFill>
                    <a:latin typeface="Arial" pitchFamily="34" charset="0"/>
                    <a:ea typeface="#9Slide03 Roboto Black" panose="02000000000000000000" pitchFamily="2" charset="0"/>
                    <a:cs typeface="Arial" pitchFamily="34" charset="0"/>
                  </a:rPr>
                  <a:t>TRUNG QUỐC</a:t>
                </a:r>
              </a:p>
            </p:txBody>
          </p:sp>
        </p:grpSp>
      </p:grpSp>
    </p:spTree>
    <p:extLst>
      <p:ext uri="{BB962C8B-B14F-4D97-AF65-F5344CB8AC3E}">
        <p14:creationId xmlns:p14="http://schemas.microsoft.com/office/powerpoint/2010/main" val="3015192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2000"/>
                                        <p:tgtEl>
                                          <p:spTgt spid="4104"/>
                                        </p:tgtEl>
                                      </p:cBhvr>
                                    </p:animEffect>
                                    <p:anim calcmode="lin" valueType="num">
                                      <p:cBhvr>
                                        <p:cTn id="8" dur="2000" fill="hold"/>
                                        <p:tgtEl>
                                          <p:spTgt spid="4104"/>
                                        </p:tgtEl>
                                        <p:attrNameLst>
                                          <p:attrName>ppt_w</p:attrName>
                                        </p:attrNameLst>
                                      </p:cBhvr>
                                      <p:tavLst>
                                        <p:tav tm="0" fmla="#ppt_w*sin(2.5*pi*$)">
                                          <p:val>
                                            <p:fltVal val="0"/>
                                          </p:val>
                                        </p:tav>
                                        <p:tav tm="100000">
                                          <p:val>
                                            <p:fltVal val="1"/>
                                          </p:val>
                                        </p:tav>
                                      </p:tavLst>
                                    </p:anim>
                                    <p:anim calcmode="lin" valueType="num">
                                      <p:cBhvr>
                                        <p:cTn id="9" dur="2000" fill="hold"/>
                                        <p:tgtEl>
                                          <p:spTgt spid="410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02429" y="147792"/>
            <a:ext cx="9089571" cy="1523602"/>
          </a:xfrm>
          <a:prstGeom prst="roundRect">
            <a:avLst/>
          </a:prstGeom>
          <a:solidFill>
            <a:srgbClr val="833EB7"/>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dirty="0" err="1">
                <a:solidFill>
                  <a:schemeClr val="bg1"/>
                </a:solidFill>
                <a:latin typeface="#9Slide03 Roboto Condensed" panose="02000000000000000000" pitchFamily="2" charset="0"/>
                <a:ea typeface="#9Slide03 Roboto Condensed" panose="02000000000000000000" pitchFamily="2" charset="0"/>
              </a:rPr>
              <a:t>Việt</a:t>
            </a:r>
            <a:r>
              <a:rPr lang="en-US" sz="2800" b="1" dirty="0">
                <a:solidFill>
                  <a:schemeClr val="bg1"/>
                </a:solidFill>
                <a:latin typeface="#9Slide03 Roboto Condensed" panose="02000000000000000000" pitchFamily="2" charset="0"/>
                <a:ea typeface="#9Slide03 Roboto Condensed" panose="02000000000000000000" pitchFamily="2" charset="0"/>
              </a:rPr>
              <a:t> Nam </a:t>
            </a:r>
            <a:r>
              <a:rPr lang="en-US" sz="2800" b="1" dirty="0" err="1">
                <a:solidFill>
                  <a:schemeClr val="bg1"/>
                </a:solidFill>
                <a:latin typeface="#9Slide03 Roboto Condensed" panose="02000000000000000000" pitchFamily="2" charset="0"/>
                <a:ea typeface="#9Slide03 Roboto Condensed" panose="02000000000000000000" pitchFamily="2" charset="0"/>
              </a:rPr>
              <a:t>nằm</a:t>
            </a:r>
            <a:r>
              <a:rPr lang="en-US" sz="2800" b="1" dirty="0">
                <a:solidFill>
                  <a:schemeClr val="bg1"/>
                </a:solidFill>
                <a:latin typeface="#9Slide03 Roboto Condensed" panose="02000000000000000000" pitchFamily="2" charset="0"/>
                <a:ea typeface="#9Slide03 Roboto Condensed" panose="02000000000000000000" pitchFamily="2" charset="0"/>
              </a:rPr>
              <a:t> ở </a:t>
            </a:r>
            <a:r>
              <a:rPr lang="en-US" sz="2800" b="1" dirty="0" err="1">
                <a:solidFill>
                  <a:schemeClr val="bg1"/>
                </a:solidFill>
                <a:latin typeface="#9Slide03 Roboto Condensed" panose="02000000000000000000" pitchFamily="2" charset="0"/>
                <a:ea typeface="#9Slide03 Roboto Condensed" panose="02000000000000000000" pitchFamily="2" charset="0"/>
              </a:rPr>
              <a:t>khu</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vực</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nào</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của</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châu</a:t>
            </a:r>
            <a:r>
              <a:rPr lang="en-US" sz="2800" b="1" dirty="0">
                <a:solidFill>
                  <a:schemeClr val="bg1"/>
                </a:solidFill>
                <a:latin typeface="#9Slide03 Roboto Condensed" panose="02000000000000000000" pitchFamily="2" charset="0"/>
                <a:ea typeface="#9Slide03 Roboto Condensed" panose="02000000000000000000" pitchFamily="2" charset="0"/>
              </a:rPr>
              <a:t> Á?</a:t>
            </a:r>
            <a:endParaRPr lang="vi-VN" sz="2800" b="1" dirty="0">
              <a:solidFill>
                <a:schemeClr val="bg1"/>
              </a:solidFill>
              <a:latin typeface="#9Slide03 Roboto Condensed" panose="02000000000000000000" pitchFamily="2" charset="0"/>
              <a:ea typeface="#9Slide03 Roboto Condensed" panose="02000000000000000000" pitchFamily="2"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9</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672160"/>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55A8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9Slide03 Roboto Condensed" panose="02000000000000000000" pitchFamily="2" charset="0"/>
                <a:ea typeface="#9Slide03 Roboto Condensed" panose="02000000000000000000" pitchFamily="2" charset="0"/>
              </a:rPr>
              <a:t>Nam Á</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rPr>
              <a:t>Bắc</a:t>
            </a:r>
            <a:r>
              <a:rPr lang="en-US" sz="2800" dirty="0">
                <a:solidFill>
                  <a:schemeClr val="bg1"/>
                </a:solidFill>
                <a:latin typeface="#9Slide03 Roboto Condensed" panose="02000000000000000000" pitchFamily="2" charset="0"/>
                <a:ea typeface="#9Slide03 Roboto Condensed" panose="02000000000000000000" pitchFamily="2" charset="0"/>
              </a:rPr>
              <a:t> Á</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rPr>
              <a:t>Đông</a:t>
            </a:r>
            <a:r>
              <a:rPr lang="en-US" sz="2800" dirty="0">
                <a:solidFill>
                  <a:schemeClr val="bg1"/>
                </a:solidFill>
                <a:latin typeface="#9Slide03 Roboto Condensed" panose="02000000000000000000" pitchFamily="2" charset="0"/>
                <a:ea typeface="#9Slide03 Roboto Condensed" panose="02000000000000000000" pitchFamily="2" charset="0"/>
              </a:rPr>
              <a:t> Á</a:t>
            </a:r>
          </a:p>
        </p:txBody>
      </p:sp>
      <p:sp>
        <p:nvSpPr>
          <p:cNvPr id="41" name="Rounded Rectangle 40"/>
          <p:cNvSpPr/>
          <p:nvPr/>
        </p:nvSpPr>
        <p:spPr>
          <a:xfrm>
            <a:off x="1101145" y="5832044"/>
            <a:ext cx="10798399" cy="953166"/>
          </a:xfrm>
          <a:prstGeom prst="roundRect">
            <a:avLst/>
          </a:prstGeom>
          <a:solidFill>
            <a:srgbClr val="55A8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rPr>
              <a:t>Đông</a:t>
            </a:r>
            <a:r>
              <a:rPr lang="en-US" sz="2800" dirty="0">
                <a:solidFill>
                  <a:schemeClr val="bg1"/>
                </a:solidFill>
                <a:latin typeface="#9Slide03 Roboto Condensed" panose="02000000000000000000" pitchFamily="2" charset="0"/>
                <a:ea typeface="#9Slide03 Roboto Condensed" panose="02000000000000000000" pitchFamily="2" charset="0"/>
              </a:rPr>
              <a:t> Nam Á</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Đồ họa 45" descr="Cuốn sách đang mở">
            <a:hlinkClick r:id="rId16" action="ppaction://hlinksldjump"/>
            <a:extLst>
              <a:ext uri="{FF2B5EF4-FFF2-40B4-BE49-F238E27FC236}">
                <a16:creationId xmlns:a16="http://schemas.microsoft.com/office/drawing/2014/main" id="{388B2852-8195-461C-BA72-46EECC1A168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65737" y="1709233"/>
            <a:ext cx="1050295" cy="1050295"/>
          </a:xfrm>
          <a:prstGeom prst="rect">
            <a:avLst/>
          </a:prstGeom>
        </p:spPr>
      </p:pic>
      <p:grpSp>
        <p:nvGrpSpPr>
          <p:cNvPr id="47" name="Group 46"/>
          <p:cNvGrpSpPr/>
          <p:nvPr/>
        </p:nvGrpSpPr>
        <p:grpSpPr>
          <a:xfrm>
            <a:off x="330523" y="5878048"/>
            <a:ext cx="751613" cy="907162"/>
            <a:chOff x="-375807" y="2991330"/>
            <a:chExt cx="751613" cy="907162"/>
          </a:xfrm>
        </p:grpSpPr>
        <p:sp>
          <p:nvSpPr>
            <p:cNvPr id="48" name="Isosceles Triangle 47"/>
            <p:cNvSpPr/>
            <p:nvPr/>
          </p:nvSpPr>
          <p:spPr>
            <a:xfrm rot="5400000">
              <a:off x="-453581" y="3069104"/>
              <a:ext cx="907162" cy="751613"/>
            </a:xfrm>
            <a:prstGeom prst="triangl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49" name="TextBox 48"/>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D</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667552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100"/>
                                        <p:tgtEl>
                                          <p:spTgt spid="47"/>
                                        </p:tgtEl>
                                      </p:cBhvr>
                                    </p:animEffect>
                                    <p:anim calcmode="lin" valueType="num">
                                      <p:cBhvr>
                                        <p:cTn id="76" dur="400" fill="hold"/>
                                        <p:tgtEl>
                                          <p:spTgt spid="47"/>
                                        </p:tgtEl>
                                        <p:attrNameLst>
                                          <p:attrName>ppt_x</p:attrName>
                                        </p:attrNameLst>
                                      </p:cBhvr>
                                      <p:tavLst>
                                        <p:tav tm="0">
                                          <p:val>
                                            <p:strVal val="#ppt_x"/>
                                          </p:val>
                                        </p:tav>
                                        <p:tav tm="100000">
                                          <p:val>
                                            <p:strVal val="#ppt_x"/>
                                          </p:val>
                                        </p:tav>
                                      </p:tavLst>
                                    </p:anim>
                                    <p:anim calcmode="lin" valueType="num">
                                      <p:cBhvr>
                                        <p:cTn id="77" dur="400" fill="hold"/>
                                        <p:tgtEl>
                                          <p:spTgt spid="47"/>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0" fill="hold" display="0">
                  <p:stCondLst>
                    <p:cond delay="indefinite"/>
                  </p:stCondLst>
                  <p:endCondLst>
                    <p:cond evt="onStopAudio" delay="0">
                      <p:tgtEl>
                        <p:sldTgt/>
                      </p:tgtEl>
                    </p:cond>
                  </p:endCondLst>
                </p:cTn>
                <p:tgtEl>
                  <p:spTgt spid="16"/>
                </p:tgtEl>
              </p:cMediaNode>
            </p:audio>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16735" fill="hold"/>
                                        <p:tgtEl>
                                          <p:spTgt spid="18"/>
                                        </p:tgtEl>
                                      </p:cBhvr>
                                    </p:cmd>
                                  </p:childTnLst>
                                </p:cTn>
                              </p:par>
                              <p:par>
                                <p:cTn id="86" presetID="1" presetClass="entr" presetSubtype="0" fill="hold" grpId="1" nodeType="with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par>
                                <p:cTn id="88" presetID="1" presetClass="exit" presetSubtype="0" fill="hold" grpId="0" nodeType="withEffect">
                                  <p:stCondLst>
                                    <p:cond delay="1000"/>
                                  </p:stCondLst>
                                  <p:childTnLst>
                                    <p:set>
                                      <p:cBhvr>
                                        <p:cTn id="89" dur="1" fill="hold">
                                          <p:stCondLst>
                                            <p:cond delay="0"/>
                                          </p:stCondLst>
                                        </p:cTn>
                                        <p:tgtEl>
                                          <p:spTgt spid="34"/>
                                        </p:tgtEl>
                                        <p:attrNameLst>
                                          <p:attrName>style.visibility</p:attrName>
                                        </p:attrNameLst>
                                      </p:cBhvr>
                                      <p:to>
                                        <p:strVal val="hidden"/>
                                      </p:to>
                                    </p:set>
                                  </p:childTnLst>
                                </p:cTn>
                              </p:par>
                              <p:par>
                                <p:cTn id="90" presetID="21" presetClass="entr" presetSubtype="1" fill="hold" grpId="16"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cTn>
                              </p:par>
                              <p:par>
                                <p:cTn id="93" presetID="1" presetClass="entr" presetSubtype="0" fill="hold" grpId="1" nodeType="withEffect">
                                  <p:stCondLst>
                                    <p:cond delay="1000"/>
                                  </p:stCondLst>
                                  <p:childTnLst>
                                    <p:set>
                                      <p:cBhvr>
                                        <p:cTn id="94" dur="1" fill="hold">
                                          <p:stCondLst>
                                            <p:cond delay="0"/>
                                          </p:stCondLst>
                                        </p:cTn>
                                        <p:tgtEl>
                                          <p:spTgt spid="33"/>
                                        </p:tgtEl>
                                        <p:attrNameLst>
                                          <p:attrName>style.visibility</p:attrName>
                                        </p:attrNameLst>
                                      </p:cBhvr>
                                      <p:to>
                                        <p:strVal val="visible"/>
                                      </p:to>
                                    </p:set>
                                  </p:childTnLst>
                                </p:cTn>
                              </p:par>
                              <p:par>
                                <p:cTn id="95" presetID="1" presetClass="exit" presetSubtype="0" fill="hold" grpId="0" nodeType="withEffect">
                                  <p:stCondLst>
                                    <p:cond delay="2000"/>
                                  </p:stCondLst>
                                  <p:childTnLst>
                                    <p:set>
                                      <p:cBhvr>
                                        <p:cTn id="96" dur="1" fill="hold">
                                          <p:stCondLst>
                                            <p:cond delay="0"/>
                                          </p:stCondLst>
                                        </p:cTn>
                                        <p:tgtEl>
                                          <p:spTgt spid="33"/>
                                        </p:tgtEl>
                                        <p:attrNameLst>
                                          <p:attrName>style.visibility</p:attrName>
                                        </p:attrNameLst>
                                      </p:cBhvr>
                                      <p:to>
                                        <p:strVal val="hidden"/>
                                      </p:to>
                                    </p:set>
                                  </p:childTnLst>
                                </p:cTn>
                              </p:par>
                              <p:par>
                                <p:cTn id="97" presetID="21" presetClass="entr" presetSubtype="1" fill="hold" grpId="1" nodeType="withEffect">
                                  <p:stCondLst>
                                    <p:cond delay="1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8" name="coin.wav"/>
                                        </p:tgtEl>
                                      </p:cMediaNode>
                                    </p:audio>
                                  </p:subTnLst>
                                </p:cTn>
                              </p:par>
                              <p:par>
                                <p:cTn id="100" presetID="1" presetClass="entr" presetSubtype="0" fill="hold" grpId="1" nodeType="withEffect">
                                  <p:stCondLst>
                                    <p:cond delay="2000"/>
                                  </p:stCondLst>
                                  <p:childTnLst>
                                    <p:set>
                                      <p:cBhvr>
                                        <p:cTn id="101" dur="1" fill="hold">
                                          <p:stCondLst>
                                            <p:cond delay="0"/>
                                          </p:stCondLst>
                                        </p:cTn>
                                        <p:tgtEl>
                                          <p:spTgt spid="32"/>
                                        </p:tgtEl>
                                        <p:attrNameLst>
                                          <p:attrName>style.visibility</p:attrName>
                                        </p:attrNameLst>
                                      </p:cBhvr>
                                      <p:to>
                                        <p:strVal val="visible"/>
                                      </p:to>
                                    </p:set>
                                  </p:childTnLst>
                                </p:cTn>
                              </p:par>
                              <p:par>
                                <p:cTn id="102" presetID="1" presetClass="exit" presetSubtype="0" fill="hold" grpId="0" nodeType="withEffect">
                                  <p:stCondLst>
                                    <p:cond delay="3000"/>
                                  </p:stCondLst>
                                  <p:childTnLst>
                                    <p:set>
                                      <p:cBhvr>
                                        <p:cTn id="103" dur="1" fill="hold">
                                          <p:stCondLst>
                                            <p:cond delay="0"/>
                                          </p:stCondLst>
                                        </p:cTn>
                                        <p:tgtEl>
                                          <p:spTgt spid="32"/>
                                        </p:tgtEl>
                                        <p:attrNameLst>
                                          <p:attrName>style.visibility</p:attrName>
                                        </p:attrNameLst>
                                      </p:cBhvr>
                                      <p:to>
                                        <p:strVal val="hidden"/>
                                      </p:to>
                                    </p:set>
                                  </p:childTnLst>
                                </p:cTn>
                              </p:par>
                              <p:par>
                                <p:cTn id="104" presetID="21" presetClass="entr" presetSubtype="1" fill="hold" grpId="3" nodeType="withEffect">
                                  <p:stCondLst>
                                    <p:cond delay="2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8" name="coin.wav"/>
                                        </p:tgtEl>
                                      </p:cMediaNode>
                                    </p:audio>
                                  </p:subTnLst>
                                </p:cTn>
                              </p:par>
                              <p:par>
                                <p:cTn id="107" presetID="1" presetClass="entr" presetSubtype="0" fill="hold" grpId="1" nodeType="withEffect">
                                  <p:stCondLst>
                                    <p:cond delay="3000"/>
                                  </p:stCondLst>
                                  <p:childTnLst>
                                    <p:set>
                                      <p:cBhvr>
                                        <p:cTn id="108" dur="1" fill="hold">
                                          <p:stCondLst>
                                            <p:cond delay="0"/>
                                          </p:stCondLst>
                                        </p:cTn>
                                        <p:tgtEl>
                                          <p:spTgt spid="31"/>
                                        </p:tgtEl>
                                        <p:attrNameLst>
                                          <p:attrName>style.visibility</p:attrName>
                                        </p:attrNameLst>
                                      </p:cBhvr>
                                      <p:to>
                                        <p:strVal val="visible"/>
                                      </p:to>
                                    </p:set>
                                  </p:childTnLst>
                                </p:cTn>
                              </p:par>
                              <p:par>
                                <p:cTn id="109" presetID="1" presetClass="exit" presetSubtype="0" fill="hold" grpId="0" nodeType="withEffect">
                                  <p:stCondLst>
                                    <p:cond delay="4000"/>
                                  </p:stCondLst>
                                  <p:childTnLst>
                                    <p:set>
                                      <p:cBhvr>
                                        <p:cTn id="110" dur="1" fill="hold">
                                          <p:stCondLst>
                                            <p:cond delay="0"/>
                                          </p:stCondLst>
                                        </p:cTn>
                                        <p:tgtEl>
                                          <p:spTgt spid="31"/>
                                        </p:tgtEl>
                                        <p:attrNameLst>
                                          <p:attrName>style.visibility</p:attrName>
                                        </p:attrNameLst>
                                      </p:cBhvr>
                                      <p:to>
                                        <p:strVal val="hidden"/>
                                      </p:to>
                                    </p:set>
                                  </p:childTnLst>
                                </p:cTn>
                              </p:par>
                              <p:par>
                                <p:cTn id="111" presetID="21" presetClass="entr" presetSubtype="1" fill="hold" grpId="4" nodeType="withEffect">
                                  <p:stCondLst>
                                    <p:cond delay="3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8" name="coin.wav"/>
                                        </p:tgtEl>
                                      </p:cMediaNode>
                                    </p:audio>
                                  </p:subTnLst>
                                </p:cTn>
                              </p:par>
                              <p:par>
                                <p:cTn id="114" presetID="1" presetClass="entr" presetSubtype="0" fill="hold" grpId="1" nodeType="withEffect">
                                  <p:stCondLst>
                                    <p:cond delay="4000"/>
                                  </p:stCondLst>
                                  <p:childTnLst>
                                    <p:set>
                                      <p:cBhvr>
                                        <p:cTn id="115" dur="1" fill="hold">
                                          <p:stCondLst>
                                            <p:cond delay="0"/>
                                          </p:stCondLst>
                                        </p:cTn>
                                        <p:tgtEl>
                                          <p:spTgt spid="30"/>
                                        </p:tgtEl>
                                        <p:attrNameLst>
                                          <p:attrName>style.visibility</p:attrName>
                                        </p:attrNameLst>
                                      </p:cBhvr>
                                      <p:to>
                                        <p:strVal val="visible"/>
                                      </p:to>
                                    </p:set>
                                  </p:childTnLst>
                                </p:cTn>
                              </p:par>
                              <p:par>
                                <p:cTn id="116" presetID="1" presetClass="exit" presetSubtype="0" fill="hold" grpId="0" nodeType="withEffect">
                                  <p:stCondLst>
                                    <p:cond delay="5000"/>
                                  </p:stCondLst>
                                  <p:childTnLst>
                                    <p:set>
                                      <p:cBhvr>
                                        <p:cTn id="117" dur="1" fill="hold">
                                          <p:stCondLst>
                                            <p:cond delay="0"/>
                                          </p:stCondLst>
                                        </p:cTn>
                                        <p:tgtEl>
                                          <p:spTgt spid="30"/>
                                        </p:tgtEl>
                                        <p:attrNameLst>
                                          <p:attrName>style.visibility</p:attrName>
                                        </p:attrNameLst>
                                      </p:cBhvr>
                                      <p:to>
                                        <p:strVal val="hidden"/>
                                      </p:to>
                                    </p:set>
                                  </p:childTnLst>
                                </p:cTn>
                              </p:par>
                              <p:par>
                                <p:cTn id="118" presetID="21" presetClass="entr" presetSubtype="1" fill="hold" grpId="5" nodeType="withEffect">
                                  <p:stCondLst>
                                    <p:cond delay="4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p:cTn display="0" masterRel="sameClick">
                                          <p:stCondLst>
                                            <p:cond evt="begin" delay="0">
                                              <p:tn val="118"/>
                                            </p:cond>
                                          </p:stCondLst>
                                          <p:endCondLst>
                                            <p:cond evt="onStopAudio" delay="0">
                                              <p:tgtEl>
                                                <p:sldTgt/>
                                              </p:tgtEl>
                                            </p:cond>
                                          </p:endCondLst>
                                        </p:cTn>
                                        <p:tgtEl>
                                          <p:sndTgt r:embed="rId8" name="coin.wav"/>
                                        </p:tgtEl>
                                      </p:cMediaNode>
                                    </p:audio>
                                  </p:subTnLst>
                                </p:cTn>
                              </p:par>
                              <p:par>
                                <p:cTn id="121" presetID="1" presetClass="entr" presetSubtype="0" fill="hold" grpId="1" nodeType="withEffect">
                                  <p:stCondLst>
                                    <p:cond delay="5000"/>
                                  </p:stCondLst>
                                  <p:childTnLst>
                                    <p:set>
                                      <p:cBhvr>
                                        <p:cTn id="122" dur="1" fill="hold">
                                          <p:stCondLst>
                                            <p:cond delay="0"/>
                                          </p:stCondLst>
                                        </p:cTn>
                                        <p:tgtEl>
                                          <p:spTgt spid="29"/>
                                        </p:tgtEl>
                                        <p:attrNameLst>
                                          <p:attrName>style.visibility</p:attrName>
                                        </p:attrNameLst>
                                      </p:cBhvr>
                                      <p:to>
                                        <p:strVal val="visible"/>
                                      </p:to>
                                    </p:set>
                                  </p:childTnLst>
                                </p:cTn>
                              </p:par>
                              <p:par>
                                <p:cTn id="123" presetID="1" presetClass="exit" presetSubtype="0" fill="hold" grpId="0" nodeType="withEffect">
                                  <p:stCondLst>
                                    <p:cond delay="6000"/>
                                  </p:stCondLst>
                                  <p:childTnLst>
                                    <p:set>
                                      <p:cBhvr>
                                        <p:cTn id="124" dur="1" fill="hold">
                                          <p:stCondLst>
                                            <p:cond delay="0"/>
                                          </p:stCondLst>
                                        </p:cTn>
                                        <p:tgtEl>
                                          <p:spTgt spid="29"/>
                                        </p:tgtEl>
                                        <p:attrNameLst>
                                          <p:attrName>style.visibility</p:attrName>
                                        </p:attrNameLst>
                                      </p:cBhvr>
                                      <p:to>
                                        <p:strVal val="hidden"/>
                                      </p:to>
                                    </p:set>
                                  </p:childTnLst>
                                </p:cTn>
                              </p:par>
                              <p:par>
                                <p:cTn id="125" presetID="21" presetClass="entr" presetSubtype="1" fill="hold" grpId="6" nodeType="withEffect">
                                  <p:stCondLst>
                                    <p:cond delay="5000"/>
                                  </p:stCondLst>
                                  <p:childTnLst>
                                    <p:set>
                                      <p:cBhvr>
                                        <p:cTn id="126" dur="1" fill="hold">
                                          <p:stCondLst>
                                            <p:cond delay="0"/>
                                          </p:stCondLst>
                                        </p:cTn>
                                        <p:tgtEl>
                                          <p:spTgt spid="35"/>
                                        </p:tgtEl>
                                        <p:attrNameLst>
                                          <p:attrName>style.visibility</p:attrName>
                                        </p:attrNameLst>
                                      </p:cBhvr>
                                      <p:to>
                                        <p:strVal val="visible"/>
                                      </p:to>
                                    </p:set>
                                    <p:animEffect transition="in" filter="wheel(1)">
                                      <p:cBhvr>
                                        <p:cTn id="127" dur="1000"/>
                                        <p:tgtEl>
                                          <p:spTgt spid="35"/>
                                        </p:tgtEl>
                                      </p:cBhvr>
                                    </p:animEffect>
                                  </p:childTnLst>
                                  <p:subTnLst>
                                    <p:audio>
                                      <p:cMediaNode>
                                        <p:cTn display="0" masterRel="sameClick">
                                          <p:stCondLst>
                                            <p:cond evt="begin" delay="0">
                                              <p:tn val="125"/>
                                            </p:cond>
                                          </p:stCondLst>
                                          <p:endCondLst>
                                            <p:cond evt="onStopAudio" delay="0">
                                              <p:tgtEl>
                                                <p:sldTgt/>
                                              </p:tgtEl>
                                            </p:cond>
                                          </p:endCondLst>
                                        </p:cTn>
                                        <p:tgtEl>
                                          <p:sndTgt r:embed="rId8" name="coin.wav"/>
                                        </p:tgtEl>
                                      </p:cMediaNode>
                                    </p:audio>
                                  </p:subTnLst>
                                </p:cTn>
                              </p:par>
                              <p:par>
                                <p:cTn id="128" presetID="1" presetClass="entr" presetSubtype="0" fill="hold" grpId="1" nodeType="withEffect">
                                  <p:stCondLst>
                                    <p:cond delay="6000"/>
                                  </p:stCondLst>
                                  <p:childTnLst>
                                    <p:set>
                                      <p:cBhvr>
                                        <p:cTn id="129" dur="1" fill="hold">
                                          <p:stCondLst>
                                            <p:cond delay="0"/>
                                          </p:stCondLst>
                                        </p:cTn>
                                        <p:tgtEl>
                                          <p:spTgt spid="28"/>
                                        </p:tgtEl>
                                        <p:attrNameLst>
                                          <p:attrName>style.visibility</p:attrName>
                                        </p:attrNameLst>
                                      </p:cBhvr>
                                      <p:to>
                                        <p:strVal val="visible"/>
                                      </p:to>
                                    </p:set>
                                  </p:childTnLst>
                                </p:cTn>
                              </p:par>
                              <p:par>
                                <p:cTn id="130" presetID="1" presetClass="exit" presetSubtype="0" fill="hold" grpId="0" nodeType="withEffect">
                                  <p:stCondLst>
                                    <p:cond delay="7000"/>
                                  </p:stCondLst>
                                  <p:childTnLst>
                                    <p:set>
                                      <p:cBhvr>
                                        <p:cTn id="131" dur="1" fill="hold">
                                          <p:stCondLst>
                                            <p:cond delay="0"/>
                                          </p:stCondLst>
                                        </p:cTn>
                                        <p:tgtEl>
                                          <p:spTgt spid="28"/>
                                        </p:tgtEl>
                                        <p:attrNameLst>
                                          <p:attrName>style.visibility</p:attrName>
                                        </p:attrNameLst>
                                      </p:cBhvr>
                                      <p:to>
                                        <p:strVal val="hidden"/>
                                      </p:to>
                                    </p:set>
                                  </p:childTnLst>
                                </p:cTn>
                              </p:par>
                              <p:par>
                                <p:cTn id="132" presetID="21" presetClass="entr" presetSubtype="1" fill="hold" grpId="7" nodeType="withEffect">
                                  <p:stCondLst>
                                    <p:cond delay="6000"/>
                                  </p:stCondLst>
                                  <p:childTnLst>
                                    <p:set>
                                      <p:cBhvr>
                                        <p:cTn id="133" dur="1" fill="hold">
                                          <p:stCondLst>
                                            <p:cond delay="0"/>
                                          </p:stCondLst>
                                        </p:cTn>
                                        <p:tgtEl>
                                          <p:spTgt spid="35"/>
                                        </p:tgtEl>
                                        <p:attrNameLst>
                                          <p:attrName>style.visibility</p:attrName>
                                        </p:attrNameLst>
                                      </p:cBhvr>
                                      <p:to>
                                        <p:strVal val="visible"/>
                                      </p:to>
                                    </p:set>
                                    <p:animEffect transition="in" filter="wheel(1)">
                                      <p:cBhvr>
                                        <p:cTn id="134" dur="1000"/>
                                        <p:tgtEl>
                                          <p:spTgt spid="35"/>
                                        </p:tgtEl>
                                      </p:cBhvr>
                                    </p:animEffect>
                                  </p:childTnLst>
                                  <p:subTnLst>
                                    <p:audio>
                                      <p:cMediaNode>
                                        <p:cTn display="0" masterRel="sameClick">
                                          <p:stCondLst>
                                            <p:cond evt="begin" delay="0">
                                              <p:tn val="132"/>
                                            </p:cond>
                                          </p:stCondLst>
                                          <p:endCondLst>
                                            <p:cond evt="onStopAudio" delay="0">
                                              <p:tgtEl>
                                                <p:sldTgt/>
                                              </p:tgtEl>
                                            </p:cond>
                                          </p:endCondLst>
                                        </p:cTn>
                                        <p:tgtEl>
                                          <p:sndTgt r:embed="rId8" name="coin.wav"/>
                                        </p:tgtEl>
                                      </p:cMediaNode>
                                    </p:audio>
                                  </p:subTnLst>
                                </p:cTn>
                              </p:par>
                              <p:par>
                                <p:cTn id="135" presetID="1" presetClass="entr" presetSubtype="0" fill="hold" grpId="1" nodeType="withEffect">
                                  <p:stCondLst>
                                    <p:cond delay="7000"/>
                                  </p:stCondLst>
                                  <p:childTnLst>
                                    <p:set>
                                      <p:cBhvr>
                                        <p:cTn id="136" dur="1" fill="hold">
                                          <p:stCondLst>
                                            <p:cond delay="0"/>
                                          </p:stCondLst>
                                        </p:cTn>
                                        <p:tgtEl>
                                          <p:spTgt spid="27"/>
                                        </p:tgtEl>
                                        <p:attrNameLst>
                                          <p:attrName>style.visibility</p:attrName>
                                        </p:attrNameLst>
                                      </p:cBhvr>
                                      <p:to>
                                        <p:strVal val="visible"/>
                                      </p:to>
                                    </p:set>
                                  </p:childTnLst>
                                </p:cTn>
                              </p:par>
                              <p:par>
                                <p:cTn id="137" presetID="1" presetClass="exit" presetSubtype="0" fill="hold" grpId="0" nodeType="withEffect">
                                  <p:stCondLst>
                                    <p:cond delay="8000"/>
                                  </p:stCondLst>
                                  <p:childTnLst>
                                    <p:set>
                                      <p:cBhvr>
                                        <p:cTn id="138" dur="1" fill="hold">
                                          <p:stCondLst>
                                            <p:cond delay="0"/>
                                          </p:stCondLst>
                                        </p:cTn>
                                        <p:tgtEl>
                                          <p:spTgt spid="27"/>
                                        </p:tgtEl>
                                        <p:attrNameLst>
                                          <p:attrName>style.visibility</p:attrName>
                                        </p:attrNameLst>
                                      </p:cBhvr>
                                      <p:to>
                                        <p:strVal val="hidden"/>
                                      </p:to>
                                    </p:set>
                                  </p:childTnLst>
                                </p:cTn>
                              </p:par>
                              <p:par>
                                <p:cTn id="139" presetID="21" presetClass="entr" presetSubtype="1" fill="hold" grpId="8" nodeType="withEffect">
                                  <p:stCondLst>
                                    <p:cond delay="7000"/>
                                  </p:stCondLst>
                                  <p:childTnLst>
                                    <p:set>
                                      <p:cBhvr>
                                        <p:cTn id="140" dur="1" fill="hold">
                                          <p:stCondLst>
                                            <p:cond delay="0"/>
                                          </p:stCondLst>
                                        </p:cTn>
                                        <p:tgtEl>
                                          <p:spTgt spid="35"/>
                                        </p:tgtEl>
                                        <p:attrNameLst>
                                          <p:attrName>style.visibility</p:attrName>
                                        </p:attrNameLst>
                                      </p:cBhvr>
                                      <p:to>
                                        <p:strVal val="visible"/>
                                      </p:to>
                                    </p:set>
                                    <p:animEffect transition="in" filter="wheel(1)">
                                      <p:cBhvr>
                                        <p:cTn id="141" dur="1000"/>
                                        <p:tgtEl>
                                          <p:spTgt spid="35"/>
                                        </p:tgtEl>
                                      </p:cBhvr>
                                    </p:animEffect>
                                  </p:childTnLst>
                                  <p:subTnLst>
                                    <p:audio>
                                      <p:cMediaNode>
                                        <p:cTn display="0" masterRel="sameClick">
                                          <p:stCondLst>
                                            <p:cond evt="begin" delay="0">
                                              <p:tn val="139"/>
                                            </p:cond>
                                          </p:stCondLst>
                                          <p:endCondLst>
                                            <p:cond evt="onStopAudio" delay="0">
                                              <p:tgtEl>
                                                <p:sldTgt/>
                                              </p:tgtEl>
                                            </p:cond>
                                          </p:endCondLst>
                                        </p:cTn>
                                        <p:tgtEl>
                                          <p:sndTgt r:embed="rId8" name="coin.wav"/>
                                        </p:tgtEl>
                                      </p:cMediaNode>
                                    </p:audio>
                                  </p:subTnLst>
                                </p:cTn>
                              </p:par>
                              <p:par>
                                <p:cTn id="142" presetID="1" presetClass="entr" presetSubtype="0" fill="hold" grpId="1" nodeType="withEffect">
                                  <p:stCondLst>
                                    <p:cond delay="8000"/>
                                  </p:stCondLst>
                                  <p:childTnLst>
                                    <p:set>
                                      <p:cBhvr>
                                        <p:cTn id="143" dur="1" fill="hold">
                                          <p:stCondLst>
                                            <p:cond delay="0"/>
                                          </p:stCondLst>
                                        </p:cTn>
                                        <p:tgtEl>
                                          <p:spTgt spid="26"/>
                                        </p:tgtEl>
                                        <p:attrNameLst>
                                          <p:attrName>style.visibility</p:attrName>
                                        </p:attrNameLst>
                                      </p:cBhvr>
                                      <p:to>
                                        <p:strVal val="visible"/>
                                      </p:to>
                                    </p:set>
                                  </p:childTnLst>
                                </p:cTn>
                              </p:par>
                              <p:par>
                                <p:cTn id="144" presetID="1" presetClass="exit" presetSubtype="0" fill="hold" grpId="0" nodeType="withEffect">
                                  <p:stCondLst>
                                    <p:cond delay="9000"/>
                                  </p:stCondLst>
                                  <p:childTnLst>
                                    <p:set>
                                      <p:cBhvr>
                                        <p:cTn id="145" dur="1" fill="hold">
                                          <p:stCondLst>
                                            <p:cond delay="0"/>
                                          </p:stCondLst>
                                        </p:cTn>
                                        <p:tgtEl>
                                          <p:spTgt spid="26"/>
                                        </p:tgtEl>
                                        <p:attrNameLst>
                                          <p:attrName>style.visibility</p:attrName>
                                        </p:attrNameLst>
                                      </p:cBhvr>
                                      <p:to>
                                        <p:strVal val="hidden"/>
                                      </p:to>
                                    </p:set>
                                  </p:childTnLst>
                                </p:cTn>
                              </p:par>
                              <p:par>
                                <p:cTn id="146" presetID="21" presetClass="entr" presetSubtype="1" fill="hold" grpId="2" nodeType="withEffect">
                                  <p:stCondLst>
                                    <p:cond delay="8000"/>
                                  </p:stCondLst>
                                  <p:childTnLst>
                                    <p:set>
                                      <p:cBhvr>
                                        <p:cTn id="147" dur="1" fill="hold">
                                          <p:stCondLst>
                                            <p:cond delay="0"/>
                                          </p:stCondLst>
                                        </p:cTn>
                                        <p:tgtEl>
                                          <p:spTgt spid="35"/>
                                        </p:tgtEl>
                                        <p:attrNameLst>
                                          <p:attrName>style.visibility</p:attrName>
                                        </p:attrNameLst>
                                      </p:cBhvr>
                                      <p:to>
                                        <p:strVal val="visible"/>
                                      </p:to>
                                    </p:set>
                                    <p:animEffect transition="in" filter="wheel(1)">
                                      <p:cBhvr>
                                        <p:cTn id="148" dur="1000"/>
                                        <p:tgtEl>
                                          <p:spTgt spid="35"/>
                                        </p:tgtEl>
                                      </p:cBhvr>
                                    </p:animEffect>
                                  </p:childTnLst>
                                  <p:subTnLst>
                                    <p:audio>
                                      <p:cMediaNode>
                                        <p:cTn display="0" masterRel="sameClick">
                                          <p:stCondLst>
                                            <p:cond evt="begin" delay="0">
                                              <p:tn val="146"/>
                                            </p:cond>
                                          </p:stCondLst>
                                          <p:endCondLst>
                                            <p:cond evt="onStopAudio" delay="0">
                                              <p:tgtEl>
                                                <p:sldTgt/>
                                              </p:tgtEl>
                                            </p:cond>
                                          </p:endCondLst>
                                        </p:cTn>
                                        <p:tgtEl>
                                          <p:sndTgt r:embed="rId8" name="coin.wav"/>
                                        </p:tgtEl>
                                      </p:cMediaNode>
                                    </p:audio>
                                  </p:subTnLst>
                                </p:cTn>
                              </p:par>
                              <p:par>
                                <p:cTn id="149" presetID="1" presetClass="entr" presetSubtype="0" fill="hold" grpId="1" nodeType="withEffect">
                                  <p:stCondLst>
                                    <p:cond delay="9000"/>
                                  </p:stCondLst>
                                  <p:childTnLst>
                                    <p:set>
                                      <p:cBhvr>
                                        <p:cTn id="150" dur="1" fill="hold">
                                          <p:stCondLst>
                                            <p:cond delay="0"/>
                                          </p:stCondLst>
                                        </p:cTn>
                                        <p:tgtEl>
                                          <p:spTgt spid="25"/>
                                        </p:tgtEl>
                                        <p:attrNameLst>
                                          <p:attrName>style.visibility</p:attrName>
                                        </p:attrNameLst>
                                      </p:cBhvr>
                                      <p:to>
                                        <p:strVal val="visible"/>
                                      </p:to>
                                    </p:set>
                                  </p:childTnLst>
                                </p:cTn>
                              </p:par>
                              <p:par>
                                <p:cTn id="151" presetID="1" presetClass="exit" presetSubtype="0" fill="hold" grpId="0" nodeType="withEffect">
                                  <p:stCondLst>
                                    <p:cond delay="10000"/>
                                  </p:stCondLst>
                                  <p:childTnLst>
                                    <p:set>
                                      <p:cBhvr>
                                        <p:cTn id="152" dur="1" fill="hold">
                                          <p:stCondLst>
                                            <p:cond delay="0"/>
                                          </p:stCondLst>
                                        </p:cTn>
                                        <p:tgtEl>
                                          <p:spTgt spid="25"/>
                                        </p:tgtEl>
                                        <p:attrNameLst>
                                          <p:attrName>style.visibility</p:attrName>
                                        </p:attrNameLst>
                                      </p:cBhvr>
                                      <p:to>
                                        <p:strVal val="hidden"/>
                                      </p:to>
                                    </p:set>
                                  </p:childTnLst>
                                </p:cTn>
                              </p:par>
                              <p:par>
                                <p:cTn id="153" presetID="21" presetClass="entr" presetSubtype="1" fill="hold" grpId="10" nodeType="withEffect">
                                  <p:stCondLst>
                                    <p:cond delay="9000"/>
                                  </p:stCondLst>
                                  <p:childTnLst>
                                    <p:set>
                                      <p:cBhvr>
                                        <p:cTn id="154" dur="1" fill="hold">
                                          <p:stCondLst>
                                            <p:cond delay="0"/>
                                          </p:stCondLst>
                                        </p:cTn>
                                        <p:tgtEl>
                                          <p:spTgt spid="35"/>
                                        </p:tgtEl>
                                        <p:attrNameLst>
                                          <p:attrName>style.visibility</p:attrName>
                                        </p:attrNameLst>
                                      </p:cBhvr>
                                      <p:to>
                                        <p:strVal val="visible"/>
                                      </p:to>
                                    </p:set>
                                    <p:animEffect transition="in" filter="wheel(1)">
                                      <p:cBhvr>
                                        <p:cTn id="155" dur="1000"/>
                                        <p:tgtEl>
                                          <p:spTgt spid="35"/>
                                        </p:tgtEl>
                                      </p:cBhvr>
                                    </p:animEffect>
                                  </p:childTnLst>
                                  <p:subTnLst>
                                    <p:audio>
                                      <p:cMediaNode>
                                        <p:cTn display="0" masterRel="sameClick">
                                          <p:stCondLst>
                                            <p:cond evt="begin" delay="0">
                                              <p:tn val="153"/>
                                            </p:cond>
                                          </p:stCondLst>
                                          <p:endCondLst>
                                            <p:cond evt="onStopAudio" delay="0">
                                              <p:tgtEl>
                                                <p:sldTgt/>
                                              </p:tgtEl>
                                            </p:cond>
                                          </p:endCondLst>
                                        </p:cTn>
                                        <p:tgtEl>
                                          <p:sndTgt r:embed="rId8" name="coin.wav"/>
                                        </p:tgtEl>
                                      </p:cMediaNode>
                                    </p:audio>
                                  </p:subTnLst>
                                </p:cTn>
                              </p:par>
                              <p:par>
                                <p:cTn id="156" presetID="1" presetClass="entr" presetSubtype="0" fill="hold" grpId="1" nodeType="withEffect">
                                  <p:stCondLst>
                                    <p:cond delay="10000"/>
                                  </p:stCondLst>
                                  <p:childTnLst>
                                    <p:set>
                                      <p:cBhvr>
                                        <p:cTn id="157" dur="1" fill="hold">
                                          <p:stCondLst>
                                            <p:cond delay="0"/>
                                          </p:stCondLst>
                                        </p:cTn>
                                        <p:tgtEl>
                                          <p:spTgt spid="24"/>
                                        </p:tgtEl>
                                        <p:attrNameLst>
                                          <p:attrName>style.visibility</p:attrName>
                                        </p:attrNameLst>
                                      </p:cBhvr>
                                      <p:to>
                                        <p:strVal val="visible"/>
                                      </p:to>
                                    </p:set>
                                  </p:childTnLst>
                                </p:cTn>
                              </p:par>
                              <p:par>
                                <p:cTn id="158" presetID="1" presetClass="exit" presetSubtype="0" fill="hold" grpId="0" nodeType="withEffect">
                                  <p:stCondLst>
                                    <p:cond delay="11000"/>
                                  </p:stCondLst>
                                  <p:childTnLst>
                                    <p:set>
                                      <p:cBhvr>
                                        <p:cTn id="159" dur="1" fill="hold">
                                          <p:stCondLst>
                                            <p:cond delay="0"/>
                                          </p:stCondLst>
                                        </p:cTn>
                                        <p:tgtEl>
                                          <p:spTgt spid="24"/>
                                        </p:tgtEl>
                                        <p:attrNameLst>
                                          <p:attrName>style.visibility</p:attrName>
                                        </p:attrNameLst>
                                      </p:cBhvr>
                                      <p:to>
                                        <p:strVal val="hidden"/>
                                      </p:to>
                                    </p:set>
                                  </p:childTnLst>
                                </p:cTn>
                              </p:par>
                              <p:par>
                                <p:cTn id="160" presetID="21" presetClass="entr" presetSubtype="1" fill="hold" grpId="11" nodeType="withEffect">
                                  <p:stCondLst>
                                    <p:cond delay="10000"/>
                                  </p:stCondLst>
                                  <p:childTnLst>
                                    <p:set>
                                      <p:cBhvr>
                                        <p:cTn id="161" dur="1" fill="hold">
                                          <p:stCondLst>
                                            <p:cond delay="0"/>
                                          </p:stCondLst>
                                        </p:cTn>
                                        <p:tgtEl>
                                          <p:spTgt spid="35"/>
                                        </p:tgtEl>
                                        <p:attrNameLst>
                                          <p:attrName>style.visibility</p:attrName>
                                        </p:attrNameLst>
                                      </p:cBhvr>
                                      <p:to>
                                        <p:strVal val="visible"/>
                                      </p:to>
                                    </p:set>
                                    <p:animEffect transition="in" filter="wheel(1)">
                                      <p:cBhvr>
                                        <p:cTn id="162" dur="1000"/>
                                        <p:tgtEl>
                                          <p:spTgt spid="35"/>
                                        </p:tgtEl>
                                      </p:cBhvr>
                                    </p:animEffect>
                                  </p:childTnLst>
                                  <p:subTnLst>
                                    <p:audio>
                                      <p:cMediaNode>
                                        <p:cTn display="0" masterRel="sameClick">
                                          <p:stCondLst>
                                            <p:cond evt="begin" delay="0">
                                              <p:tn val="160"/>
                                            </p:cond>
                                          </p:stCondLst>
                                          <p:endCondLst>
                                            <p:cond evt="onStopAudio" delay="0">
                                              <p:tgtEl>
                                                <p:sldTgt/>
                                              </p:tgtEl>
                                            </p:cond>
                                          </p:endCondLst>
                                        </p:cTn>
                                        <p:tgtEl>
                                          <p:sndTgt r:embed="rId8" name="coin.wav"/>
                                        </p:tgtEl>
                                      </p:cMediaNode>
                                    </p:audio>
                                  </p:subTnLst>
                                </p:cTn>
                              </p:par>
                              <p:par>
                                <p:cTn id="163" presetID="1" presetClass="entr" presetSubtype="0" fill="hold" grpId="1" nodeType="withEffect">
                                  <p:stCondLst>
                                    <p:cond delay="11000"/>
                                  </p:stCondLst>
                                  <p:childTnLst>
                                    <p:set>
                                      <p:cBhvr>
                                        <p:cTn id="164" dur="1" fill="hold">
                                          <p:stCondLst>
                                            <p:cond delay="0"/>
                                          </p:stCondLst>
                                        </p:cTn>
                                        <p:tgtEl>
                                          <p:spTgt spid="23"/>
                                        </p:tgtEl>
                                        <p:attrNameLst>
                                          <p:attrName>style.visibility</p:attrName>
                                        </p:attrNameLst>
                                      </p:cBhvr>
                                      <p:to>
                                        <p:strVal val="visible"/>
                                      </p:to>
                                    </p:set>
                                  </p:childTnLst>
                                </p:cTn>
                              </p:par>
                              <p:par>
                                <p:cTn id="165" presetID="1" presetClass="exit" presetSubtype="0" fill="hold" grpId="0" nodeType="withEffect">
                                  <p:stCondLst>
                                    <p:cond delay="12000"/>
                                  </p:stCondLst>
                                  <p:childTnLst>
                                    <p:set>
                                      <p:cBhvr>
                                        <p:cTn id="166" dur="1" fill="hold">
                                          <p:stCondLst>
                                            <p:cond delay="0"/>
                                          </p:stCondLst>
                                        </p:cTn>
                                        <p:tgtEl>
                                          <p:spTgt spid="23"/>
                                        </p:tgtEl>
                                        <p:attrNameLst>
                                          <p:attrName>style.visibility</p:attrName>
                                        </p:attrNameLst>
                                      </p:cBhvr>
                                      <p:to>
                                        <p:strVal val="hidden"/>
                                      </p:to>
                                    </p:set>
                                  </p:childTnLst>
                                </p:cTn>
                              </p:par>
                              <p:par>
                                <p:cTn id="167" presetID="21" presetClass="entr" presetSubtype="1" fill="hold" grpId="12" nodeType="withEffect">
                                  <p:stCondLst>
                                    <p:cond delay="11000"/>
                                  </p:stCondLst>
                                  <p:childTnLst>
                                    <p:set>
                                      <p:cBhvr>
                                        <p:cTn id="168" dur="1" fill="hold">
                                          <p:stCondLst>
                                            <p:cond delay="0"/>
                                          </p:stCondLst>
                                        </p:cTn>
                                        <p:tgtEl>
                                          <p:spTgt spid="35"/>
                                        </p:tgtEl>
                                        <p:attrNameLst>
                                          <p:attrName>style.visibility</p:attrName>
                                        </p:attrNameLst>
                                      </p:cBhvr>
                                      <p:to>
                                        <p:strVal val="visible"/>
                                      </p:to>
                                    </p:set>
                                    <p:animEffect transition="in" filter="wheel(1)">
                                      <p:cBhvr>
                                        <p:cTn id="169" dur="1000"/>
                                        <p:tgtEl>
                                          <p:spTgt spid="35"/>
                                        </p:tgtEl>
                                      </p:cBhvr>
                                    </p:animEffect>
                                  </p:childTnLst>
                                  <p:subTnLst>
                                    <p:audio>
                                      <p:cMediaNode>
                                        <p:cTn display="0" masterRel="sameClick">
                                          <p:stCondLst>
                                            <p:cond evt="begin" delay="0">
                                              <p:tn val="167"/>
                                            </p:cond>
                                          </p:stCondLst>
                                          <p:endCondLst>
                                            <p:cond evt="onStopAudio" delay="0">
                                              <p:tgtEl>
                                                <p:sldTgt/>
                                              </p:tgtEl>
                                            </p:cond>
                                          </p:endCondLst>
                                        </p:cTn>
                                        <p:tgtEl>
                                          <p:sndTgt r:embed="rId8" name="coin.wav"/>
                                        </p:tgtEl>
                                      </p:cMediaNode>
                                    </p:audio>
                                  </p:subTnLst>
                                </p:cTn>
                              </p:par>
                              <p:par>
                                <p:cTn id="170" presetID="1" presetClass="entr" presetSubtype="0" fill="hold" grpId="1" nodeType="withEffect">
                                  <p:stCondLst>
                                    <p:cond delay="12000"/>
                                  </p:stCondLst>
                                  <p:childTnLst>
                                    <p:set>
                                      <p:cBhvr>
                                        <p:cTn id="171" dur="1" fill="hold">
                                          <p:stCondLst>
                                            <p:cond delay="0"/>
                                          </p:stCondLst>
                                        </p:cTn>
                                        <p:tgtEl>
                                          <p:spTgt spid="22"/>
                                        </p:tgtEl>
                                        <p:attrNameLst>
                                          <p:attrName>style.visibility</p:attrName>
                                        </p:attrNameLst>
                                      </p:cBhvr>
                                      <p:to>
                                        <p:strVal val="visible"/>
                                      </p:to>
                                    </p:set>
                                  </p:childTnLst>
                                </p:cTn>
                              </p:par>
                              <p:par>
                                <p:cTn id="172" presetID="1" presetClass="exit" presetSubtype="0" fill="hold" grpId="0" nodeType="withEffect">
                                  <p:stCondLst>
                                    <p:cond delay="13000"/>
                                  </p:stCondLst>
                                  <p:childTnLst>
                                    <p:set>
                                      <p:cBhvr>
                                        <p:cTn id="173" dur="1" fill="hold">
                                          <p:stCondLst>
                                            <p:cond delay="0"/>
                                          </p:stCondLst>
                                        </p:cTn>
                                        <p:tgtEl>
                                          <p:spTgt spid="22"/>
                                        </p:tgtEl>
                                        <p:attrNameLst>
                                          <p:attrName>style.visibility</p:attrName>
                                        </p:attrNameLst>
                                      </p:cBhvr>
                                      <p:to>
                                        <p:strVal val="hidden"/>
                                      </p:to>
                                    </p:set>
                                  </p:childTnLst>
                                </p:cTn>
                              </p:par>
                              <p:par>
                                <p:cTn id="174" presetID="21" presetClass="entr" presetSubtype="1" fill="hold" grpId="13" nodeType="withEffect">
                                  <p:stCondLst>
                                    <p:cond delay="12000"/>
                                  </p:stCondLst>
                                  <p:childTnLst>
                                    <p:set>
                                      <p:cBhvr>
                                        <p:cTn id="175" dur="1" fill="hold">
                                          <p:stCondLst>
                                            <p:cond delay="0"/>
                                          </p:stCondLst>
                                        </p:cTn>
                                        <p:tgtEl>
                                          <p:spTgt spid="35"/>
                                        </p:tgtEl>
                                        <p:attrNameLst>
                                          <p:attrName>style.visibility</p:attrName>
                                        </p:attrNameLst>
                                      </p:cBhvr>
                                      <p:to>
                                        <p:strVal val="visible"/>
                                      </p:to>
                                    </p:set>
                                    <p:animEffect transition="in" filter="wheel(1)">
                                      <p:cBhvr>
                                        <p:cTn id="176" dur="1000"/>
                                        <p:tgtEl>
                                          <p:spTgt spid="35"/>
                                        </p:tgtEl>
                                      </p:cBhvr>
                                    </p:animEffect>
                                  </p:childTnLst>
                                  <p:subTnLst>
                                    <p:audio>
                                      <p:cMediaNode>
                                        <p:cTn display="0" masterRel="sameClick">
                                          <p:stCondLst>
                                            <p:cond evt="begin" delay="0">
                                              <p:tn val="174"/>
                                            </p:cond>
                                          </p:stCondLst>
                                          <p:endCondLst>
                                            <p:cond evt="onStopAudio" delay="0">
                                              <p:tgtEl>
                                                <p:sldTgt/>
                                              </p:tgtEl>
                                            </p:cond>
                                          </p:endCondLst>
                                        </p:cTn>
                                        <p:tgtEl>
                                          <p:sndTgt r:embed="rId8" name="coin.wav"/>
                                        </p:tgtEl>
                                      </p:cMediaNode>
                                    </p:audio>
                                  </p:subTnLst>
                                </p:cTn>
                              </p:par>
                              <p:par>
                                <p:cTn id="177" presetID="1" presetClass="entr" presetSubtype="0" fill="hold" grpId="1" nodeType="withEffect">
                                  <p:stCondLst>
                                    <p:cond delay="13000"/>
                                  </p:stCondLst>
                                  <p:childTnLst>
                                    <p:set>
                                      <p:cBhvr>
                                        <p:cTn id="178" dur="1" fill="hold">
                                          <p:stCondLst>
                                            <p:cond delay="0"/>
                                          </p:stCondLst>
                                        </p:cTn>
                                        <p:tgtEl>
                                          <p:spTgt spid="21"/>
                                        </p:tgtEl>
                                        <p:attrNameLst>
                                          <p:attrName>style.visibility</p:attrName>
                                        </p:attrNameLst>
                                      </p:cBhvr>
                                      <p:to>
                                        <p:strVal val="visible"/>
                                      </p:to>
                                    </p:set>
                                  </p:childTnLst>
                                </p:cTn>
                              </p:par>
                              <p:par>
                                <p:cTn id="179" presetID="1" presetClass="exit" presetSubtype="0" fill="hold" grpId="0" nodeType="withEffect">
                                  <p:stCondLst>
                                    <p:cond delay="14000"/>
                                  </p:stCondLst>
                                  <p:childTnLst>
                                    <p:set>
                                      <p:cBhvr>
                                        <p:cTn id="180" dur="1" fill="hold">
                                          <p:stCondLst>
                                            <p:cond delay="0"/>
                                          </p:stCondLst>
                                        </p:cTn>
                                        <p:tgtEl>
                                          <p:spTgt spid="21"/>
                                        </p:tgtEl>
                                        <p:attrNameLst>
                                          <p:attrName>style.visibility</p:attrName>
                                        </p:attrNameLst>
                                      </p:cBhvr>
                                      <p:to>
                                        <p:strVal val="hidden"/>
                                      </p:to>
                                    </p:set>
                                  </p:childTnLst>
                                </p:cTn>
                              </p:par>
                              <p:par>
                                <p:cTn id="181" presetID="21" presetClass="entr" presetSubtype="1" fill="hold" grpId="14" nodeType="withEffect">
                                  <p:stCondLst>
                                    <p:cond delay="13000"/>
                                  </p:stCondLst>
                                  <p:childTnLst>
                                    <p:set>
                                      <p:cBhvr>
                                        <p:cTn id="182" dur="1" fill="hold">
                                          <p:stCondLst>
                                            <p:cond delay="0"/>
                                          </p:stCondLst>
                                        </p:cTn>
                                        <p:tgtEl>
                                          <p:spTgt spid="35"/>
                                        </p:tgtEl>
                                        <p:attrNameLst>
                                          <p:attrName>style.visibility</p:attrName>
                                        </p:attrNameLst>
                                      </p:cBhvr>
                                      <p:to>
                                        <p:strVal val="visible"/>
                                      </p:to>
                                    </p:set>
                                    <p:animEffect transition="in" filter="wheel(1)">
                                      <p:cBhvr>
                                        <p:cTn id="183" dur="1000"/>
                                        <p:tgtEl>
                                          <p:spTgt spid="35"/>
                                        </p:tgtEl>
                                      </p:cBhvr>
                                    </p:animEffect>
                                  </p:childTnLst>
                                  <p:subTnLst>
                                    <p:audio>
                                      <p:cMediaNode>
                                        <p:cTn display="0" masterRel="sameClick">
                                          <p:stCondLst>
                                            <p:cond evt="begin" delay="0">
                                              <p:tn val="181"/>
                                            </p:cond>
                                          </p:stCondLst>
                                          <p:endCondLst>
                                            <p:cond evt="onStopAudio" delay="0">
                                              <p:tgtEl>
                                                <p:sldTgt/>
                                              </p:tgtEl>
                                            </p:cond>
                                          </p:endCondLst>
                                        </p:cTn>
                                        <p:tgtEl>
                                          <p:sndTgt r:embed="rId8" name="coin.wav"/>
                                        </p:tgtEl>
                                      </p:cMediaNode>
                                    </p:audio>
                                  </p:subTnLst>
                                </p:cTn>
                              </p:par>
                              <p:par>
                                <p:cTn id="184" presetID="1" presetClass="entr" presetSubtype="0" fill="hold" grpId="1" nodeType="withEffect">
                                  <p:stCondLst>
                                    <p:cond delay="14000"/>
                                  </p:stCondLst>
                                  <p:childTnLst>
                                    <p:set>
                                      <p:cBhvr>
                                        <p:cTn id="185" dur="1" fill="hold">
                                          <p:stCondLst>
                                            <p:cond delay="0"/>
                                          </p:stCondLst>
                                        </p:cTn>
                                        <p:tgtEl>
                                          <p:spTgt spid="20"/>
                                        </p:tgtEl>
                                        <p:attrNameLst>
                                          <p:attrName>style.visibility</p:attrName>
                                        </p:attrNameLst>
                                      </p:cBhvr>
                                      <p:to>
                                        <p:strVal val="visible"/>
                                      </p:to>
                                    </p:set>
                                  </p:childTnLst>
                                </p:cTn>
                              </p:par>
                              <p:par>
                                <p:cTn id="186" presetID="1" presetClass="exit" presetSubtype="0" fill="hold" grpId="0" nodeType="withEffect">
                                  <p:stCondLst>
                                    <p:cond delay="15000"/>
                                  </p:stCondLst>
                                  <p:childTnLst>
                                    <p:set>
                                      <p:cBhvr>
                                        <p:cTn id="187"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8" name="coin.wav"/>
                                        </p:tgtEl>
                                      </p:cMediaNode>
                                    </p:audio>
                                  </p:subTnLst>
                                </p:cTn>
                              </p:par>
                              <p:par>
                                <p:cTn id="188" presetID="21" presetClass="entr" presetSubtype="1" fill="hold" grpId="9" nodeType="withEffect">
                                  <p:stCondLst>
                                    <p:cond delay="14000"/>
                                  </p:stCondLst>
                                  <p:childTnLst>
                                    <p:set>
                                      <p:cBhvr>
                                        <p:cTn id="189" dur="1" fill="hold">
                                          <p:stCondLst>
                                            <p:cond delay="0"/>
                                          </p:stCondLst>
                                        </p:cTn>
                                        <p:tgtEl>
                                          <p:spTgt spid="35"/>
                                        </p:tgtEl>
                                        <p:attrNameLst>
                                          <p:attrName>style.visibility</p:attrName>
                                        </p:attrNameLst>
                                      </p:cBhvr>
                                      <p:to>
                                        <p:strVal val="visible"/>
                                      </p:to>
                                    </p:set>
                                    <p:animEffect transition="in" filter="wheel(1)">
                                      <p:cBhvr>
                                        <p:cTn id="190" dur="1000"/>
                                        <p:tgtEl>
                                          <p:spTgt spid="35"/>
                                        </p:tgtEl>
                                      </p:cBhvr>
                                    </p:animEffect>
                                  </p:childTnLst>
                                  <p:subTnLst>
                                    <p:audio>
                                      <p:cMediaNode vol="100000">
                                        <p:cTn display="0" masterRel="sameClick">
                                          <p:stCondLst>
                                            <p:cond evt="begin" delay="0">
                                              <p:tn val="188"/>
                                            </p:cond>
                                          </p:stCondLst>
                                          <p:endCondLst>
                                            <p:cond evt="onStopAudio" delay="0">
                                              <p:tgtEl>
                                                <p:sldTgt/>
                                              </p:tgtEl>
                                            </p:cond>
                                          </p:endCondLst>
                                        </p:cTn>
                                        <p:tgtEl>
                                          <p:sndTgt r:embed="rId8" name="coin.wav"/>
                                        </p:tgtEl>
                                      </p:cMediaNode>
                                    </p:audio>
                                  </p:subTnLst>
                                </p:cTn>
                              </p:par>
                              <p:par>
                                <p:cTn id="191" presetID="1" presetClass="entr" presetSubtype="0" fill="hold" grpId="1" nodeType="withEffect">
                                  <p:stCondLst>
                                    <p:cond delay="15000"/>
                                  </p:stCondLst>
                                  <p:childTnLst>
                                    <p:set>
                                      <p:cBhvr>
                                        <p:cTn id="192"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3" presetID="1" presetClass="exit" presetSubtype="0" fill="hold" grpId="0" nodeType="withEffect">
                                  <p:stCondLst>
                                    <p:cond delay="16000"/>
                                  </p:stCondLst>
                                  <p:childTnLst>
                                    <p:set>
                                      <p:cBhvr>
                                        <p:cTn id="194" dur="1" fill="hold">
                                          <p:stCondLst>
                                            <p:cond delay="0"/>
                                          </p:stCondLst>
                                        </p:cTn>
                                        <p:tgtEl>
                                          <p:spTgt spid="19"/>
                                        </p:tgtEl>
                                        <p:attrNameLst>
                                          <p:attrName>style.visibility</p:attrName>
                                        </p:attrNameLst>
                                      </p:cBhvr>
                                      <p:to>
                                        <p:strVal val="hidden"/>
                                      </p:to>
                                    </p:set>
                                  </p:childTnLst>
                                </p:cTn>
                              </p:par>
                              <p:par>
                                <p:cTn id="195" presetID="21" presetClass="entr" presetSubtype="1" fill="hold" grpId="0" nodeType="withEffect">
                                  <p:stCondLst>
                                    <p:cond delay="15000"/>
                                  </p:stCondLst>
                                  <p:childTnLst>
                                    <p:set>
                                      <p:cBhvr>
                                        <p:cTn id="196" dur="1" fill="hold">
                                          <p:stCondLst>
                                            <p:cond delay="0"/>
                                          </p:stCondLst>
                                        </p:cTn>
                                        <p:tgtEl>
                                          <p:spTgt spid="35"/>
                                        </p:tgtEl>
                                        <p:attrNameLst>
                                          <p:attrName>style.visibility</p:attrName>
                                        </p:attrNameLst>
                                      </p:cBhvr>
                                      <p:to>
                                        <p:strVal val="visible"/>
                                      </p:to>
                                    </p:set>
                                    <p:animEffect transition="in" filter="wheel(1)">
                                      <p:cBhvr>
                                        <p:cTn id="197" dur="1000"/>
                                        <p:tgtEl>
                                          <p:spTgt spid="35"/>
                                        </p:tgtEl>
                                      </p:cBhvr>
                                    </p:animEffect>
                                  </p:childTnLst>
                                  <p:subTnLst>
                                    <p:audio>
                                      <p:cMediaNode vol="100000">
                                        <p:cTn display="0" masterRel="sameClick">
                                          <p:stCondLst>
                                            <p:cond evt="begin" delay="0">
                                              <p:tn val="195"/>
                                            </p:cond>
                                          </p:stCondLst>
                                          <p:endCondLst>
                                            <p:cond evt="onStopAudio" delay="0">
                                              <p:tgtEl>
                                                <p:sldTgt/>
                                              </p:tgtEl>
                                            </p:cond>
                                          </p:endCondLst>
                                        </p:cTn>
                                        <p:tgtEl>
                                          <p:sndTgt r:embed="rId9" name="cashreg.wav"/>
                                        </p:tgtEl>
                                      </p:cMediaNode>
                                    </p:audio>
                                  </p:subTnLst>
                                </p:cTn>
                              </p:par>
                              <p:par>
                                <p:cTn id="198" presetID="1" presetClass="exit" presetSubtype="0" fill="hold" grpId="15" nodeType="withEffect">
                                  <p:stCondLst>
                                    <p:cond delay="16000"/>
                                  </p:stCondLst>
                                  <p:childTnLst>
                                    <p:set>
                                      <p:cBhvr>
                                        <p:cTn id="19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0" fill="hold" display="0">
                  <p:stCondLst>
                    <p:cond delay="indefinite"/>
                  </p:stCondLst>
                  <p:endCondLst>
                    <p:cond evt="onStopAudio" delay="0">
                      <p:tgtEl>
                        <p:sldTgt/>
                      </p:tgtEl>
                    </p:cond>
                  </p:endCondLst>
                </p:cTn>
                <p:tgtEl>
                  <p:spTgt spid="18"/>
                </p:tgtEl>
              </p:cMediaNode>
            </p:audio>
            <p:seq concurrent="1" nextAc="seek">
              <p:cTn id="201" restart="whenNotActive" fill="hold" evtFilter="cancelBubble" nodeType="interactiveSeq">
                <p:stCondLst>
                  <p:cond evt="onClick" delay="0">
                    <p:tgtEl>
                      <p:spTgt spid="15"/>
                    </p:tgtEl>
                  </p:cond>
                </p:stCondLst>
                <p:endSync evt="end" delay="0">
                  <p:rtn val="all"/>
                </p:endSync>
                <p:childTnLst>
                  <p:par>
                    <p:cTn id="202" fill="hold">
                      <p:stCondLst>
                        <p:cond delay="0"/>
                      </p:stCondLst>
                      <p:childTnLst>
                        <p:par>
                          <p:cTn id="203" fill="hold">
                            <p:stCondLst>
                              <p:cond delay="0"/>
                            </p:stCondLst>
                            <p:childTnLst>
                              <p:par>
                                <p:cTn id="204" presetID="37" presetClass="exit" presetSubtype="0" fill="hold" grpId="1" nodeType="clickEffect">
                                  <p:stCondLst>
                                    <p:cond delay="0"/>
                                  </p:stCondLst>
                                  <p:childTnLst>
                                    <p:animEffect transition="out" filter="fade">
                                      <p:cBhvr>
                                        <p:cTn id="205" dur="1000"/>
                                        <p:tgtEl>
                                          <p:spTgt spid="2"/>
                                        </p:tgtEl>
                                      </p:cBhvr>
                                    </p:animEffect>
                                    <p:anim calcmode="lin" valueType="num">
                                      <p:cBhvr>
                                        <p:cTn id="206" dur="1000"/>
                                        <p:tgtEl>
                                          <p:spTgt spid="2"/>
                                        </p:tgtEl>
                                        <p:attrNameLst>
                                          <p:attrName>ppt_x</p:attrName>
                                        </p:attrNameLst>
                                      </p:cBhvr>
                                      <p:tavLst>
                                        <p:tav tm="0">
                                          <p:val>
                                            <p:strVal val="ppt_x"/>
                                          </p:val>
                                        </p:tav>
                                        <p:tav tm="100000">
                                          <p:val>
                                            <p:strVal val="ppt_x"/>
                                          </p:val>
                                        </p:tav>
                                      </p:tavLst>
                                    </p:anim>
                                    <p:anim calcmode="lin" valueType="num">
                                      <p:cBhvr>
                                        <p:cTn id="207" dur="100" decel="100000"/>
                                        <p:tgtEl>
                                          <p:spTgt spid="2"/>
                                        </p:tgtEl>
                                        <p:attrNameLst>
                                          <p:attrName>ppt_y</p:attrName>
                                        </p:attrNameLst>
                                      </p:cBhvr>
                                      <p:tavLst>
                                        <p:tav tm="0">
                                          <p:val>
                                            <p:strVal val="ppt_y"/>
                                          </p:val>
                                        </p:tav>
                                        <p:tav tm="100000">
                                          <p:val>
                                            <p:strVal val="ppt_y-.03"/>
                                          </p:val>
                                        </p:tav>
                                      </p:tavLst>
                                    </p:anim>
                                    <p:anim calcmode="lin" valueType="num">
                                      <p:cBhvr>
                                        <p:cTn id="208" dur="900" accel="100000">
                                          <p:stCondLst>
                                            <p:cond delay="100"/>
                                          </p:stCondLst>
                                        </p:cTn>
                                        <p:tgtEl>
                                          <p:spTgt spid="2"/>
                                        </p:tgtEl>
                                        <p:attrNameLst>
                                          <p:attrName>ppt_y</p:attrName>
                                        </p:attrNameLst>
                                      </p:cBhvr>
                                      <p:tavLst>
                                        <p:tav tm="0">
                                          <p:val>
                                            <p:strVal val="ppt_y"/>
                                          </p:val>
                                        </p:tav>
                                        <p:tav tm="100000">
                                          <p:val>
                                            <p:strVal val="ppt_y+1"/>
                                          </p:val>
                                        </p:tav>
                                      </p:tavLst>
                                    </p:anim>
                                    <p:set>
                                      <p:cBhvr>
                                        <p:cTn id="209" dur="1" fill="hold">
                                          <p:stCondLst>
                                            <p:cond delay="999"/>
                                          </p:stCondLst>
                                        </p:cTn>
                                        <p:tgtEl>
                                          <p:spTgt spid="2"/>
                                        </p:tgtEl>
                                        <p:attrNameLst>
                                          <p:attrName>style.visibility</p:attrName>
                                        </p:attrNameLst>
                                      </p:cBhvr>
                                      <p:to>
                                        <p:strVal val="hidden"/>
                                      </p:to>
                                    </p:set>
                                  </p:childTnLst>
                                </p:cTn>
                              </p:par>
                              <p:par>
                                <p:cTn id="210" presetID="37" presetClass="exit" presetSubtype="0" fill="hold" grpId="1" nodeType="withEffect">
                                  <p:stCondLst>
                                    <p:cond delay="0"/>
                                  </p:stCondLst>
                                  <p:childTnLst>
                                    <p:animEffect transition="out" filter="fade">
                                      <p:cBhvr>
                                        <p:cTn id="211" dur="1000"/>
                                        <p:tgtEl>
                                          <p:spTgt spid="42"/>
                                        </p:tgtEl>
                                      </p:cBhvr>
                                    </p:animEffect>
                                    <p:anim calcmode="lin" valueType="num">
                                      <p:cBhvr>
                                        <p:cTn id="212" dur="1000"/>
                                        <p:tgtEl>
                                          <p:spTgt spid="42"/>
                                        </p:tgtEl>
                                        <p:attrNameLst>
                                          <p:attrName>ppt_x</p:attrName>
                                        </p:attrNameLst>
                                      </p:cBhvr>
                                      <p:tavLst>
                                        <p:tav tm="0">
                                          <p:val>
                                            <p:strVal val="ppt_x"/>
                                          </p:val>
                                        </p:tav>
                                        <p:tav tm="100000">
                                          <p:val>
                                            <p:strVal val="ppt_x"/>
                                          </p:val>
                                        </p:tav>
                                      </p:tavLst>
                                    </p:anim>
                                    <p:anim calcmode="lin" valueType="num">
                                      <p:cBhvr>
                                        <p:cTn id="213" dur="100" decel="100000"/>
                                        <p:tgtEl>
                                          <p:spTgt spid="42"/>
                                        </p:tgtEl>
                                        <p:attrNameLst>
                                          <p:attrName>ppt_y</p:attrName>
                                        </p:attrNameLst>
                                      </p:cBhvr>
                                      <p:tavLst>
                                        <p:tav tm="0">
                                          <p:val>
                                            <p:strVal val="ppt_y"/>
                                          </p:val>
                                        </p:tav>
                                        <p:tav tm="100000">
                                          <p:val>
                                            <p:strVal val="ppt_y-.03"/>
                                          </p:val>
                                        </p:tav>
                                      </p:tavLst>
                                    </p:anim>
                                    <p:anim calcmode="lin" valueType="num">
                                      <p:cBhvr>
                                        <p:cTn id="214" dur="900" accel="100000">
                                          <p:stCondLst>
                                            <p:cond delay="100"/>
                                          </p:stCondLst>
                                        </p:cTn>
                                        <p:tgtEl>
                                          <p:spTgt spid="42"/>
                                        </p:tgtEl>
                                        <p:attrNameLst>
                                          <p:attrName>ppt_y</p:attrName>
                                        </p:attrNameLst>
                                      </p:cBhvr>
                                      <p:tavLst>
                                        <p:tav tm="0">
                                          <p:val>
                                            <p:strVal val="ppt_y"/>
                                          </p:val>
                                        </p:tav>
                                        <p:tav tm="100000">
                                          <p:val>
                                            <p:strVal val="ppt_y+1"/>
                                          </p:val>
                                        </p:tav>
                                      </p:tavLst>
                                    </p:anim>
                                    <p:set>
                                      <p:cBhvr>
                                        <p:cTn id="215" dur="1" fill="hold">
                                          <p:stCondLst>
                                            <p:cond delay="999"/>
                                          </p:stCondLst>
                                        </p:cTn>
                                        <p:tgtEl>
                                          <p:spTgt spid="42"/>
                                        </p:tgtEl>
                                        <p:attrNameLst>
                                          <p:attrName>style.visibility</p:attrName>
                                        </p:attrNameLst>
                                      </p:cBhvr>
                                      <p:to>
                                        <p:strVal val="hidden"/>
                                      </p:to>
                                    </p:set>
                                  </p:childTnLst>
                                </p:cTn>
                              </p:par>
                              <p:par>
                                <p:cTn id="216" presetID="37" presetClass="exit" presetSubtype="0" fill="hold" grpId="1" nodeType="withEffect">
                                  <p:stCondLst>
                                    <p:cond delay="0"/>
                                  </p:stCondLst>
                                  <p:childTnLst>
                                    <p:animEffect transition="out" filter="fade">
                                      <p:cBhvr>
                                        <p:cTn id="217" dur="1000"/>
                                        <p:tgtEl>
                                          <p:spTgt spid="4"/>
                                        </p:tgtEl>
                                      </p:cBhvr>
                                    </p:animEffect>
                                    <p:anim calcmode="lin" valueType="num">
                                      <p:cBhvr>
                                        <p:cTn id="218" dur="1000"/>
                                        <p:tgtEl>
                                          <p:spTgt spid="4"/>
                                        </p:tgtEl>
                                        <p:attrNameLst>
                                          <p:attrName>ppt_x</p:attrName>
                                        </p:attrNameLst>
                                      </p:cBhvr>
                                      <p:tavLst>
                                        <p:tav tm="0">
                                          <p:val>
                                            <p:strVal val="ppt_x"/>
                                          </p:val>
                                        </p:tav>
                                        <p:tav tm="100000">
                                          <p:val>
                                            <p:strVal val="ppt_x"/>
                                          </p:val>
                                        </p:tav>
                                      </p:tavLst>
                                    </p:anim>
                                    <p:anim calcmode="lin" valueType="num">
                                      <p:cBhvr>
                                        <p:cTn id="219" dur="100" decel="100000"/>
                                        <p:tgtEl>
                                          <p:spTgt spid="4"/>
                                        </p:tgtEl>
                                        <p:attrNameLst>
                                          <p:attrName>ppt_y</p:attrName>
                                        </p:attrNameLst>
                                      </p:cBhvr>
                                      <p:tavLst>
                                        <p:tav tm="0">
                                          <p:val>
                                            <p:strVal val="ppt_y"/>
                                          </p:val>
                                        </p:tav>
                                        <p:tav tm="100000">
                                          <p:val>
                                            <p:strVal val="ppt_y-.03"/>
                                          </p:val>
                                        </p:tav>
                                      </p:tavLst>
                                    </p:anim>
                                    <p:anim calcmode="lin" valueType="num">
                                      <p:cBhvr>
                                        <p:cTn id="220" dur="900" accel="100000">
                                          <p:stCondLst>
                                            <p:cond delay="100"/>
                                          </p:stCondLst>
                                        </p:cTn>
                                        <p:tgtEl>
                                          <p:spTgt spid="4"/>
                                        </p:tgtEl>
                                        <p:attrNameLst>
                                          <p:attrName>ppt_y</p:attrName>
                                        </p:attrNameLst>
                                      </p:cBhvr>
                                      <p:tavLst>
                                        <p:tav tm="0">
                                          <p:val>
                                            <p:strVal val="ppt_y"/>
                                          </p:val>
                                        </p:tav>
                                        <p:tav tm="100000">
                                          <p:val>
                                            <p:strVal val="ppt_y+1"/>
                                          </p:val>
                                        </p:tav>
                                      </p:tavLst>
                                    </p:anim>
                                    <p:set>
                                      <p:cBhvr>
                                        <p:cTn id="221" dur="1" fill="hold">
                                          <p:stCondLst>
                                            <p:cond delay="999"/>
                                          </p:stCondLst>
                                        </p:cTn>
                                        <p:tgtEl>
                                          <p:spTgt spid="4"/>
                                        </p:tgtEl>
                                        <p:attrNameLst>
                                          <p:attrName>style.visibility</p:attrName>
                                        </p:attrNameLst>
                                      </p:cBhvr>
                                      <p:to>
                                        <p:strVal val="hidden"/>
                                      </p:to>
                                    </p:set>
                                  </p:childTnLst>
                                </p:cTn>
                              </p:par>
                              <p:par>
                                <p:cTn id="222" presetID="22" presetClass="emph" presetSubtype="0" fill="hold" grpId="1" nodeType="withEffect">
                                  <p:stCondLst>
                                    <p:cond delay="0"/>
                                  </p:stCondLst>
                                  <p:childTnLst>
                                    <p:animClr clrSpc="hsl" dir="cw">
                                      <p:cBhvr override="childStyle">
                                        <p:cTn id="223" dur="1000" fill="hold"/>
                                        <p:tgtEl>
                                          <p:spTgt spid="36"/>
                                        </p:tgtEl>
                                        <p:attrNameLst>
                                          <p:attrName>style.color</p:attrName>
                                        </p:attrNameLst>
                                      </p:cBhvr>
                                      <p:by>
                                        <p:hsl h="-7200000" s="0" l="0"/>
                                      </p:by>
                                    </p:animClr>
                                    <p:animClr clrSpc="hsl" dir="cw">
                                      <p:cBhvr>
                                        <p:cTn id="224" dur="1000" fill="hold"/>
                                        <p:tgtEl>
                                          <p:spTgt spid="36"/>
                                        </p:tgtEl>
                                        <p:attrNameLst>
                                          <p:attrName>fillcolor</p:attrName>
                                        </p:attrNameLst>
                                      </p:cBhvr>
                                      <p:by>
                                        <p:hsl h="-7200000" s="0" l="0"/>
                                      </p:by>
                                    </p:animClr>
                                    <p:animClr clrSpc="hsl" dir="cw">
                                      <p:cBhvr>
                                        <p:cTn id="225" dur="1000" fill="hold"/>
                                        <p:tgtEl>
                                          <p:spTgt spid="36"/>
                                        </p:tgtEl>
                                        <p:attrNameLst>
                                          <p:attrName>stroke.color</p:attrName>
                                        </p:attrNameLst>
                                      </p:cBhvr>
                                      <p:by>
                                        <p:hsl h="-7200000" s="0" l="0"/>
                                      </p:by>
                                    </p:animClr>
                                    <p:set>
                                      <p:cBhvr>
                                        <p:cTn id="226" dur="1000" fill="hold"/>
                                        <p:tgtEl>
                                          <p:spTgt spid="36"/>
                                        </p:tgtEl>
                                        <p:attrNameLst>
                                          <p:attrName>fill.type</p:attrName>
                                        </p:attrNameLst>
                                      </p:cBhvr>
                                      <p:to>
                                        <p:strVal val="solid"/>
                                      </p:to>
                                    </p:set>
                                  </p:childTnLst>
                                  <p:subTnLst>
                                    <p:audio>
                                      <p:cMediaNode>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7" presetID="22" presetClass="emph" presetSubtype="0" fill="hold" grpId="1" nodeType="withEffect">
                                  <p:stCondLst>
                                    <p:cond delay="0"/>
                                  </p:stCondLst>
                                  <p:childTnLst>
                                    <p:animClr clrSpc="hsl" dir="cw">
                                      <p:cBhvr override="childStyle">
                                        <p:cTn id="228" dur="1000" fill="hold"/>
                                        <p:tgtEl>
                                          <p:spTgt spid="43"/>
                                        </p:tgtEl>
                                        <p:attrNameLst>
                                          <p:attrName>style.color</p:attrName>
                                        </p:attrNameLst>
                                      </p:cBhvr>
                                      <p:by>
                                        <p:hsl h="-7200000" s="0" l="0"/>
                                      </p:by>
                                    </p:animClr>
                                    <p:animClr clrSpc="hsl" dir="cw">
                                      <p:cBhvr>
                                        <p:cTn id="229" dur="1000" fill="hold"/>
                                        <p:tgtEl>
                                          <p:spTgt spid="43"/>
                                        </p:tgtEl>
                                        <p:attrNameLst>
                                          <p:attrName>fillcolor</p:attrName>
                                        </p:attrNameLst>
                                      </p:cBhvr>
                                      <p:by>
                                        <p:hsl h="-7200000" s="0" l="0"/>
                                      </p:by>
                                    </p:animClr>
                                    <p:animClr clrSpc="hsl" dir="cw">
                                      <p:cBhvr>
                                        <p:cTn id="230" dur="1000" fill="hold"/>
                                        <p:tgtEl>
                                          <p:spTgt spid="43"/>
                                        </p:tgtEl>
                                        <p:attrNameLst>
                                          <p:attrName>stroke.color</p:attrName>
                                        </p:attrNameLst>
                                      </p:cBhvr>
                                      <p:by>
                                        <p:hsl h="-7200000" s="0" l="0"/>
                                      </p:by>
                                    </p:animClr>
                                    <p:set>
                                      <p:cBhvr>
                                        <p:cTn id="231" dur="1000" fill="hold"/>
                                        <p:tgtEl>
                                          <p:spTgt spid="43"/>
                                        </p:tgtEl>
                                        <p:attrNameLst>
                                          <p:attrName>fill.type</p:attrName>
                                        </p:attrNameLst>
                                      </p:cBhvr>
                                      <p:to>
                                        <p:strVal val="solid"/>
                                      </p:to>
                                    </p:set>
                                  </p:childTnLst>
                                  <p:subTnLst>
                                    <p:audio>
                                      <p:cMediaNode>
                                        <p:cTn display="0" masterRel="sameClick">
                                          <p:stCondLst>
                                            <p:cond evt="begin" delay="0">
                                              <p:tn val="227"/>
                                            </p:cond>
                                          </p:stCondLst>
                                          <p:endCondLst>
                                            <p:cond evt="onStopAudio" delay="0">
                                              <p:tgtEl>
                                                <p:sldTgt/>
                                              </p:tgtEl>
                                            </p:cond>
                                          </p:endCondLst>
                                        </p:cTn>
                                        <p:tgtEl>
                                          <p:sndTgt r:embed="rId9" name="cashreg.wav"/>
                                        </p:tgtEl>
                                      </p:cMediaNode>
                                    </p:audio>
                                  </p:subTnLst>
                                </p:cTn>
                              </p:par>
                              <p:par>
                                <p:cTn id="232" presetID="22" presetClass="emph" presetSubtype="0" fill="hold" grpId="1" nodeType="withEffect">
                                  <p:stCondLst>
                                    <p:cond delay="0"/>
                                  </p:stCondLst>
                                  <p:childTnLst>
                                    <p:animClr clrSpc="hsl" dir="cw">
                                      <p:cBhvr override="childStyle">
                                        <p:cTn id="233" dur="1000" fill="hold"/>
                                        <p:tgtEl>
                                          <p:spTgt spid="39"/>
                                        </p:tgtEl>
                                        <p:attrNameLst>
                                          <p:attrName>style.color</p:attrName>
                                        </p:attrNameLst>
                                      </p:cBhvr>
                                      <p:by>
                                        <p:hsl h="-7200000" s="0" l="0"/>
                                      </p:by>
                                    </p:animClr>
                                    <p:animClr clrSpc="hsl" dir="cw">
                                      <p:cBhvr>
                                        <p:cTn id="234" dur="1000" fill="hold"/>
                                        <p:tgtEl>
                                          <p:spTgt spid="39"/>
                                        </p:tgtEl>
                                        <p:attrNameLst>
                                          <p:attrName>fillcolor</p:attrName>
                                        </p:attrNameLst>
                                      </p:cBhvr>
                                      <p:by>
                                        <p:hsl h="-7200000" s="0" l="0"/>
                                      </p:by>
                                    </p:animClr>
                                    <p:animClr clrSpc="hsl" dir="cw">
                                      <p:cBhvr>
                                        <p:cTn id="235" dur="1000" fill="hold"/>
                                        <p:tgtEl>
                                          <p:spTgt spid="39"/>
                                        </p:tgtEl>
                                        <p:attrNameLst>
                                          <p:attrName>stroke.color</p:attrName>
                                        </p:attrNameLst>
                                      </p:cBhvr>
                                      <p:by>
                                        <p:hsl h="-7200000" s="0" l="0"/>
                                      </p:by>
                                    </p:animClr>
                                    <p:set>
                                      <p:cBhvr>
                                        <p:cTn id="236" dur="1000" fill="hold"/>
                                        <p:tgtEl>
                                          <p:spTgt spid="39"/>
                                        </p:tgtEl>
                                        <p:attrNameLst>
                                          <p:attrName>fill.type</p:attrName>
                                        </p:attrNameLst>
                                      </p:cBhvr>
                                      <p:to>
                                        <p:strVal val="solid"/>
                                      </p:to>
                                    </p:set>
                                  </p:childTnLst>
                                  <p:subTnLst>
                                    <p:audio>
                                      <p:cMediaNode>
                                        <p:cTn display="0" masterRel="sameClick">
                                          <p:stCondLst>
                                            <p:cond evt="begin" delay="0">
                                              <p:tn val="232"/>
                                            </p:cond>
                                          </p:stCondLst>
                                          <p:endCondLst>
                                            <p:cond evt="onStopAudio" delay="0">
                                              <p:tgtEl>
                                                <p:sldTgt/>
                                              </p:tgtEl>
                                            </p:cond>
                                          </p:endCondLst>
                                        </p:cTn>
                                        <p:tgtEl>
                                          <p:sndTgt r:embed="rId9" name="cashreg.wav"/>
                                        </p:tgtEl>
                                      </p:cMediaNode>
                                    </p:audio>
                                  </p:subTnLst>
                                </p:cTn>
                              </p:par>
                              <p:par>
                                <p:cTn id="237" presetID="37" presetClass="exit" presetSubtype="0" fill="hold" grpId="1" nodeType="withEffect">
                                  <p:stCondLst>
                                    <p:cond delay="0"/>
                                  </p:stCondLst>
                                  <p:childTnLst>
                                    <p:animEffect transition="out" filter="fade">
                                      <p:cBhvr>
                                        <p:cTn id="238" dur="1000"/>
                                        <p:tgtEl>
                                          <p:spTgt spid="38"/>
                                        </p:tgtEl>
                                      </p:cBhvr>
                                    </p:animEffect>
                                    <p:anim calcmode="lin" valueType="num">
                                      <p:cBhvr>
                                        <p:cTn id="239" dur="1000"/>
                                        <p:tgtEl>
                                          <p:spTgt spid="38"/>
                                        </p:tgtEl>
                                        <p:attrNameLst>
                                          <p:attrName>ppt_x</p:attrName>
                                        </p:attrNameLst>
                                      </p:cBhvr>
                                      <p:tavLst>
                                        <p:tav tm="0">
                                          <p:val>
                                            <p:strVal val="ppt_x"/>
                                          </p:val>
                                        </p:tav>
                                        <p:tav tm="100000">
                                          <p:val>
                                            <p:strVal val="ppt_x"/>
                                          </p:val>
                                        </p:tav>
                                      </p:tavLst>
                                    </p:anim>
                                    <p:anim calcmode="lin" valueType="num">
                                      <p:cBhvr>
                                        <p:cTn id="240" dur="100" decel="100000"/>
                                        <p:tgtEl>
                                          <p:spTgt spid="38"/>
                                        </p:tgtEl>
                                        <p:attrNameLst>
                                          <p:attrName>ppt_y</p:attrName>
                                        </p:attrNameLst>
                                      </p:cBhvr>
                                      <p:tavLst>
                                        <p:tav tm="0">
                                          <p:val>
                                            <p:strVal val="ppt_y"/>
                                          </p:val>
                                        </p:tav>
                                        <p:tav tm="100000">
                                          <p:val>
                                            <p:strVal val="ppt_y-.03"/>
                                          </p:val>
                                        </p:tav>
                                      </p:tavLst>
                                    </p:anim>
                                    <p:anim calcmode="lin" valueType="num">
                                      <p:cBhvr>
                                        <p:cTn id="241" dur="900" accel="100000">
                                          <p:stCondLst>
                                            <p:cond delay="100"/>
                                          </p:stCondLst>
                                        </p:cTn>
                                        <p:tgtEl>
                                          <p:spTgt spid="38"/>
                                        </p:tgtEl>
                                        <p:attrNameLst>
                                          <p:attrName>ppt_y</p:attrName>
                                        </p:attrNameLst>
                                      </p:cBhvr>
                                      <p:tavLst>
                                        <p:tav tm="0">
                                          <p:val>
                                            <p:strVal val="ppt_y"/>
                                          </p:val>
                                        </p:tav>
                                        <p:tav tm="100000">
                                          <p:val>
                                            <p:strVal val="ppt_y+1"/>
                                          </p:val>
                                        </p:tav>
                                      </p:tavLst>
                                    </p:anim>
                                    <p:set>
                                      <p:cBhvr>
                                        <p:cTn id="24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7"/>
                                            </p:cond>
                                          </p:stCondLst>
                                          <p:endCondLst>
                                            <p:cond evt="onStopAudio" delay="0">
                                              <p:tgtEl>
                                                <p:sldTgt/>
                                              </p:tgtEl>
                                            </p:cond>
                                          </p:endCondLst>
                                        </p:cTn>
                                        <p:tgtEl>
                                          <p:sndTgt r:embed="rId9" name="cashreg.wav"/>
                                        </p:tgtEl>
                                      </p:cMediaNode>
                                    </p:audio>
                                  </p:subTnLst>
                                </p:cTn>
                              </p:par>
                              <p:par>
                                <p:cTn id="243" presetID="37" presetClass="exit" presetSubtype="0" fill="hold" grpId="1" nodeType="withEffect">
                                  <p:stCondLst>
                                    <p:cond delay="0"/>
                                  </p:stCondLst>
                                  <p:childTnLst>
                                    <p:animEffect transition="out" filter="fade">
                                      <p:cBhvr>
                                        <p:cTn id="244" dur="1000"/>
                                        <p:tgtEl>
                                          <p:spTgt spid="44"/>
                                        </p:tgtEl>
                                      </p:cBhvr>
                                    </p:animEffect>
                                    <p:anim calcmode="lin" valueType="num">
                                      <p:cBhvr>
                                        <p:cTn id="245" dur="1000"/>
                                        <p:tgtEl>
                                          <p:spTgt spid="44"/>
                                        </p:tgtEl>
                                        <p:attrNameLst>
                                          <p:attrName>ppt_x</p:attrName>
                                        </p:attrNameLst>
                                      </p:cBhvr>
                                      <p:tavLst>
                                        <p:tav tm="0">
                                          <p:val>
                                            <p:strVal val="ppt_x"/>
                                          </p:val>
                                        </p:tav>
                                        <p:tav tm="100000">
                                          <p:val>
                                            <p:strVal val="ppt_x"/>
                                          </p:val>
                                        </p:tav>
                                      </p:tavLst>
                                    </p:anim>
                                    <p:anim calcmode="lin" valueType="num">
                                      <p:cBhvr>
                                        <p:cTn id="246" dur="100" decel="100000"/>
                                        <p:tgtEl>
                                          <p:spTgt spid="44"/>
                                        </p:tgtEl>
                                        <p:attrNameLst>
                                          <p:attrName>ppt_y</p:attrName>
                                        </p:attrNameLst>
                                      </p:cBhvr>
                                      <p:tavLst>
                                        <p:tav tm="0">
                                          <p:val>
                                            <p:strVal val="ppt_y"/>
                                          </p:val>
                                        </p:tav>
                                        <p:tav tm="100000">
                                          <p:val>
                                            <p:strVal val="ppt_y-.03"/>
                                          </p:val>
                                        </p:tav>
                                      </p:tavLst>
                                    </p:anim>
                                    <p:anim calcmode="lin" valueType="num">
                                      <p:cBhvr>
                                        <p:cTn id="247" dur="900" accel="100000">
                                          <p:stCondLst>
                                            <p:cond delay="100"/>
                                          </p:stCondLst>
                                        </p:cTn>
                                        <p:tgtEl>
                                          <p:spTgt spid="44"/>
                                        </p:tgtEl>
                                        <p:attrNameLst>
                                          <p:attrName>ppt_y</p:attrName>
                                        </p:attrNameLst>
                                      </p:cBhvr>
                                      <p:tavLst>
                                        <p:tav tm="0">
                                          <p:val>
                                            <p:strVal val="ppt_y"/>
                                          </p:val>
                                        </p:tav>
                                        <p:tav tm="100000">
                                          <p:val>
                                            <p:strVal val="ppt_y+1"/>
                                          </p:val>
                                        </p:tav>
                                      </p:tavLst>
                                    </p:anim>
                                    <p:set>
                                      <p:cBhvr>
                                        <p:cTn id="248"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43"/>
                                            </p:cond>
                                          </p:stCondLst>
                                          <p:endCondLst>
                                            <p:cond evt="onStopAudio" delay="0">
                                              <p:tgtEl>
                                                <p:sldTgt/>
                                              </p:tgtEl>
                                            </p:cond>
                                          </p:endCondLst>
                                        </p:cTn>
                                        <p:tgtEl>
                                          <p:sndTgt r:embed="rId9" name="cashreg.wav"/>
                                        </p:tgtEl>
                                      </p:cMediaNode>
                                    </p:audio>
                                  </p:subTnLst>
                                </p:cTn>
                              </p:par>
                              <p:par>
                                <p:cTn id="249" presetID="37" presetClass="exit" presetSubtype="0" fill="hold" grpId="1" nodeType="withEffect">
                                  <p:stCondLst>
                                    <p:cond delay="0"/>
                                  </p:stCondLst>
                                  <p:childTnLst>
                                    <p:animEffect transition="out" filter="fade">
                                      <p:cBhvr>
                                        <p:cTn id="250" dur="1000"/>
                                        <p:tgtEl>
                                          <p:spTgt spid="40"/>
                                        </p:tgtEl>
                                      </p:cBhvr>
                                    </p:animEffect>
                                    <p:anim calcmode="lin" valueType="num">
                                      <p:cBhvr>
                                        <p:cTn id="251" dur="1000"/>
                                        <p:tgtEl>
                                          <p:spTgt spid="40"/>
                                        </p:tgtEl>
                                        <p:attrNameLst>
                                          <p:attrName>ppt_x</p:attrName>
                                        </p:attrNameLst>
                                      </p:cBhvr>
                                      <p:tavLst>
                                        <p:tav tm="0">
                                          <p:val>
                                            <p:strVal val="ppt_x"/>
                                          </p:val>
                                        </p:tav>
                                        <p:tav tm="100000">
                                          <p:val>
                                            <p:strVal val="ppt_x"/>
                                          </p:val>
                                        </p:tav>
                                      </p:tavLst>
                                    </p:anim>
                                    <p:anim calcmode="lin" valueType="num">
                                      <p:cBhvr>
                                        <p:cTn id="252" dur="100" decel="100000"/>
                                        <p:tgtEl>
                                          <p:spTgt spid="40"/>
                                        </p:tgtEl>
                                        <p:attrNameLst>
                                          <p:attrName>ppt_y</p:attrName>
                                        </p:attrNameLst>
                                      </p:cBhvr>
                                      <p:tavLst>
                                        <p:tav tm="0">
                                          <p:val>
                                            <p:strVal val="ppt_y"/>
                                          </p:val>
                                        </p:tav>
                                        <p:tav tm="100000">
                                          <p:val>
                                            <p:strVal val="ppt_y-.03"/>
                                          </p:val>
                                        </p:tav>
                                      </p:tavLst>
                                    </p:anim>
                                    <p:anim calcmode="lin" valueType="num">
                                      <p:cBhvr>
                                        <p:cTn id="253" dur="900" accel="100000">
                                          <p:stCondLst>
                                            <p:cond delay="100"/>
                                          </p:stCondLst>
                                        </p:cTn>
                                        <p:tgtEl>
                                          <p:spTgt spid="40"/>
                                        </p:tgtEl>
                                        <p:attrNameLst>
                                          <p:attrName>ppt_y</p:attrName>
                                        </p:attrNameLst>
                                      </p:cBhvr>
                                      <p:tavLst>
                                        <p:tav tm="0">
                                          <p:val>
                                            <p:strVal val="ppt_y"/>
                                          </p:val>
                                        </p:tav>
                                        <p:tav tm="100000">
                                          <p:val>
                                            <p:strVal val="ppt_y+1"/>
                                          </p:val>
                                        </p:tav>
                                      </p:tavLst>
                                    </p:anim>
                                    <p:set>
                                      <p:cBhvr>
                                        <p:cTn id="254"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9"/>
                                            </p:cond>
                                          </p:stCondLst>
                                          <p:endCondLst>
                                            <p:cond evt="onStopAudio" delay="0">
                                              <p:tgtEl>
                                                <p:sldTgt/>
                                              </p:tgtEl>
                                            </p:cond>
                                          </p:endCondLst>
                                        </p:cTn>
                                        <p:tgtEl>
                                          <p:sndTgt r:embed="rId9" name="cashreg.wav"/>
                                        </p:tgtEl>
                                      </p:cMediaNode>
                                    </p:audio>
                                  </p:subTnLst>
                                </p:cTn>
                              </p:par>
                              <p:par>
                                <p:cTn id="255" presetID="37" presetClass="exit" presetSubtype="0" fill="hold" grpId="1" nodeType="withEffect">
                                  <p:stCondLst>
                                    <p:cond delay="0"/>
                                  </p:stCondLst>
                                  <p:childTnLst>
                                    <p:animEffect transition="out" filter="fade">
                                      <p:cBhvr>
                                        <p:cTn id="256" dur="1000"/>
                                        <p:tgtEl>
                                          <p:spTgt spid="37"/>
                                        </p:tgtEl>
                                      </p:cBhvr>
                                    </p:animEffect>
                                    <p:anim calcmode="lin" valueType="num">
                                      <p:cBhvr>
                                        <p:cTn id="257" dur="1000"/>
                                        <p:tgtEl>
                                          <p:spTgt spid="37"/>
                                        </p:tgtEl>
                                        <p:attrNameLst>
                                          <p:attrName>ppt_x</p:attrName>
                                        </p:attrNameLst>
                                      </p:cBhvr>
                                      <p:tavLst>
                                        <p:tav tm="0">
                                          <p:val>
                                            <p:strVal val="ppt_x"/>
                                          </p:val>
                                        </p:tav>
                                        <p:tav tm="100000">
                                          <p:val>
                                            <p:strVal val="ppt_x"/>
                                          </p:val>
                                        </p:tav>
                                      </p:tavLst>
                                    </p:anim>
                                    <p:anim calcmode="lin" valueType="num">
                                      <p:cBhvr>
                                        <p:cTn id="258" dur="100" decel="100000"/>
                                        <p:tgtEl>
                                          <p:spTgt spid="37"/>
                                        </p:tgtEl>
                                        <p:attrNameLst>
                                          <p:attrName>ppt_y</p:attrName>
                                        </p:attrNameLst>
                                      </p:cBhvr>
                                      <p:tavLst>
                                        <p:tav tm="0">
                                          <p:val>
                                            <p:strVal val="ppt_y"/>
                                          </p:val>
                                        </p:tav>
                                        <p:tav tm="100000">
                                          <p:val>
                                            <p:strVal val="ppt_y-.03"/>
                                          </p:val>
                                        </p:tav>
                                      </p:tavLst>
                                    </p:anim>
                                    <p:anim calcmode="lin" valueType="num">
                                      <p:cBhvr>
                                        <p:cTn id="259" dur="900" accel="100000">
                                          <p:stCondLst>
                                            <p:cond delay="100"/>
                                          </p:stCondLst>
                                        </p:cTn>
                                        <p:tgtEl>
                                          <p:spTgt spid="37"/>
                                        </p:tgtEl>
                                        <p:attrNameLst>
                                          <p:attrName>ppt_y</p:attrName>
                                        </p:attrNameLst>
                                      </p:cBhvr>
                                      <p:tavLst>
                                        <p:tav tm="0">
                                          <p:val>
                                            <p:strVal val="ppt_y"/>
                                          </p:val>
                                        </p:tav>
                                        <p:tav tm="100000">
                                          <p:val>
                                            <p:strVal val="ppt_y+1"/>
                                          </p:val>
                                        </p:tav>
                                      </p:tavLst>
                                    </p:anim>
                                    <p:set>
                                      <p:cBhvr>
                                        <p:cTn id="26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9" name="cashreg.wav"/>
                                        </p:tgtEl>
                                      </p:cMediaNode>
                                    </p:audio>
                                  </p:subTnLst>
                                </p:cTn>
                              </p:par>
                              <p:par>
                                <p:cTn id="261" presetID="37" presetClass="exit" presetSubtype="0" fill="hold" grpId="1" nodeType="withEffect">
                                  <p:stCondLst>
                                    <p:cond delay="0"/>
                                  </p:stCondLst>
                                  <p:childTnLst>
                                    <p:animEffect transition="out" filter="fade">
                                      <p:cBhvr>
                                        <p:cTn id="262" dur="1000"/>
                                        <p:tgtEl>
                                          <p:spTgt spid="45"/>
                                        </p:tgtEl>
                                      </p:cBhvr>
                                    </p:animEffect>
                                    <p:anim calcmode="lin" valueType="num">
                                      <p:cBhvr>
                                        <p:cTn id="263" dur="1000"/>
                                        <p:tgtEl>
                                          <p:spTgt spid="45"/>
                                        </p:tgtEl>
                                        <p:attrNameLst>
                                          <p:attrName>ppt_x</p:attrName>
                                        </p:attrNameLst>
                                      </p:cBhvr>
                                      <p:tavLst>
                                        <p:tav tm="0">
                                          <p:val>
                                            <p:strVal val="ppt_x"/>
                                          </p:val>
                                        </p:tav>
                                        <p:tav tm="100000">
                                          <p:val>
                                            <p:strVal val="ppt_x"/>
                                          </p:val>
                                        </p:tav>
                                      </p:tavLst>
                                    </p:anim>
                                    <p:anim calcmode="lin" valueType="num">
                                      <p:cBhvr>
                                        <p:cTn id="264" dur="100" decel="100000"/>
                                        <p:tgtEl>
                                          <p:spTgt spid="45"/>
                                        </p:tgtEl>
                                        <p:attrNameLst>
                                          <p:attrName>ppt_y</p:attrName>
                                        </p:attrNameLst>
                                      </p:cBhvr>
                                      <p:tavLst>
                                        <p:tav tm="0">
                                          <p:val>
                                            <p:strVal val="ppt_y"/>
                                          </p:val>
                                        </p:tav>
                                        <p:tav tm="100000">
                                          <p:val>
                                            <p:strVal val="ppt_y-.03"/>
                                          </p:val>
                                        </p:tav>
                                      </p:tavLst>
                                    </p:anim>
                                    <p:anim calcmode="lin" valueType="num">
                                      <p:cBhvr>
                                        <p:cTn id="265" dur="900" accel="100000">
                                          <p:stCondLst>
                                            <p:cond delay="100"/>
                                          </p:stCondLst>
                                        </p:cTn>
                                        <p:tgtEl>
                                          <p:spTgt spid="45"/>
                                        </p:tgtEl>
                                        <p:attrNameLst>
                                          <p:attrName>ppt_y</p:attrName>
                                        </p:attrNameLst>
                                      </p:cBhvr>
                                      <p:tavLst>
                                        <p:tav tm="0">
                                          <p:val>
                                            <p:strVal val="ppt_y"/>
                                          </p:val>
                                        </p:tav>
                                        <p:tav tm="100000">
                                          <p:val>
                                            <p:strVal val="ppt_y+1"/>
                                          </p:val>
                                        </p:tav>
                                      </p:tavLst>
                                    </p:anim>
                                    <p:set>
                                      <p:cBhvr>
                                        <p:cTn id="266"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61"/>
                                            </p:cond>
                                          </p:stCondLst>
                                          <p:endCondLst>
                                            <p:cond evt="onStopAudio" delay="0">
                                              <p:tgtEl>
                                                <p:sldTgt/>
                                              </p:tgtEl>
                                            </p:cond>
                                          </p:endCondLst>
                                        </p:cTn>
                                        <p:tgtEl>
                                          <p:sndTgt r:embed="rId9" name="cashreg.wav"/>
                                        </p:tgtEl>
                                      </p:cMediaNode>
                                    </p:audio>
                                  </p:subTnLst>
                                </p:cTn>
                              </p:par>
                              <p:par>
                                <p:cTn id="267" presetID="37" presetClass="exit" presetSubtype="0" fill="hold" grpId="1" nodeType="withEffect">
                                  <p:stCondLst>
                                    <p:cond delay="0"/>
                                  </p:stCondLst>
                                  <p:childTnLst>
                                    <p:animEffect transition="out" filter="fade">
                                      <p:cBhvr>
                                        <p:cTn id="268" dur="1000"/>
                                        <p:tgtEl>
                                          <p:spTgt spid="41"/>
                                        </p:tgtEl>
                                      </p:cBhvr>
                                    </p:animEffect>
                                    <p:anim calcmode="lin" valueType="num">
                                      <p:cBhvr>
                                        <p:cTn id="269" dur="1000"/>
                                        <p:tgtEl>
                                          <p:spTgt spid="41"/>
                                        </p:tgtEl>
                                        <p:attrNameLst>
                                          <p:attrName>ppt_x</p:attrName>
                                        </p:attrNameLst>
                                      </p:cBhvr>
                                      <p:tavLst>
                                        <p:tav tm="0">
                                          <p:val>
                                            <p:strVal val="ppt_x"/>
                                          </p:val>
                                        </p:tav>
                                        <p:tav tm="100000">
                                          <p:val>
                                            <p:strVal val="ppt_x"/>
                                          </p:val>
                                        </p:tav>
                                      </p:tavLst>
                                    </p:anim>
                                    <p:anim calcmode="lin" valueType="num">
                                      <p:cBhvr>
                                        <p:cTn id="270" dur="100" decel="100000"/>
                                        <p:tgtEl>
                                          <p:spTgt spid="41"/>
                                        </p:tgtEl>
                                        <p:attrNameLst>
                                          <p:attrName>ppt_y</p:attrName>
                                        </p:attrNameLst>
                                      </p:cBhvr>
                                      <p:tavLst>
                                        <p:tav tm="0">
                                          <p:val>
                                            <p:strVal val="ppt_y"/>
                                          </p:val>
                                        </p:tav>
                                        <p:tav tm="100000">
                                          <p:val>
                                            <p:strVal val="ppt_y-.03"/>
                                          </p:val>
                                        </p:tav>
                                      </p:tavLst>
                                    </p:anim>
                                    <p:anim calcmode="lin" valueType="num">
                                      <p:cBhvr>
                                        <p:cTn id="271" dur="900" accel="100000">
                                          <p:stCondLst>
                                            <p:cond delay="100"/>
                                          </p:stCondLst>
                                        </p:cTn>
                                        <p:tgtEl>
                                          <p:spTgt spid="41"/>
                                        </p:tgtEl>
                                        <p:attrNameLst>
                                          <p:attrName>ppt_y</p:attrName>
                                        </p:attrNameLst>
                                      </p:cBhvr>
                                      <p:tavLst>
                                        <p:tav tm="0">
                                          <p:val>
                                            <p:strVal val="ppt_y"/>
                                          </p:val>
                                        </p:tav>
                                        <p:tav tm="100000">
                                          <p:val>
                                            <p:strVal val="ppt_y+1"/>
                                          </p:val>
                                        </p:tav>
                                      </p:tavLst>
                                    </p:anim>
                                    <p:set>
                                      <p:cBhvr>
                                        <p:cTn id="272"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7"/>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71076" y="277091"/>
            <a:ext cx="8674560" cy="1246909"/>
          </a:xfrm>
          <a:prstGeom prst="roundRect">
            <a:avLst/>
          </a:prstGeom>
          <a:solidFill>
            <a:srgbClr val="8642B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dirty="0" err="1">
                <a:solidFill>
                  <a:schemeClr val="bg1"/>
                </a:solidFill>
                <a:latin typeface="#9Slide03 Roboto Condensed" panose="02000000000000000000" pitchFamily="2" charset="0"/>
                <a:ea typeface="#9Slide03 Roboto Condensed" panose="02000000000000000000" pitchFamily="2" charset="0"/>
              </a:rPr>
              <a:t>Dãy</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núi</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cao</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và</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đồ</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sộ</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nhất</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thế</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giới</a:t>
            </a:r>
            <a:r>
              <a:rPr lang="en-US" sz="2800" b="1" dirty="0">
                <a:solidFill>
                  <a:schemeClr val="bg1"/>
                </a:solidFill>
                <a:latin typeface="#9Slide03 Roboto Condensed" panose="02000000000000000000" pitchFamily="2" charset="0"/>
                <a:ea typeface="#9Slide03 Roboto Condensed" panose="02000000000000000000" pitchFamily="2" charset="0"/>
              </a:rPr>
              <a:t> </a:t>
            </a:r>
            <a:r>
              <a:rPr lang="en-US" sz="2800" b="1" dirty="0" err="1">
                <a:solidFill>
                  <a:schemeClr val="bg1"/>
                </a:solidFill>
                <a:latin typeface="#9Slide03 Roboto Condensed" panose="02000000000000000000" pitchFamily="2" charset="0"/>
                <a:ea typeface="#9Slide03 Roboto Condensed" panose="02000000000000000000" pitchFamily="2" charset="0"/>
              </a:rPr>
              <a:t>là</a:t>
            </a:r>
            <a:endParaRPr lang="vi-VN" sz="2800" b="1" dirty="0">
              <a:solidFill>
                <a:schemeClr val="bg1"/>
              </a:solidFill>
              <a:latin typeface="#9Slide03 Roboto Condensed" panose="02000000000000000000" pitchFamily="2" charset="0"/>
              <a:ea typeface="#9Slide03 Roboto Condensed" panose="02000000000000000000" pitchFamily="2"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38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10</a:t>
                </a:r>
              </a:p>
            </p:txBody>
          </p:sp>
        </p:grpSp>
        <p:pic>
          <p:nvPicPr>
            <p:cNvPr id="10" name="Picture 147" descr="Picture2">
              <a:hlinkClick r:id="rId12" action="ppaction://hlinksldjump"/>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4BACC6"/>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0516" y="5088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16B6F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rPr>
              <a:t>Dãy</a:t>
            </a:r>
            <a:r>
              <a:rPr lang="en-US" sz="2800" dirty="0">
                <a:solidFill>
                  <a:schemeClr val="bg1"/>
                </a:solidFill>
                <a:latin typeface="#9Slide03 Roboto Condensed" panose="02000000000000000000" pitchFamily="2" charset="0"/>
                <a:ea typeface="#9Slide03 Roboto Condensed" panose="02000000000000000000" pitchFamily="2" charset="0"/>
              </a:rPr>
              <a:t> </a:t>
            </a:r>
            <a:r>
              <a:rPr lang="en-US" sz="2800">
                <a:solidFill>
                  <a:schemeClr val="bg1"/>
                </a:solidFill>
                <a:latin typeface="#9Slide03 Roboto Condensed" panose="02000000000000000000" pitchFamily="2" charset="0"/>
                <a:ea typeface="#9Slide03 Roboto Condensed" panose="02000000000000000000" pitchFamily="2" charset="0"/>
              </a:rPr>
              <a:t>Thiên</a:t>
            </a:r>
            <a:r>
              <a:rPr lang="en-US" sz="2800" dirty="0">
                <a:solidFill>
                  <a:schemeClr val="bg1"/>
                </a:solidFill>
                <a:latin typeface="#9Slide03 Roboto Condensed" panose="02000000000000000000" pitchFamily="2" charset="0"/>
                <a:ea typeface="#9Slide03 Roboto Condensed" panose="02000000000000000000" pitchFamily="2" charset="0"/>
              </a:rPr>
              <a:t> </a:t>
            </a:r>
            <a:r>
              <a:rPr lang="en-US" sz="2800" dirty="0" err="1">
                <a:solidFill>
                  <a:schemeClr val="bg1"/>
                </a:solidFill>
                <a:latin typeface="#9Slide03 Roboto Condensed" panose="02000000000000000000" pitchFamily="2" charset="0"/>
                <a:ea typeface="#9Slide03 Roboto Condensed" panose="02000000000000000000" pitchFamily="2" charset="0"/>
              </a:rPr>
              <a:t>Sơn</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rPr>
              <a:t>Dãy</a:t>
            </a:r>
            <a:r>
              <a:rPr lang="en-US" sz="2800" dirty="0">
                <a:solidFill>
                  <a:schemeClr val="bg1"/>
                </a:solidFill>
                <a:latin typeface="#9Slide03 Roboto Condensed" panose="02000000000000000000" pitchFamily="2" charset="0"/>
                <a:ea typeface="#9Slide03 Roboto Condensed" panose="02000000000000000000" pitchFamily="2" charset="0"/>
              </a:rPr>
              <a:t> </a:t>
            </a:r>
            <a:r>
              <a:rPr lang="en-US" sz="2800" dirty="0" err="1">
                <a:solidFill>
                  <a:schemeClr val="bg1"/>
                </a:solidFill>
                <a:latin typeface="#9Slide03 Roboto Condensed" panose="02000000000000000000" pitchFamily="2" charset="0"/>
                <a:ea typeface="#9Slide03 Roboto Condensed" panose="02000000000000000000" pitchFamily="2" charset="0"/>
              </a:rPr>
              <a:t>Côn</a:t>
            </a:r>
            <a:r>
              <a:rPr lang="en-US" sz="2800" dirty="0">
                <a:solidFill>
                  <a:schemeClr val="bg1"/>
                </a:solidFill>
                <a:latin typeface="#9Slide03 Roboto Condensed" panose="02000000000000000000" pitchFamily="2" charset="0"/>
                <a:ea typeface="#9Slide03 Roboto Condensed" panose="02000000000000000000" pitchFamily="2" charset="0"/>
              </a:rPr>
              <a:t> </a:t>
            </a:r>
            <a:r>
              <a:rPr lang="en-US" sz="2800" dirty="0" err="1">
                <a:solidFill>
                  <a:schemeClr val="bg1"/>
                </a:solidFill>
                <a:latin typeface="#9Slide03 Roboto Condensed" panose="02000000000000000000" pitchFamily="2" charset="0"/>
                <a:ea typeface="#9Slide03 Roboto Condensed" panose="02000000000000000000" pitchFamily="2" charset="0"/>
              </a:rPr>
              <a:t>Luân</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40" name="Rounded Rectangle 39"/>
          <p:cNvSpPr/>
          <p:nvPr/>
        </p:nvSpPr>
        <p:spPr>
          <a:xfrm>
            <a:off x="1114793" y="4828101"/>
            <a:ext cx="10798399" cy="953166"/>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dirty="0" err="1">
                <a:solidFill>
                  <a:schemeClr val="bg1"/>
                </a:solidFill>
                <a:latin typeface="#9Slide03 Roboto Condensed" panose="02000000000000000000" pitchFamily="2" charset="0"/>
                <a:ea typeface="#9Slide03 Roboto Condensed" panose="02000000000000000000" pitchFamily="2" charset="0"/>
              </a:rPr>
              <a:t>Dãy</a:t>
            </a:r>
            <a:r>
              <a:rPr lang="en-US" sz="2800" dirty="0">
                <a:solidFill>
                  <a:schemeClr val="bg1"/>
                </a:solidFill>
                <a:latin typeface="#9Slide03 Roboto Condensed" panose="02000000000000000000" pitchFamily="2" charset="0"/>
                <a:ea typeface="#9Slide03 Roboto Condensed" panose="02000000000000000000" pitchFamily="2" charset="0"/>
              </a:rPr>
              <a:t> </a:t>
            </a:r>
            <a:r>
              <a:rPr lang="en-US" sz="2800" dirty="0" err="1">
                <a:solidFill>
                  <a:schemeClr val="bg1"/>
                </a:solidFill>
                <a:latin typeface="#9Slide03 Roboto Condensed" panose="02000000000000000000" pitchFamily="2" charset="0"/>
                <a:ea typeface="#9Slide03 Roboto Condensed" panose="02000000000000000000" pitchFamily="2" charset="0"/>
              </a:rPr>
              <a:t>Hymalya</a:t>
            </a:r>
            <a:endParaRPr kumimoji="0" lang="en-US" sz="2799" b="1" i="0" u="none" strike="noStrike" kern="1200" cap="none" spc="0" normalizeH="0" baseline="0" noProof="0" dirty="0">
              <a:ln>
                <a:noFill/>
              </a:ln>
              <a:solidFill>
                <a:schemeClr val="bg1"/>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9Slide03 Roboto Condensed" panose="02000000000000000000" pitchFamily="2" charset="0"/>
                <a:ea typeface="#9Slide03 Roboto Condensed" panose="02000000000000000000" pitchFamily="2" charset="0"/>
              </a:rPr>
              <a:t>Dãy</a:t>
            </a:r>
            <a:r>
              <a:rPr lang="en-US" sz="2800" dirty="0">
                <a:solidFill>
                  <a:schemeClr val="bg1"/>
                </a:solidFill>
                <a:latin typeface="#9Slide03 Roboto Condensed" panose="02000000000000000000" pitchFamily="2" charset="0"/>
                <a:ea typeface="#9Slide03 Roboto Condensed" panose="02000000000000000000" pitchFamily="2" charset="0"/>
              </a:rPr>
              <a:t> An Tai</a:t>
            </a:r>
            <a:endParaRPr lang="vi-VN" sz="2800" dirty="0">
              <a:solidFill>
                <a:schemeClr val="bg1"/>
              </a:solidFill>
              <a:latin typeface="#9Slide03 Roboto Condensed" panose="02000000000000000000" pitchFamily="2" charset="0"/>
              <a:ea typeface="#9Slide03 Roboto Condensed" panose="02000000000000000000" pitchFamily="2"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2" action="ppaction://hlinksldjump"/>
            <a:extLst>
              <a:ext uri="{FF2B5EF4-FFF2-40B4-BE49-F238E27FC236}">
                <a16:creationId xmlns:a16="http://schemas.microsoft.com/office/drawing/2014/main" id="{8718FAC2-D3DB-4F94-8726-867CA37336B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26915" y="1568094"/>
            <a:ext cx="1337370" cy="1337370"/>
          </a:xfrm>
          <a:prstGeom prst="rect">
            <a:avLst/>
          </a:prstGeom>
        </p:spPr>
      </p:pic>
      <p:grpSp>
        <p:nvGrpSpPr>
          <p:cNvPr id="47" name="Group 46"/>
          <p:cNvGrpSpPr/>
          <p:nvPr/>
        </p:nvGrpSpPr>
        <p:grpSpPr>
          <a:xfrm>
            <a:off x="313268" y="4851106"/>
            <a:ext cx="751613" cy="907162"/>
            <a:chOff x="-375807" y="2991330"/>
            <a:chExt cx="751613" cy="907162"/>
          </a:xfrm>
        </p:grpSpPr>
        <p:sp>
          <p:nvSpPr>
            <p:cNvPr id="48" name="Isosceles Triangle 47"/>
            <p:cNvSpPr/>
            <p:nvPr/>
          </p:nvSpPr>
          <p:spPr>
            <a:xfrm rot="5400000">
              <a:off x="-453581" y="3069104"/>
              <a:ext cx="907162" cy="751613"/>
            </a:xfrm>
            <a:prstGeom prst="triangl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26">
                <a:defRPr/>
              </a:pPr>
              <a:endParaRPr lang="en-US"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endParaRPr>
            </a:p>
          </p:txBody>
        </p:sp>
        <p:sp>
          <p:nvSpPr>
            <p:cNvPr id="49" name="TextBox 48"/>
            <p:cNvSpPr txBox="1"/>
            <p:nvPr/>
          </p:nvSpPr>
          <p:spPr>
            <a:xfrm>
              <a:off x="-351425" y="321131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9Slide03 Roboto Medium" panose="02000000000000000000" pitchFamily="2" charset="0"/>
                  <a:ea typeface="#9Slide03 Roboto Medium" panose="02000000000000000000" pitchFamily="2" charset="0"/>
                </a:rPr>
                <a:t>C</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endParaRPr>
            </a:p>
          </p:txBody>
        </p:sp>
      </p:grpSp>
    </p:spTree>
    <p:custDataLst>
      <p:tags r:id="rId1"/>
    </p:custDataLst>
    <p:extLst>
      <p:ext uri="{BB962C8B-B14F-4D97-AF65-F5344CB8AC3E}">
        <p14:creationId xmlns:p14="http://schemas.microsoft.com/office/powerpoint/2010/main" val="4282688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100"/>
                                        <p:tgtEl>
                                          <p:spTgt spid="47"/>
                                        </p:tgtEl>
                                      </p:cBhvr>
                                    </p:animEffect>
                                    <p:anim calcmode="lin" valueType="num">
                                      <p:cBhvr>
                                        <p:cTn id="76" dur="400" fill="hold"/>
                                        <p:tgtEl>
                                          <p:spTgt spid="47"/>
                                        </p:tgtEl>
                                        <p:attrNameLst>
                                          <p:attrName>ppt_x</p:attrName>
                                        </p:attrNameLst>
                                      </p:cBhvr>
                                      <p:tavLst>
                                        <p:tav tm="0">
                                          <p:val>
                                            <p:strVal val="#ppt_x"/>
                                          </p:val>
                                        </p:tav>
                                        <p:tav tm="100000">
                                          <p:val>
                                            <p:strVal val="#ppt_x"/>
                                          </p:val>
                                        </p:tav>
                                      </p:tavLst>
                                    </p:anim>
                                    <p:anim calcmode="lin" valueType="num">
                                      <p:cBhvr>
                                        <p:cTn id="77" dur="400" fill="hold"/>
                                        <p:tgtEl>
                                          <p:spTgt spid="47"/>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0" fill="hold" display="0">
                  <p:stCondLst>
                    <p:cond delay="indefinite"/>
                  </p:stCondLst>
                  <p:endCondLst>
                    <p:cond evt="onStopAudio" delay="0">
                      <p:tgtEl>
                        <p:sldTgt/>
                      </p:tgtEl>
                    </p:cond>
                  </p:endCondLst>
                </p:cTn>
                <p:tgtEl>
                  <p:spTgt spid="16"/>
                </p:tgtEl>
              </p:cMediaNode>
            </p:audio>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16735" fill="hold"/>
                                        <p:tgtEl>
                                          <p:spTgt spid="18"/>
                                        </p:tgtEl>
                                      </p:cBhvr>
                                    </p:cmd>
                                  </p:childTnLst>
                                </p:cTn>
                              </p:par>
                              <p:par>
                                <p:cTn id="86" presetID="1" presetClass="entr" presetSubtype="0" fill="hold" grpId="1" nodeType="with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par>
                                <p:cTn id="88" presetID="1" presetClass="exit" presetSubtype="0" fill="hold" grpId="0" nodeType="withEffect">
                                  <p:stCondLst>
                                    <p:cond delay="1000"/>
                                  </p:stCondLst>
                                  <p:childTnLst>
                                    <p:set>
                                      <p:cBhvr>
                                        <p:cTn id="89" dur="1" fill="hold">
                                          <p:stCondLst>
                                            <p:cond delay="0"/>
                                          </p:stCondLst>
                                        </p:cTn>
                                        <p:tgtEl>
                                          <p:spTgt spid="34"/>
                                        </p:tgtEl>
                                        <p:attrNameLst>
                                          <p:attrName>style.visibility</p:attrName>
                                        </p:attrNameLst>
                                      </p:cBhvr>
                                      <p:to>
                                        <p:strVal val="hidden"/>
                                      </p:to>
                                    </p:set>
                                  </p:childTnLst>
                                </p:cTn>
                              </p:par>
                              <p:par>
                                <p:cTn id="90" presetID="21" presetClass="entr" presetSubtype="1" fill="hold" grpId="16"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cTn>
                              </p:par>
                              <p:par>
                                <p:cTn id="93" presetID="1" presetClass="entr" presetSubtype="0" fill="hold" grpId="1" nodeType="withEffect">
                                  <p:stCondLst>
                                    <p:cond delay="1000"/>
                                  </p:stCondLst>
                                  <p:childTnLst>
                                    <p:set>
                                      <p:cBhvr>
                                        <p:cTn id="94" dur="1" fill="hold">
                                          <p:stCondLst>
                                            <p:cond delay="0"/>
                                          </p:stCondLst>
                                        </p:cTn>
                                        <p:tgtEl>
                                          <p:spTgt spid="33"/>
                                        </p:tgtEl>
                                        <p:attrNameLst>
                                          <p:attrName>style.visibility</p:attrName>
                                        </p:attrNameLst>
                                      </p:cBhvr>
                                      <p:to>
                                        <p:strVal val="visible"/>
                                      </p:to>
                                    </p:set>
                                  </p:childTnLst>
                                </p:cTn>
                              </p:par>
                              <p:par>
                                <p:cTn id="95" presetID="1" presetClass="exit" presetSubtype="0" fill="hold" grpId="0" nodeType="withEffect">
                                  <p:stCondLst>
                                    <p:cond delay="2000"/>
                                  </p:stCondLst>
                                  <p:childTnLst>
                                    <p:set>
                                      <p:cBhvr>
                                        <p:cTn id="96" dur="1" fill="hold">
                                          <p:stCondLst>
                                            <p:cond delay="0"/>
                                          </p:stCondLst>
                                        </p:cTn>
                                        <p:tgtEl>
                                          <p:spTgt spid="33"/>
                                        </p:tgtEl>
                                        <p:attrNameLst>
                                          <p:attrName>style.visibility</p:attrName>
                                        </p:attrNameLst>
                                      </p:cBhvr>
                                      <p:to>
                                        <p:strVal val="hidden"/>
                                      </p:to>
                                    </p:set>
                                  </p:childTnLst>
                                </p:cTn>
                              </p:par>
                              <p:par>
                                <p:cTn id="97" presetID="21" presetClass="entr" presetSubtype="1" fill="hold" grpId="1" nodeType="withEffect">
                                  <p:stCondLst>
                                    <p:cond delay="1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8" name="coin.wav"/>
                                        </p:tgtEl>
                                      </p:cMediaNode>
                                    </p:audio>
                                  </p:subTnLst>
                                </p:cTn>
                              </p:par>
                              <p:par>
                                <p:cTn id="100" presetID="1" presetClass="entr" presetSubtype="0" fill="hold" grpId="1" nodeType="withEffect">
                                  <p:stCondLst>
                                    <p:cond delay="2000"/>
                                  </p:stCondLst>
                                  <p:childTnLst>
                                    <p:set>
                                      <p:cBhvr>
                                        <p:cTn id="101" dur="1" fill="hold">
                                          <p:stCondLst>
                                            <p:cond delay="0"/>
                                          </p:stCondLst>
                                        </p:cTn>
                                        <p:tgtEl>
                                          <p:spTgt spid="32"/>
                                        </p:tgtEl>
                                        <p:attrNameLst>
                                          <p:attrName>style.visibility</p:attrName>
                                        </p:attrNameLst>
                                      </p:cBhvr>
                                      <p:to>
                                        <p:strVal val="visible"/>
                                      </p:to>
                                    </p:set>
                                  </p:childTnLst>
                                </p:cTn>
                              </p:par>
                              <p:par>
                                <p:cTn id="102" presetID="1" presetClass="exit" presetSubtype="0" fill="hold" grpId="0" nodeType="withEffect">
                                  <p:stCondLst>
                                    <p:cond delay="3000"/>
                                  </p:stCondLst>
                                  <p:childTnLst>
                                    <p:set>
                                      <p:cBhvr>
                                        <p:cTn id="103" dur="1" fill="hold">
                                          <p:stCondLst>
                                            <p:cond delay="0"/>
                                          </p:stCondLst>
                                        </p:cTn>
                                        <p:tgtEl>
                                          <p:spTgt spid="32"/>
                                        </p:tgtEl>
                                        <p:attrNameLst>
                                          <p:attrName>style.visibility</p:attrName>
                                        </p:attrNameLst>
                                      </p:cBhvr>
                                      <p:to>
                                        <p:strVal val="hidden"/>
                                      </p:to>
                                    </p:set>
                                  </p:childTnLst>
                                </p:cTn>
                              </p:par>
                              <p:par>
                                <p:cTn id="104" presetID="21" presetClass="entr" presetSubtype="1" fill="hold" grpId="3" nodeType="withEffect">
                                  <p:stCondLst>
                                    <p:cond delay="2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8" name="coin.wav"/>
                                        </p:tgtEl>
                                      </p:cMediaNode>
                                    </p:audio>
                                  </p:subTnLst>
                                </p:cTn>
                              </p:par>
                              <p:par>
                                <p:cTn id="107" presetID="1" presetClass="entr" presetSubtype="0" fill="hold" grpId="1" nodeType="withEffect">
                                  <p:stCondLst>
                                    <p:cond delay="3000"/>
                                  </p:stCondLst>
                                  <p:childTnLst>
                                    <p:set>
                                      <p:cBhvr>
                                        <p:cTn id="108" dur="1" fill="hold">
                                          <p:stCondLst>
                                            <p:cond delay="0"/>
                                          </p:stCondLst>
                                        </p:cTn>
                                        <p:tgtEl>
                                          <p:spTgt spid="31"/>
                                        </p:tgtEl>
                                        <p:attrNameLst>
                                          <p:attrName>style.visibility</p:attrName>
                                        </p:attrNameLst>
                                      </p:cBhvr>
                                      <p:to>
                                        <p:strVal val="visible"/>
                                      </p:to>
                                    </p:set>
                                  </p:childTnLst>
                                </p:cTn>
                              </p:par>
                              <p:par>
                                <p:cTn id="109" presetID="1" presetClass="exit" presetSubtype="0" fill="hold" grpId="0" nodeType="withEffect">
                                  <p:stCondLst>
                                    <p:cond delay="4000"/>
                                  </p:stCondLst>
                                  <p:childTnLst>
                                    <p:set>
                                      <p:cBhvr>
                                        <p:cTn id="110" dur="1" fill="hold">
                                          <p:stCondLst>
                                            <p:cond delay="0"/>
                                          </p:stCondLst>
                                        </p:cTn>
                                        <p:tgtEl>
                                          <p:spTgt spid="31"/>
                                        </p:tgtEl>
                                        <p:attrNameLst>
                                          <p:attrName>style.visibility</p:attrName>
                                        </p:attrNameLst>
                                      </p:cBhvr>
                                      <p:to>
                                        <p:strVal val="hidden"/>
                                      </p:to>
                                    </p:set>
                                  </p:childTnLst>
                                </p:cTn>
                              </p:par>
                              <p:par>
                                <p:cTn id="111" presetID="21" presetClass="entr" presetSubtype="1" fill="hold" grpId="4" nodeType="withEffect">
                                  <p:stCondLst>
                                    <p:cond delay="3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8" name="coin.wav"/>
                                        </p:tgtEl>
                                      </p:cMediaNode>
                                    </p:audio>
                                  </p:subTnLst>
                                </p:cTn>
                              </p:par>
                              <p:par>
                                <p:cTn id="114" presetID="1" presetClass="entr" presetSubtype="0" fill="hold" grpId="1" nodeType="withEffect">
                                  <p:stCondLst>
                                    <p:cond delay="4000"/>
                                  </p:stCondLst>
                                  <p:childTnLst>
                                    <p:set>
                                      <p:cBhvr>
                                        <p:cTn id="115" dur="1" fill="hold">
                                          <p:stCondLst>
                                            <p:cond delay="0"/>
                                          </p:stCondLst>
                                        </p:cTn>
                                        <p:tgtEl>
                                          <p:spTgt spid="30"/>
                                        </p:tgtEl>
                                        <p:attrNameLst>
                                          <p:attrName>style.visibility</p:attrName>
                                        </p:attrNameLst>
                                      </p:cBhvr>
                                      <p:to>
                                        <p:strVal val="visible"/>
                                      </p:to>
                                    </p:set>
                                  </p:childTnLst>
                                </p:cTn>
                              </p:par>
                              <p:par>
                                <p:cTn id="116" presetID="1" presetClass="exit" presetSubtype="0" fill="hold" grpId="0" nodeType="withEffect">
                                  <p:stCondLst>
                                    <p:cond delay="5000"/>
                                  </p:stCondLst>
                                  <p:childTnLst>
                                    <p:set>
                                      <p:cBhvr>
                                        <p:cTn id="117" dur="1" fill="hold">
                                          <p:stCondLst>
                                            <p:cond delay="0"/>
                                          </p:stCondLst>
                                        </p:cTn>
                                        <p:tgtEl>
                                          <p:spTgt spid="30"/>
                                        </p:tgtEl>
                                        <p:attrNameLst>
                                          <p:attrName>style.visibility</p:attrName>
                                        </p:attrNameLst>
                                      </p:cBhvr>
                                      <p:to>
                                        <p:strVal val="hidden"/>
                                      </p:to>
                                    </p:set>
                                  </p:childTnLst>
                                </p:cTn>
                              </p:par>
                              <p:par>
                                <p:cTn id="118" presetID="21" presetClass="entr" presetSubtype="1" fill="hold" grpId="5" nodeType="withEffect">
                                  <p:stCondLst>
                                    <p:cond delay="4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p:cTn display="0" masterRel="sameClick">
                                          <p:stCondLst>
                                            <p:cond evt="begin" delay="0">
                                              <p:tn val="118"/>
                                            </p:cond>
                                          </p:stCondLst>
                                          <p:endCondLst>
                                            <p:cond evt="onStopAudio" delay="0">
                                              <p:tgtEl>
                                                <p:sldTgt/>
                                              </p:tgtEl>
                                            </p:cond>
                                          </p:endCondLst>
                                        </p:cTn>
                                        <p:tgtEl>
                                          <p:sndTgt r:embed="rId8" name="coin.wav"/>
                                        </p:tgtEl>
                                      </p:cMediaNode>
                                    </p:audio>
                                  </p:subTnLst>
                                </p:cTn>
                              </p:par>
                              <p:par>
                                <p:cTn id="121" presetID="1" presetClass="entr" presetSubtype="0" fill="hold" grpId="1" nodeType="withEffect">
                                  <p:stCondLst>
                                    <p:cond delay="5000"/>
                                  </p:stCondLst>
                                  <p:childTnLst>
                                    <p:set>
                                      <p:cBhvr>
                                        <p:cTn id="122" dur="1" fill="hold">
                                          <p:stCondLst>
                                            <p:cond delay="0"/>
                                          </p:stCondLst>
                                        </p:cTn>
                                        <p:tgtEl>
                                          <p:spTgt spid="29"/>
                                        </p:tgtEl>
                                        <p:attrNameLst>
                                          <p:attrName>style.visibility</p:attrName>
                                        </p:attrNameLst>
                                      </p:cBhvr>
                                      <p:to>
                                        <p:strVal val="visible"/>
                                      </p:to>
                                    </p:set>
                                  </p:childTnLst>
                                </p:cTn>
                              </p:par>
                              <p:par>
                                <p:cTn id="123" presetID="1" presetClass="exit" presetSubtype="0" fill="hold" grpId="0" nodeType="withEffect">
                                  <p:stCondLst>
                                    <p:cond delay="6000"/>
                                  </p:stCondLst>
                                  <p:childTnLst>
                                    <p:set>
                                      <p:cBhvr>
                                        <p:cTn id="124" dur="1" fill="hold">
                                          <p:stCondLst>
                                            <p:cond delay="0"/>
                                          </p:stCondLst>
                                        </p:cTn>
                                        <p:tgtEl>
                                          <p:spTgt spid="29"/>
                                        </p:tgtEl>
                                        <p:attrNameLst>
                                          <p:attrName>style.visibility</p:attrName>
                                        </p:attrNameLst>
                                      </p:cBhvr>
                                      <p:to>
                                        <p:strVal val="hidden"/>
                                      </p:to>
                                    </p:set>
                                  </p:childTnLst>
                                </p:cTn>
                              </p:par>
                              <p:par>
                                <p:cTn id="125" presetID="21" presetClass="entr" presetSubtype="1" fill="hold" grpId="6" nodeType="withEffect">
                                  <p:stCondLst>
                                    <p:cond delay="5000"/>
                                  </p:stCondLst>
                                  <p:childTnLst>
                                    <p:set>
                                      <p:cBhvr>
                                        <p:cTn id="126" dur="1" fill="hold">
                                          <p:stCondLst>
                                            <p:cond delay="0"/>
                                          </p:stCondLst>
                                        </p:cTn>
                                        <p:tgtEl>
                                          <p:spTgt spid="35"/>
                                        </p:tgtEl>
                                        <p:attrNameLst>
                                          <p:attrName>style.visibility</p:attrName>
                                        </p:attrNameLst>
                                      </p:cBhvr>
                                      <p:to>
                                        <p:strVal val="visible"/>
                                      </p:to>
                                    </p:set>
                                    <p:animEffect transition="in" filter="wheel(1)">
                                      <p:cBhvr>
                                        <p:cTn id="127" dur="1000"/>
                                        <p:tgtEl>
                                          <p:spTgt spid="35"/>
                                        </p:tgtEl>
                                      </p:cBhvr>
                                    </p:animEffect>
                                  </p:childTnLst>
                                  <p:subTnLst>
                                    <p:audio>
                                      <p:cMediaNode>
                                        <p:cTn display="0" masterRel="sameClick">
                                          <p:stCondLst>
                                            <p:cond evt="begin" delay="0">
                                              <p:tn val="125"/>
                                            </p:cond>
                                          </p:stCondLst>
                                          <p:endCondLst>
                                            <p:cond evt="onStopAudio" delay="0">
                                              <p:tgtEl>
                                                <p:sldTgt/>
                                              </p:tgtEl>
                                            </p:cond>
                                          </p:endCondLst>
                                        </p:cTn>
                                        <p:tgtEl>
                                          <p:sndTgt r:embed="rId8" name="coin.wav"/>
                                        </p:tgtEl>
                                      </p:cMediaNode>
                                    </p:audio>
                                  </p:subTnLst>
                                </p:cTn>
                              </p:par>
                              <p:par>
                                <p:cTn id="128" presetID="1" presetClass="entr" presetSubtype="0" fill="hold" grpId="1" nodeType="withEffect">
                                  <p:stCondLst>
                                    <p:cond delay="6000"/>
                                  </p:stCondLst>
                                  <p:childTnLst>
                                    <p:set>
                                      <p:cBhvr>
                                        <p:cTn id="129" dur="1" fill="hold">
                                          <p:stCondLst>
                                            <p:cond delay="0"/>
                                          </p:stCondLst>
                                        </p:cTn>
                                        <p:tgtEl>
                                          <p:spTgt spid="28"/>
                                        </p:tgtEl>
                                        <p:attrNameLst>
                                          <p:attrName>style.visibility</p:attrName>
                                        </p:attrNameLst>
                                      </p:cBhvr>
                                      <p:to>
                                        <p:strVal val="visible"/>
                                      </p:to>
                                    </p:set>
                                  </p:childTnLst>
                                </p:cTn>
                              </p:par>
                              <p:par>
                                <p:cTn id="130" presetID="1" presetClass="exit" presetSubtype="0" fill="hold" grpId="0" nodeType="withEffect">
                                  <p:stCondLst>
                                    <p:cond delay="7000"/>
                                  </p:stCondLst>
                                  <p:childTnLst>
                                    <p:set>
                                      <p:cBhvr>
                                        <p:cTn id="131" dur="1" fill="hold">
                                          <p:stCondLst>
                                            <p:cond delay="0"/>
                                          </p:stCondLst>
                                        </p:cTn>
                                        <p:tgtEl>
                                          <p:spTgt spid="28"/>
                                        </p:tgtEl>
                                        <p:attrNameLst>
                                          <p:attrName>style.visibility</p:attrName>
                                        </p:attrNameLst>
                                      </p:cBhvr>
                                      <p:to>
                                        <p:strVal val="hidden"/>
                                      </p:to>
                                    </p:set>
                                  </p:childTnLst>
                                </p:cTn>
                              </p:par>
                              <p:par>
                                <p:cTn id="132" presetID="21" presetClass="entr" presetSubtype="1" fill="hold" grpId="7" nodeType="withEffect">
                                  <p:stCondLst>
                                    <p:cond delay="6000"/>
                                  </p:stCondLst>
                                  <p:childTnLst>
                                    <p:set>
                                      <p:cBhvr>
                                        <p:cTn id="133" dur="1" fill="hold">
                                          <p:stCondLst>
                                            <p:cond delay="0"/>
                                          </p:stCondLst>
                                        </p:cTn>
                                        <p:tgtEl>
                                          <p:spTgt spid="35"/>
                                        </p:tgtEl>
                                        <p:attrNameLst>
                                          <p:attrName>style.visibility</p:attrName>
                                        </p:attrNameLst>
                                      </p:cBhvr>
                                      <p:to>
                                        <p:strVal val="visible"/>
                                      </p:to>
                                    </p:set>
                                    <p:animEffect transition="in" filter="wheel(1)">
                                      <p:cBhvr>
                                        <p:cTn id="134" dur="1000"/>
                                        <p:tgtEl>
                                          <p:spTgt spid="35"/>
                                        </p:tgtEl>
                                      </p:cBhvr>
                                    </p:animEffect>
                                  </p:childTnLst>
                                  <p:subTnLst>
                                    <p:audio>
                                      <p:cMediaNode>
                                        <p:cTn display="0" masterRel="sameClick">
                                          <p:stCondLst>
                                            <p:cond evt="begin" delay="0">
                                              <p:tn val="132"/>
                                            </p:cond>
                                          </p:stCondLst>
                                          <p:endCondLst>
                                            <p:cond evt="onStopAudio" delay="0">
                                              <p:tgtEl>
                                                <p:sldTgt/>
                                              </p:tgtEl>
                                            </p:cond>
                                          </p:endCondLst>
                                        </p:cTn>
                                        <p:tgtEl>
                                          <p:sndTgt r:embed="rId8" name="coin.wav"/>
                                        </p:tgtEl>
                                      </p:cMediaNode>
                                    </p:audio>
                                  </p:subTnLst>
                                </p:cTn>
                              </p:par>
                              <p:par>
                                <p:cTn id="135" presetID="1" presetClass="entr" presetSubtype="0" fill="hold" grpId="1" nodeType="withEffect">
                                  <p:stCondLst>
                                    <p:cond delay="7000"/>
                                  </p:stCondLst>
                                  <p:childTnLst>
                                    <p:set>
                                      <p:cBhvr>
                                        <p:cTn id="136" dur="1" fill="hold">
                                          <p:stCondLst>
                                            <p:cond delay="0"/>
                                          </p:stCondLst>
                                        </p:cTn>
                                        <p:tgtEl>
                                          <p:spTgt spid="27"/>
                                        </p:tgtEl>
                                        <p:attrNameLst>
                                          <p:attrName>style.visibility</p:attrName>
                                        </p:attrNameLst>
                                      </p:cBhvr>
                                      <p:to>
                                        <p:strVal val="visible"/>
                                      </p:to>
                                    </p:set>
                                  </p:childTnLst>
                                </p:cTn>
                              </p:par>
                              <p:par>
                                <p:cTn id="137" presetID="1" presetClass="exit" presetSubtype="0" fill="hold" grpId="0" nodeType="withEffect">
                                  <p:stCondLst>
                                    <p:cond delay="8000"/>
                                  </p:stCondLst>
                                  <p:childTnLst>
                                    <p:set>
                                      <p:cBhvr>
                                        <p:cTn id="138" dur="1" fill="hold">
                                          <p:stCondLst>
                                            <p:cond delay="0"/>
                                          </p:stCondLst>
                                        </p:cTn>
                                        <p:tgtEl>
                                          <p:spTgt spid="27"/>
                                        </p:tgtEl>
                                        <p:attrNameLst>
                                          <p:attrName>style.visibility</p:attrName>
                                        </p:attrNameLst>
                                      </p:cBhvr>
                                      <p:to>
                                        <p:strVal val="hidden"/>
                                      </p:to>
                                    </p:set>
                                  </p:childTnLst>
                                </p:cTn>
                              </p:par>
                              <p:par>
                                <p:cTn id="139" presetID="21" presetClass="entr" presetSubtype="1" fill="hold" grpId="8" nodeType="withEffect">
                                  <p:stCondLst>
                                    <p:cond delay="7000"/>
                                  </p:stCondLst>
                                  <p:childTnLst>
                                    <p:set>
                                      <p:cBhvr>
                                        <p:cTn id="140" dur="1" fill="hold">
                                          <p:stCondLst>
                                            <p:cond delay="0"/>
                                          </p:stCondLst>
                                        </p:cTn>
                                        <p:tgtEl>
                                          <p:spTgt spid="35"/>
                                        </p:tgtEl>
                                        <p:attrNameLst>
                                          <p:attrName>style.visibility</p:attrName>
                                        </p:attrNameLst>
                                      </p:cBhvr>
                                      <p:to>
                                        <p:strVal val="visible"/>
                                      </p:to>
                                    </p:set>
                                    <p:animEffect transition="in" filter="wheel(1)">
                                      <p:cBhvr>
                                        <p:cTn id="141" dur="1000"/>
                                        <p:tgtEl>
                                          <p:spTgt spid="35"/>
                                        </p:tgtEl>
                                      </p:cBhvr>
                                    </p:animEffect>
                                  </p:childTnLst>
                                  <p:subTnLst>
                                    <p:audio>
                                      <p:cMediaNode>
                                        <p:cTn display="0" masterRel="sameClick">
                                          <p:stCondLst>
                                            <p:cond evt="begin" delay="0">
                                              <p:tn val="139"/>
                                            </p:cond>
                                          </p:stCondLst>
                                          <p:endCondLst>
                                            <p:cond evt="onStopAudio" delay="0">
                                              <p:tgtEl>
                                                <p:sldTgt/>
                                              </p:tgtEl>
                                            </p:cond>
                                          </p:endCondLst>
                                        </p:cTn>
                                        <p:tgtEl>
                                          <p:sndTgt r:embed="rId8" name="coin.wav"/>
                                        </p:tgtEl>
                                      </p:cMediaNode>
                                    </p:audio>
                                  </p:subTnLst>
                                </p:cTn>
                              </p:par>
                              <p:par>
                                <p:cTn id="142" presetID="1" presetClass="entr" presetSubtype="0" fill="hold" grpId="1" nodeType="withEffect">
                                  <p:stCondLst>
                                    <p:cond delay="8000"/>
                                  </p:stCondLst>
                                  <p:childTnLst>
                                    <p:set>
                                      <p:cBhvr>
                                        <p:cTn id="143" dur="1" fill="hold">
                                          <p:stCondLst>
                                            <p:cond delay="0"/>
                                          </p:stCondLst>
                                        </p:cTn>
                                        <p:tgtEl>
                                          <p:spTgt spid="26"/>
                                        </p:tgtEl>
                                        <p:attrNameLst>
                                          <p:attrName>style.visibility</p:attrName>
                                        </p:attrNameLst>
                                      </p:cBhvr>
                                      <p:to>
                                        <p:strVal val="visible"/>
                                      </p:to>
                                    </p:set>
                                  </p:childTnLst>
                                </p:cTn>
                              </p:par>
                              <p:par>
                                <p:cTn id="144" presetID="1" presetClass="exit" presetSubtype="0" fill="hold" grpId="0" nodeType="withEffect">
                                  <p:stCondLst>
                                    <p:cond delay="9000"/>
                                  </p:stCondLst>
                                  <p:childTnLst>
                                    <p:set>
                                      <p:cBhvr>
                                        <p:cTn id="145" dur="1" fill="hold">
                                          <p:stCondLst>
                                            <p:cond delay="0"/>
                                          </p:stCondLst>
                                        </p:cTn>
                                        <p:tgtEl>
                                          <p:spTgt spid="26"/>
                                        </p:tgtEl>
                                        <p:attrNameLst>
                                          <p:attrName>style.visibility</p:attrName>
                                        </p:attrNameLst>
                                      </p:cBhvr>
                                      <p:to>
                                        <p:strVal val="hidden"/>
                                      </p:to>
                                    </p:set>
                                  </p:childTnLst>
                                </p:cTn>
                              </p:par>
                              <p:par>
                                <p:cTn id="146" presetID="21" presetClass="entr" presetSubtype="1" fill="hold" grpId="2" nodeType="withEffect">
                                  <p:stCondLst>
                                    <p:cond delay="8000"/>
                                  </p:stCondLst>
                                  <p:childTnLst>
                                    <p:set>
                                      <p:cBhvr>
                                        <p:cTn id="147" dur="1" fill="hold">
                                          <p:stCondLst>
                                            <p:cond delay="0"/>
                                          </p:stCondLst>
                                        </p:cTn>
                                        <p:tgtEl>
                                          <p:spTgt spid="35"/>
                                        </p:tgtEl>
                                        <p:attrNameLst>
                                          <p:attrName>style.visibility</p:attrName>
                                        </p:attrNameLst>
                                      </p:cBhvr>
                                      <p:to>
                                        <p:strVal val="visible"/>
                                      </p:to>
                                    </p:set>
                                    <p:animEffect transition="in" filter="wheel(1)">
                                      <p:cBhvr>
                                        <p:cTn id="148" dur="1000"/>
                                        <p:tgtEl>
                                          <p:spTgt spid="35"/>
                                        </p:tgtEl>
                                      </p:cBhvr>
                                    </p:animEffect>
                                  </p:childTnLst>
                                  <p:subTnLst>
                                    <p:audio>
                                      <p:cMediaNode>
                                        <p:cTn display="0" masterRel="sameClick">
                                          <p:stCondLst>
                                            <p:cond evt="begin" delay="0">
                                              <p:tn val="146"/>
                                            </p:cond>
                                          </p:stCondLst>
                                          <p:endCondLst>
                                            <p:cond evt="onStopAudio" delay="0">
                                              <p:tgtEl>
                                                <p:sldTgt/>
                                              </p:tgtEl>
                                            </p:cond>
                                          </p:endCondLst>
                                        </p:cTn>
                                        <p:tgtEl>
                                          <p:sndTgt r:embed="rId8" name="coin.wav"/>
                                        </p:tgtEl>
                                      </p:cMediaNode>
                                    </p:audio>
                                  </p:subTnLst>
                                </p:cTn>
                              </p:par>
                              <p:par>
                                <p:cTn id="149" presetID="1" presetClass="entr" presetSubtype="0" fill="hold" grpId="1" nodeType="withEffect">
                                  <p:stCondLst>
                                    <p:cond delay="9000"/>
                                  </p:stCondLst>
                                  <p:childTnLst>
                                    <p:set>
                                      <p:cBhvr>
                                        <p:cTn id="150" dur="1" fill="hold">
                                          <p:stCondLst>
                                            <p:cond delay="0"/>
                                          </p:stCondLst>
                                        </p:cTn>
                                        <p:tgtEl>
                                          <p:spTgt spid="25"/>
                                        </p:tgtEl>
                                        <p:attrNameLst>
                                          <p:attrName>style.visibility</p:attrName>
                                        </p:attrNameLst>
                                      </p:cBhvr>
                                      <p:to>
                                        <p:strVal val="visible"/>
                                      </p:to>
                                    </p:set>
                                  </p:childTnLst>
                                </p:cTn>
                              </p:par>
                              <p:par>
                                <p:cTn id="151" presetID="1" presetClass="exit" presetSubtype="0" fill="hold" grpId="0" nodeType="withEffect">
                                  <p:stCondLst>
                                    <p:cond delay="10000"/>
                                  </p:stCondLst>
                                  <p:childTnLst>
                                    <p:set>
                                      <p:cBhvr>
                                        <p:cTn id="152" dur="1" fill="hold">
                                          <p:stCondLst>
                                            <p:cond delay="0"/>
                                          </p:stCondLst>
                                        </p:cTn>
                                        <p:tgtEl>
                                          <p:spTgt spid="25"/>
                                        </p:tgtEl>
                                        <p:attrNameLst>
                                          <p:attrName>style.visibility</p:attrName>
                                        </p:attrNameLst>
                                      </p:cBhvr>
                                      <p:to>
                                        <p:strVal val="hidden"/>
                                      </p:to>
                                    </p:set>
                                  </p:childTnLst>
                                </p:cTn>
                              </p:par>
                              <p:par>
                                <p:cTn id="153" presetID="21" presetClass="entr" presetSubtype="1" fill="hold" grpId="10" nodeType="withEffect">
                                  <p:stCondLst>
                                    <p:cond delay="9000"/>
                                  </p:stCondLst>
                                  <p:childTnLst>
                                    <p:set>
                                      <p:cBhvr>
                                        <p:cTn id="154" dur="1" fill="hold">
                                          <p:stCondLst>
                                            <p:cond delay="0"/>
                                          </p:stCondLst>
                                        </p:cTn>
                                        <p:tgtEl>
                                          <p:spTgt spid="35"/>
                                        </p:tgtEl>
                                        <p:attrNameLst>
                                          <p:attrName>style.visibility</p:attrName>
                                        </p:attrNameLst>
                                      </p:cBhvr>
                                      <p:to>
                                        <p:strVal val="visible"/>
                                      </p:to>
                                    </p:set>
                                    <p:animEffect transition="in" filter="wheel(1)">
                                      <p:cBhvr>
                                        <p:cTn id="155" dur="1000"/>
                                        <p:tgtEl>
                                          <p:spTgt spid="35"/>
                                        </p:tgtEl>
                                      </p:cBhvr>
                                    </p:animEffect>
                                  </p:childTnLst>
                                  <p:subTnLst>
                                    <p:audio>
                                      <p:cMediaNode>
                                        <p:cTn display="0" masterRel="sameClick">
                                          <p:stCondLst>
                                            <p:cond evt="begin" delay="0">
                                              <p:tn val="153"/>
                                            </p:cond>
                                          </p:stCondLst>
                                          <p:endCondLst>
                                            <p:cond evt="onStopAudio" delay="0">
                                              <p:tgtEl>
                                                <p:sldTgt/>
                                              </p:tgtEl>
                                            </p:cond>
                                          </p:endCondLst>
                                        </p:cTn>
                                        <p:tgtEl>
                                          <p:sndTgt r:embed="rId8" name="coin.wav"/>
                                        </p:tgtEl>
                                      </p:cMediaNode>
                                    </p:audio>
                                  </p:subTnLst>
                                </p:cTn>
                              </p:par>
                              <p:par>
                                <p:cTn id="156" presetID="1" presetClass="entr" presetSubtype="0" fill="hold" grpId="1" nodeType="withEffect">
                                  <p:stCondLst>
                                    <p:cond delay="10000"/>
                                  </p:stCondLst>
                                  <p:childTnLst>
                                    <p:set>
                                      <p:cBhvr>
                                        <p:cTn id="157" dur="1" fill="hold">
                                          <p:stCondLst>
                                            <p:cond delay="0"/>
                                          </p:stCondLst>
                                        </p:cTn>
                                        <p:tgtEl>
                                          <p:spTgt spid="24"/>
                                        </p:tgtEl>
                                        <p:attrNameLst>
                                          <p:attrName>style.visibility</p:attrName>
                                        </p:attrNameLst>
                                      </p:cBhvr>
                                      <p:to>
                                        <p:strVal val="visible"/>
                                      </p:to>
                                    </p:set>
                                  </p:childTnLst>
                                </p:cTn>
                              </p:par>
                              <p:par>
                                <p:cTn id="158" presetID="1" presetClass="exit" presetSubtype="0" fill="hold" grpId="0" nodeType="withEffect">
                                  <p:stCondLst>
                                    <p:cond delay="11000"/>
                                  </p:stCondLst>
                                  <p:childTnLst>
                                    <p:set>
                                      <p:cBhvr>
                                        <p:cTn id="159" dur="1" fill="hold">
                                          <p:stCondLst>
                                            <p:cond delay="0"/>
                                          </p:stCondLst>
                                        </p:cTn>
                                        <p:tgtEl>
                                          <p:spTgt spid="24"/>
                                        </p:tgtEl>
                                        <p:attrNameLst>
                                          <p:attrName>style.visibility</p:attrName>
                                        </p:attrNameLst>
                                      </p:cBhvr>
                                      <p:to>
                                        <p:strVal val="hidden"/>
                                      </p:to>
                                    </p:set>
                                  </p:childTnLst>
                                </p:cTn>
                              </p:par>
                              <p:par>
                                <p:cTn id="160" presetID="21" presetClass="entr" presetSubtype="1" fill="hold" grpId="11" nodeType="withEffect">
                                  <p:stCondLst>
                                    <p:cond delay="10000"/>
                                  </p:stCondLst>
                                  <p:childTnLst>
                                    <p:set>
                                      <p:cBhvr>
                                        <p:cTn id="161" dur="1" fill="hold">
                                          <p:stCondLst>
                                            <p:cond delay="0"/>
                                          </p:stCondLst>
                                        </p:cTn>
                                        <p:tgtEl>
                                          <p:spTgt spid="35"/>
                                        </p:tgtEl>
                                        <p:attrNameLst>
                                          <p:attrName>style.visibility</p:attrName>
                                        </p:attrNameLst>
                                      </p:cBhvr>
                                      <p:to>
                                        <p:strVal val="visible"/>
                                      </p:to>
                                    </p:set>
                                    <p:animEffect transition="in" filter="wheel(1)">
                                      <p:cBhvr>
                                        <p:cTn id="162" dur="1000"/>
                                        <p:tgtEl>
                                          <p:spTgt spid="35"/>
                                        </p:tgtEl>
                                      </p:cBhvr>
                                    </p:animEffect>
                                  </p:childTnLst>
                                  <p:subTnLst>
                                    <p:audio>
                                      <p:cMediaNode>
                                        <p:cTn display="0" masterRel="sameClick">
                                          <p:stCondLst>
                                            <p:cond evt="begin" delay="0">
                                              <p:tn val="160"/>
                                            </p:cond>
                                          </p:stCondLst>
                                          <p:endCondLst>
                                            <p:cond evt="onStopAudio" delay="0">
                                              <p:tgtEl>
                                                <p:sldTgt/>
                                              </p:tgtEl>
                                            </p:cond>
                                          </p:endCondLst>
                                        </p:cTn>
                                        <p:tgtEl>
                                          <p:sndTgt r:embed="rId8" name="coin.wav"/>
                                        </p:tgtEl>
                                      </p:cMediaNode>
                                    </p:audio>
                                  </p:subTnLst>
                                </p:cTn>
                              </p:par>
                              <p:par>
                                <p:cTn id="163" presetID="1" presetClass="entr" presetSubtype="0" fill="hold" grpId="1" nodeType="withEffect">
                                  <p:stCondLst>
                                    <p:cond delay="11000"/>
                                  </p:stCondLst>
                                  <p:childTnLst>
                                    <p:set>
                                      <p:cBhvr>
                                        <p:cTn id="164" dur="1" fill="hold">
                                          <p:stCondLst>
                                            <p:cond delay="0"/>
                                          </p:stCondLst>
                                        </p:cTn>
                                        <p:tgtEl>
                                          <p:spTgt spid="23"/>
                                        </p:tgtEl>
                                        <p:attrNameLst>
                                          <p:attrName>style.visibility</p:attrName>
                                        </p:attrNameLst>
                                      </p:cBhvr>
                                      <p:to>
                                        <p:strVal val="visible"/>
                                      </p:to>
                                    </p:set>
                                  </p:childTnLst>
                                </p:cTn>
                              </p:par>
                              <p:par>
                                <p:cTn id="165" presetID="1" presetClass="exit" presetSubtype="0" fill="hold" grpId="0" nodeType="withEffect">
                                  <p:stCondLst>
                                    <p:cond delay="12000"/>
                                  </p:stCondLst>
                                  <p:childTnLst>
                                    <p:set>
                                      <p:cBhvr>
                                        <p:cTn id="166" dur="1" fill="hold">
                                          <p:stCondLst>
                                            <p:cond delay="0"/>
                                          </p:stCondLst>
                                        </p:cTn>
                                        <p:tgtEl>
                                          <p:spTgt spid="23"/>
                                        </p:tgtEl>
                                        <p:attrNameLst>
                                          <p:attrName>style.visibility</p:attrName>
                                        </p:attrNameLst>
                                      </p:cBhvr>
                                      <p:to>
                                        <p:strVal val="hidden"/>
                                      </p:to>
                                    </p:set>
                                  </p:childTnLst>
                                </p:cTn>
                              </p:par>
                              <p:par>
                                <p:cTn id="167" presetID="21" presetClass="entr" presetSubtype="1" fill="hold" grpId="12" nodeType="withEffect">
                                  <p:stCondLst>
                                    <p:cond delay="11000"/>
                                  </p:stCondLst>
                                  <p:childTnLst>
                                    <p:set>
                                      <p:cBhvr>
                                        <p:cTn id="168" dur="1" fill="hold">
                                          <p:stCondLst>
                                            <p:cond delay="0"/>
                                          </p:stCondLst>
                                        </p:cTn>
                                        <p:tgtEl>
                                          <p:spTgt spid="35"/>
                                        </p:tgtEl>
                                        <p:attrNameLst>
                                          <p:attrName>style.visibility</p:attrName>
                                        </p:attrNameLst>
                                      </p:cBhvr>
                                      <p:to>
                                        <p:strVal val="visible"/>
                                      </p:to>
                                    </p:set>
                                    <p:animEffect transition="in" filter="wheel(1)">
                                      <p:cBhvr>
                                        <p:cTn id="169" dur="1000"/>
                                        <p:tgtEl>
                                          <p:spTgt spid="35"/>
                                        </p:tgtEl>
                                      </p:cBhvr>
                                    </p:animEffect>
                                  </p:childTnLst>
                                  <p:subTnLst>
                                    <p:audio>
                                      <p:cMediaNode>
                                        <p:cTn display="0" masterRel="sameClick">
                                          <p:stCondLst>
                                            <p:cond evt="begin" delay="0">
                                              <p:tn val="167"/>
                                            </p:cond>
                                          </p:stCondLst>
                                          <p:endCondLst>
                                            <p:cond evt="onStopAudio" delay="0">
                                              <p:tgtEl>
                                                <p:sldTgt/>
                                              </p:tgtEl>
                                            </p:cond>
                                          </p:endCondLst>
                                        </p:cTn>
                                        <p:tgtEl>
                                          <p:sndTgt r:embed="rId8" name="coin.wav"/>
                                        </p:tgtEl>
                                      </p:cMediaNode>
                                    </p:audio>
                                  </p:subTnLst>
                                </p:cTn>
                              </p:par>
                              <p:par>
                                <p:cTn id="170" presetID="1" presetClass="entr" presetSubtype="0" fill="hold" grpId="1" nodeType="withEffect">
                                  <p:stCondLst>
                                    <p:cond delay="12000"/>
                                  </p:stCondLst>
                                  <p:childTnLst>
                                    <p:set>
                                      <p:cBhvr>
                                        <p:cTn id="171" dur="1" fill="hold">
                                          <p:stCondLst>
                                            <p:cond delay="0"/>
                                          </p:stCondLst>
                                        </p:cTn>
                                        <p:tgtEl>
                                          <p:spTgt spid="22"/>
                                        </p:tgtEl>
                                        <p:attrNameLst>
                                          <p:attrName>style.visibility</p:attrName>
                                        </p:attrNameLst>
                                      </p:cBhvr>
                                      <p:to>
                                        <p:strVal val="visible"/>
                                      </p:to>
                                    </p:set>
                                  </p:childTnLst>
                                </p:cTn>
                              </p:par>
                              <p:par>
                                <p:cTn id="172" presetID="1" presetClass="exit" presetSubtype="0" fill="hold" grpId="0" nodeType="withEffect">
                                  <p:stCondLst>
                                    <p:cond delay="13000"/>
                                  </p:stCondLst>
                                  <p:childTnLst>
                                    <p:set>
                                      <p:cBhvr>
                                        <p:cTn id="173" dur="1" fill="hold">
                                          <p:stCondLst>
                                            <p:cond delay="0"/>
                                          </p:stCondLst>
                                        </p:cTn>
                                        <p:tgtEl>
                                          <p:spTgt spid="22"/>
                                        </p:tgtEl>
                                        <p:attrNameLst>
                                          <p:attrName>style.visibility</p:attrName>
                                        </p:attrNameLst>
                                      </p:cBhvr>
                                      <p:to>
                                        <p:strVal val="hidden"/>
                                      </p:to>
                                    </p:set>
                                  </p:childTnLst>
                                </p:cTn>
                              </p:par>
                              <p:par>
                                <p:cTn id="174" presetID="21" presetClass="entr" presetSubtype="1" fill="hold" grpId="13" nodeType="withEffect">
                                  <p:stCondLst>
                                    <p:cond delay="12000"/>
                                  </p:stCondLst>
                                  <p:childTnLst>
                                    <p:set>
                                      <p:cBhvr>
                                        <p:cTn id="175" dur="1" fill="hold">
                                          <p:stCondLst>
                                            <p:cond delay="0"/>
                                          </p:stCondLst>
                                        </p:cTn>
                                        <p:tgtEl>
                                          <p:spTgt spid="35"/>
                                        </p:tgtEl>
                                        <p:attrNameLst>
                                          <p:attrName>style.visibility</p:attrName>
                                        </p:attrNameLst>
                                      </p:cBhvr>
                                      <p:to>
                                        <p:strVal val="visible"/>
                                      </p:to>
                                    </p:set>
                                    <p:animEffect transition="in" filter="wheel(1)">
                                      <p:cBhvr>
                                        <p:cTn id="176" dur="1000"/>
                                        <p:tgtEl>
                                          <p:spTgt spid="35"/>
                                        </p:tgtEl>
                                      </p:cBhvr>
                                    </p:animEffect>
                                  </p:childTnLst>
                                  <p:subTnLst>
                                    <p:audio>
                                      <p:cMediaNode>
                                        <p:cTn display="0" masterRel="sameClick">
                                          <p:stCondLst>
                                            <p:cond evt="begin" delay="0">
                                              <p:tn val="174"/>
                                            </p:cond>
                                          </p:stCondLst>
                                          <p:endCondLst>
                                            <p:cond evt="onStopAudio" delay="0">
                                              <p:tgtEl>
                                                <p:sldTgt/>
                                              </p:tgtEl>
                                            </p:cond>
                                          </p:endCondLst>
                                        </p:cTn>
                                        <p:tgtEl>
                                          <p:sndTgt r:embed="rId8" name="coin.wav"/>
                                        </p:tgtEl>
                                      </p:cMediaNode>
                                    </p:audio>
                                  </p:subTnLst>
                                </p:cTn>
                              </p:par>
                              <p:par>
                                <p:cTn id="177" presetID="1" presetClass="entr" presetSubtype="0" fill="hold" grpId="1" nodeType="withEffect">
                                  <p:stCondLst>
                                    <p:cond delay="13000"/>
                                  </p:stCondLst>
                                  <p:childTnLst>
                                    <p:set>
                                      <p:cBhvr>
                                        <p:cTn id="178" dur="1" fill="hold">
                                          <p:stCondLst>
                                            <p:cond delay="0"/>
                                          </p:stCondLst>
                                        </p:cTn>
                                        <p:tgtEl>
                                          <p:spTgt spid="21"/>
                                        </p:tgtEl>
                                        <p:attrNameLst>
                                          <p:attrName>style.visibility</p:attrName>
                                        </p:attrNameLst>
                                      </p:cBhvr>
                                      <p:to>
                                        <p:strVal val="visible"/>
                                      </p:to>
                                    </p:set>
                                  </p:childTnLst>
                                </p:cTn>
                              </p:par>
                              <p:par>
                                <p:cTn id="179" presetID="1" presetClass="exit" presetSubtype="0" fill="hold" grpId="0" nodeType="withEffect">
                                  <p:stCondLst>
                                    <p:cond delay="14000"/>
                                  </p:stCondLst>
                                  <p:childTnLst>
                                    <p:set>
                                      <p:cBhvr>
                                        <p:cTn id="180" dur="1" fill="hold">
                                          <p:stCondLst>
                                            <p:cond delay="0"/>
                                          </p:stCondLst>
                                        </p:cTn>
                                        <p:tgtEl>
                                          <p:spTgt spid="21"/>
                                        </p:tgtEl>
                                        <p:attrNameLst>
                                          <p:attrName>style.visibility</p:attrName>
                                        </p:attrNameLst>
                                      </p:cBhvr>
                                      <p:to>
                                        <p:strVal val="hidden"/>
                                      </p:to>
                                    </p:set>
                                  </p:childTnLst>
                                </p:cTn>
                              </p:par>
                              <p:par>
                                <p:cTn id="181" presetID="21" presetClass="entr" presetSubtype="1" fill="hold" grpId="14" nodeType="withEffect">
                                  <p:stCondLst>
                                    <p:cond delay="13000"/>
                                  </p:stCondLst>
                                  <p:childTnLst>
                                    <p:set>
                                      <p:cBhvr>
                                        <p:cTn id="182" dur="1" fill="hold">
                                          <p:stCondLst>
                                            <p:cond delay="0"/>
                                          </p:stCondLst>
                                        </p:cTn>
                                        <p:tgtEl>
                                          <p:spTgt spid="35"/>
                                        </p:tgtEl>
                                        <p:attrNameLst>
                                          <p:attrName>style.visibility</p:attrName>
                                        </p:attrNameLst>
                                      </p:cBhvr>
                                      <p:to>
                                        <p:strVal val="visible"/>
                                      </p:to>
                                    </p:set>
                                    <p:animEffect transition="in" filter="wheel(1)">
                                      <p:cBhvr>
                                        <p:cTn id="183" dur="1000"/>
                                        <p:tgtEl>
                                          <p:spTgt spid="35"/>
                                        </p:tgtEl>
                                      </p:cBhvr>
                                    </p:animEffect>
                                  </p:childTnLst>
                                  <p:subTnLst>
                                    <p:audio>
                                      <p:cMediaNode>
                                        <p:cTn display="0" masterRel="sameClick">
                                          <p:stCondLst>
                                            <p:cond evt="begin" delay="0">
                                              <p:tn val="181"/>
                                            </p:cond>
                                          </p:stCondLst>
                                          <p:endCondLst>
                                            <p:cond evt="onStopAudio" delay="0">
                                              <p:tgtEl>
                                                <p:sldTgt/>
                                              </p:tgtEl>
                                            </p:cond>
                                          </p:endCondLst>
                                        </p:cTn>
                                        <p:tgtEl>
                                          <p:sndTgt r:embed="rId8" name="coin.wav"/>
                                        </p:tgtEl>
                                      </p:cMediaNode>
                                    </p:audio>
                                  </p:subTnLst>
                                </p:cTn>
                              </p:par>
                              <p:par>
                                <p:cTn id="184" presetID="1" presetClass="entr" presetSubtype="0" fill="hold" grpId="1" nodeType="withEffect">
                                  <p:stCondLst>
                                    <p:cond delay="14000"/>
                                  </p:stCondLst>
                                  <p:childTnLst>
                                    <p:set>
                                      <p:cBhvr>
                                        <p:cTn id="185" dur="1" fill="hold">
                                          <p:stCondLst>
                                            <p:cond delay="0"/>
                                          </p:stCondLst>
                                        </p:cTn>
                                        <p:tgtEl>
                                          <p:spTgt spid="20"/>
                                        </p:tgtEl>
                                        <p:attrNameLst>
                                          <p:attrName>style.visibility</p:attrName>
                                        </p:attrNameLst>
                                      </p:cBhvr>
                                      <p:to>
                                        <p:strVal val="visible"/>
                                      </p:to>
                                    </p:set>
                                  </p:childTnLst>
                                </p:cTn>
                              </p:par>
                              <p:par>
                                <p:cTn id="186" presetID="1" presetClass="exit" presetSubtype="0" fill="hold" grpId="0" nodeType="withEffect">
                                  <p:stCondLst>
                                    <p:cond delay="15000"/>
                                  </p:stCondLst>
                                  <p:childTnLst>
                                    <p:set>
                                      <p:cBhvr>
                                        <p:cTn id="187"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8" name="coin.wav"/>
                                        </p:tgtEl>
                                      </p:cMediaNode>
                                    </p:audio>
                                  </p:subTnLst>
                                </p:cTn>
                              </p:par>
                              <p:par>
                                <p:cTn id="188" presetID="21" presetClass="entr" presetSubtype="1" fill="hold" grpId="9" nodeType="withEffect">
                                  <p:stCondLst>
                                    <p:cond delay="14000"/>
                                  </p:stCondLst>
                                  <p:childTnLst>
                                    <p:set>
                                      <p:cBhvr>
                                        <p:cTn id="189" dur="1" fill="hold">
                                          <p:stCondLst>
                                            <p:cond delay="0"/>
                                          </p:stCondLst>
                                        </p:cTn>
                                        <p:tgtEl>
                                          <p:spTgt spid="35"/>
                                        </p:tgtEl>
                                        <p:attrNameLst>
                                          <p:attrName>style.visibility</p:attrName>
                                        </p:attrNameLst>
                                      </p:cBhvr>
                                      <p:to>
                                        <p:strVal val="visible"/>
                                      </p:to>
                                    </p:set>
                                    <p:animEffect transition="in" filter="wheel(1)">
                                      <p:cBhvr>
                                        <p:cTn id="190" dur="1000"/>
                                        <p:tgtEl>
                                          <p:spTgt spid="35"/>
                                        </p:tgtEl>
                                      </p:cBhvr>
                                    </p:animEffect>
                                  </p:childTnLst>
                                  <p:subTnLst>
                                    <p:audio>
                                      <p:cMediaNode vol="100000">
                                        <p:cTn display="0" masterRel="sameClick">
                                          <p:stCondLst>
                                            <p:cond evt="begin" delay="0">
                                              <p:tn val="188"/>
                                            </p:cond>
                                          </p:stCondLst>
                                          <p:endCondLst>
                                            <p:cond evt="onStopAudio" delay="0">
                                              <p:tgtEl>
                                                <p:sldTgt/>
                                              </p:tgtEl>
                                            </p:cond>
                                          </p:endCondLst>
                                        </p:cTn>
                                        <p:tgtEl>
                                          <p:sndTgt r:embed="rId8" name="coin.wav"/>
                                        </p:tgtEl>
                                      </p:cMediaNode>
                                    </p:audio>
                                  </p:subTnLst>
                                </p:cTn>
                              </p:par>
                              <p:par>
                                <p:cTn id="191" presetID="1" presetClass="entr" presetSubtype="0" fill="hold" grpId="1" nodeType="withEffect">
                                  <p:stCondLst>
                                    <p:cond delay="15000"/>
                                  </p:stCondLst>
                                  <p:childTnLst>
                                    <p:set>
                                      <p:cBhvr>
                                        <p:cTn id="192"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3" presetID="1" presetClass="exit" presetSubtype="0" fill="hold" grpId="0" nodeType="withEffect">
                                  <p:stCondLst>
                                    <p:cond delay="16000"/>
                                  </p:stCondLst>
                                  <p:childTnLst>
                                    <p:set>
                                      <p:cBhvr>
                                        <p:cTn id="194" dur="1" fill="hold">
                                          <p:stCondLst>
                                            <p:cond delay="0"/>
                                          </p:stCondLst>
                                        </p:cTn>
                                        <p:tgtEl>
                                          <p:spTgt spid="19"/>
                                        </p:tgtEl>
                                        <p:attrNameLst>
                                          <p:attrName>style.visibility</p:attrName>
                                        </p:attrNameLst>
                                      </p:cBhvr>
                                      <p:to>
                                        <p:strVal val="hidden"/>
                                      </p:to>
                                    </p:set>
                                  </p:childTnLst>
                                </p:cTn>
                              </p:par>
                              <p:par>
                                <p:cTn id="195" presetID="21" presetClass="entr" presetSubtype="1" fill="hold" grpId="0" nodeType="withEffect">
                                  <p:stCondLst>
                                    <p:cond delay="15000"/>
                                  </p:stCondLst>
                                  <p:childTnLst>
                                    <p:set>
                                      <p:cBhvr>
                                        <p:cTn id="196" dur="1" fill="hold">
                                          <p:stCondLst>
                                            <p:cond delay="0"/>
                                          </p:stCondLst>
                                        </p:cTn>
                                        <p:tgtEl>
                                          <p:spTgt spid="35"/>
                                        </p:tgtEl>
                                        <p:attrNameLst>
                                          <p:attrName>style.visibility</p:attrName>
                                        </p:attrNameLst>
                                      </p:cBhvr>
                                      <p:to>
                                        <p:strVal val="visible"/>
                                      </p:to>
                                    </p:set>
                                    <p:animEffect transition="in" filter="wheel(1)">
                                      <p:cBhvr>
                                        <p:cTn id="197" dur="1000"/>
                                        <p:tgtEl>
                                          <p:spTgt spid="35"/>
                                        </p:tgtEl>
                                      </p:cBhvr>
                                    </p:animEffect>
                                  </p:childTnLst>
                                  <p:subTnLst>
                                    <p:audio>
                                      <p:cMediaNode vol="100000">
                                        <p:cTn display="0" masterRel="sameClick">
                                          <p:stCondLst>
                                            <p:cond evt="begin" delay="0">
                                              <p:tn val="195"/>
                                            </p:cond>
                                          </p:stCondLst>
                                          <p:endCondLst>
                                            <p:cond evt="onStopAudio" delay="0">
                                              <p:tgtEl>
                                                <p:sldTgt/>
                                              </p:tgtEl>
                                            </p:cond>
                                          </p:endCondLst>
                                        </p:cTn>
                                        <p:tgtEl>
                                          <p:sndTgt r:embed="rId9" name="cashreg.wav"/>
                                        </p:tgtEl>
                                      </p:cMediaNode>
                                    </p:audio>
                                  </p:subTnLst>
                                </p:cTn>
                              </p:par>
                              <p:par>
                                <p:cTn id="198" presetID="1" presetClass="exit" presetSubtype="0" fill="hold" grpId="15" nodeType="withEffect">
                                  <p:stCondLst>
                                    <p:cond delay="16000"/>
                                  </p:stCondLst>
                                  <p:childTnLst>
                                    <p:set>
                                      <p:cBhvr>
                                        <p:cTn id="19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0" fill="hold" display="0">
                  <p:stCondLst>
                    <p:cond delay="indefinite"/>
                  </p:stCondLst>
                  <p:endCondLst>
                    <p:cond evt="onStopAudio" delay="0">
                      <p:tgtEl>
                        <p:sldTgt/>
                      </p:tgtEl>
                    </p:cond>
                  </p:endCondLst>
                </p:cTn>
                <p:tgtEl>
                  <p:spTgt spid="18"/>
                </p:tgtEl>
              </p:cMediaNode>
            </p:audio>
            <p:seq concurrent="1" nextAc="seek">
              <p:cTn id="201" restart="whenNotActive" fill="hold" evtFilter="cancelBubble" nodeType="interactiveSeq">
                <p:stCondLst>
                  <p:cond evt="onClick" delay="0">
                    <p:tgtEl>
                      <p:spTgt spid="15"/>
                    </p:tgtEl>
                  </p:cond>
                </p:stCondLst>
                <p:endSync evt="end" delay="0">
                  <p:rtn val="all"/>
                </p:endSync>
                <p:childTnLst>
                  <p:par>
                    <p:cTn id="202" fill="hold">
                      <p:stCondLst>
                        <p:cond delay="0"/>
                      </p:stCondLst>
                      <p:childTnLst>
                        <p:par>
                          <p:cTn id="203" fill="hold">
                            <p:stCondLst>
                              <p:cond delay="0"/>
                            </p:stCondLst>
                            <p:childTnLst>
                              <p:par>
                                <p:cTn id="204" presetID="37" presetClass="exit" presetSubtype="0" fill="hold" grpId="1" nodeType="clickEffect">
                                  <p:stCondLst>
                                    <p:cond delay="0"/>
                                  </p:stCondLst>
                                  <p:childTnLst>
                                    <p:animEffect transition="out" filter="fade">
                                      <p:cBhvr>
                                        <p:cTn id="205" dur="1000"/>
                                        <p:tgtEl>
                                          <p:spTgt spid="2"/>
                                        </p:tgtEl>
                                      </p:cBhvr>
                                    </p:animEffect>
                                    <p:anim calcmode="lin" valueType="num">
                                      <p:cBhvr>
                                        <p:cTn id="206" dur="1000"/>
                                        <p:tgtEl>
                                          <p:spTgt spid="2"/>
                                        </p:tgtEl>
                                        <p:attrNameLst>
                                          <p:attrName>ppt_x</p:attrName>
                                        </p:attrNameLst>
                                      </p:cBhvr>
                                      <p:tavLst>
                                        <p:tav tm="0">
                                          <p:val>
                                            <p:strVal val="ppt_x"/>
                                          </p:val>
                                        </p:tav>
                                        <p:tav tm="100000">
                                          <p:val>
                                            <p:strVal val="ppt_x"/>
                                          </p:val>
                                        </p:tav>
                                      </p:tavLst>
                                    </p:anim>
                                    <p:anim calcmode="lin" valueType="num">
                                      <p:cBhvr>
                                        <p:cTn id="207" dur="100" decel="100000"/>
                                        <p:tgtEl>
                                          <p:spTgt spid="2"/>
                                        </p:tgtEl>
                                        <p:attrNameLst>
                                          <p:attrName>ppt_y</p:attrName>
                                        </p:attrNameLst>
                                      </p:cBhvr>
                                      <p:tavLst>
                                        <p:tav tm="0">
                                          <p:val>
                                            <p:strVal val="ppt_y"/>
                                          </p:val>
                                        </p:tav>
                                        <p:tav tm="100000">
                                          <p:val>
                                            <p:strVal val="ppt_y-.03"/>
                                          </p:val>
                                        </p:tav>
                                      </p:tavLst>
                                    </p:anim>
                                    <p:anim calcmode="lin" valueType="num">
                                      <p:cBhvr>
                                        <p:cTn id="208" dur="900" accel="100000">
                                          <p:stCondLst>
                                            <p:cond delay="100"/>
                                          </p:stCondLst>
                                        </p:cTn>
                                        <p:tgtEl>
                                          <p:spTgt spid="2"/>
                                        </p:tgtEl>
                                        <p:attrNameLst>
                                          <p:attrName>ppt_y</p:attrName>
                                        </p:attrNameLst>
                                      </p:cBhvr>
                                      <p:tavLst>
                                        <p:tav tm="0">
                                          <p:val>
                                            <p:strVal val="ppt_y"/>
                                          </p:val>
                                        </p:tav>
                                        <p:tav tm="100000">
                                          <p:val>
                                            <p:strVal val="ppt_y+1"/>
                                          </p:val>
                                        </p:tav>
                                      </p:tavLst>
                                    </p:anim>
                                    <p:set>
                                      <p:cBhvr>
                                        <p:cTn id="209" dur="1" fill="hold">
                                          <p:stCondLst>
                                            <p:cond delay="999"/>
                                          </p:stCondLst>
                                        </p:cTn>
                                        <p:tgtEl>
                                          <p:spTgt spid="2"/>
                                        </p:tgtEl>
                                        <p:attrNameLst>
                                          <p:attrName>style.visibility</p:attrName>
                                        </p:attrNameLst>
                                      </p:cBhvr>
                                      <p:to>
                                        <p:strVal val="hidden"/>
                                      </p:to>
                                    </p:set>
                                  </p:childTnLst>
                                </p:cTn>
                              </p:par>
                              <p:par>
                                <p:cTn id="210" presetID="37" presetClass="exit" presetSubtype="0" fill="hold" grpId="1" nodeType="withEffect">
                                  <p:stCondLst>
                                    <p:cond delay="0"/>
                                  </p:stCondLst>
                                  <p:childTnLst>
                                    <p:animEffect transition="out" filter="fade">
                                      <p:cBhvr>
                                        <p:cTn id="211" dur="1000"/>
                                        <p:tgtEl>
                                          <p:spTgt spid="42"/>
                                        </p:tgtEl>
                                      </p:cBhvr>
                                    </p:animEffect>
                                    <p:anim calcmode="lin" valueType="num">
                                      <p:cBhvr>
                                        <p:cTn id="212" dur="1000"/>
                                        <p:tgtEl>
                                          <p:spTgt spid="42"/>
                                        </p:tgtEl>
                                        <p:attrNameLst>
                                          <p:attrName>ppt_x</p:attrName>
                                        </p:attrNameLst>
                                      </p:cBhvr>
                                      <p:tavLst>
                                        <p:tav tm="0">
                                          <p:val>
                                            <p:strVal val="ppt_x"/>
                                          </p:val>
                                        </p:tav>
                                        <p:tav tm="100000">
                                          <p:val>
                                            <p:strVal val="ppt_x"/>
                                          </p:val>
                                        </p:tav>
                                      </p:tavLst>
                                    </p:anim>
                                    <p:anim calcmode="lin" valueType="num">
                                      <p:cBhvr>
                                        <p:cTn id="213" dur="100" decel="100000"/>
                                        <p:tgtEl>
                                          <p:spTgt spid="42"/>
                                        </p:tgtEl>
                                        <p:attrNameLst>
                                          <p:attrName>ppt_y</p:attrName>
                                        </p:attrNameLst>
                                      </p:cBhvr>
                                      <p:tavLst>
                                        <p:tav tm="0">
                                          <p:val>
                                            <p:strVal val="ppt_y"/>
                                          </p:val>
                                        </p:tav>
                                        <p:tav tm="100000">
                                          <p:val>
                                            <p:strVal val="ppt_y-.03"/>
                                          </p:val>
                                        </p:tav>
                                      </p:tavLst>
                                    </p:anim>
                                    <p:anim calcmode="lin" valueType="num">
                                      <p:cBhvr>
                                        <p:cTn id="214" dur="900" accel="100000">
                                          <p:stCondLst>
                                            <p:cond delay="100"/>
                                          </p:stCondLst>
                                        </p:cTn>
                                        <p:tgtEl>
                                          <p:spTgt spid="42"/>
                                        </p:tgtEl>
                                        <p:attrNameLst>
                                          <p:attrName>ppt_y</p:attrName>
                                        </p:attrNameLst>
                                      </p:cBhvr>
                                      <p:tavLst>
                                        <p:tav tm="0">
                                          <p:val>
                                            <p:strVal val="ppt_y"/>
                                          </p:val>
                                        </p:tav>
                                        <p:tav tm="100000">
                                          <p:val>
                                            <p:strVal val="ppt_y+1"/>
                                          </p:val>
                                        </p:tav>
                                      </p:tavLst>
                                    </p:anim>
                                    <p:set>
                                      <p:cBhvr>
                                        <p:cTn id="215" dur="1" fill="hold">
                                          <p:stCondLst>
                                            <p:cond delay="999"/>
                                          </p:stCondLst>
                                        </p:cTn>
                                        <p:tgtEl>
                                          <p:spTgt spid="42"/>
                                        </p:tgtEl>
                                        <p:attrNameLst>
                                          <p:attrName>style.visibility</p:attrName>
                                        </p:attrNameLst>
                                      </p:cBhvr>
                                      <p:to>
                                        <p:strVal val="hidden"/>
                                      </p:to>
                                    </p:set>
                                  </p:childTnLst>
                                </p:cTn>
                              </p:par>
                              <p:par>
                                <p:cTn id="216" presetID="37" presetClass="exit" presetSubtype="0" fill="hold" grpId="1" nodeType="withEffect">
                                  <p:stCondLst>
                                    <p:cond delay="0"/>
                                  </p:stCondLst>
                                  <p:childTnLst>
                                    <p:animEffect transition="out" filter="fade">
                                      <p:cBhvr>
                                        <p:cTn id="217" dur="1000"/>
                                        <p:tgtEl>
                                          <p:spTgt spid="4"/>
                                        </p:tgtEl>
                                      </p:cBhvr>
                                    </p:animEffect>
                                    <p:anim calcmode="lin" valueType="num">
                                      <p:cBhvr>
                                        <p:cTn id="218" dur="1000"/>
                                        <p:tgtEl>
                                          <p:spTgt spid="4"/>
                                        </p:tgtEl>
                                        <p:attrNameLst>
                                          <p:attrName>ppt_x</p:attrName>
                                        </p:attrNameLst>
                                      </p:cBhvr>
                                      <p:tavLst>
                                        <p:tav tm="0">
                                          <p:val>
                                            <p:strVal val="ppt_x"/>
                                          </p:val>
                                        </p:tav>
                                        <p:tav tm="100000">
                                          <p:val>
                                            <p:strVal val="ppt_x"/>
                                          </p:val>
                                        </p:tav>
                                      </p:tavLst>
                                    </p:anim>
                                    <p:anim calcmode="lin" valueType="num">
                                      <p:cBhvr>
                                        <p:cTn id="219" dur="100" decel="100000"/>
                                        <p:tgtEl>
                                          <p:spTgt spid="4"/>
                                        </p:tgtEl>
                                        <p:attrNameLst>
                                          <p:attrName>ppt_y</p:attrName>
                                        </p:attrNameLst>
                                      </p:cBhvr>
                                      <p:tavLst>
                                        <p:tav tm="0">
                                          <p:val>
                                            <p:strVal val="ppt_y"/>
                                          </p:val>
                                        </p:tav>
                                        <p:tav tm="100000">
                                          <p:val>
                                            <p:strVal val="ppt_y-.03"/>
                                          </p:val>
                                        </p:tav>
                                      </p:tavLst>
                                    </p:anim>
                                    <p:anim calcmode="lin" valueType="num">
                                      <p:cBhvr>
                                        <p:cTn id="220" dur="900" accel="100000">
                                          <p:stCondLst>
                                            <p:cond delay="100"/>
                                          </p:stCondLst>
                                        </p:cTn>
                                        <p:tgtEl>
                                          <p:spTgt spid="4"/>
                                        </p:tgtEl>
                                        <p:attrNameLst>
                                          <p:attrName>ppt_y</p:attrName>
                                        </p:attrNameLst>
                                      </p:cBhvr>
                                      <p:tavLst>
                                        <p:tav tm="0">
                                          <p:val>
                                            <p:strVal val="ppt_y"/>
                                          </p:val>
                                        </p:tav>
                                        <p:tav tm="100000">
                                          <p:val>
                                            <p:strVal val="ppt_y+1"/>
                                          </p:val>
                                        </p:tav>
                                      </p:tavLst>
                                    </p:anim>
                                    <p:set>
                                      <p:cBhvr>
                                        <p:cTn id="221" dur="1" fill="hold">
                                          <p:stCondLst>
                                            <p:cond delay="999"/>
                                          </p:stCondLst>
                                        </p:cTn>
                                        <p:tgtEl>
                                          <p:spTgt spid="4"/>
                                        </p:tgtEl>
                                        <p:attrNameLst>
                                          <p:attrName>style.visibility</p:attrName>
                                        </p:attrNameLst>
                                      </p:cBhvr>
                                      <p:to>
                                        <p:strVal val="hidden"/>
                                      </p:to>
                                    </p:set>
                                  </p:childTnLst>
                                </p:cTn>
                              </p:par>
                              <p:par>
                                <p:cTn id="222" presetID="13" presetClass="exit" presetSubtype="32" fill="hold" grpId="1" nodeType="withEffect">
                                  <p:stCondLst>
                                    <p:cond delay="0"/>
                                  </p:stCondLst>
                                  <p:childTnLst>
                                    <p:animEffect transition="out" filter="plus(out)">
                                      <p:cBhvr>
                                        <p:cTn id="223" dur="2000"/>
                                        <p:tgtEl>
                                          <p:spTgt spid="36"/>
                                        </p:tgtEl>
                                      </p:cBhvr>
                                    </p:animEffect>
                                    <p:set>
                                      <p:cBhvr>
                                        <p:cTn id="224" dur="1" fill="hold">
                                          <p:stCondLst>
                                            <p:cond delay="1999"/>
                                          </p:stCondLst>
                                        </p:cTn>
                                        <p:tgtEl>
                                          <p:spTgt spid="36"/>
                                        </p:tgtEl>
                                        <p:attrNameLst>
                                          <p:attrName>style.visibility</p:attrName>
                                        </p:attrNameLst>
                                      </p:cBhvr>
                                      <p:to>
                                        <p:strVal val="hidden"/>
                                      </p:to>
                                    </p:set>
                                  </p:childTnLst>
                                </p:cTn>
                              </p:par>
                              <p:par>
                                <p:cTn id="225" presetID="13" presetClass="exit" presetSubtype="32" fill="hold" grpId="1" nodeType="withEffect">
                                  <p:stCondLst>
                                    <p:cond delay="0"/>
                                  </p:stCondLst>
                                  <p:childTnLst>
                                    <p:animEffect transition="out" filter="plus(out)">
                                      <p:cBhvr>
                                        <p:cTn id="226" dur="2000"/>
                                        <p:tgtEl>
                                          <p:spTgt spid="43"/>
                                        </p:tgtEl>
                                      </p:cBhvr>
                                    </p:animEffect>
                                    <p:set>
                                      <p:cBhvr>
                                        <p:cTn id="227" dur="1" fill="hold">
                                          <p:stCondLst>
                                            <p:cond delay="1999"/>
                                          </p:stCondLst>
                                        </p:cTn>
                                        <p:tgtEl>
                                          <p:spTgt spid="43"/>
                                        </p:tgtEl>
                                        <p:attrNameLst>
                                          <p:attrName>style.visibility</p:attrName>
                                        </p:attrNameLst>
                                      </p:cBhvr>
                                      <p:to>
                                        <p:strVal val="hidden"/>
                                      </p:to>
                                    </p:set>
                                  </p:childTnLst>
                                </p:cTn>
                              </p:par>
                              <p:par>
                                <p:cTn id="228" presetID="13" presetClass="exit" presetSubtype="32" fill="hold" grpId="1" nodeType="withEffect">
                                  <p:stCondLst>
                                    <p:cond delay="0"/>
                                  </p:stCondLst>
                                  <p:childTnLst>
                                    <p:animEffect transition="out" filter="plus(out)">
                                      <p:cBhvr>
                                        <p:cTn id="229" dur="2000"/>
                                        <p:tgtEl>
                                          <p:spTgt spid="39"/>
                                        </p:tgtEl>
                                      </p:cBhvr>
                                    </p:animEffect>
                                    <p:set>
                                      <p:cBhvr>
                                        <p:cTn id="230" dur="1" fill="hold">
                                          <p:stCondLst>
                                            <p:cond delay="1999"/>
                                          </p:stCondLst>
                                        </p:cTn>
                                        <p:tgtEl>
                                          <p:spTgt spid="39"/>
                                        </p:tgtEl>
                                        <p:attrNameLst>
                                          <p:attrName>style.visibility</p:attrName>
                                        </p:attrNameLst>
                                      </p:cBhvr>
                                      <p:to>
                                        <p:strVal val="hidden"/>
                                      </p:to>
                                    </p:set>
                                  </p:childTnLst>
                                </p:cTn>
                              </p:par>
                              <p:par>
                                <p:cTn id="231" presetID="37" presetClass="exit" presetSubtype="0" fill="hold" grpId="1" nodeType="withEffect">
                                  <p:stCondLst>
                                    <p:cond delay="0"/>
                                  </p:stCondLst>
                                  <p:childTnLst>
                                    <p:animEffect transition="out" filter="fade">
                                      <p:cBhvr>
                                        <p:cTn id="232" dur="1000"/>
                                        <p:tgtEl>
                                          <p:spTgt spid="38"/>
                                        </p:tgtEl>
                                      </p:cBhvr>
                                    </p:animEffect>
                                    <p:anim calcmode="lin" valueType="num">
                                      <p:cBhvr>
                                        <p:cTn id="233" dur="1000"/>
                                        <p:tgtEl>
                                          <p:spTgt spid="38"/>
                                        </p:tgtEl>
                                        <p:attrNameLst>
                                          <p:attrName>ppt_x</p:attrName>
                                        </p:attrNameLst>
                                      </p:cBhvr>
                                      <p:tavLst>
                                        <p:tav tm="0">
                                          <p:val>
                                            <p:strVal val="ppt_x"/>
                                          </p:val>
                                        </p:tav>
                                        <p:tav tm="100000">
                                          <p:val>
                                            <p:strVal val="ppt_x"/>
                                          </p:val>
                                        </p:tav>
                                      </p:tavLst>
                                    </p:anim>
                                    <p:anim calcmode="lin" valueType="num">
                                      <p:cBhvr>
                                        <p:cTn id="234" dur="100" decel="100000"/>
                                        <p:tgtEl>
                                          <p:spTgt spid="38"/>
                                        </p:tgtEl>
                                        <p:attrNameLst>
                                          <p:attrName>ppt_y</p:attrName>
                                        </p:attrNameLst>
                                      </p:cBhvr>
                                      <p:tavLst>
                                        <p:tav tm="0">
                                          <p:val>
                                            <p:strVal val="ppt_y"/>
                                          </p:val>
                                        </p:tav>
                                        <p:tav tm="100000">
                                          <p:val>
                                            <p:strVal val="ppt_y-.03"/>
                                          </p:val>
                                        </p:tav>
                                      </p:tavLst>
                                    </p:anim>
                                    <p:anim calcmode="lin" valueType="num">
                                      <p:cBhvr>
                                        <p:cTn id="235" dur="900" accel="100000">
                                          <p:stCondLst>
                                            <p:cond delay="100"/>
                                          </p:stCondLst>
                                        </p:cTn>
                                        <p:tgtEl>
                                          <p:spTgt spid="38"/>
                                        </p:tgtEl>
                                        <p:attrNameLst>
                                          <p:attrName>ppt_y</p:attrName>
                                        </p:attrNameLst>
                                      </p:cBhvr>
                                      <p:tavLst>
                                        <p:tav tm="0">
                                          <p:val>
                                            <p:strVal val="ppt_y"/>
                                          </p:val>
                                        </p:tav>
                                        <p:tav tm="100000">
                                          <p:val>
                                            <p:strVal val="ppt_y+1"/>
                                          </p:val>
                                        </p:tav>
                                      </p:tavLst>
                                    </p:anim>
                                    <p:set>
                                      <p:cBhvr>
                                        <p:cTn id="236"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31"/>
                                            </p:cond>
                                          </p:stCondLst>
                                          <p:endCondLst>
                                            <p:cond evt="onStopAudio" delay="0">
                                              <p:tgtEl>
                                                <p:sldTgt/>
                                              </p:tgtEl>
                                            </p:cond>
                                          </p:endCondLst>
                                        </p:cTn>
                                        <p:tgtEl>
                                          <p:sndTgt r:embed="rId9" name="cashreg.wav"/>
                                        </p:tgtEl>
                                      </p:cMediaNode>
                                    </p:audio>
                                  </p:subTnLst>
                                </p:cTn>
                              </p:par>
                              <p:par>
                                <p:cTn id="237" presetID="37" presetClass="exit" presetSubtype="0" fill="hold" grpId="1" nodeType="withEffect">
                                  <p:stCondLst>
                                    <p:cond delay="0"/>
                                  </p:stCondLst>
                                  <p:childTnLst>
                                    <p:animEffect transition="out" filter="fade">
                                      <p:cBhvr>
                                        <p:cTn id="238" dur="1000"/>
                                        <p:tgtEl>
                                          <p:spTgt spid="44"/>
                                        </p:tgtEl>
                                      </p:cBhvr>
                                    </p:animEffect>
                                    <p:anim calcmode="lin" valueType="num">
                                      <p:cBhvr>
                                        <p:cTn id="239" dur="1000"/>
                                        <p:tgtEl>
                                          <p:spTgt spid="44"/>
                                        </p:tgtEl>
                                        <p:attrNameLst>
                                          <p:attrName>ppt_x</p:attrName>
                                        </p:attrNameLst>
                                      </p:cBhvr>
                                      <p:tavLst>
                                        <p:tav tm="0">
                                          <p:val>
                                            <p:strVal val="ppt_x"/>
                                          </p:val>
                                        </p:tav>
                                        <p:tav tm="100000">
                                          <p:val>
                                            <p:strVal val="ppt_x"/>
                                          </p:val>
                                        </p:tav>
                                      </p:tavLst>
                                    </p:anim>
                                    <p:anim calcmode="lin" valueType="num">
                                      <p:cBhvr>
                                        <p:cTn id="240" dur="100" decel="100000"/>
                                        <p:tgtEl>
                                          <p:spTgt spid="44"/>
                                        </p:tgtEl>
                                        <p:attrNameLst>
                                          <p:attrName>ppt_y</p:attrName>
                                        </p:attrNameLst>
                                      </p:cBhvr>
                                      <p:tavLst>
                                        <p:tav tm="0">
                                          <p:val>
                                            <p:strVal val="ppt_y"/>
                                          </p:val>
                                        </p:tav>
                                        <p:tav tm="100000">
                                          <p:val>
                                            <p:strVal val="ppt_y-.03"/>
                                          </p:val>
                                        </p:tav>
                                      </p:tavLst>
                                    </p:anim>
                                    <p:anim calcmode="lin" valueType="num">
                                      <p:cBhvr>
                                        <p:cTn id="241" dur="900" accel="100000">
                                          <p:stCondLst>
                                            <p:cond delay="100"/>
                                          </p:stCondLst>
                                        </p:cTn>
                                        <p:tgtEl>
                                          <p:spTgt spid="44"/>
                                        </p:tgtEl>
                                        <p:attrNameLst>
                                          <p:attrName>ppt_y</p:attrName>
                                        </p:attrNameLst>
                                      </p:cBhvr>
                                      <p:tavLst>
                                        <p:tav tm="0">
                                          <p:val>
                                            <p:strVal val="ppt_y"/>
                                          </p:val>
                                        </p:tav>
                                        <p:tav tm="100000">
                                          <p:val>
                                            <p:strVal val="ppt_y+1"/>
                                          </p:val>
                                        </p:tav>
                                      </p:tavLst>
                                    </p:anim>
                                    <p:set>
                                      <p:cBhvr>
                                        <p:cTn id="242"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7"/>
                                            </p:cond>
                                          </p:stCondLst>
                                          <p:endCondLst>
                                            <p:cond evt="onStopAudio" delay="0">
                                              <p:tgtEl>
                                                <p:sldTgt/>
                                              </p:tgtEl>
                                            </p:cond>
                                          </p:endCondLst>
                                        </p:cTn>
                                        <p:tgtEl>
                                          <p:sndTgt r:embed="rId9" name="cashreg.wav"/>
                                        </p:tgtEl>
                                      </p:cMediaNode>
                                    </p:audio>
                                  </p:subTnLst>
                                </p:cTn>
                              </p:par>
                              <p:par>
                                <p:cTn id="243" presetID="37" presetClass="exit" presetSubtype="0" fill="hold" grpId="1" nodeType="withEffect">
                                  <p:stCondLst>
                                    <p:cond delay="0"/>
                                  </p:stCondLst>
                                  <p:childTnLst>
                                    <p:animEffect transition="out" filter="fade">
                                      <p:cBhvr>
                                        <p:cTn id="244" dur="1000"/>
                                        <p:tgtEl>
                                          <p:spTgt spid="40"/>
                                        </p:tgtEl>
                                      </p:cBhvr>
                                    </p:animEffect>
                                    <p:anim calcmode="lin" valueType="num">
                                      <p:cBhvr>
                                        <p:cTn id="245" dur="1000"/>
                                        <p:tgtEl>
                                          <p:spTgt spid="40"/>
                                        </p:tgtEl>
                                        <p:attrNameLst>
                                          <p:attrName>ppt_x</p:attrName>
                                        </p:attrNameLst>
                                      </p:cBhvr>
                                      <p:tavLst>
                                        <p:tav tm="0">
                                          <p:val>
                                            <p:strVal val="ppt_x"/>
                                          </p:val>
                                        </p:tav>
                                        <p:tav tm="100000">
                                          <p:val>
                                            <p:strVal val="ppt_x"/>
                                          </p:val>
                                        </p:tav>
                                      </p:tavLst>
                                    </p:anim>
                                    <p:anim calcmode="lin" valueType="num">
                                      <p:cBhvr>
                                        <p:cTn id="246" dur="100" decel="100000"/>
                                        <p:tgtEl>
                                          <p:spTgt spid="40"/>
                                        </p:tgtEl>
                                        <p:attrNameLst>
                                          <p:attrName>ppt_y</p:attrName>
                                        </p:attrNameLst>
                                      </p:cBhvr>
                                      <p:tavLst>
                                        <p:tav tm="0">
                                          <p:val>
                                            <p:strVal val="ppt_y"/>
                                          </p:val>
                                        </p:tav>
                                        <p:tav tm="100000">
                                          <p:val>
                                            <p:strVal val="ppt_y-.03"/>
                                          </p:val>
                                        </p:tav>
                                      </p:tavLst>
                                    </p:anim>
                                    <p:anim calcmode="lin" valueType="num">
                                      <p:cBhvr>
                                        <p:cTn id="247" dur="900" accel="100000">
                                          <p:stCondLst>
                                            <p:cond delay="100"/>
                                          </p:stCondLst>
                                        </p:cTn>
                                        <p:tgtEl>
                                          <p:spTgt spid="40"/>
                                        </p:tgtEl>
                                        <p:attrNameLst>
                                          <p:attrName>ppt_y</p:attrName>
                                        </p:attrNameLst>
                                      </p:cBhvr>
                                      <p:tavLst>
                                        <p:tav tm="0">
                                          <p:val>
                                            <p:strVal val="ppt_y"/>
                                          </p:val>
                                        </p:tav>
                                        <p:tav tm="100000">
                                          <p:val>
                                            <p:strVal val="ppt_y+1"/>
                                          </p:val>
                                        </p:tav>
                                      </p:tavLst>
                                    </p:anim>
                                    <p:set>
                                      <p:cBhvr>
                                        <p:cTn id="248"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3"/>
                                            </p:cond>
                                          </p:stCondLst>
                                          <p:endCondLst>
                                            <p:cond evt="onStopAudio" delay="0">
                                              <p:tgtEl>
                                                <p:sldTgt/>
                                              </p:tgtEl>
                                            </p:cond>
                                          </p:endCondLst>
                                        </p:cTn>
                                        <p:tgtEl>
                                          <p:sndTgt r:embed="rId9" name="cashreg.wav"/>
                                        </p:tgtEl>
                                      </p:cMediaNode>
                                    </p:audio>
                                  </p:subTnLst>
                                </p:cTn>
                              </p:par>
                              <p:par>
                                <p:cTn id="249" presetID="27" presetClass="emph" presetSubtype="0" fill="remove" grpId="1" nodeType="withEffect">
                                  <p:stCondLst>
                                    <p:cond delay="0"/>
                                  </p:stCondLst>
                                  <p:childTnLst>
                                    <p:animClr clrSpc="rgb" dir="cw">
                                      <p:cBhvr override="childStyle">
                                        <p:cTn id="250" dur="250" autoRev="1" fill="remove"/>
                                        <p:tgtEl>
                                          <p:spTgt spid="37"/>
                                        </p:tgtEl>
                                        <p:attrNameLst>
                                          <p:attrName>style.color</p:attrName>
                                        </p:attrNameLst>
                                      </p:cBhvr>
                                      <p:to>
                                        <a:schemeClr val="bg1"/>
                                      </p:to>
                                    </p:animClr>
                                    <p:animClr clrSpc="rgb" dir="cw">
                                      <p:cBhvr>
                                        <p:cTn id="251" dur="250" autoRev="1" fill="remove"/>
                                        <p:tgtEl>
                                          <p:spTgt spid="37"/>
                                        </p:tgtEl>
                                        <p:attrNameLst>
                                          <p:attrName>fillcolor</p:attrName>
                                        </p:attrNameLst>
                                      </p:cBhvr>
                                      <p:to>
                                        <a:schemeClr val="bg1"/>
                                      </p:to>
                                    </p:animClr>
                                    <p:set>
                                      <p:cBhvr>
                                        <p:cTn id="252" dur="250" autoRev="1" fill="remove"/>
                                        <p:tgtEl>
                                          <p:spTgt spid="37"/>
                                        </p:tgtEl>
                                        <p:attrNameLst>
                                          <p:attrName>fill.type</p:attrName>
                                        </p:attrNameLst>
                                      </p:cBhvr>
                                      <p:to>
                                        <p:strVal val="solid"/>
                                      </p:to>
                                    </p:set>
                                    <p:set>
                                      <p:cBhvr>
                                        <p:cTn id="253" dur="250" autoRev="1" fill="remove"/>
                                        <p:tgtEl>
                                          <p:spTgt spid="37"/>
                                        </p:tgtEl>
                                        <p:attrNameLst>
                                          <p:attrName>fill.on</p:attrName>
                                        </p:attrNameLst>
                                      </p:cBhvr>
                                      <p:to>
                                        <p:strVal val="true"/>
                                      </p:to>
                                    </p:set>
                                  </p:childTnLst>
                                </p:cTn>
                              </p:par>
                              <p:par>
                                <p:cTn id="254" presetID="27" presetClass="emph" presetSubtype="0" fill="remove" grpId="1" nodeType="withEffect">
                                  <p:stCondLst>
                                    <p:cond delay="0"/>
                                  </p:stCondLst>
                                  <p:childTnLst>
                                    <p:animClr clrSpc="rgb" dir="cw">
                                      <p:cBhvr override="childStyle">
                                        <p:cTn id="255" dur="250" autoRev="1" fill="remove"/>
                                        <p:tgtEl>
                                          <p:spTgt spid="45"/>
                                        </p:tgtEl>
                                        <p:attrNameLst>
                                          <p:attrName>style.color</p:attrName>
                                        </p:attrNameLst>
                                      </p:cBhvr>
                                      <p:to>
                                        <a:schemeClr val="bg1"/>
                                      </p:to>
                                    </p:animClr>
                                    <p:animClr clrSpc="rgb" dir="cw">
                                      <p:cBhvr>
                                        <p:cTn id="256" dur="250" autoRev="1" fill="remove"/>
                                        <p:tgtEl>
                                          <p:spTgt spid="45"/>
                                        </p:tgtEl>
                                        <p:attrNameLst>
                                          <p:attrName>fillcolor</p:attrName>
                                        </p:attrNameLst>
                                      </p:cBhvr>
                                      <p:to>
                                        <a:schemeClr val="bg1"/>
                                      </p:to>
                                    </p:animClr>
                                    <p:set>
                                      <p:cBhvr>
                                        <p:cTn id="257" dur="250" autoRev="1" fill="remove"/>
                                        <p:tgtEl>
                                          <p:spTgt spid="45"/>
                                        </p:tgtEl>
                                        <p:attrNameLst>
                                          <p:attrName>fill.type</p:attrName>
                                        </p:attrNameLst>
                                      </p:cBhvr>
                                      <p:to>
                                        <p:strVal val="solid"/>
                                      </p:to>
                                    </p:set>
                                    <p:set>
                                      <p:cBhvr>
                                        <p:cTn id="258" dur="250" autoRev="1" fill="remove"/>
                                        <p:tgtEl>
                                          <p:spTgt spid="45"/>
                                        </p:tgtEl>
                                        <p:attrNameLst>
                                          <p:attrName>fill.on</p:attrName>
                                        </p:attrNameLst>
                                      </p:cBhvr>
                                      <p:to>
                                        <p:strVal val="true"/>
                                      </p:to>
                                    </p:set>
                                  </p:childTnLst>
                                </p:cTn>
                              </p:par>
                              <p:par>
                                <p:cTn id="259" presetID="27" presetClass="emph" presetSubtype="0" fill="remove" grpId="1" nodeType="withEffect">
                                  <p:stCondLst>
                                    <p:cond delay="0"/>
                                  </p:stCondLst>
                                  <p:childTnLst>
                                    <p:animClr clrSpc="rgb" dir="cw">
                                      <p:cBhvr override="childStyle">
                                        <p:cTn id="260" dur="250" autoRev="1" fill="remove"/>
                                        <p:tgtEl>
                                          <p:spTgt spid="41"/>
                                        </p:tgtEl>
                                        <p:attrNameLst>
                                          <p:attrName>style.color</p:attrName>
                                        </p:attrNameLst>
                                      </p:cBhvr>
                                      <p:to>
                                        <a:schemeClr val="bg1"/>
                                      </p:to>
                                    </p:animClr>
                                    <p:animClr clrSpc="rgb" dir="cw">
                                      <p:cBhvr>
                                        <p:cTn id="261" dur="250" autoRev="1" fill="remove"/>
                                        <p:tgtEl>
                                          <p:spTgt spid="41"/>
                                        </p:tgtEl>
                                        <p:attrNameLst>
                                          <p:attrName>fillcolor</p:attrName>
                                        </p:attrNameLst>
                                      </p:cBhvr>
                                      <p:to>
                                        <a:schemeClr val="bg1"/>
                                      </p:to>
                                    </p:animClr>
                                    <p:set>
                                      <p:cBhvr>
                                        <p:cTn id="262" dur="250" autoRev="1" fill="remove"/>
                                        <p:tgtEl>
                                          <p:spTgt spid="41"/>
                                        </p:tgtEl>
                                        <p:attrNameLst>
                                          <p:attrName>fill.type</p:attrName>
                                        </p:attrNameLst>
                                      </p:cBhvr>
                                      <p:to>
                                        <p:strVal val="solid"/>
                                      </p:to>
                                    </p:set>
                                    <p:set>
                                      <p:cBhvr>
                                        <p:cTn id="263"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50855" y="1434650"/>
            <a:ext cx="11490290" cy="1754326"/>
          </a:xfrm>
          <a:prstGeom prst="rect">
            <a:avLst/>
          </a:prstGeom>
          <a:solidFill>
            <a:schemeClr val="accent2">
              <a:lumMod val="20000"/>
              <a:lumOff val="80000"/>
            </a:schemeClr>
          </a:solidFill>
          <a:ln>
            <a:solidFill>
              <a:srgbClr val="00B050"/>
            </a:solidFill>
            <a:prstDash val="sysDash"/>
          </a:ln>
        </p:spPr>
        <p:txBody>
          <a:bodyPr wrap="square" rtlCol="0">
            <a:spAutoFit/>
          </a:bodyPr>
          <a:lstStyle/>
          <a:p>
            <a:pPr algn="ctr"/>
            <a:r>
              <a:rPr lang="en-US" sz="3600" dirty="0" err="1">
                <a:solidFill>
                  <a:srgbClr val="1C11AF"/>
                </a:solidFill>
                <a:latin typeface="Arial" panose="020B0604020202020204" pitchFamily="34" charset="0"/>
                <a:cs typeface="Arial" panose="020B0604020202020204" pitchFamily="34" charset="0"/>
              </a:rPr>
              <a:t>Việt</a:t>
            </a:r>
            <a:r>
              <a:rPr lang="en-US" sz="3600" dirty="0">
                <a:solidFill>
                  <a:srgbClr val="1C11AF"/>
                </a:solidFill>
                <a:latin typeface="Arial" panose="020B0604020202020204" pitchFamily="34" charset="0"/>
                <a:cs typeface="Arial" panose="020B0604020202020204" pitchFamily="34" charset="0"/>
              </a:rPr>
              <a:t> Nam </a:t>
            </a:r>
            <a:r>
              <a:rPr lang="en-US" sz="3600" dirty="0" err="1">
                <a:solidFill>
                  <a:srgbClr val="1C11AF"/>
                </a:solidFill>
                <a:latin typeface="Arial" panose="020B0604020202020204" pitchFamily="34" charset="0"/>
                <a:cs typeface="Arial" panose="020B0604020202020204" pitchFamily="34" charset="0"/>
              </a:rPr>
              <a:t>có</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những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đồng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bằng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dãy</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núi</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cao</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nguyên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lớn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nào</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Viết</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một</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đoạn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văn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ngắn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về</a:t>
            </a:r>
            <a:r>
              <a:rPr lang="en-US" sz="3600" dirty="0">
                <a:solidFill>
                  <a:srgbClr val="1C11AF"/>
                </a:solidFill>
                <a:latin typeface="Arial" panose="020B0604020202020204" pitchFamily="34" charset="0"/>
                <a:cs typeface="Arial" panose="020B0604020202020204" pitchFamily="34" charset="0"/>
              </a:rPr>
              <a:t> 1 </a:t>
            </a:r>
            <a:r>
              <a:rPr lang="en-US" sz="3600" dirty="0" err="1">
                <a:solidFill>
                  <a:srgbClr val="1C11AF"/>
                </a:solidFill>
                <a:latin typeface="Arial" panose="020B0604020202020204" pitchFamily="34" charset="0"/>
                <a:cs typeface="Arial" panose="020B0604020202020204" pitchFamily="34" charset="0"/>
              </a:rPr>
              <a:t>dãy</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núi</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đồng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bằng</a:t>
            </a:r>
            <a:r>
              <a:rPr lang="en-US" sz="3600" dirty="0">
                <a:solidFill>
                  <a:srgbClr val="1C11AF"/>
                </a:solidFill>
                <a:latin typeface="Arial" panose="020B0604020202020204" pitchFamily="34" charset="0"/>
                <a:cs typeface="Arial" panose="020B0604020202020204" pitchFamily="34" charset="0"/>
              </a:rPr>
              <a:t> hay </a:t>
            </a:r>
            <a:r>
              <a:rPr lang="en-US" sz="3600" dirty="0" err="1">
                <a:solidFill>
                  <a:srgbClr val="1C11AF"/>
                </a:solidFill>
                <a:latin typeface="Arial" panose="020B0604020202020204" pitchFamily="34" charset="0"/>
                <a:cs typeface="Arial" panose="020B0604020202020204" pitchFamily="34" charset="0"/>
              </a:rPr>
              <a:t>cao</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nguyên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mà</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em</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biết</a:t>
            </a:r>
            <a:r>
              <a:rPr lang="en-US" sz="3600" dirty="0">
                <a:solidFill>
                  <a:srgbClr val="1C11AF"/>
                </a:solidFill>
                <a:latin typeface="Arial" panose="020B0604020202020204" pitchFamily="34" charset="0"/>
                <a:cs typeface="Arial" panose="020B0604020202020204" pitchFamily="34" charset="0"/>
              </a:rPr>
              <a:t> ở </a:t>
            </a:r>
            <a:r>
              <a:rPr lang="en-US" sz="3600" dirty="0" err="1">
                <a:solidFill>
                  <a:srgbClr val="1C11AF"/>
                </a:solidFill>
                <a:latin typeface="Arial" panose="020B0604020202020204" pitchFamily="34" charset="0"/>
                <a:cs typeface="Arial" panose="020B0604020202020204" pitchFamily="34" charset="0"/>
              </a:rPr>
              <a:t>nước</a:t>
            </a:r>
            <a:r>
              <a:rPr lang="en-US" sz="3600" dirty="0">
                <a:solidFill>
                  <a:srgbClr val="1C11AF"/>
                </a:solidFill>
                <a:latin typeface="Arial" panose="020B0604020202020204" pitchFamily="34" charset="0"/>
                <a:cs typeface="Arial" panose="020B0604020202020204" pitchFamily="34" charset="0"/>
              </a:rPr>
              <a:t> ta</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99162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14480" y="370415"/>
            <a:ext cx="6963040" cy="861774"/>
          </a:xfrm>
          <a:prstGeom prst="rect">
            <a:avLst/>
          </a:prstGeom>
          <a:noFill/>
          <a:ln>
            <a:noFill/>
            <a:prstDash val="dash"/>
          </a:ln>
        </p:spPr>
        <p:txBody>
          <a:bodyPr wrap="square" rtlCol="0">
            <a:spAutoFit/>
          </a:bodyPr>
          <a:lstStyle/>
          <a:p>
            <a:pPr algn="ctr"/>
            <a:r>
              <a:rPr lang="en-US" sz="3600" b="1" dirty="0">
                <a:solidFill>
                  <a:srgbClr val="FFFF00"/>
                </a:solidFill>
                <a:latin typeface="Arial" pitchFamily="34" charset="0"/>
                <a:cs typeface="Arial" pitchFamily="34" charset="0"/>
              </a:rPr>
              <a:t> </a:t>
            </a:r>
            <a:r>
              <a:rPr lang="en-US" sz="5000" b="1" dirty="0">
                <a:solidFill>
                  <a:srgbClr val="FFFF00"/>
                </a:solidFill>
                <a:latin typeface="Cambria" pitchFamily="18" charset="0"/>
                <a:ea typeface="Cambria" pitchFamily="18" charset="0"/>
                <a:cs typeface="Arial" pitchFamily="34" charset="0"/>
              </a:rPr>
              <a:t>VẬN DỤNG</a:t>
            </a:r>
          </a:p>
        </p:txBody>
      </p:sp>
      <p:pic>
        <p:nvPicPr>
          <p:cNvPr id="2" name="Picture 1">
            <a:extLst>
              <a:ext uri="{FF2B5EF4-FFF2-40B4-BE49-F238E27FC236}">
                <a16:creationId xmlns:a16="http://schemas.microsoft.com/office/drawing/2014/main" id="{1977284E-38D3-4EC2-B042-5D805E6C0C9E}"/>
              </a:ext>
            </a:extLst>
          </p:cNvPr>
          <p:cNvPicPr>
            <a:picLocks noChangeAspect="1"/>
          </p:cNvPicPr>
          <p:nvPr/>
        </p:nvPicPr>
        <p:blipFill>
          <a:blip r:embed="rId3"/>
          <a:stretch>
            <a:fillRect/>
          </a:stretch>
        </p:blipFill>
        <p:spPr>
          <a:xfrm>
            <a:off x="424068" y="3429000"/>
            <a:ext cx="5671932" cy="3339065"/>
          </a:xfrm>
          <a:prstGeom prst="rect">
            <a:avLst/>
          </a:prstGeom>
        </p:spPr>
      </p:pic>
      <p:pic>
        <p:nvPicPr>
          <p:cNvPr id="3" name="Picture 2">
            <a:extLst>
              <a:ext uri="{FF2B5EF4-FFF2-40B4-BE49-F238E27FC236}">
                <a16:creationId xmlns:a16="http://schemas.microsoft.com/office/drawing/2014/main" id="{DE08C488-54BE-40F5-8ED7-F8BA12A5DAD4}"/>
              </a:ext>
            </a:extLst>
          </p:cNvPr>
          <p:cNvPicPr>
            <a:picLocks noChangeAspect="1"/>
          </p:cNvPicPr>
          <p:nvPr/>
        </p:nvPicPr>
        <p:blipFill>
          <a:blip r:embed="rId4"/>
          <a:stretch>
            <a:fillRect/>
          </a:stretch>
        </p:blipFill>
        <p:spPr>
          <a:xfrm>
            <a:off x="6268278" y="3411953"/>
            <a:ext cx="5446642" cy="3339065"/>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4"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FDD0D6B-8E35-4C06-BB73-CFB2116438E8}"/>
              </a:ext>
            </a:extLst>
          </p:cNvPr>
          <p:cNvSpPr/>
          <p:nvPr/>
        </p:nvSpPr>
        <p:spPr>
          <a:xfrm>
            <a:off x="0" y="-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pic>
        <p:nvPicPr>
          <p:cNvPr id="5122" name="Picture 2" descr="Korea clipart Korean digital clip art Korean Family Clipart (391880) |  Illustrations | Design Bundles | Clip art, Digital clip art, Family clipart">
            <a:extLst>
              <a:ext uri="{FF2B5EF4-FFF2-40B4-BE49-F238E27FC236}">
                <a16:creationId xmlns:a16="http://schemas.microsoft.com/office/drawing/2014/main" id="{52A1C005-44CD-4BFB-B6E9-169A43BC75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74" r="2707"/>
          <a:stretch/>
        </p:blipFill>
        <p:spPr bwMode="auto">
          <a:xfrm>
            <a:off x="1" y="185279"/>
            <a:ext cx="5978888" cy="4410999"/>
          </a:xfrm>
          <a:prstGeom prst="rect">
            <a:avLst/>
          </a:prstGeom>
          <a:noFill/>
          <a:extLst>
            <a:ext uri="{909E8E84-426E-40DD-AFC4-6F175D3DCCD1}">
              <a14:hiddenFill xmlns:a14="http://schemas.microsoft.com/office/drawing/2010/main">
                <a:solidFill>
                  <a:srgbClr val="FFFFFF"/>
                </a:solidFill>
              </a14:hiddenFill>
            </a:ext>
          </a:extLst>
        </p:spPr>
      </p:pic>
      <p:pic>
        <p:nvPicPr>
          <p:cNvPr id="5" name="PSY - GANGNAM STYLE(강남스타일) M-V">
            <a:hlinkClick r:id="" action="ppaction://media"/>
            <a:extLst>
              <a:ext uri="{FF2B5EF4-FFF2-40B4-BE49-F238E27FC236}">
                <a16:creationId xmlns:a16="http://schemas.microsoft.com/office/drawing/2014/main" id="{7AB9F115-C20B-4E31-86BF-60A868AEC2D9}"/>
              </a:ext>
            </a:extLst>
          </p:cNvPr>
          <p:cNvPicPr>
            <a:picLocks noChangeAspect="1"/>
          </p:cNvPicPr>
          <p:nvPr>
            <a:videoFile r:link="rId1"/>
            <p:extLst>
              <p:ext uri="{DAA4B4D4-6D71-4841-9C94-3DE7FCFB9230}">
                <p14:media xmlns:p14="http://schemas.microsoft.com/office/powerpoint/2010/main" r:embed="rId2">
                  <p14:trim st="201000" end="31262"/>
                </p14:media>
              </p:ext>
            </p:extLst>
          </p:nvPr>
        </p:nvPicPr>
        <p:blipFill>
          <a:blip r:embed="rId5"/>
          <a:stretch>
            <a:fillRect/>
          </a:stretch>
        </p:blipFill>
        <p:spPr>
          <a:xfrm>
            <a:off x="5978890" y="506267"/>
            <a:ext cx="6162343" cy="3665684"/>
          </a:xfrm>
          <a:prstGeom prst="rect">
            <a:avLst/>
          </a:prstGeom>
        </p:spPr>
      </p:pic>
      <p:sp>
        <p:nvSpPr>
          <p:cNvPr id="11" name="Rectangle: Rounded Corners 10">
            <a:extLst>
              <a:ext uri="{FF2B5EF4-FFF2-40B4-BE49-F238E27FC236}">
                <a16:creationId xmlns:a16="http://schemas.microsoft.com/office/drawing/2014/main" id="{9C25D0CB-CAD5-4BBF-B61C-2F121F894FE4}"/>
              </a:ext>
            </a:extLst>
          </p:cNvPr>
          <p:cNvSpPr/>
          <p:nvPr/>
        </p:nvSpPr>
        <p:spPr>
          <a:xfrm>
            <a:off x="4476752" y="5170169"/>
            <a:ext cx="3238499" cy="928665"/>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FFFF"/>
              </a:solidFill>
              <a:latin typeface="Arial"/>
            </a:endParaRPr>
          </a:p>
        </p:txBody>
      </p:sp>
      <p:sp>
        <p:nvSpPr>
          <p:cNvPr id="12" name="TextBox 11">
            <a:extLst>
              <a:ext uri="{FF2B5EF4-FFF2-40B4-BE49-F238E27FC236}">
                <a16:creationId xmlns:a16="http://schemas.microsoft.com/office/drawing/2014/main" id="{CA423624-9AE5-44C7-8EEB-30ECF702354F}"/>
              </a:ext>
            </a:extLst>
          </p:cNvPr>
          <p:cNvSpPr txBox="1"/>
          <p:nvPr/>
        </p:nvSpPr>
        <p:spPr>
          <a:xfrm>
            <a:off x="4476752" y="5319735"/>
            <a:ext cx="3238501" cy="646331"/>
          </a:xfrm>
          <a:prstGeom prst="rect">
            <a:avLst/>
          </a:prstGeom>
          <a:noFill/>
        </p:spPr>
        <p:txBody>
          <a:bodyPr wrap="square">
            <a:spAutoFit/>
          </a:bodyPr>
          <a:lstStyle/>
          <a:p>
            <a:pPr algn="ctr">
              <a:defRPr/>
            </a:pPr>
            <a:r>
              <a:rPr lang="en-US" altLang="en-US" sz="3600" dirty="0">
                <a:solidFill>
                  <a:srgbClr val="FFFFFF"/>
                </a:solidFill>
                <a:latin typeface="Arial" pitchFamily="34" charset="0"/>
                <a:ea typeface="#9Slide03 Roboto Black" panose="02000000000000000000" pitchFamily="2" charset="0"/>
                <a:cs typeface="Arial" pitchFamily="34" charset="0"/>
              </a:rPr>
              <a:t>HÀN QUỐC</a:t>
            </a:r>
          </a:p>
        </p:txBody>
      </p:sp>
    </p:spTree>
    <p:extLst>
      <p:ext uri="{BB962C8B-B14F-4D97-AF65-F5344CB8AC3E}">
        <p14:creationId xmlns:p14="http://schemas.microsoft.com/office/powerpoint/2010/main" val="756476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4545">
                <p:cTn id="22" fill="hold" display="0">
                  <p:stCondLst>
                    <p:cond delay="indefinite"/>
                  </p:stCondLst>
                </p:cTn>
                <p:tgtEl>
                  <p:spTgt spid="5"/>
                </p:tgtEl>
              </p:cMediaNode>
            </p:video>
          </p:childTnLst>
        </p:cTn>
      </p:par>
    </p:tnLst>
    <p:bldLst>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FDD0D6B-8E35-4C06-BB73-CFB2116438E8}"/>
              </a:ext>
            </a:extLst>
          </p:cNvPr>
          <p:cNvSpPr/>
          <p:nvPr/>
        </p:nvSpPr>
        <p:spPr>
          <a:xfrm>
            <a:off x="0" y="-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sp>
        <p:nvSpPr>
          <p:cNvPr id="11" name="Rectangle: Rounded Corners 10">
            <a:extLst>
              <a:ext uri="{FF2B5EF4-FFF2-40B4-BE49-F238E27FC236}">
                <a16:creationId xmlns:a16="http://schemas.microsoft.com/office/drawing/2014/main" id="{9C25D0CB-CAD5-4BBF-B61C-2F121F894FE4}"/>
              </a:ext>
            </a:extLst>
          </p:cNvPr>
          <p:cNvSpPr/>
          <p:nvPr/>
        </p:nvSpPr>
        <p:spPr>
          <a:xfrm>
            <a:off x="978977" y="5036166"/>
            <a:ext cx="3459674" cy="1094169"/>
          </a:xfrm>
          <a:prstGeom prst="roundRect">
            <a:avLst/>
          </a:prstGeom>
          <a:solidFill>
            <a:srgbClr val="3AC2A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FFFF"/>
              </a:solidFill>
              <a:latin typeface="Arial"/>
            </a:endParaRPr>
          </a:p>
        </p:txBody>
      </p:sp>
      <p:pic>
        <p:nvPicPr>
          <p:cNvPr id="6146" name="Picture 2">
            <a:extLst>
              <a:ext uri="{FF2B5EF4-FFF2-40B4-BE49-F238E27FC236}">
                <a16:creationId xmlns:a16="http://schemas.microsoft.com/office/drawing/2014/main" id="{BC3F57C9-4869-4695-B3F5-1B66AAD67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1880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dia Flag Png Images, Stock Photos &amp; Vectors | Shutterstock">
            <a:extLst>
              <a:ext uri="{FF2B5EF4-FFF2-40B4-BE49-F238E27FC236}">
                <a16:creationId xmlns:a16="http://schemas.microsoft.com/office/drawing/2014/main" id="{F564F53C-0330-497F-A93F-EE39335750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2500" l="1155" r="97691">
                        <a14:foregroundMark x1="53118" y1="45000" x2="53118" y2="45000"/>
                        <a14:foregroundMark x1="82910" y1="13571" x2="82910" y2="13571"/>
                        <a14:foregroundMark x1="16628" y1="67500" x2="16628" y2="67500"/>
                        <a14:foregroundMark x1="20785" y1="71429" x2="20785" y2="71429"/>
                        <a14:foregroundMark x1="13626" y1="70357" x2="13626" y2="70357"/>
                        <a14:foregroundMark x1="13626" y1="64643" x2="13626" y2="64643"/>
                      </a14:backgroundRemoval>
                    </a14:imgEffect>
                  </a14:imgLayer>
                </a14:imgProps>
              </a:ext>
              <a:ext uri="{28A0092B-C50C-407E-A947-70E740481C1C}">
                <a14:useLocalDpi xmlns:a14="http://schemas.microsoft.com/office/drawing/2010/main" val="0"/>
              </a:ext>
            </a:extLst>
          </a:blip>
          <a:srcRect/>
          <a:stretch>
            <a:fillRect/>
          </a:stretch>
        </p:blipFill>
        <p:spPr bwMode="auto">
          <a:xfrm>
            <a:off x="6515100" y="3390902"/>
            <a:ext cx="5847667" cy="37814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79460B-9D10-4DF5-8599-4C17747A7D39}"/>
              </a:ext>
            </a:extLst>
          </p:cNvPr>
          <p:cNvSpPr txBox="1"/>
          <p:nvPr/>
        </p:nvSpPr>
        <p:spPr>
          <a:xfrm>
            <a:off x="1089561" y="5247452"/>
            <a:ext cx="3238501" cy="646331"/>
          </a:xfrm>
          <a:prstGeom prst="rect">
            <a:avLst/>
          </a:prstGeom>
          <a:noFill/>
        </p:spPr>
        <p:txBody>
          <a:bodyPr wrap="square">
            <a:spAutoFit/>
          </a:bodyPr>
          <a:lstStyle/>
          <a:p>
            <a:pPr algn="ctr">
              <a:defRPr/>
            </a:pPr>
            <a:r>
              <a:rPr lang="en-US" altLang="en-US" sz="3600" dirty="0">
                <a:solidFill>
                  <a:srgbClr val="FFFFFF"/>
                </a:solidFill>
                <a:latin typeface="Arial" pitchFamily="34" charset="0"/>
                <a:ea typeface="#9Slide03 Roboto Black" panose="02000000000000000000" pitchFamily="2" charset="0"/>
                <a:cs typeface="Arial" pitchFamily="34" charset="0"/>
              </a:rPr>
              <a:t>ẤN ĐỘ</a:t>
            </a:r>
          </a:p>
        </p:txBody>
      </p:sp>
    </p:spTree>
    <p:extLst>
      <p:ext uri="{BB962C8B-B14F-4D97-AF65-F5344CB8AC3E}">
        <p14:creationId xmlns:p14="http://schemas.microsoft.com/office/powerpoint/2010/main" val="477506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edg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73A4-877F-4218-9C18-04E18E43BBC0}"/>
              </a:ext>
            </a:extLst>
          </p:cNvPr>
          <p:cNvSpPr>
            <a:spLocks noGrp="1"/>
          </p:cNvSpPr>
          <p:nvPr>
            <p:ph type="title"/>
          </p:nvPr>
        </p:nvSpPr>
        <p:spPr>
          <a:xfrm>
            <a:off x="1639601" y="663499"/>
            <a:ext cx="8904400" cy="573200"/>
          </a:xfrm>
        </p:spPr>
        <p:txBody>
          <a:bodyPr>
            <a:normAutofit fontScale="90000"/>
          </a:bodyPr>
          <a:lstStyle/>
          <a:p>
            <a:endParaRPr lang="en-US"/>
          </a:p>
        </p:txBody>
      </p:sp>
      <p:sp>
        <p:nvSpPr>
          <p:cNvPr id="3" name="Rectangle 2">
            <a:extLst>
              <a:ext uri="{FF2B5EF4-FFF2-40B4-BE49-F238E27FC236}">
                <a16:creationId xmlns:a16="http://schemas.microsoft.com/office/drawing/2014/main" id="{8FDD0D6B-8E35-4C06-BB73-CFB2116438E8}"/>
              </a:ext>
            </a:extLst>
          </p:cNvPr>
          <p:cNvSpPr/>
          <p:nvPr/>
        </p:nvSpPr>
        <p:spPr>
          <a:xfrm>
            <a:off x="0" y="-1"/>
            <a:ext cx="12192000" cy="68580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Arial"/>
            </a:endParaRPr>
          </a:p>
        </p:txBody>
      </p:sp>
      <p:pic>
        <p:nvPicPr>
          <p:cNvPr id="8" name="Picture 7">
            <a:extLst>
              <a:ext uri="{FF2B5EF4-FFF2-40B4-BE49-F238E27FC236}">
                <a16:creationId xmlns:a16="http://schemas.microsoft.com/office/drawing/2014/main" id="{35BD11DB-C867-4BF8-BD59-6E6D6D68C3C3}"/>
              </a:ext>
            </a:extLst>
          </p:cNvPr>
          <p:cNvPicPr>
            <a:picLocks noChangeAspect="1"/>
          </p:cNvPicPr>
          <p:nvPr/>
        </p:nvPicPr>
        <p:blipFill>
          <a:blip r:embed="rId2"/>
          <a:stretch>
            <a:fillRect/>
          </a:stretch>
        </p:blipFill>
        <p:spPr>
          <a:xfrm>
            <a:off x="4326749" y="255443"/>
            <a:ext cx="3687864" cy="5473412"/>
          </a:xfrm>
          <a:prstGeom prst="rect">
            <a:avLst/>
          </a:prstGeom>
        </p:spPr>
      </p:pic>
      <p:pic>
        <p:nvPicPr>
          <p:cNvPr id="9" name="Picture 8">
            <a:extLst>
              <a:ext uri="{FF2B5EF4-FFF2-40B4-BE49-F238E27FC236}">
                <a16:creationId xmlns:a16="http://schemas.microsoft.com/office/drawing/2014/main" id="{2319B19C-8910-49FA-9EAA-3620E7BE8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94" y="204550"/>
            <a:ext cx="4039896" cy="5501135"/>
          </a:xfrm>
          <a:prstGeom prst="rect">
            <a:avLst/>
          </a:prstGeom>
        </p:spPr>
      </p:pic>
      <p:pic>
        <p:nvPicPr>
          <p:cNvPr id="5" name="Picture 4">
            <a:extLst>
              <a:ext uri="{FF2B5EF4-FFF2-40B4-BE49-F238E27FC236}">
                <a16:creationId xmlns:a16="http://schemas.microsoft.com/office/drawing/2014/main" id="{B1D705C3-0C5B-4E86-91ED-7A296C59747D}"/>
              </a:ext>
            </a:extLst>
          </p:cNvPr>
          <p:cNvPicPr>
            <a:picLocks noChangeAspect="1"/>
          </p:cNvPicPr>
          <p:nvPr/>
        </p:nvPicPr>
        <p:blipFill rotWithShape="1">
          <a:blip r:embed="rId4">
            <a:extLst>
              <a:ext uri="{28A0092B-C50C-407E-A947-70E740481C1C}">
                <a14:useLocalDpi xmlns:a14="http://schemas.microsoft.com/office/drawing/2010/main" val="0"/>
              </a:ext>
            </a:extLst>
          </a:blip>
          <a:srcRect b="15287"/>
          <a:stretch/>
        </p:blipFill>
        <p:spPr>
          <a:xfrm>
            <a:off x="8113032" y="255443"/>
            <a:ext cx="3905871" cy="5473412"/>
          </a:xfrm>
          <a:prstGeom prst="rect">
            <a:avLst/>
          </a:prstGeom>
        </p:spPr>
      </p:pic>
      <p:sp>
        <p:nvSpPr>
          <p:cNvPr id="6" name="Rectangle 5">
            <a:extLst>
              <a:ext uri="{FF2B5EF4-FFF2-40B4-BE49-F238E27FC236}">
                <a16:creationId xmlns:a16="http://schemas.microsoft.com/office/drawing/2014/main" id="{E8752CD4-0832-4DB1-94E9-B49C4BCB2D80}"/>
              </a:ext>
            </a:extLst>
          </p:cNvPr>
          <p:cNvSpPr/>
          <p:nvPr/>
        </p:nvSpPr>
        <p:spPr>
          <a:xfrm flipV="1">
            <a:off x="8486275" y="5582653"/>
            <a:ext cx="1524000" cy="1230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srgbClr val="FFFFFF"/>
              </a:solidFill>
              <a:latin typeface="Arial"/>
            </a:endParaRPr>
          </a:p>
        </p:txBody>
      </p:sp>
      <p:pic>
        <p:nvPicPr>
          <p:cNvPr id="13" name="Picture 12" descr="Việt Nam Cờ Đất - Miễn Phí vector hình ảnh trên Pixabay">
            <a:extLst>
              <a:ext uri="{FF2B5EF4-FFF2-40B4-BE49-F238E27FC236}">
                <a16:creationId xmlns:a16="http://schemas.microsoft.com/office/drawing/2014/main" id="{D27AC910-EEF2-4D1A-9881-3A1ECAEE0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848" t="56583" r="18886" b="21821"/>
          <a:stretch>
            <a:fillRect/>
          </a:stretch>
        </p:blipFill>
        <p:spPr bwMode="auto">
          <a:xfrm>
            <a:off x="3656586" y="5861314"/>
            <a:ext cx="3687864" cy="909839"/>
          </a:xfrm>
          <a:custGeom>
            <a:avLst/>
            <a:gdLst/>
            <a:ahLst/>
            <a:cxnLst/>
            <a:rect l="l" t="t" r="r" b="b"/>
            <a:pathLst>
              <a:path w="3551921" h="876300">
                <a:moveTo>
                  <a:pt x="974837" y="758952"/>
                </a:moveTo>
                <a:lnTo>
                  <a:pt x="996935" y="758952"/>
                </a:lnTo>
                <a:cubicBezTo>
                  <a:pt x="1014207" y="758952"/>
                  <a:pt x="1026399" y="762508"/>
                  <a:pt x="1033511" y="769620"/>
                </a:cubicBezTo>
                <a:cubicBezTo>
                  <a:pt x="1040115" y="776224"/>
                  <a:pt x="1043417" y="788416"/>
                  <a:pt x="1043417" y="806196"/>
                </a:cubicBezTo>
                <a:lnTo>
                  <a:pt x="1043417" y="830580"/>
                </a:lnTo>
                <a:cubicBezTo>
                  <a:pt x="1043417" y="847852"/>
                  <a:pt x="1040115" y="859790"/>
                  <a:pt x="1033511" y="866394"/>
                </a:cubicBezTo>
                <a:cubicBezTo>
                  <a:pt x="1026907" y="872998"/>
                  <a:pt x="1014715" y="876300"/>
                  <a:pt x="996935" y="876300"/>
                </a:cubicBezTo>
                <a:lnTo>
                  <a:pt x="974837" y="876300"/>
                </a:lnTo>
                <a:cubicBezTo>
                  <a:pt x="956549" y="876300"/>
                  <a:pt x="944103" y="872998"/>
                  <a:pt x="937499" y="866394"/>
                </a:cubicBezTo>
                <a:cubicBezTo>
                  <a:pt x="930895" y="859790"/>
                  <a:pt x="927593" y="847852"/>
                  <a:pt x="927593" y="830580"/>
                </a:cubicBezTo>
                <a:lnTo>
                  <a:pt x="927593" y="806196"/>
                </a:lnTo>
                <a:cubicBezTo>
                  <a:pt x="927593" y="788416"/>
                  <a:pt x="930895" y="776224"/>
                  <a:pt x="937499" y="769620"/>
                </a:cubicBezTo>
                <a:cubicBezTo>
                  <a:pt x="944611" y="762508"/>
                  <a:pt x="957057" y="758952"/>
                  <a:pt x="974837" y="758952"/>
                </a:cubicBezTo>
                <a:close/>
                <a:moveTo>
                  <a:pt x="2692004" y="299466"/>
                </a:moveTo>
                <a:cubicBezTo>
                  <a:pt x="2692512" y="317754"/>
                  <a:pt x="2691496" y="335661"/>
                  <a:pt x="2688956" y="353187"/>
                </a:cubicBezTo>
                <a:cubicBezTo>
                  <a:pt x="2686416" y="370713"/>
                  <a:pt x="2682606" y="388112"/>
                  <a:pt x="2677526" y="405384"/>
                </a:cubicBezTo>
                <a:lnTo>
                  <a:pt x="2649332" y="495300"/>
                </a:lnTo>
                <a:lnTo>
                  <a:pt x="2744582" y="495300"/>
                </a:lnTo>
                <a:lnTo>
                  <a:pt x="2716388" y="406146"/>
                </a:lnTo>
                <a:cubicBezTo>
                  <a:pt x="2711308" y="388874"/>
                  <a:pt x="2707371" y="371348"/>
                  <a:pt x="2704577" y="353568"/>
                </a:cubicBezTo>
                <a:cubicBezTo>
                  <a:pt x="2701783" y="335788"/>
                  <a:pt x="2700132" y="317754"/>
                  <a:pt x="2699624" y="299466"/>
                </a:cubicBezTo>
                <a:close/>
                <a:moveTo>
                  <a:pt x="2655428" y="160782"/>
                </a:moveTo>
                <a:lnTo>
                  <a:pt x="2742296" y="160782"/>
                </a:lnTo>
                <a:cubicBezTo>
                  <a:pt x="2761600" y="160782"/>
                  <a:pt x="2774808" y="169164"/>
                  <a:pt x="2781920" y="185928"/>
                </a:cubicBezTo>
                <a:lnTo>
                  <a:pt x="2957942" y="670560"/>
                </a:lnTo>
                <a:cubicBezTo>
                  <a:pt x="2965562" y="691388"/>
                  <a:pt x="2958196" y="701802"/>
                  <a:pt x="2935844" y="701802"/>
                </a:cubicBezTo>
                <a:lnTo>
                  <a:pt x="2853548" y="701802"/>
                </a:lnTo>
                <a:cubicBezTo>
                  <a:pt x="2820528" y="701802"/>
                  <a:pt x="2801478" y="691134"/>
                  <a:pt x="2796398" y="669798"/>
                </a:cubicBezTo>
                <a:lnTo>
                  <a:pt x="2778872" y="614934"/>
                </a:lnTo>
                <a:lnTo>
                  <a:pt x="2614280" y="614934"/>
                </a:lnTo>
                <a:lnTo>
                  <a:pt x="2596754" y="669798"/>
                </a:lnTo>
                <a:cubicBezTo>
                  <a:pt x="2592690" y="681990"/>
                  <a:pt x="2587356" y="690372"/>
                  <a:pt x="2580752" y="694944"/>
                </a:cubicBezTo>
                <a:cubicBezTo>
                  <a:pt x="2572116" y="699516"/>
                  <a:pt x="2558908" y="701802"/>
                  <a:pt x="2541128" y="701802"/>
                </a:cubicBezTo>
                <a:lnTo>
                  <a:pt x="2461118" y="701802"/>
                </a:lnTo>
                <a:cubicBezTo>
                  <a:pt x="2439782" y="701802"/>
                  <a:pt x="2432924" y="691388"/>
                  <a:pt x="2440544" y="670560"/>
                </a:cubicBezTo>
                <a:lnTo>
                  <a:pt x="2615804" y="187452"/>
                </a:lnTo>
                <a:cubicBezTo>
                  <a:pt x="2621900" y="169672"/>
                  <a:pt x="2635108" y="160782"/>
                  <a:pt x="2655428" y="160782"/>
                </a:cubicBezTo>
                <a:close/>
                <a:moveTo>
                  <a:pt x="1974962" y="160782"/>
                </a:moveTo>
                <a:lnTo>
                  <a:pt x="2064878" y="160782"/>
                </a:lnTo>
                <a:cubicBezTo>
                  <a:pt x="2079102" y="160782"/>
                  <a:pt x="2089770" y="165862"/>
                  <a:pt x="2096882" y="176022"/>
                </a:cubicBezTo>
                <a:lnTo>
                  <a:pt x="2221850" y="371094"/>
                </a:lnTo>
                <a:cubicBezTo>
                  <a:pt x="2231502" y="387350"/>
                  <a:pt x="2252838" y="433832"/>
                  <a:pt x="2285858" y="510540"/>
                </a:cubicBezTo>
                <a:lnTo>
                  <a:pt x="2291954" y="510540"/>
                </a:lnTo>
                <a:cubicBezTo>
                  <a:pt x="2269094" y="436880"/>
                  <a:pt x="2257664" y="372618"/>
                  <a:pt x="2257664" y="317754"/>
                </a:cubicBezTo>
                <a:lnTo>
                  <a:pt x="2257664" y="192786"/>
                </a:lnTo>
                <a:cubicBezTo>
                  <a:pt x="2257664" y="171450"/>
                  <a:pt x="2268332" y="160782"/>
                  <a:pt x="2289668" y="160782"/>
                </a:cubicBezTo>
                <a:lnTo>
                  <a:pt x="2367392" y="160782"/>
                </a:lnTo>
                <a:cubicBezTo>
                  <a:pt x="2388728" y="160782"/>
                  <a:pt x="2399396" y="171450"/>
                  <a:pt x="2399396" y="192786"/>
                </a:cubicBezTo>
                <a:lnTo>
                  <a:pt x="2399396" y="669798"/>
                </a:lnTo>
                <a:cubicBezTo>
                  <a:pt x="2399396" y="691134"/>
                  <a:pt x="2388728" y="701802"/>
                  <a:pt x="2367392" y="701802"/>
                </a:cubicBezTo>
                <a:lnTo>
                  <a:pt x="2281286" y="701802"/>
                </a:lnTo>
                <a:cubicBezTo>
                  <a:pt x="2267570" y="701802"/>
                  <a:pt x="2257156" y="696722"/>
                  <a:pt x="2250044" y="686562"/>
                </a:cubicBezTo>
                <a:lnTo>
                  <a:pt x="2132696" y="505968"/>
                </a:lnTo>
                <a:cubicBezTo>
                  <a:pt x="2108312" y="467360"/>
                  <a:pt x="2085960" y="415036"/>
                  <a:pt x="2065640" y="348996"/>
                </a:cubicBezTo>
                <a:lnTo>
                  <a:pt x="2059544" y="348996"/>
                </a:lnTo>
                <a:cubicBezTo>
                  <a:pt x="2076308" y="426212"/>
                  <a:pt x="2084690" y="491744"/>
                  <a:pt x="2084690" y="545592"/>
                </a:cubicBezTo>
                <a:lnTo>
                  <a:pt x="2084690" y="669798"/>
                </a:lnTo>
                <a:cubicBezTo>
                  <a:pt x="2084690" y="691134"/>
                  <a:pt x="2073768" y="701802"/>
                  <a:pt x="2051924" y="701802"/>
                </a:cubicBezTo>
                <a:lnTo>
                  <a:pt x="1974962" y="701802"/>
                </a:lnTo>
                <a:cubicBezTo>
                  <a:pt x="1953118" y="701802"/>
                  <a:pt x="1942196" y="691134"/>
                  <a:pt x="1942196" y="669798"/>
                </a:cubicBezTo>
                <a:lnTo>
                  <a:pt x="1942196" y="192786"/>
                </a:lnTo>
                <a:cubicBezTo>
                  <a:pt x="1942196" y="171450"/>
                  <a:pt x="1953118" y="160782"/>
                  <a:pt x="1974962" y="160782"/>
                </a:cubicBezTo>
                <a:close/>
                <a:moveTo>
                  <a:pt x="1240394" y="160782"/>
                </a:moveTo>
                <a:lnTo>
                  <a:pt x="1617584" y="160782"/>
                </a:lnTo>
                <a:cubicBezTo>
                  <a:pt x="1639428" y="160782"/>
                  <a:pt x="1650350" y="171450"/>
                  <a:pt x="1650350" y="192786"/>
                </a:cubicBezTo>
                <a:lnTo>
                  <a:pt x="1650350" y="261366"/>
                </a:lnTo>
                <a:cubicBezTo>
                  <a:pt x="1650350" y="283210"/>
                  <a:pt x="1639428" y="294132"/>
                  <a:pt x="1617584" y="294132"/>
                </a:cubicBezTo>
                <a:lnTo>
                  <a:pt x="1504808" y="294132"/>
                </a:lnTo>
                <a:lnTo>
                  <a:pt x="1504808" y="669798"/>
                </a:lnTo>
                <a:cubicBezTo>
                  <a:pt x="1504808" y="691134"/>
                  <a:pt x="1493886" y="701802"/>
                  <a:pt x="1472042" y="701802"/>
                </a:cubicBezTo>
                <a:lnTo>
                  <a:pt x="1385936" y="701802"/>
                </a:lnTo>
                <a:cubicBezTo>
                  <a:pt x="1364600" y="701802"/>
                  <a:pt x="1353932" y="691134"/>
                  <a:pt x="1353932" y="669798"/>
                </a:cubicBezTo>
                <a:lnTo>
                  <a:pt x="1353932" y="294132"/>
                </a:lnTo>
                <a:lnTo>
                  <a:pt x="1240394" y="294132"/>
                </a:lnTo>
                <a:cubicBezTo>
                  <a:pt x="1219058" y="294132"/>
                  <a:pt x="1208390" y="283210"/>
                  <a:pt x="1208390" y="261366"/>
                </a:cubicBezTo>
                <a:lnTo>
                  <a:pt x="1208390" y="192786"/>
                </a:lnTo>
                <a:cubicBezTo>
                  <a:pt x="1208390" y="171450"/>
                  <a:pt x="1219058" y="160782"/>
                  <a:pt x="1240394" y="160782"/>
                </a:cubicBezTo>
                <a:close/>
                <a:moveTo>
                  <a:pt x="822437" y="160782"/>
                </a:moveTo>
                <a:lnTo>
                  <a:pt x="1141715" y="160782"/>
                </a:lnTo>
                <a:cubicBezTo>
                  <a:pt x="1163559" y="160782"/>
                  <a:pt x="1174481" y="171450"/>
                  <a:pt x="1174481" y="192786"/>
                </a:cubicBezTo>
                <a:lnTo>
                  <a:pt x="1174481" y="261366"/>
                </a:lnTo>
                <a:cubicBezTo>
                  <a:pt x="1174481" y="283210"/>
                  <a:pt x="1163559" y="294132"/>
                  <a:pt x="1141715" y="294132"/>
                </a:cubicBezTo>
                <a:lnTo>
                  <a:pt x="940547" y="294132"/>
                </a:lnTo>
                <a:lnTo>
                  <a:pt x="940547" y="361950"/>
                </a:lnTo>
                <a:lnTo>
                  <a:pt x="1101329" y="361950"/>
                </a:lnTo>
                <a:cubicBezTo>
                  <a:pt x="1123173" y="361950"/>
                  <a:pt x="1134095" y="372618"/>
                  <a:pt x="1134095" y="393954"/>
                </a:cubicBezTo>
                <a:lnTo>
                  <a:pt x="1134095" y="462534"/>
                </a:lnTo>
                <a:cubicBezTo>
                  <a:pt x="1134095" y="484378"/>
                  <a:pt x="1123173" y="495300"/>
                  <a:pt x="1101329" y="495300"/>
                </a:cubicBezTo>
                <a:lnTo>
                  <a:pt x="940547" y="495300"/>
                </a:lnTo>
                <a:lnTo>
                  <a:pt x="940547" y="568452"/>
                </a:lnTo>
                <a:lnTo>
                  <a:pt x="1148573" y="568452"/>
                </a:lnTo>
                <a:cubicBezTo>
                  <a:pt x="1169909" y="568452"/>
                  <a:pt x="1180577" y="579120"/>
                  <a:pt x="1180577" y="600456"/>
                </a:cubicBezTo>
                <a:lnTo>
                  <a:pt x="1180577" y="669798"/>
                </a:lnTo>
                <a:cubicBezTo>
                  <a:pt x="1180577" y="691134"/>
                  <a:pt x="1169909" y="701802"/>
                  <a:pt x="1148573" y="701802"/>
                </a:cubicBezTo>
                <a:lnTo>
                  <a:pt x="822437" y="701802"/>
                </a:lnTo>
                <a:cubicBezTo>
                  <a:pt x="800593" y="701802"/>
                  <a:pt x="789671" y="691134"/>
                  <a:pt x="789671" y="669798"/>
                </a:cubicBezTo>
                <a:lnTo>
                  <a:pt x="789671" y="192786"/>
                </a:lnTo>
                <a:cubicBezTo>
                  <a:pt x="789671" y="171450"/>
                  <a:pt x="800593" y="160782"/>
                  <a:pt x="822437" y="160782"/>
                </a:cubicBezTo>
                <a:close/>
                <a:moveTo>
                  <a:pt x="591551" y="160782"/>
                </a:moveTo>
                <a:lnTo>
                  <a:pt x="681467" y="160782"/>
                </a:lnTo>
                <a:cubicBezTo>
                  <a:pt x="701787" y="160782"/>
                  <a:pt x="711947" y="170942"/>
                  <a:pt x="711947" y="191262"/>
                </a:cubicBezTo>
                <a:lnTo>
                  <a:pt x="711947" y="671322"/>
                </a:lnTo>
                <a:cubicBezTo>
                  <a:pt x="711947" y="691642"/>
                  <a:pt x="701787" y="701802"/>
                  <a:pt x="681467" y="701802"/>
                </a:cubicBezTo>
                <a:lnTo>
                  <a:pt x="591551" y="701802"/>
                </a:lnTo>
                <a:cubicBezTo>
                  <a:pt x="571231" y="701802"/>
                  <a:pt x="561071" y="691642"/>
                  <a:pt x="561071" y="671322"/>
                </a:cubicBezTo>
                <a:lnTo>
                  <a:pt x="561071" y="191262"/>
                </a:lnTo>
                <a:cubicBezTo>
                  <a:pt x="561071" y="170942"/>
                  <a:pt x="571231" y="160782"/>
                  <a:pt x="591551" y="160782"/>
                </a:cubicBezTo>
                <a:close/>
                <a:moveTo>
                  <a:pt x="25004" y="160782"/>
                </a:moveTo>
                <a:lnTo>
                  <a:pt x="111872" y="160782"/>
                </a:lnTo>
                <a:cubicBezTo>
                  <a:pt x="144384" y="160782"/>
                  <a:pt x="163434" y="171450"/>
                  <a:pt x="169022" y="192786"/>
                </a:cubicBezTo>
                <a:lnTo>
                  <a:pt x="241412" y="453390"/>
                </a:lnTo>
                <a:cubicBezTo>
                  <a:pt x="249540" y="481838"/>
                  <a:pt x="255128" y="514604"/>
                  <a:pt x="258176" y="551688"/>
                </a:cubicBezTo>
                <a:lnTo>
                  <a:pt x="265034" y="551688"/>
                </a:lnTo>
                <a:cubicBezTo>
                  <a:pt x="267574" y="516128"/>
                  <a:pt x="272908" y="483616"/>
                  <a:pt x="281036" y="454152"/>
                </a:cubicBezTo>
                <a:lnTo>
                  <a:pt x="353426" y="192786"/>
                </a:lnTo>
                <a:cubicBezTo>
                  <a:pt x="358506" y="171450"/>
                  <a:pt x="376794" y="160782"/>
                  <a:pt x="408290" y="160782"/>
                </a:cubicBezTo>
                <a:lnTo>
                  <a:pt x="494396" y="160782"/>
                </a:lnTo>
                <a:cubicBezTo>
                  <a:pt x="515732" y="160782"/>
                  <a:pt x="522590" y="171196"/>
                  <a:pt x="514970" y="192024"/>
                </a:cubicBezTo>
                <a:lnTo>
                  <a:pt x="346568" y="675132"/>
                </a:lnTo>
                <a:cubicBezTo>
                  <a:pt x="340472" y="692912"/>
                  <a:pt x="327264" y="701802"/>
                  <a:pt x="306944" y="701802"/>
                </a:cubicBezTo>
                <a:lnTo>
                  <a:pt x="211694" y="701802"/>
                </a:lnTo>
                <a:cubicBezTo>
                  <a:pt x="190358" y="701802"/>
                  <a:pt x="177150" y="693420"/>
                  <a:pt x="172070" y="676656"/>
                </a:cubicBezTo>
                <a:lnTo>
                  <a:pt x="2906" y="192024"/>
                </a:lnTo>
                <a:cubicBezTo>
                  <a:pt x="-4714" y="171196"/>
                  <a:pt x="2652" y="160782"/>
                  <a:pt x="25004" y="160782"/>
                </a:cubicBezTo>
                <a:close/>
                <a:moveTo>
                  <a:pt x="3032237" y="160020"/>
                </a:moveTo>
                <a:lnTo>
                  <a:pt x="3103865" y="160020"/>
                </a:lnTo>
                <a:cubicBezTo>
                  <a:pt x="3125709" y="160020"/>
                  <a:pt x="3140695" y="167894"/>
                  <a:pt x="3148823" y="183642"/>
                </a:cubicBezTo>
                <a:lnTo>
                  <a:pt x="3274553" y="430530"/>
                </a:lnTo>
                <a:lnTo>
                  <a:pt x="3400283" y="184404"/>
                </a:lnTo>
                <a:cubicBezTo>
                  <a:pt x="3408919" y="168148"/>
                  <a:pt x="3423143" y="160020"/>
                  <a:pt x="3442955" y="160020"/>
                </a:cubicBezTo>
                <a:lnTo>
                  <a:pt x="3519155" y="160020"/>
                </a:lnTo>
                <a:cubicBezTo>
                  <a:pt x="3540999" y="160020"/>
                  <a:pt x="3551921" y="170688"/>
                  <a:pt x="3551921" y="192024"/>
                </a:cubicBezTo>
                <a:lnTo>
                  <a:pt x="3551921" y="670560"/>
                </a:lnTo>
                <a:cubicBezTo>
                  <a:pt x="3551921" y="691388"/>
                  <a:pt x="3540999" y="701802"/>
                  <a:pt x="3519155" y="701802"/>
                </a:cubicBezTo>
                <a:lnTo>
                  <a:pt x="3436097" y="701802"/>
                </a:lnTo>
                <a:cubicBezTo>
                  <a:pt x="3414761" y="701802"/>
                  <a:pt x="3404093" y="691388"/>
                  <a:pt x="3404093" y="670560"/>
                </a:cubicBezTo>
                <a:lnTo>
                  <a:pt x="3404093" y="561594"/>
                </a:lnTo>
                <a:cubicBezTo>
                  <a:pt x="3404093" y="507746"/>
                  <a:pt x="3415269" y="441198"/>
                  <a:pt x="3437621" y="361950"/>
                </a:cubicBezTo>
                <a:lnTo>
                  <a:pt x="3429239" y="361950"/>
                </a:lnTo>
                <a:cubicBezTo>
                  <a:pt x="3416031" y="405638"/>
                  <a:pt x="3399013" y="447548"/>
                  <a:pt x="3378185" y="487680"/>
                </a:cubicBezTo>
                <a:lnTo>
                  <a:pt x="3335513" y="573786"/>
                </a:lnTo>
                <a:cubicBezTo>
                  <a:pt x="3326877" y="588518"/>
                  <a:pt x="3314685" y="595884"/>
                  <a:pt x="3298937" y="595884"/>
                </a:cubicBezTo>
                <a:lnTo>
                  <a:pt x="3247883" y="595884"/>
                </a:lnTo>
                <a:cubicBezTo>
                  <a:pt x="3231119" y="595884"/>
                  <a:pt x="3218927" y="588518"/>
                  <a:pt x="3211307" y="573786"/>
                </a:cubicBezTo>
                <a:lnTo>
                  <a:pt x="3166349" y="487680"/>
                </a:lnTo>
                <a:cubicBezTo>
                  <a:pt x="3158221" y="473456"/>
                  <a:pt x="3150347" y="455930"/>
                  <a:pt x="3142727" y="435102"/>
                </a:cubicBezTo>
                <a:cubicBezTo>
                  <a:pt x="3135107" y="414274"/>
                  <a:pt x="3127233" y="389890"/>
                  <a:pt x="3119105" y="361950"/>
                </a:cubicBezTo>
                <a:lnTo>
                  <a:pt x="3111485" y="361950"/>
                </a:lnTo>
                <a:cubicBezTo>
                  <a:pt x="3132313" y="446278"/>
                  <a:pt x="3142727" y="513080"/>
                  <a:pt x="3142727" y="562356"/>
                </a:cubicBezTo>
                <a:lnTo>
                  <a:pt x="3142727" y="670560"/>
                </a:lnTo>
                <a:cubicBezTo>
                  <a:pt x="3142727" y="691388"/>
                  <a:pt x="3131805" y="701802"/>
                  <a:pt x="3109961" y="701802"/>
                </a:cubicBezTo>
                <a:lnTo>
                  <a:pt x="3032237" y="701802"/>
                </a:lnTo>
                <a:cubicBezTo>
                  <a:pt x="3010393" y="701802"/>
                  <a:pt x="2999471" y="691388"/>
                  <a:pt x="2999471" y="670560"/>
                </a:cubicBezTo>
                <a:lnTo>
                  <a:pt x="2999471" y="192024"/>
                </a:lnTo>
                <a:cubicBezTo>
                  <a:pt x="2999471" y="170688"/>
                  <a:pt x="3010393" y="160020"/>
                  <a:pt x="3032237" y="160020"/>
                </a:cubicBezTo>
                <a:close/>
                <a:moveTo>
                  <a:pt x="974075" y="0"/>
                </a:moveTo>
                <a:lnTo>
                  <a:pt x="995411" y="0"/>
                </a:lnTo>
                <a:cubicBezTo>
                  <a:pt x="1016239" y="0"/>
                  <a:pt x="1034273" y="7620"/>
                  <a:pt x="1049513" y="22860"/>
                </a:cubicBezTo>
                <a:lnTo>
                  <a:pt x="1127237" y="100584"/>
                </a:lnTo>
                <a:cubicBezTo>
                  <a:pt x="1133333" y="107188"/>
                  <a:pt x="1136127" y="113030"/>
                  <a:pt x="1135619" y="118110"/>
                </a:cubicBezTo>
                <a:cubicBezTo>
                  <a:pt x="1134095" y="123698"/>
                  <a:pt x="1127491" y="126492"/>
                  <a:pt x="1115807" y="126492"/>
                </a:cubicBezTo>
                <a:lnTo>
                  <a:pt x="1051799" y="126492"/>
                </a:lnTo>
                <a:cubicBezTo>
                  <a:pt x="1026399" y="126492"/>
                  <a:pt x="1009635" y="121158"/>
                  <a:pt x="1001507" y="110490"/>
                </a:cubicBezTo>
                <a:lnTo>
                  <a:pt x="979409" y="83058"/>
                </a:lnTo>
                <a:lnTo>
                  <a:pt x="955787" y="109728"/>
                </a:lnTo>
                <a:cubicBezTo>
                  <a:pt x="946135" y="120904"/>
                  <a:pt x="929625" y="126492"/>
                  <a:pt x="906257" y="126492"/>
                </a:cubicBezTo>
                <a:lnTo>
                  <a:pt x="849869" y="126492"/>
                </a:lnTo>
                <a:cubicBezTo>
                  <a:pt x="838185" y="126492"/>
                  <a:pt x="831581" y="123698"/>
                  <a:pt x="830057" y="118110"/>
                </a:cubicBezTo>
                <a:cubicBezTo>
                  <a:pt x="829041" y="113030"/>
                  <a:pt x="831835" y="107188"/>
                  <a:pt x="838439" y="100584"/>
                </a:cubicBezTo>
                <a:lnTo>
                  <a:pt x="916163" y="22860"/>
                </a:lnTo>
                <a:cubicBezTo>
                  <a:pt x="930387" y="7620"/>
                  <a:pt x="949691" y="0"/>
                  <a:pt x="97407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48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grpSp>
        <p:nvGrpSpPr>
          <p:cNvPr id="1122" name="Google Shape;1122;p39"/>
          <p:cNvGrpSpPr/>
          <p:nvPr/>
        </p:nvGrpSpPr>
        <p:grpSpPr>
          <a:xfrm>
            <a:off x="2830398" y="2838375"/>
            <a:ext cx="871271" cy="3520120"/>
            <a:chOff x="2122796" y="2128781"/>
            <a:chExt cx="653453" cy="2640090"/>
          </a:xfrm>
        </p:grpSpPr>
        <p:grpSp>
          <p:nvGrpSpPr>
            <p:cNvPr id="1123" name="Google Shape;1123;p39"/>
            <p:cNvGrpSpPr/>
            <p:nvPr/>
          </p:nvGrpSpPr>
          <p:grpSpPr>
            <a:xfrm>
              <a:off x="2122796" y="2367102"/>
              <a:ext cx="653453" cy="2401770"/>
              <a:chOff x="3232593" y="3194956"/>
              <a:chExt cx="409637" cy="1505529"/>
            </a:xfrm>
          </p:grpSpPr>
          <p:sp>
            <p:nvSpPr>
              <p:cNvPr id="1124" name="Google Shape;1124;p39"/>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25" name="Google Shape;1125;p39"/>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26" name="Google Shape;1126;p39"/>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27" name="Google Shape;1127;p39"/>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28" name="Google Shape;1128;p39"/>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29" name="Google Shape;1129;p39"/>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0" name="Google Shape;1130;p39"/>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1" name="Google Shape;1131;p39"/>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2" name="Google Shape;1132;p39"/>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3" name="Google Shape;1133;p39"/>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4" name="Google Shape;1134;p39"/>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5" name="Google Shape;1135;p39"/>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6" name="Google Shape;1136;p39"/>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7" name="Google Shape;1137;p39"/>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8" name="Google Shape;1138;p39"/>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39" name="Google Shape;1139;p39"/>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0" name="Google Shape;1140;p39"/>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1" name="Google Shape;1141;p39"/>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2" name="Google Shape;1142;p39"/>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3" name="Google Shape;1143;p39"/>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4" name="Google Shape;1144;p39"/>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5" name="Google Shape;1145;p39"/>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6" name="Google Shape;1146;p39"/>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7" name="Google Shape;1147;p39"/>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8" name="Google Shape;1148;p39"/>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49" name="Google Shape;1149;p39"/>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0" name="Google Shape;1150;p39"/>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1" name="Google Shape;1151;p39"/>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2" name="Google Shape;1152;p39"/>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3" name="Google Shape;1153;p39"/>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4" name="Google Shape;1154;p39"/>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5" name="Google Shape;1155;p39"/>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6" name="Google Shape;1156;p39"/>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7" name="Google Shape;1157;p39"/>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8" name="Google Shape;1158;p39"/>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59" name="Google Shape;1159;p39"/>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0" name="Google Shape;1160;p39"/>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1" name="Google Shape;1161;p39"/>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2" name="Google Shape;1162;p39"/>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3" name="Google Shape;1163;p39"/>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4" name="Google Shape;1164;p39"/>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5" name="Google Shape;1165;p39"/>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6" name="Google Shape;1166;p39"/>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7" name="Google Shape;1167;p39"/>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8" name="Google Shape;1168;p39"/>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69" name="Google Shape;1169;p39"/>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0" name="Google Shape;1170;p39"/>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1" name="Google Shape;1171;p39"/>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2" name="Google Shape;1172;p39"/>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3" name="Google Shape;1173;p39"/>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4" name="Google Shape;1174;p39"/>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5" name="Google Shape;1175;p39"/>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6" name="Google Shape;1176;p39"/>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7" name="Google Shape;1177;p39"/>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8" name="Google Shape;1178;p39"/>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79" name="Google Shape;1179;p39"/>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0" name="Google Shape;1180;p39"/>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1" name="Google Shape;1181;p39"/>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2" name="Google Shape;1182;p39"/>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3" name="Google Shape;1183;p39"/>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4" name="Google Shape;1184;p39"/>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5" name="Google Shape;1185;p39"/>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6" name="Google Shape;1186;p39"/>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7" name="Google Shape;1187;p39"/>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8" name="Google Shape;1188;p39"/>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89" name="Google Shape;1189;p39"/>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0" name="Google Shape;1190;p39"/>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1" name="Google Shape;1191;p39"/>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2" name="Google Shape;1192;p39"/>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3" name="Google Shape;1193;p39"/>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4" name="Google Shape;1194;p39"/>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5" name="Google Shape;1195;p39"/>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6" name="Google Shape;1196;p39"/>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197" name="Google Shape;1197;p39"/>
              <p:cNvGrpSpPr/>
              <p:nvPr/>
            </p:nvGrpSpPr>
            <p:grpSpPr>
              <a:xfrm>
                <a:off x="3232593" y="4116023"/>
                <a:ext cx="409394" cy="579406"/>
                <a:chOff x="3232593" y="4116023"/>
                <a:chExt cx="409394" cy="579406"/>
              </a:xfrm>
            </p:grpSpPr>
            <p:sp>
              <p:nvSpPr>
                <p:cNvPr id="1198" name="Google Shape;1198;p39"/>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99" name="Google Shape;1199;p39"/>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0" name="Google Shape;1200;p39"/>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1" name="Google Shape;1201;p39"/>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2" name="Google Shape;1202;p39"/>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3" name="Google Shape;1203;p39"/>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4" name="Google Shape;1204;p39"/>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5" name="Google Shape;1205;p39"/>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6" name="Google Shape;1206;p39"/>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7" name="Google Shape;1207;p39"/>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8" name="Google Shape;1208;p39"/>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09" name="Google Shape;1209;p39"/>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0" name="Google Shape;1210;p39"/>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1" name="Google Shape;1211;p39"/>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2" name="Google Shape;1212;p39"/>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3" name="Google Shape;1213;p39"/>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4" name="Google Shape;1214;p39"/>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5" name="Google Shape;1215;p39"/>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6" name="Google Shape;1216;p39"/>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7" name="Google Shape;1217;p39"/>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8" name="Google Shape;1218;p39"/>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19" name="Google Shape;1219;p39"/>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0" name="Google Shape;1220;p39"/>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1" name="Google Shape;1221;p39"/>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2" name="Google Shape;1222;p39"/>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3" name="Google Shape;1223;p39"/>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4" name="Google Shape;1224;p39"/>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5" name="Google Shape;1225;p39"/>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6" name="Google Shape;1226;p39"/>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7" name="Google Shape;1227;p39"/>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8" name="Google Shape;1228;p39"/>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29" name="Google Shape;1229;p39"/>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0" name="Google Shape;1230;p39"/>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1" name="Google Shape;1231;p39"/>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2" name="Google Shape;1232;p39"/>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3" name="Google Shape;1233;p39"/>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4" name="Google Shape;1234;p39"/>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5" name="Google Shape;1235;p39"/>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6" name="Google Shape;1236;p39"/>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7" name="Google Shape;1237;p39"/>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8" name="Google Shape;1238;p39"/>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39" name="Google Shape;1239;p39"/>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0" name="Google Shape;1240;p39"/>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1" name="Google Shape;1241;p39"/>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2" name="Google Shape;1242;p39"/>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3" name="Google Shape;1243;p39"/>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4" name="Google Shape;1244;p39"/>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5" name="Google Shape;1245;p39"/>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1246" name="Google Shape;1246;p39"/>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7" name="Google Shape;1247;p39"/>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8" name="Google Shape;1248;p39"/>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49" name="Google Shape;1249;p39"/>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0" name="Google Shape;1250;p39"/>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1" name="Google Shape;1251;p39"/>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2" name="Google Shape;1252;p39"/>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3" name="Google Shape;1253;p39"/>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4" name="Google Shape;1254;p39"/>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5" name="Google Shape;1255;p39"/>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6" name="Google Shape;1256;p39"/>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7" name="Google Shape;1257;p39"/>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8" name="Google Shape;1258;p39"/>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59" name="Google Shape;1259;p39"/>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0" name="Google Shape;1260;p39"/>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1" name="Google Shape;1261;p39"/>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2" name="Google Shape;1262;p39"/>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3" name="Google Shape;1263;p39"/>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264" name="Google Shape;1264;p39"/>
              <p:cNvGrpSpPr/>
              <p:nvPr/>
            </p:nvGrpSpPr>
            <p:grpSpPr>
              <a:xfrm>
                <a:off x="3310621" y="3711240"/>
                <a:ext cx="253581" cy="404803"/>
                <a:chOff x="3310621" y="3711240"/>
                <a:chExt cx="253581" cy="404803"/>
              </a:xfrm>
            </p:grpSpPr>
            <p:sp>
              <p:nvSpPr>
                <p:cNvPr id="1265" name="Google Shape;1265;p39"/>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6" name="Google Shape;1266;p39"/>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7" name="Google Shape;1267;p39"/>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68" name="Google Shape;1268;p39"/>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1269" name="Google Shape;1269;p39"/>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270" name="Google Shape;1270;p39"/>
              <p:cNvGrpSpPr/>
              <p:nvPr/>
            </p:nvGrpSpPr>
            <p:grpSpPr>
              <a:xfrm>
                <a:off x="3314706" y="3760609"/>
                <a:ext cx="245410" cy="306308"/>
                <a:chOff x="3314706" y="3760609"/>
                <a:chExt cx="245410" cy="306308"/>
              </a:xfrm>
            </p:grpSpPr>
            <p:sp>
              <p:nvSpPr>
                <p:cNvPr id="1271" name="Google Shape;1271;p39"/>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2" name="Google Shape;1272;p39"/>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3" name="Google Shape;1273;p39"/>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4" name="Google Shape;1274;p39"/>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5" name="Google Shape;1275;p39"/>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6" name="Google Shape;1276;p39"/>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7" name="Google Shape;1277;p39"/>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8" name="Google Shape;1278;p39"/>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79" name="Google Shape;1279;p39"/>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80" name="Google Shape;1280;p39"/>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81" name="Google Shape;1281;p39"/>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82" name="Google Shape;1282;p39"/>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83" name="Google Shape;1283;p39"/>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1284" name="Google Shape;1284;p39"/>
            <p:cNvGrpSpPr/>
            <p:nvPr/>
          </p:nvGrpSpPr>
          <p:grpSpPr>
            <a:xfrm>
              <a:off x="2403571" y="2128781"/>
              <a:ext cx="92075" cy="238325"/>
              <a:chOff x="890388" y="614563"/>
              <a:chExt cx="154800" cy="400545"/>
            </a:xfrm>
          </p:grpSpPr>
          <p:sp>
            <p:nvSpPr>
              <p:cNvPr id="1285" name="Google Shape;1285;p39"/>
              <p:cNvSpPr/>
              <p:nvPr/>
            </p:nvSpPr>
            <p:spPr>
              <a:xfrm>
                <a:off x="890388" y="904109"/>
                <a:ext cx="154800" cy="111000"/>
              </a:xfrm>
              <a:prstGeom prst="rect">
                <a:avLst/>
              </a:pr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86" name="Google Shape;1286;p39"/>
              <p:cNvSpPr/>
              <p:nvPr/>
            </p:nvSpPr>
            <p:spPr>
              <a:xfrm>
                <a:off x="954375" y="614563"/>
                <a:ext cx="26700" cy="290100"/>
              </a:xfrm>
              <a:prstGeom prst="rect">
                <a:avLst/>
              </a:pr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sp>
        <p:nvSpPr>
          <p:cNvPr id="1287" name="Google Shape;1287;p39"/>
          <p:cNvSpPr/>
          <p:nvPr/>
        </p:nvSpPr>
        <p:spPr>
          <a:xfrm>
            <a:off x="-165299" y="1239003"/>
            <a:ext cx="2860895" cy="286089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288" name="Google Shape;1288;p39"/>
          <p:cNvGrpSpPr/>
          <p:nvPr/>
        </p:nvGrpSpPr>
        <p:grpSpPr>
          <a:xfrm>
            <a:off x="174527" y="549194"/>
            <a:ext cx="1918615" cy="6079244"/>
            <a:chOff x="6286425" y="411894"/>
            <a:chExt cx="1438961" cy="4559433"/>
          </a:xfrm>
        </p:grpSpPr>
        <p:sp>
          <p:nvSpPr>
            <p:cNvPr id="1289" name="Google Shape;1289;p39"/>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0" name="Google Shape;1290;p39"/>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1" name="Google Shape;1291;p39"/>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2" name="Google Shape;1292;p39"/>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3" name="Google Shape;1293;p39"/>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4" name="Google Shape;1294;p39"/>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5" name="Google Shape;1295;p39"/>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6" name="Google Shape;1296;p39"/>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7" name="Google Shape;1297;p39"/>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8" name="Google Shape;1298;p39"/>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99" name="Google Shape;1299;p39"/>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0" name="Google Shape;1300;p39"/>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1" name="Google Shape;1301;p39"/>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2" name="Google Shape;1302;p39"/>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3" name="Google Shape;1303;p39"/>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4" name="Google Shape;1304;p39"/>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5" name="Google Shape;1305;p39"/>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6" name="Google Shape;1306;p39"/>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7" name="Google Shape;1307;p39"/>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8" name="Google Shape;1308;p39"/>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09" name="Google Shape;1309;p39"/>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10" name="Google Shape;1310;p39"/>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313" name="Google Shape;1313;p39"/>
          <p:cNvGrpSpPr/>
          <p:nvPr/>
        </p:nvGrpSpPr>
        <p:grpSpPr>
          <a:xfrm>
            <a:off x="334454" y="719199"/>
            <a:ext cx="4323933" cy="1594420"/>
            <a:chOff x="250839" y="539398"/>
            <a:chExt cx="3242950" cy="1195815"/>
          </a:xfrm>
        </p:grpSpPr>
        <p:grpSp>
          <p:nvGrpSpPr>
            <p:cNvPr id="1314" name="Google Shape;1314;p39"/>
            <p:cNvGrpSpPr/>
            <p:nvPr/>
          </p:nvGrpSpPr>
          <p:grpSpPr>
            <a:xfrm>
              <a:off x="374893" y="1250916"/>
              <a:ext cx="676414" cy="283587"/>
              <a:chOff x="1855275" y="1547350"/>
              <a:chExt cx="154800" cy="64900"/>
            </a:xfrm>
          </p:grpSpPr>
          <p:sp>
            <p:nvSpPr>
              <p:cNvPr id="1315" name="Google Shape;1315;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16" name="Google Shape;1316;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17" name="Google Shape;1317;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18" name="Google Shape;1318;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19" name="Google Shape;1319;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320" name="Google Shape;1320;p39"/>
            <p:cNvGrpSpPr/>
            <p:nvPr/>
          </p:nvGrpSpPr>
          <p:grpSpPr>
            <a:xfrm>
              <a:off x="2338471" y="1250915"/>
              <a:ext cx="1155319" cy="484297"/>
              <a:chOff x="1855275" y="1547350"/>
              <a:chExt cx="154800" cy="64900"/>
            </a:xfrm>
          </p:grpSpPr>
          <p:sp>
            <p:nvSpPr>
              <p:cNvPr id="1321" name="Google Shape;1321;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22" name="Google Shape;1322;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23" name="Google Shape;1323;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24" name="Google Shape;1324;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25" name="Google Shape;1325;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326" name="Google Shape;1326;p39"/>
            <p:cNvGrpSpPr/>
            <p:nvPr/>
          </p:nvGrpSpPr>
          <p:grpSpPr>
            <a:xfrm>
              <a:off x="1410154" y="1034788"/>
              <a:ext cx="479075" cy="200827"/>
              <a:chOff x="1855275" y="1547350"/>
              <a:chExt cx="154800" cy="64900"/>
            </a:xfrm>
          </p:grpSpPr>
          <p:sp>
            <p:nvSpPr>
              <p:cNvPr id="1327" name="Google Shape;1327;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28" name="Google Shape;1328;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29" name="Google Shape;1329;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30" name="Google Shape;1330;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31" name="Google Shape;1331;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332" name="Google Shape;1332;p39"/>
            <p:cNvGrpSpPr/>
            <p:nvPr/>
          </p:nvGrpSpPr>
          <p:grpSpPr>
            <a:xfrm>
              <a:off x="250839" y="539398"/>
              <a:ext cx="493827" cy="207012"/>
              <a:chOff x="1855275" y="1547350"/>
              <a:chExt cx="154800" cy="64900"/>
            </a:xfrm>
          </p:grpSpPr>
          <p:sp>
            <p:nvSpPr>
              <p:cNvPr id="1333" name="Google Shape;1333;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34" name="Google Shape;1334;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35" name="Google Shape;1335;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36" name="Google Shape;1336;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37" name="Google Shape;1337;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1338" name="Google Shape;1338;p39"/>
          <p:cNvGrpSpPr/>
          <p:nvPr/>
        </p:nvGrpSpPr>
        <p:grpSpPr>
          <a:xfrm>
            <a:off x="11017353" y="101611"/>
            <a:ext cx="2666791" cy="1119655"/>
            <a:chOff x="1855275" y="1547350"/>
            <a:chExt cx="154800" cy="64900"/>
          </a:xfrm>
        </p:grpSpPr>
        <p:sp>
          <p:nvSpPr>
            <p:cNvPr id="1339" name="Google Shape;1339;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0" name="Google Shape;1340;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1" name="Google Shape;1341;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2" name="Google Shape;1342;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3" name="Google Shape;1343;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344" name="Google Shape;1344;p39"/>
          <p:cNvGrpSpPr/>
          <p:nvPr/>
        </p:nvGrpSpPr>
        <p:grpSpPr>
          <a:xfrm>
            <a:off x="-33" y="2700243"/>
            <a:ext cx="882380" cy="3718599"/>
            <a:chOff x="-25" y="2025180"/>
            <a:chExt cx="661785" cy="2788949"/>
          </a:xfrm>
        </p:grpSpPr>
        <p:sp>
          <p:nvSpPr>
            <p:cNvPr id="1345" name="Google Shape;1345;p39"/>
            <p:cNvSpPr/>
            <p:nvPr/>
          </p:nvSpPr>
          <p:spPr>
            <a:xfrm>
              <a:off x="40072" y="2025180"/>
              <a:ext cx="581622" cy="2788949"/>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6" name="Google Shape;1346;p39"/>
            <p:cNvSpPr/>
            <p:nvPr/>
          </p:nvSpPr>
          <p:spPr>
            <a:xfrm>
              <a:off x="-25" y="2025180"/>
              <a:ext cx="40130" cy="2788949"/>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47" name="Google Shape;1347;p39"/>
            <p:cNvSpPr/>
            <p:nvPr/>
          </p:nvSpPr>
          <p:spPr>
            <a:xfrm>
              <a:off x="621662" y="2025180"/>
              <a:ext cx="40097" cy="2788949"/>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348" name="Google Shape;1348;p39"/>
            <p:cNvGrpSpPr/>
            <p:nvPr/>
          </p:nvGrpSpPr>
          <p:grpSpPr>
            <a:xfrm>
              <a:off x="87766" y="2111393"/>
              <a:ext cx="486202" cy="2596448"/>
              <a:chOff x="509875" y="2508475"/>
              <a:chExt cx="379225" cy="2160100"/>
            </a:xfrm>
          </p:grpSpPr>
          <p:sp>
            <p:nvSpPr>
              <p:cNvPr id="1349" name="Google Shape;1349;p39"/>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0" name="Google Shape;1350;p39"/>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1" name="Google Shape;1351;p39"/>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2" name="Google Shape;1352;p39"/>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3" name="Google Shape;1353;p39"/>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4" name="Google Shape;1354;p39"/>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5" name="Google Shape;1355;p39"/>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6" name="Google Shape;1356;p39"/>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7" name="Google Shape;1357;p39"/>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8" name="Google Shape;1358;p39"/>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59" name="Google Shape;1359;p39"/>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0" name="Google Shape;1360;p39"/>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1" name="Google Shape;1361;p39"/>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2" name="Google Shape;1362;p39"/>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3" name="Google Shape;1363;p39"/>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4" name="Google Shape;1364;p39"/>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5" name="Google Shape;1365;p39"/>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6" name="Google Shape;1366;p39"/>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7" name="Google Shape;1367;p39"/>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8" name="Google Shape;1368;p39"/>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69" name="Google Shape;1369;p39"/>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0" name="Google Shape;1370;p39"/>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1" name="Google Shape;1371;p39"/>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2" name="Google Shape;1372;p39"/>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3" name="Google Shape;1373;p39"/>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4" name="Google Shape;1374;p39"/>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5" name="Google Shape;1375;p39"/>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6" name="Google Shape;1376;p39"/>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7" name="Google Shape;1377;p39"/>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8" name="Google Shape;1378;p39"/>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79" name="Google Shape;1379;p39"/>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0" name="Google Shape;1380;p39"/>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1" name="Google Shape;1381;p39"/>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2" name="Google Shape;1382;p39"/>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3" name="Google Shape;1383;p39"/>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4" name="Google Shape;1384;p39"/>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5" name="Google Shape;1385;p39"/>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6" name="Google Shape;1386;p39"/>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7" name="Google Shape;1387;p39"/>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8" name="Google Shape;1388;p39"/>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89" name="Google Shape;1389;p39"/>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0" name="Google Shape;1390;p39"/>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1" name="Google Shape;1391;p39"/>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2" name="Google Shape;1392;p39"/>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3" name="Google Shape;1393;p39"/>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4" name="Google Shape;1394;p39"/>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5" name="Google Shape;1395;p39"/>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6" name="Google Shape;1396;p39"/>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7" name="Google Shape;1397;p39"/>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8" name="Google Shape;1398;p39"/>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99" name="Google Shape;1399;p39"/>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0" name="Google Shape;1400;p39"/>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1" name="Google Shape;1401;p39"/>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2" name="Google Shape;1402;p39"/>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3" name="Google Shape;1403;p39"/>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4" name="Google Shape;1404;p39"/>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5" name="Google Shape;1405;p39"/>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6" name="Google Shape;1406;p39"/>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7" name="Google Shape;1407;p39"/>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8" name="Google Shape;1408;p39"/>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09" name="Google Shape;1409;p39"/>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0" name="Google Shape;1410;p39"/>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1" name="Google Shape;1411;p39"/>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2" name="Google Shape;1412;p39"/>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3" name="Google Shape;1413;p39"/>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4" name="Google Shape;1414;p39"/>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5" name="Google Shape;1415;p39"/>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6" name="Google Shape;1416;p39"/>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7" name="Google Shape;1417;p39"/>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8" name="Google Shape;1418;p39"/>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19" name="Google Shape;1419;p39"/>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0" name="Google Shape;1420;p39"/>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1" name="Google Shape;1421;p39"/>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2" name="Google Shape;1422;p39"/>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3" name="Google Shape;1423;p39"/>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4" name="Google Shape;1424;p39"/>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5" name="Google Shape;1425;p39"/>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6" name="Google Shape;1426;p39"/>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7" name="Google Shape;1427;p39"/>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8" name="Google Shape;1428;p39"/>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29" name="Google Shape;1429;p39"/>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0" name="Google Shape;1430;p39"/>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1" name="Google Shape;1431;p39"/>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2" name="Google Shape;1432;p39"/>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3" name="Google Shape;1433;p39"/>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4" name="Google Shape;1434;p39"/>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5" name="Google Shape;1435;p39"/>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6" name="Google Shape;1436;p39"/>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1437" name="Google Shape;1437;p39"/>
          <p:cNvGrpSpPr/>
          <p:nvPr/>
        </p:nvGrpSpPr>
        <p:grpSpPr>
          <a:xfrm>
            <a:off x="1398529" y="2371601"/>
            <a:ext cx="1679481" cy="4047591"/>
            <a:chOff x="2245450" y="435300"/>
            <a:chExt cx="882575" cy="2525325"/>
          </a:xfrm>
        </p:grpSpPr>
        <p:sp>
          <p:nvSpPr>
            <p:cNvPr id="1438" name="Google Shape;1438;p39"/>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39" name="Google Shape;1439;p39"/>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0" name="Google Shape;1440;p39"/>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441" name="Google Shape;1441;p39"/>
            <p:cNvGrpSpPr/>
            <p:nvPr/>
          </p:nvGrpSpPr>
          <p:grpSpPr>
            <a:xfrm>
              <a:off x="2366900" y="589175"/>
              <a:ext cx="639675" cy="2198225"/>
              <a:chOff x="2126450" y="2396250"/>
              <a:chExt cx="639675" cy="2198225"/>
            </a:xfrm>
          </p:grpSpPr>
          <p:sp>
            <p:nvSpPr>
              <p:cNvPr id="1442" name="Google Shape;1442;p39"/>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3" name="Google Shape;1443;p39"/>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4" name="Google Shape;1444;p39"/>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5" name="Google Shape;1445;p39"/>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6" name="Google Shape;1446;p39"/>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47" name="Google Shape;1447;p39"/>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1448" name="Google Shape;1448;p39"/>
          <p:cNvGrpSpPr/>
          <p:nvPr/>
        </p:nvGrpSpPr>
        <p:grpSpPr>
          <a:xfrm>
            <a:off x="636576" y="3878053"/>
            <a:ext cx="1136005" cy="2540795"/>
            <a:chOff x="461029" y="2736249"/>
            <a:chExt cx="733917" cy="2078077"/>
          </a:xfrm>
        </p:grpSpPr>
        <p:sp>
          <p:nvSpPr>
            <p:cNvPr id="1449" name="Google Shape;1449;p39"/>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0" name="Google Shape;1450;p39"/>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1" name="Google Shape;1451;p39"/>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nvGrpSpPr>
            <p:cNvPr id="1452" name="Google Shape;1452;p39"/>
            <p:cNvGrpSpPr/>
            <p:nvPr/>
          </p:nvGrpSpPr>
          <p:grpSpPr>
            <a:xfrm>
              <a:off x="578444" y="2830266"/>
              <a:ext cx="499054" cy="1886110"/>
              <a:chOff x="1248050" y="3252900"/>
              <a:chExt cx="380725" cy="1438900"/>
            </a:xfrm>
          </p:grpSpPr>
          <p:sp>
            <p:nvSpPr>
              <p:cNvPr id="1453" name="Google Shape;1453;p39"/>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4" name="Google Shape;1454;p39"/>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5" name="Google Shape;1455;p39"/>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6" name="Google Shape;1456;p39"/>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7" name="Google Shape;1457;p39"/>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8" name="Google Shape;1458;p39"/>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59" name="Google Shape;1459;p39"/>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0" name="Google Shape;1460;p39"/>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1" name="Google Shape;1461;p39"/>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2" name="Google Shape;1462;p39"/>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3" name="Google Shape;1463;p39"/>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4" name="Google Shape;1464;p39"/>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5" name="Google Shape;1465;p39"/>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6" name="Google Shape;1466;p39"/>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7" name="Google Shape;1467;p39"/>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68" name="Google Shape;1468;p39"/>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1469" name="Google Shape;1469;p39"/>
          <p:cNvGrpSpPr/>
          <p:nvPr/>
        </p:nvGrpSpPr>
        <p:grpSpPr>
          <a:xfrm>
            <a:off x="-467" y="5748013"/>
            <a:ext cx="12192000" cy="1110717"/>
            <a:chOff x="-350" y="4311009"/>
            <a:chExt cx="9144000" cy="833038"/>
          </a:xfrm>
        </p:grpSpPr>
        <p:grpSp>
          <p:nvGrpSpPr>
            <p:cNvPr id="1470" name="Google Shape;1470;p39"/>
            <p:cNvGrpSpPr/>
            <p:nvPr/>
          </p:nvGrpSpPr>
          <p:grpSpPr>
            <a:xfrm flipH="1">
              <a:off x="17475" y="4311009"/>
              <a:ext cx="9126175" cy="610548"/>
              <a:chOff x="17475" y="4459303"/>
              <a:chExt cx="9126175" cy="462116"/>
            </a:xfrm>
          </p:grpSpPr>
          <p:sp>
            <p:nvSpPr>
              <p:cNvPr id="1471" name="Google Shape;1471;p39"/>
              <p:cNvSpPr/>
              <p:nvPr/>
            </p:nvSpPr>
            <p:spPr>
              <a:xfrm>
                <a:off x="17475" y="4459303"/>
                <a:ext cx="5702362" cy="462116"/>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72" name="Google Shape;1472;p39"/>
              <p:cNvSpPr/>
              <p:nvPr/>
            </p:nvSpPr>
            <p:spPr>
              <a:xfrm flipH="1">
                <a:off x="5713884" y="4459306"/>
                <a:ext cx="3429766" cy="457989"/>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473" name="Google Shape;1473;p39"/>
            <p:cNvGrpSpPr/>
            <p:nvPr/>
          </p:nvGrpSpPr>
          <p:grpSpPr>
            <a:xfrm>
              <a:off x="-350" y="4681968"/>
              <a:ext cx="9144000" cy="462078"/>
              <a:chOff x="-350" y="4536900"/>
              <a:chExt cx="9144000" cy="607118"/>
            </a:xfrm>
          </p:grpSpPr>
          <p:sp>
            <p:nvSpPr>
              <p:cNvPr id="1474" name="Google Shape;1474;p39"/>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75" name="Google Shape;1475;p39"/>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1476" name="Google Shape;1476;p39"/>
          <p:cNvGrpSpPr/>
          <p:nvPr/>
        </p:nvGrpSpPr>
        <p:grpSpPr>
          <a:xfrm>
            <a:off x="1397210" y="4114313"/>
            <a:ext cx="4549193" cy="2129461"/>
            <a:chOff x="1047906" y="3085733"/>
            <a:chExt cx="3411895" cy="1597096"/>
          </a:xfrm>
        </p:grpSpPr>
        <p:grpSp>
          <p:nvGrpSpPr>
            <p:cNvPr id="1477" name="Google Shape;1477;p39"/>
            <p:cNvGrpSpPr/>
            <p:nvPr/>
          </p:nvGrpSpPr>
          <p:grpSpPr>
            <a:xfrm>
              <a:off x="1047906" y="3085733"/>
              <a:ext cx="3411895" cy="1597096"/>
              <a:chOff x="1329414" y="3181994"/>
              <a:chExt cx="3095251" cy="1448745"/>
            </a:xfrm>
          </p:grpSpPr>
          <p:sp>
            <p:nvSpPr>
              <p:cNvPr id="1478" name="Google Shape;1478;p39"/>
              <p:cNvSpPr/>
              <p:nvPr/>
            </p:nvSpPr>
            <p:spPr>
              <a:xfrm>
                <a:off x="1329414" y="3822665"/>
                <a:ext cx="3095251" cy="808074"/>
              </a:xfrm>
              <a:custGeom>
                <a:avLst/>
                <a:gdLst/>
                <a:ahLst/>
                <a:cxnLst/>
                <a:rect l="l" t="t" r="r" b="b"/>
                <a:pathLst>
                  <a:path w="89620" h="23397" extrusionOk="0">
                    <a:moveTo>
                      <a:pt x="10324" y="1"/>
                    </a:moveTo>
                    <a:lnTo>
                      <a:pt x="10324" y="9121"/>
                    </a:lnTo>
                    <a:lnTo>
                      <a:pt x="5716" y="9121"/>
                    </a:lnTo>
                    <a:lnTo>
                      <a:pt x="5716" y="16265"/>
                    </a:lnTo>
                    <a:lnTo>
                      <a:pt x="1" y="16265"/>
                    </a:lnTo>
                    <a:lnTo>
                      <a:pt x="1" y="23397"/>
                    </a:lnTo>
                    <a:lnTo>
                      <a:pt x="89619" y="23397"/>
                    </a:lnTo>
                    <a:lnTo>
                      <a:pt x="89619" y="16265"/>
                    </a:lnTo>
                    <a:lnTo>
                      <a:pt x="83904" y="16265"/>
                    </a:lnTo>
                    <a:lnTo>
                      <a:pt x="83904" y="9121"/>
                    </a:lnTo>
                    <a:lnTo>
                      <a:pt x="79297" y="9121"/>
                    </a:lnTo>
                    <a:lnTo>
                      <a:pt x="79297" y="1"/>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79" name="Google Shape;1479;p39"/>
              <p:cNvSpPr/>
              <p:nvPr/>
            </p:nvSpPr>
            <p:spPr>
              <a:xfrm>
                <a:off x="2065650" y="3505650"/>
                <a:ext cx="1622821" cy="129126"/>
              </a:xfrm>
              <a:custGeom>
                <a:avLst/>
                <a:gdLst/>
                <a:ahLst/>
                <a:cxnLst/>
                <a:rect l="l" t="t" r="r" b="b"/>
                <a:pathLst>
                  <a:path w="50924" h="3739" extrusionOk="0">
                    <a:moveTo>
                      <a:pt x="1" y="0"/>
                    </a:moveTo>
                    <a:lnTo>
                      <a:pt x="1" y="3739"/>
                    </a:lnTo>
                    <a:lnTo>
                      <a:pt x="50924" y="3739"/>
                    </a:lnTo>
                    <a:lnTo>
                      <a:pt x="50924"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0" name="Google Shape;1480;p39"/>
              <p:cNvSpPr/>
              <p:nvPr/>
            </p:nvSpPr>
            <p:spPr>
              <a:xfrm>
                <a:off x="2696719" y="4138061"/>
                <a:ext cx="353664" cy="492677"/>
              </a:xfrm>
              <a:custGeom>
                <a:avLst/>
                <a:gdLst/>
                <a:ahLst/>
                <a:cxnLst/>
                <a:rect l="l" t="t" r="r" b="b"/>
                <a:pathLst>
                  <a:path w="10240" h="14265" extrusionOk="0">
                    <a:moveTo>
                      <a:pt x="0" y="1"/>
                    </a:moveTo>
                    <a:lnTo>
                      <a:pt x="0" y="14265"/>
                    </a:lnTo>
                    <a:lnTo>
                      <a:pt x="10240" y="14265"/>
                    </a:lnTo>
                    <a:lnTo>
                      <a:pt x="10240" y="1"/>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1" name="Google Shape;1481;p39"/>
              <p:cNvSpPr/>
              <p:nvPr/>
            </p:nvSpPr>
            <p:spPr>
              <a:xfrm>
                <a:off x="2342641" y="4137681"/>
                <a:ext cx="354113" cy="493057"/>
              </a:xfrm>
              <a:custGeom>
                <a:avLst/>
                <a:gdLst/>
                <a:ahLst/>
                <a:cxnLst/>
                <a:rect l="l" t="t" r="r" b="b"/>
                <a:pathLst>
                  <a:path w="10253" h="14276" extrusionOk="0">
                    <a:moveTo>
                      <a:pt x="1" y="0"/>
                    </a:moveTo>
                    <a:lnTo>
                      <a:pt x="1" y="14276"/>
                    </a:lnTo>
                    <a:lnTo>
                      <a:pt x="10252" y="14276"/>
                    </a:lnTo>
                    <a:lnTo>
                      <a:pt x="10252"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2" name="Google Shape;1482;p39"/>
              <p:cNvSpPr/>
              <p:nvPr/>
            </p:nvSpPr>
            <p:spPr>
              <a:xfrm>
                <a:off x="3050348" y="4137681"/>
                <a:ext cx="353664" cy="493057"/>
              </a:xfrm>
              <a:custGeom>
                <a:avLst/>
                <a:gdLst/>
                <a:ahLst/>
                <a:cxnLst/>
                <a:rect l="l" t="t" r="r" b="b"/>
                <a:pathLst>
                  <a:path w="10240" h="14276" extrusionOk="0">
                    <a:moveTo>
                      <a:pt x="1" y="0"/>
                    </a:moveTo>
                    <a:lnTo>
                      <a:pt x="1" y="14276"/>
                    </a:lnTo>
                    <a:lnTo>
                      <a:pt x="10240" y="14276"/>
                    </a:lnTo>
                    <a:lnTo>
                      <a:pt x="1024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3" name="Google Shape;1483;p39"/>
              <p:cNvSpPr/>
              <p:nvPr/>
            </p:nvSpPr>
            <p:spPr>
              <a:xfrm>
                <a:off x="2384189" y="4174256"/>
                <a:ext cx="267735" cy="456482"/>
              </a:xfrm>
              <a:custGeom>
                <a:avLst/>
                <a:gdLst/>
                <a:ahLst/>
                <a:cxnLst/>
                <a:rect l="l" t="t" r="r" b="b"/>
                <a:pathLst>
                  <a:path w="7752" h="13217" extrusionOk="0">
                    <a:moveTo>
                      <a:pt x="0" y="1"/>
                    </a:moveTo>
                    <a:lnTo>
                      <a:pt x="0" y="13217"/>
                    </a:lnTo>
                    <a:lnTo>
                      <a:pt x="7751" y="13217"/>
                    </a:lnTo>
                    <a:lnTo>
                      <a:pt x="7751"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4" name="Google Shape;1484;p39"/>
              <p:cNvSpPr/>
              <p:nvPr/>
            </p:nvSpPr>
            <p:spPr>
              <a:xfrm>
                <a:off x="3093520" y="4174256"/>
                <a:ext cx="267320" cy="456482"/>
              </a:xfrm>
              <a:custGeom>
                <a:avLst/>
                <a:gdLst/>
                <a:ahLst/>
                <a:cxnLst/>
                <a:rect l="l" t="t" r="r" b="b"/>
                <a:pathLst>
                  <a:path w="7740" h="13217" extrusionOk="0">
                    <a:moveTo>
                      <a:pt x="1" y="1"/>
                    </a:moveTo>
                    <a:lnTo>
                      <a:pt x="1" y="13217"/>
                    </a:lnTo>
                    <a:lnTo>
                      <a:pt x="7740" y="13217"/>
                    </a:lnTo>
                    <a:lnTo>
                      <a:pt x="7740" y="1"/>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5" name="Google Shape;1485;p39"/>
              <p:cNvSpPr/>
              <p:nvPr/>
            </p:nvSpPr>
            <p:spPr>
              <a:xfrm>
                <a:off x="2739476" y="4170975"/>
                <a:ext cx="267735" cy="459763"/>
              </a:xfrm>
              <a:custGeom>
                <a:avLst/>
                <a:gdLst/>
                <a:ahLst/>
                <a:cxnLst/>
                <a:rect l="l" t="t" r="r" b="b"/>
                <a:pathLst>
                  <a:path w="7752" h="13312" extrusionOk="0">
                    <a:moveTo>
                      <a:pt x="0" y="0"/>
                    </a:moveTo>
                    <a:lnTo>
                      <a:pt x="0" y="13312"/>
                    </a:lnTo>
                    <a:lnTo>
                      <a:pt x="7751" y="13312"/>
                    </a:lnTo>
                    <a:lnTo>
                      <a:pt x="7751" y="0"/>
                    </a:ln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6" name="Google Shape;1486;p39"/>
              <p:cNvSpPr/>
              <p:nvPr/>
            </p:nvSpPr>
            <p:spPr>
              <a:xfrm>
                <a:off x="1686025" y="3750749"/>
                <a:ext cx="2381970" cy="218330"/>
              </a:xfrm>
              <a:custGeom>
                <a:avLst/>
                <a:gdLst/>
                <a:ahLst/>
                <a:cxnLst/>
                <a:rect l="l" t="t" r="r" b="b"/>
                <a:pathLst>
                  <a:path w="50924" h="3739" extrusionOk="0">
                    <a:moveTo>
                      <a:pt x="1" y="0"/>
                    </a:moveTo>
                    <a:lnTo>
                      <a:pt x="1" y="3739"/>
                    </a:lnTo>
                    <a:lnTo>
                      <a:pt x="50924" y="3739"/>
                    </a:lnTo>
                    <a:lnTo>
                      <a:pt x="50924" y="0"/>
                    </a:ln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7" name="Google Shape;1487;p39"/>
              <p:cNvSpPr/>
              <p:nvPr/>
            </p:nvSpPr>
            <p:spPr>
              <a:xfrm>
                <a:off x="1609064" y="3352678"/>
                <a:ext cx="2535950" cy="223354"/>
              </a:xfrm>
              <a:custGeom>
                <a:avLst/>
                <a:gdLst/>
                <a:ahLst/>
                <a:cxnLst/>
                <a:rect l="l" t="t" r="r" b="b"/>
                <a:pathLst>
                  <a:path w="73426" h="6467" extrusionOk="0">
                    <a:moveTo>
                      <a:pt x="0" y="0"/>
                    </a:moveTo>
                    <a:cubicBezTo>
                      <a:pt x="0" y="0"/>
                      <a:pt x="738" y="3060"/>
                      <a:pt x="10275" y="4810"/>
                    </a:cubicBezTo>
                    <a:cubicBezTo>
                      <a:pt x="18989" y="6396"/>
                      <a:pt x="33809" y="6466"/>
                      <a:pt x="36336" y="6466"/>
                    </a:cubicBezTo>
                    <a:cubicBezTo>
                      <a:pt x="36578" y="6466"/>
                      <a:pt x="36707" y="6465"/>
                      <a:pt x="36707" y="6465"/>
                    </a:cubicBezTo>
                    <a:cubicBezTo>
                      <a:pt x="36707" y="6465"/>
                      <a:pt x="36870" y="6466"/>
                      <a:pt x="37173" y="6466"/>
                    </a:cubicBezTo>
                    <a:cubicBezTo>
                      <a:pt x="39953" y="6466"/>
                      <a:pt x="54538" y="6389"/>
                      <a:pt x="63139" y="4810"/>
                    </a:cubicBezTo>
                    <a:cubicBezTo>
                      <a:pt x="72688" y="3060"/>
                      <a:pt x="73426" y="0"/>
                      <a:pt x="73426" y="0"/>
                    </a:cubicBezTo>
                    <a:lnTo>
                      <a:pt x="73426" y="0"/>
                    </a:lnTo>
                    <a:cubicBezTo>
                      <a:pt x="61972" y="2715"/>
                      <a:pt x="36707" y="3584"/>
                      <a:pt x="36707" y="3584"/>
                    </a:cubicBezTo>
                    <a:cubicBezTo>
                      <a:pt x="36707" y="3584"/>
                      <a:pt x="11454" y="2715"/>
                      <a:pt x="0"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8" name="Google Shape;1488;p39"/>
              <p:cNvSpPr/>
              <p:nvPr/>
            </p:nvSpPr>
            <p:spPr>
              <a:xfrm>
                <a:off x="1405086" y="3643795"/>
                <a:ext cx="2943493" cy="280514"/>
              </a:xfrm>
              <a:custGeom>
                <a:avLst/>
                <a:gdLst/>
                <a:ahLst/>
                <a:cxnLst/>
                <a:rect l="l" t="t" r="r" b="b"/>
                <a:pathLst>
                  <a:path w="85226" h="8122" extrusionOk="0">
                    <a:moveTo>
                      <a:pt x="1" y="1"/>
                    </a:moveTo>
                    <a:cubicBezTo>
                      <a:pt x="1" y="1"/>
                      <a:pt x="858" y="3846"/>
                      <a:pt x="11931" y="6037"/>
                    </a:cubicBezTo>
                    <a:cubicBezTo>
                      <a:pt x="21934" y="8025"/>
                      <a:pt x="38870" y="8122"/>
                      <a:pt x="42080" y="8122"/>
                    </a:cubicBezTo>
                    <a:cubicBezTo>
                      <a:pt x="42427" y="8122"/>
                      <a:pt x="42613" y="8121"/>
                      <a:pt x="42613" y="8121"/>
                    </a:cubicBezTo>
                    <a:cubicBezTo>
                      <a:pt x="42613" y="8121"/>
                      <a:pt x="42769" y="8122"/>
                      <a:pt x="43060" y="8122"/>
                    </a:cubicBezTo>
                    <a:cubicBezTo>
                      <a:pt x="46040" y="8122"/>
                      <a:pt x="63209" y="8033"/>
                      <a:pt x="73296" y="6037"/>
                    </a:cubicBezTo>
                    <a:cubicBezTo>
                      <a:pt x="84380" y="3846"/>
                      <a:pt x="85226" y="1"/>
                      <a:pt x="85226" y="1"/>
                    </a:cubicBezTo>
                    <a:lnTo>
                      <a:pt x="85226" y="1"/>
                    </a:lnTo>
                    <a:cubicBezTo>
                      <a:pt x="71938" y="3406"/>
                      <a:pt x="42613" y="4501"/>
                      <a:pt x="42613" y="4501"/>
                    </a:cubicBezTo>
                    <a:cubicBezTo>
                      <a:pt x="42613" y="4501"/>
                      <a:pt x="13300" y="3406"/>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89" name="Google Shape;1489;p39"/>
              <p:cNvSpPr/>
              <p:nvPr/>
            </p:nvSpPr>
            <p:spPr>
              <a:xfrm>
                <a:off x="1405086" y="3579244"/>
                <a:ext cx="2943493" cy="220038"/>
              </a:xfrm>
              <a:custGeom>
                <a:avLst/>
                <a:gdLst/>
                <a:ahLst/>
                <a:cxnLst/>
                <a:rect l="l" t="t" r="r" b="b"/>
                <a:pathLst>
                  <a:path w="85226" h="6371" extrusionOk="0">
                    <a:moveTo>
                      <a:pt x="19098" y="0"/>
                    </a:moveTo>
                    <a:cubicBezTo>
                      <a:pt x="19098" y="0"/>
                      <a:pt x="12984" y="2008"/>
                      <a:pt x="4049" y="2008"/>
                    </a:cubicBezTo>
                    <a:cubicBezTo>
                      <a:pt x="2756" y="2008"/>
                      <a:pt x="1403" y="1966"/>
                      <a:pt x="1" y="1870"/>
                    </a:cubicBezTo>
                    <a:lnTo>
                      <a:pt x="1" y="1870"/>
                    </a:lnTo>
                    <a:cubicBezTo>
                      <a:pt x="1" y="1870"/>
                      <a:pt x="11598" y="6370"/>
                      <a:pt x="42613" y="6370"/>
                    </a:cubicBezTo>
                    <a:cubicBezTo>
                      <a:pt x="73641" y="6370"/>
                      <a:pt x="85225" y="1870"/>
                      <a:pt x="85226" y="1870"/>
                    </a:cubicBezTo>
                    <a:lnTo>
                      <a:pt x="85226" y="1870"/>
                    </a:lnTo>
                    <a:cubicBezTo>
                      <a:pt x="83825" y="1966"/>
                      <a:pt x="82474" y="2008"/>
                      <a:pt x="81181" y="2008"/>
                    </a:cubicBezTo>
                    <a:cubicBezTo>
                      <a:pt x="72254" y="2008"/>
                      <a:pt x="66140" y="0"/>
                      <a:pt x="66140" y="0"/>
                    </a:cubicBezTo>
                    <a:cubicBezTo>
                      <a:pt x="66140" y="0"/>
                      <a:pt x="52007" y="1191"/>
                      <a:pt x="42625" y="1191"/>
                    </a:cubicBezTo>
                    <a:cubicBezTo>
                      <a:pt x="32219" y="1191"/>
                      <a:pt x="19098" y="0"/>
                      <a:pt x="19098" y="0"/>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0" name="Google Shape;1490;p39"/>
              <p:cNvSpPr/>
              <p:nvPr/>
            </p:nvSpPr>
            <p:spPr>
              <a:xfrm>
                <a:off x="1609064" y="3181994"/>
                <a:ext cx="2535950" cy="294467"/>
              </a:xfrm>
              <a:custGeom>
                <a:avLst/>
                <a:gdLst/>
                <a:ahLst/>
                <a:cxnLst/>
                <a:rect l="l" t="t" r="r" b="b"/>
                <a:pathLst>
                  <a:path w="73426" h="8526" extrusionOk="0">
                    <a:moveTo>
                      <a:pt x="54948" y="1"/>
                    </a:moveTo>
                    <a:cubicBezTo>
                      <a:pt x="52316" y="418"/>
                      <a:pt x="39827" y="644"/>
                      <a:pt x="36671" y="644"/>
                    </a:cubicBezTo>
                    <a:cubicBezTo>
                      <a:pt x="33552" y="644"/>
                      <a:pt x="21086" y="418"/>
                      <a:pt x="18479" y="13"/>
                    </a:cubicBezTo>
                    <a:cubicBezTo>
                      <a:pt x="18116" y="194"/>
                      <a:pt x="9488" y="4982"/>
                      <a:pt x="1271" y="4982"/>
                    </a:cubicBezTo>
                    <a:cubicBezTo>
                      <a:pt x="846" y="4982"/>
                      <a:pt x="422" y="4969"/>
                      <a:pt x="0" y="4942"/>
                    </a:cubicBezTo>
                    <a:lnTo>
                      <a:pt x="0" y="4942"/>
                    </a:lnTo>
                    <a:cubicBezTo>
                      <a:pt x="0" y="4942"/>
                      <a:pt x="9990" y="8526"/>
                      <a:pt x="36707" y="8526"/>
                    </a:cubicBezTo>
                    <a:cubicBezTo>
                      <a:pt x="63436" y="8526"/>
                      <a:pt x="73426" y="4942"/>
                      <a:pt x="73426" y="4942"/>
                    </a:cubicBezTo>
                    <a:lnTo>
                      <a:pt x="73426" y="4942"/>
                    </a:lnTo>
                    <a:cubicBezTo>
                      <a:pt x="73005" y="4969"/>
                      <a:pt x="72581" y="4982"/>
                      <a:pt x="72156" y="4982"/>
                    </a:cubicBezTo>
                    <a:cubicBezTo>
                      <a:pt x="63949" y="4982"/>
                      <a:pt x="55310" y="193"/>
                      <a:pt x="54948"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491" name="Google Shape;1491;p39"/>
            <p:cNvGrpSpPr/>
            <p:nvPr/>
          </p:nvGrpSpPr>
          <p:grpSpPr>
            <a:xfrm>
              <a:off x="3396830" y="4179033"/>
              <a:ext cx="594002" cy="425077"/>
              <a:chOff x="5393775" y="4423575"/>
              <a:chExt cx="230725" cy="146175"/>
            </a:xfrm>
          </p:grpSpPr>
          <p:sp>
            <p:nvSpPr>
              <p:cNvPr id="1492" name="Google Shape;1492;p39"/>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3" name="Google Shape;1493;p39"/>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4" name="Google Shape;1494;p39"/>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5" name="Google Shape;1495;p39"/>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496" name="Google Shape;1496;p39"/>
            <p:cNvGrpSpPr/>
            <p:nvPr/>
          </p:nvGrpSpPr>
          <p:grpSpPr>
            <a:xfrm>
              <a:off x="1504617" y="4179033"/>
              <a:ext cx="594002" cy="425077"/>
              <a:chOff x="5393775" y="4423575"/>
              <a:chExt cx="230725" cy="146175"/>
            </a:xfrm>
          </p:grpSpPr>
          <p:sp>
            <p:nvSpPr>
              <p:cNvPr id="1497" name="Google Shape;1497;p39"/>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8" name="Google Shape;1498;p39"/>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99" name="Google Shape;1499;p39"/>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0" name="Google Shape;1500;p39"/>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1501" name="Google Shape;1501;p39"/>
            <p:cNvGrpSpPr/>
            <p:nvPr/>
          </p:nvGrpSpPr>
          <p:grpSpPr>
            <a:xfrm>
              <a:off x="1627771" y="3974331"/>
              <a:ext cx="2252213" cy="88488"/>
              <a:chOff x="4032211" y="4187698"/>
              <a:chExt cx="1072329" cy="42127"/>
            </a:xfrm>
          </p:grpSpPr>
          <p:sp>
            <p:nvSpPr>
              <p:cNvPr id="1502" name="Google Shape;1502;p39"/>
              <p:cNvSpPr/>
              <p:nvPr/>
            </p:nvSpPr>
            <p:spPr>
              <a:xfrm>
                <a:off x="4032211"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3" name="Google Shape;1503;p39"/>
              <p:cNvSpPr/>
              <p:nvPr/>
            </p:nvSpPr>
            <p:spPr>
              <a:xfrm>
                <a:off x="413252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4" name="Google Shape;1504;p39"/>
              <p:cNvSpPr/>
              <p:nvPr/>
            </p:nvSpPr>
            <p:spPr>
              <a:xfrm>
                <a:off x="4260917" y="4187698"/>
                <a:ext cx="56708" cy="42127"/>
              </a:xfrm>
              <a:custGeom>
                <a:avLst/>
                <a:gdLst/>
                <a:ahLst/>
                <a:cxnLst/>
                <a:rect l="l" t="t" r="r" b="b"/>
                <a:pathLst>
                  <a:path w="1299" h="965" extrusionOk="0">
                    <a:moveTo>
                      <a:pt x="0" y="0"/>
                    </a:moveTo>
                    <a:lnTo>
                      <a:pt x="0" y="965"/>
                    </a:lnTo>
                    <a:lnTo>
                      <a:pt x="1298" y="965"/>
                    </a:lnTo>
                    <a:lnTo>
                      <a:pt x="1298"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5" name="Google Shape;1505;p39"/>
              <p:cNvSpPr/>
              <p:nvPr/>
            </p:nvSpPr>
            <p:spPr>
              <a:xfrm>
                <a:off x="4361235"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6" name="Google Shape;1506;p39"/>
              <p:cNvSpPr/>
              <p:nvPr/>
            </p:nvSpPr>
            <p:spPr>
              <a:xfrm>
                <a:off x="4489099"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7" name="Google Shape;1507;p39"/>
              <p:cNvSpPr/>
              <p:nvPr/>
            </p:nvSpPr>
            <p:spPr>
              <a:xfrm>
                <a:off x="4589897"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8" name="Google Shape;1508;p39"/>
              <p:cNvSpPr/>
              <p:nvPr/>
            </p:nvSpPr>
            <p:spPr>
              <a:xfrm>
                <a:off x="4717761"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09" name="Google Shape;1509;p39"/>
              <p:cNvSpPr/>
              <p:nvPr/>
            </p:nvSpPr>
            <p:spPr>
              <a:xfrm>
                <a:off x="4818603"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10" name="Google Shape;1510;p39"/>
              <p:cNvSpPr/>
              <p:nvPr/>
            </p:nvSpPr>
            <p:spPr>
              <a:xfrm>
                <a:off x="4946467"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11" name="Google Shape;1511;p39"/>
              <p:cNvSpPr/>
              <p:nvPr/>
            </p:nvSpPr>
            <p:spPr>
              <a:xfrm>
                <a:off x="504730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5" name="Group 4"/>
          <p:cNvGrpSpPr/>
          <p:nvPr/>
        </p:nvGrpSpPr>
        <p:grpSpPr>
          <a:xfrm>
            <a:off x="4090178" y="338014"/>
            <a:ext cx="6724255" cy="1380392"/>
            <a:chOff x="4925109" y="1865397"/>
            <a:chExt cx="6724256" cy="1380392"/>
          </a:xfrm>
        </p:grpSpPr>
        <p:grpSp>
          <p:nvGrpSpPr>
            <p:cNvPr id="3" name="Group 2"/>
            <p:cNvGrpSpPr/>
            <p:nvPr/>
          </p:nvGrpSpPr>
          <p:grpSpPr>
            <a:xfrm>
              <a:off x="4925109" y="1865397"/>
              <a:ext cx="6724256" cy="1380392"/>
              <a:chOff x="5086744" y="1039590"/>
              <a:chExt cx="6724256" cy="1380392"/>
            </a:xfrm>
          </p:grpSpPr>
          <p:sp>
            <p:nvSpPr>
              <p:cNvPr id="2" name="Rounded Rectangle 1"/>
              <p:cNvSpPr/>
              <p:nvPr/>
            </p:nvSpPr>
            <p:spPr>
              <a:xfrm>
                <a:off x="5204572" y="1092737"/>
                <a:ext cx="6606428" cy="132724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ounded Rectangle 391"/>
              <p:cNvSpPr/>
              <p:nvPr/>
            </p:nvSpPr>
            <p:spPr>
              <a:xfrm>
                <a:off x="5086744" y="1039590"/>
                <a:ext cx="6606428" cy="13272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p:cNvSpPr/>
            <p:nvPr/>
          </p:nvSpPr>
          <p:spPr>
            <a:xfrm>
              <a:off x="5204573" y="2072828"/>
              <a:ext cx="6151492" cy="92333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25400" h="55880" prst="cross"/>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CHƯƠNG II: CHÂU Á</a:t>
              </a:r>
            </a:p>
          </p:txBody>
        </p:sp>
      </p:grpSp>
      <p:grpSp>
        <p:nvGrpSpPr>
          <p:cNvPr id="7" name="Group 6"/>
          <p:cNvGrpSpPr/>
          <p:nvPr/>
        </p:nvGrpSpPr>
        <p:grpSpPr>
          <a:xfrm>
            <a:off x="3913301" y="2295379"/>
            <a:ext cx="8010241" cy="1735632"/>
            <a:chOff x="4529108" y="2281032"/>
            <a:chExt cx="7093967" cy="1293128"/>
          </a:xfrm>
        </p:grpSpPr>
        <p:sp>
          <p:nvSpPr>
            <p:cNvPr id="6" name="Flowchart: Preparation 5"/>
            <p:cNvSpPr/>
            <p:nvPr/>
          </p:nvSpPr>
          <p:spPr>
            <a:xfrm>
              <a:off x="4529108" y="2336091"/>
              <a:ext cx="7034691" cy="1238069"/>
            </a:xfrm>
            <a:prstGeom prst="flowChartPreparat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lowchart: Preparation 396"/>
            <p:cNvSpPr/>
            <p:nvPr/>
          </p:nvSpPr>
          <p:spPr>
            <a:xfrm>
              <a:off x="4588384" y="2281032"/>
              <a:ext cx="7034691" cy="1219737"/>
            </a:xfrm>
            <a:prstGeom prst="flowChartPreparat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1C11AF"/>
                  </a:solidFill>
                </a:rPr>
                <a:t> </a:t>
              </a:r>
              <a:r>
                <a:rPr lang="en-US" sz="4200" b="1" dirty="0" err="1">
                  <a:solidFill>
                    <a:srgbClr val="1C11AF"/>
                  </a:solidFill>
                </a:rPr>
                <a:t>Bài</a:t>
              </a:r>
              <a:r>
                <a:rPr lang="en-US" sz="4200" b="1" dirty="0">
                  <a:solidFill>
                    <a:srgbClr val="1C11AF"/>
                  </a:solidFill>
                </a:rPr>
                <a:t> 5: </a:t>
              </a:r>
            </a:p>
            <a:p>
              <a:pPr algn="ctr"/>
              <a:r>
                <a:rPr lang="en-US" sz="4200" b="1" dirty="0" err="1">
                  <a:solidFill>
                    <a:srgbClr val="1C11AF"/>
                  </a:solidFill>
                </a:rPr>
                <a:t>Thiên</a:t>
              </a:r>
              <a:r>
                <a:rPr lang="en-US" sz="4200" b="1" dirty="0">
                  <a:solidFill>
                    <a:srgbClr val="1C11AF"/>
                  </a:solidFill>
                </a:rPr>
                <a:t> </a:t>
              </a:r>
              <a:r>
                <a:rPr lang="en-US" sz="4200" b="1" dirty="0" err="1">
                  <a:solidFill>
                    <a:srgbClr val="1C11AF"/>
                  </a:solidFill>
                </a:rPr>
                <a:t>nhiên</a:t>
              </a:r>
              <a:r>
                <a:rPr lang="en-US" sz="4200" b="1" dirty="0">
                  <a:solidFill>
                    <a:srgbClr val="1C11AF"/>
                  </a:solidFill>
                </a:rPr>
                <a:t> </a:t>
              </a:r>
              <a:r>
                <a:rPr lang="en-US" sz="4200" b="1" dirty="0" err="1">
                  <a:solidFill>
                    <a:srgbClr val="1C11AF"/>
                  </a:solidFill>
                </a:rPr>
                <a:t>châu</a:t>
              </a:r>
              <a:r>
                <a:rPr lang="en-US" sz="4200" b="1" dirty="0">
                  <a:solidFill>
                    <a:srgbClr val="1C11AF"/>
                  </a:solidFill>
                </a:rPr>
                <a:t> Á</a:t>
              </a:r>
            </a:p>
          </p:txBody>
        </p:sp>
      </p:grpSp>
    </p:spTree>
    <p:extLst>
      <p:ext uri="{BB962C8B-B14F-4D97-AF65-F5344CB8AC3E}">
        <p14:creationId xmlns:p14="http://schemas.microsoft.com/office/powerpoint/2010/main" val="3407178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TotalTime>
  <Words>3099</Words>
  <Application>Microsoft Office PowerPoint</Application>
  <PresentationFormat>Widescreen</PresentationFormat>
  <Paragraphs>608</Paragraphs>
  <Slides>53</Slides>
  <Notes>26</Notes>
  <HiddenSlides>0</HiddenSlides>
  <MMClips>23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53</vt:i4>
      </vt:variant>
    </vt:vector>
  </HeadingPairs>
  <TitlesOfParts>
    <vt:vector size="71" baseType="lpstr">
      <vt:lpstr>#9Slide02 Noi dung dai</vt:lpstr>
      <vt:lpstr>#9Slide03 IcielPanton Black</vt:lpstr>
      <vt:lpstr>#9Slide03 IcielUni Sans Heavy</vt:lpstr>
      <vt:lpstr>#9Slide03 Roboto Condensed</vt:lpstr>
      <vt:lpstr>#9Slide03 Roboto Medium</vt:lpstr>
      <vt:lpstr>#9Slide03 SFU Futura_12</vt:lpstr>
      <vt:lpstr>Arial</vt:lpstr>
      <vt:lpstr>Bebas Neue</vt:lpstr>
      <vt:lpstr>Calibri</vt:lpstr>
      <vt:lpstr>Calibri Light</vt:lpstr>
      <vt:lpstr>Cambria</vt:lpstr>
      <vt:lpstr>Courier New</vt:lpstr>
      <vt:lpstr>Dancing Script</vt:lpstr>
      <vt:lpstr>Inter;900</vt:lpstr>
      <vt:lpstr>Lato Light</vt:lpstr>
      <vt:lpstr>Oxygen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136</cp:revision>
  <dcterms:created xsi:type="dcterms:W3CDTF">2022-03-23T08:47:13Z</dcterms:created>
  <dcterms:modified xsi:type="dcterms:W3CDTF">2024-06-12T07:24:21Z</dcterms:modified>
</cp:coreProperties>
</file>