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1" r:id="rId17"/>
    <p:sldId id="270" r:id="rId18"/>
    <p:sldId id="273" r:id="rId19"/>
    <p:sldId id="274" r:id="rId20"/>
    <p:sldId id="275" r:id="rId21"/>
    <p:sldId id="276" r:id="rId22"/>
    <p:sldId id="277" r:id="rId23"/>
    <p:sldId id="278" r:id="rId24"/>
  </p:sldIdLst>
  <p:sldSz cx="10326688" cy="7192963"/>
  <p:notesSz cx="6858000" cy="9144000"/>
  <p:defaultTextStyle>
    <a:defPPr>
      <a:defRPr lang="en-US"/>
    </a:defPPr>
    <a:lvl1pPr marL="0" algn="l" defTabSz="10008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0437" algn="l" defTabSz="10008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0874" algn="l" defTabSz="10008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1311" algn="l" defTabSz="10008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1750" algn="l" defTabSz="10008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02187" algn="l" defTabSz="10008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02624" algn="l" defTabSz="10008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03062" algn="l" defTabSz="10008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03500" algn="l" defTabSz="10008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60" y="-72"/>
      </p:cViewPr>
      <p:guideLst>
        <p:guide orient="horz" pos="2266"/>
        <p:guide pos="32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53E43-A632-43CD-86ED-F28498B68BF4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75" y="685800"/>
            <a:ext cx="49212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F0E9A-68D1-4F80-8A2C-AC4BC2BA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08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0437" algn="l" defTabSz="10008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0874" algn="l" defTabSz="10008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01311" algn="l" defTabSz="10008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01750" algn="l" defTabSz="10008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02187" algn="l" defTabSz="10008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02624" algn="l" defTabSz="10008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03062" algn="l" defTabSz="10008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03500" algn="l" defTabSz="10008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53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8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3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95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69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8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5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F0E9A-68D1-4F80-8A2C-AC4BC2BACD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3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502" y="639376"/>
            <a:ext cx="8777685" cy="447562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9003" y="5194918"/>
            <a:ext cx="7228682" cy="1278749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00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1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1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2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3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4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86849" y="288053"/>
            <a:ext cx="2323505" cy="61373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6334" y="288053"/>
            <a:ext cx="6798403" cy="61373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335" y="288052"/>
            <a:ext cx="9294019" cy="11988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6335" y="1678359"/>
            <a:ext cx="9294019" cy="474702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44CE0-7C65-4871-B667-B0EAFE6C6A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737" y="1438593"/>
            <a:ext cx="8777685" cy="2627430"/>
          </a:xfrm>
        </p:spPr>
        <p:txBody>
          <a:bodyPr anchor="b"/>
          <a:lstStyle>
            <a:lvl1pPr algn="ctr" defTabSz="100108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3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737" y="4267493"/>
            <a:ext cx="8777685" cy="1187171"/>
          </a:xfrm>
        </p:spPr>
        <p:txBody>
          <a:bodyPr anchor="t"/>
          <a:lstStyle>
            <a:lvl1pPr marL="0" indent="0" algn="ct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5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10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1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21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27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32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37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43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77288" y="4115974"/>
            <a:ext cx="95736" cy="889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09" tIns="50054" rIns="100109" bIns="50054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03185" y="4115974"/>
            <a:ext cx="95736" cy="889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09" tIns="50054" rIns="100109" bIns="50054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52468" y="4115974"/>
            <a:ext cx="95736" cy="889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09" tIns="50054" rIns="100109" bIns="50054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9400" y="1678359"/>
            <a:ext cx="4560954" cy="4747023"/>
          </a:xfrm>
        </p:spPr>
        <p:txBody>
          <a:bodyPr/>
          <a:lstStyle>
            <a:lvl1pPr>
              <a:defRPr sz="2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13068" y="1678358"/>
            <a:ext cx="4564396" cy="47473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335" y="1678358"/>
            <a:ext cx="4562747" cy="63937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0"/>
            </a:lvl1pPr>
            <a:lvl2pPr marL="500543" indent="0">
              <a:buNone/>
              <a:defRPr sz="2200" b="1"/>
            </a:lvl2pPr>
            <a:lvl3pPr marL="1001085" indent="0">
              <a:buNone/>
              <a:defRPr sz="2000" b="1"/>
            </a:lvl3pPr>
            <a:lvl4pPr marL="1501628" indent="0">
              <a:buNone/>
              <a:defRPr sz="1800" b="1"/>
            </a:lvl4pPr>
            <a:lvl5pPr marL="2002170" indent="0">
              <a:buNone/>
              <a:defRPr sz="1800" b="1"/>
            </a:lvl5pPr>
            <a:lvl6pPr marL="2502713" indent="0">
              <a:buNone/>
              <a:defRPr sz="1800" b="1"/>
            </a:lvl6pPr>
            <a:lvl7pPr marL="3003255" indent="0">
              <a:buNone/>
              <a:defRPr sz="1800" b="1"/>
            </a:lvl7pPr>
            <a:lvl8pPr marL="3503798" indent="0">
              <a:buNone/>
              <a:defRPr sz="1800" b="1"/>
            </a:lvl8pPr>
            <a:lvl9pPr marL="400434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9400" y="1678358"/>
            <a:ext cx="4564540" cy="63937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0"/>
            </a:lvl1pPr>
            <a:lvl2pPr marL="500543" indent="0">
              <a:buNone/>
              <a:defRPr sz="2200" b="1"/>
            </a:lvl2pPr>
            <a:lvl3pPr marL="1001085" indent="0">
              <a:buNone/>
              <a:defRPr sz="2000" b="1"/>
            </a:lvl3pPr>
            <a:lvl4pPr marL="1501628" indent="0">
              <a:buNone/>
              <a:defRPr sz="1800" b="1"/>
            </a:lvl4pPr>
            <a:lvl5pPr marL="2002170" indent="0">
              <a:buNone/>
              <a:defRPr sz="1800" b="1"/>
            </a:lvl5pPr>
            <a:lvl6pPr marL="2502713" indent="0">
              <a:buNone/>
              <a:defRPr sz="1800" b="1"/>
            </a:lvl6pPr>
            <a:lvl7pPr marL="3003255" indent="0">
              <a:buNone/>
              <a:defRPr sz="1800" b="1"/>
            </a:lvl7pPr>
            <a:lvl8pPr marL="3503798" indent="0">
              <a:buNone/>
              <a:defRPr sz="1800" b="1"/>
            </a:lvl8pPr>
            <a:lvl9pPr marL="400434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16334" y="2320930"/>
            <a:ext cx="4564396" cy="4104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276938" y="2320930"/>
            <a:ext cx="4564396" cy="41043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112" y="279726"/>
            <a:ext cx="3397409" cy="2197850"/>
          </a:xfrm>
        </p:spPr>
        <p:txBody>
          <a:bodyPr anchor="b"/>
          <a:lstStyle>
            <a:lvl1pPr algn="ctr">
              <a:lnSpc>
                <a:spcPct val="100000"/>
              </a:lnSpc>
              <a:defRPr sz="31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51" y="286387"/>
            <a:ext cx="5642030" cy="6138995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71112" y="2557499"/>
            <a:ext cx="3397409" cy="386788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800"/>
            </a:lvl1pPr>
            <a:lvl2pPr marL="500543" indent="0">
              <a:buNone/>
              <a:defRPr sz="1300"/>
            </a:lvl2pPr>
            <a:lvl3pPr marL="1001085" indent="0">
              <a:buNone/>
              <a:defRPr sz="1100"/>
            </a:lvl3pPr>
            <a:lvl4pPr marL="1501628" indent="0">
              <a:buNone/>
              <a:defRPr sz="1000"/>
            </a:lvl4pPr>
            <a:lvl5pPr marL="2002170" indent="0">
              <a:buNone/>
              <a:defRPr sz="1000"/>
            </a:lvl5pPr>
            <a:lvl6pPr marL="2502713" indent="0">
              <a:buNone/>
              <a:defRPr sz="1000"/>
            </a:lvl6pPr>
            <a:lvl7pPr marL="3003255" indent="0">
              <a:buNone/>
              <a:defRPr sz="1000"/>
            </a:lvl7pPr>
            <a:lvl8pPr marL="3503798" indent="0">
              <a:buNone/>
              <a:defRPr sz="1000"/>
            </a:lvl8pPr>
            <a:lvl9pPr marL="400434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813" y="239766"/>
            <a:ext cx="6450593" cy="939081"/>
          </a:xfrm>
        </p:spPr>
        <p:txBody>
          <a:bodyPr anchor="b"/>
          <a:lstStyle>
            <a:lvl1pPr algn="ctr">
              <a:lnSpc>
                <a:spcPct val="100000"/>
              </a:lnSpc>
              <a:defRPr sz="3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3188" y="1198827"/>
            <a:ext cx="6837844" cy="4762841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500"/>
            </a:lvl1pPr>
            <a:lvl2pPr marL="500543" indent="0">
              <a:buNone/>
              <a:defRPr sz="3100"/>
            </a:lvl2pPr>
            <a:lvl3pPr marL="1001085" indent="0">
              <a:buNone/>
              <a:defRPr sz="2600"/>
            </a:lvl3pPr>
            <a:lvl4pPr marL="1501628" indent="0">
              <a:buNone/>
              <a:defRPr sz="2200"/>
            </a:lvl4pPr>
            <a:lvl5pPr marL="2002170" indent="0">
              <a:buNone/>
              <a:defRPr sz="2200"/>
            </a:lvl5pPr>
            <a:lvl6pPr marL="2502713" indent="0">
              <a:buNone/>
              <a:defRPr sz="2200"/>
            </a:lvl6pPr>
            <a:lvl7pPr marL="3003255" indent="0">
              <a:buNone/>
              <a:defRPr sz="2200"/>
            </a:lvl7pPr>
            <a:lvl8pPr marL="3503798" indent="0">
              <a:buNone/>
              <a:defRPr sz="2200"/>
            </a:lvl8pPr>
            <a:lvl9pPr marL="400434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96813" y="6094038"/>
            <a:ext cx="6450593" cy="55945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500543" indent="0">
              <a:buNone/>
              <a:defRPr sz="1300"/>
            </a:lvl2pPr>
            <a:lvl3pPr marL="1001085" indent="0">
              <a:buNone/>
              <a:defRPr sz="1100"/>
            </a:lvl3pPr>
            <a:lvl4pPr marL="1501628" indent="0">
              <a:buNone/>
              <a:defRPr sz="1000"/>
            </a:lvl4pPr>
            <a:lvl5pPr marL="2002170" indent="0">
              <a:buNone/>
              <a:defRPr sz="1000"/>
            </a:lvl5pPr>
            <a:lvl6pPr marL="2502713" indent="0">
              <a:buNone/>
              <a:defRPr sz="1000"/>
            </a:lvl6pPr>
            <a:lvl7pPr marL="3003255" indent="0">
              <a:buNone/>
              <a:defRPr sz="1000"/>
            </a:lvl7pPr>
            <a:lvl8pPr marL="3503798" indent="0">
              <a:buNone/>
              <a:defRPr sz="1000"/>
            </a:lvl8pPr>
            <a:lvl9pPr marL="400434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6335" y="0"/>
            <a:ext cx="9294019" cy="1678358"/>
          </a:xfrm>
          <a:prstGeom prst="rect">
            <a:avLst/>
          </a:prstGeom>
        </p:spPr>
        <p:txBody>
          <a:bodyPr vert="horz" lIns="100109" tIns="50054" rIns="100109" bIns="50054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335" y="1678359"/>
            <a:ext cx="9294019" cy="4747023"/>
          </a:xfrm>
          <a:prstGeom prst="rect">
            <a:avLst/>
          </a:prstGeom>
        </p:spPr>
        <p:txBody>
          <a:bodyPr vert="horz" lIns="100109" tIns="50054" rIns="100109" bIns="500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86385" y="6666811"/>
            <a:ext cx="2355776" cy="382959"/>
          </a:xfrm>
          <a:prstGeom prst="rect">
            <a:avLst/>
          </a:prstGeom>
        </p:spPr>
        <p:txBody>
          <a:bodyPr vert="horz" lIns="100109" tIns="50054" rIns="50054" bIns="50054" rtlCol="0" anchor="ctr"/>
          <a:lstStyle>
            <a:lvl1pPr algn="r"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E8EB0CD-F01A-44DA-88AA-55A9942EB31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4422" y="6666811"/>
            <a:ext cx="3216333" cy="382959"/>
          </a:xfrm>
          <a:prstGeom prst="rect">
            <a:avLst/>
          </a:prstGeom>
        </p:spPr>
        <p:txBody>
          <a:bodyPr vert="horz" lIns="50054" tIns="50054" rIns="100109" bIns="50054" rtlCol="0" anchor="ctr"/>
          <a:lstStyle>
            <a:lvl1pPr algn="l"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48269" y="6666811"/>
            <a:ext cx="634661" cy="382959"/>
          </a:xfrm>
          <a:prstGeom prst="rect">
            <a:avLst/>
          </a:prstGeom>
        </p:spPr>
        <p:txBody>
          <a:bodyPr vert="horz" lIns="30033" tIns="50054" rIns="50054" bIns="50054" rtlCol="0" anchor="ctr"/>
          <a:lstStyle>
            <a:lvl1pPr algn="l"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9C89C87-7B97-48B7-AFB9-355D136F5D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551690" y="6816831"/>
            <a:ext cx="95736" cy="889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09" tIns="50054" rIns="100109" bIns="50054" rtlCol="0" anchor="ctr"/>
          <a:lstStyle/>
          <a:p>
            <a:pPr marL="0" algn="ctr" defTabSz="1001085" rtl="0" eaLnBrk="1" latinLnBrk="0" hangingPunct="1"/>
            <a:endParaRPr lang="en-US" sz="20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42729" y="6816831"/>
            <a:ext cx="95736" cy="889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109" tIns="50054" rIns="100109" bIns="50054"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001085" rtl="0" eaLnBrk="1" latinLnBrk="0" hangingPunct="1">
        <a:lnSpc>
          <a:spcPts val="6350"/>
        </a:lnSpc>
        <a:spcBef>
          <a:spcPct val="0"/>
        </a:spcBef>
        <a:buNone/>
        <a:defRPr sz="59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75407" indent="-375407" algn="l" defTabSz="100108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813382" indent="-312839" algn="l" defTabSz="1001085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251356" indent="-250271" algn="l" defTabSz="100108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751899" indent="-250271" algn="l" defTabSz="1001085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252442" indent="-250271" algn="l" defTabSz="100108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752984" indent="-250271" algn="l" defTabSz="1001085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3253527" indent="-250271" algn="l" defTabSz="100108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754069" indent="-250271" algn="l" defTabSz="1001085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4254612" indent="-250271" algn="l" defTabSz="100108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0010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543" algn="l" defTabSz="10010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085" algn="l" defTabSz="10010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1628" algn="l" defTabSz="10010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170" algn="l" defTabSz="10010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713" algn="l" defTabSz="10010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255" algn="l" defTabSz="10010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3798" algn="l" defTabSz="10010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4340" algn="l" defTabSz="10010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fif"/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744" y="243682"/>
            <a:ext cx="8777685" cy="1219199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KHỞI ĐỘNG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344" y="1615282"/>
            <a:ext cx="9906000" cy="53339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Quan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sát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ảnh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biết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chúng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thuộc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cảnh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quan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nào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Blogger bật mí rừng lá kim đẹp như tranh ở Đài Loan - Kênh truyền hình Đài  Tiếng nói Việt Nam - VOV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7" y="2301081"/>
            <a:ext cx="515962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Khí hậu thảo nguyên ôn đới - Trang [1] - Thế giới kiến ​​thức bách kho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hí hậu thảo nguyên ôn đới - Trang [1] - Thế giới kiến ​​thức bách kho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Lịch sử và Địa lí 7 Kết nối tri thức Bài 1: Vị trí địa lí, đặc điểm tự  nhiên châu Â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44" y="2301081"/>
            <a:ext cx="46016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375" y="6034881"/>
            <a:ext cx="4017169" cy="53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Rừng</a:t>
            </a:r>
            <a:r>
              <a:rPr lang="en-US" b="1" dirty="0" smtClean="0"/>
              <a:t> </a:t>
            </a:r>
            <a:r>
              <a:rPr lang="en-US" b="1" dirty="0" err="1" smtClean="0"/>
              <a:t>lá</a:t>
            </a:r>
            <a:r>
              <a:rPr lang="en-US" b="1" dirty="0" smtClean="0"/>
              <a:t> </a:t>
            </a:r>
            <a:r>
              <a:rPr lang="en-US" b="1" dirty="0" err="1" smtClean="0"/>
              <a:t>kim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836564" y="6011862"/>
            <a:ext cx="4017169" cy="53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Thảo</a:t>
            </a:r>
            <a:r>
              <a:rPr lang="en-US" b="1" dirty="0" smtClean="0"/>
              <a:t> </a:t>
            </a:r>
            <a:r>
              <a:rPr lang="en-US" b="1" dirty="0" err="1" smtClean="0"/>
              <a:t>nguyên</a:t>
            </a:r>
            <a:r>
              <a:rPr lang="en-US" b="1" dirty="0" smtClean="0"/>
              <a:t> </a:t>
            </a:r>
            <a:r>
              <a:rPr lang="en-US" b="1" dirty="0" err="1" smtClean="0"/>
              <a:t>ôn</a:t>
            </a:r>
            <a:r>
              <a:rPr lang="en-US" b="1" dirty="0" smtClean="0"/>
              <a:t> </a:t>
            </a:r>
            <a:r>
              <a:rPr lang="en-US" b="1" dirty="0" err="1" smtClean="0"/>
              <a:t>đới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5846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6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4E6B574-789B-4493-952B-74179C145F3D}"/>
              </a:ext>
            </a:extLst>
          </p:cNvPr>
          <p:cNvSpPr/>
          <p:nvPr/>
        </p:nvSpPr>
        <p:spPr>
          <a:xfrm>
            <a:off x="104080" y="144294"/>
            <a:ext cx="3916263" cy="7172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8A2494-896D-45B0-8DAC-96F5019F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19" y="54153"/>
            <a:ext cx="868877" cy="9466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BC402AF-4E99-41B9-9974-194680FD5D8E}"/>
              </a:ext>
            </a:extLst>
          </p:cNvPr>
          <p:cNvGrpSpPr/>
          <p:nvPr/>
        </p:nvGrpSpPr>
        <p:grpSpPr>
          <a:xfrm>
            <a:off x="5880959" y="947313"/>
            <a:ext cx="4382137" cy="6462968"/>
            <a:chOff x="7669277" y="321040"/>
            <a:chExt cx="4244428" cy="4865760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9C88207-E8A7-4238-8967-9EB735008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277" y="321040"/>
              <a:ext cx="4244428" cy="447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051E365-731D-4331-BC80-F4490B316396}"/>
                </a:ext>
              </a:extLst>
            </p:cNvPr>
            <p:cNvSpPr txBox="1"/>
            <p:nvPr/>
          </p:nvSpPr>
          <p:spPr>
            <a:xfrm>
              <a:off x="7779027" y="4653856"/>
              <a:ext cx="3803374" cy="532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67494AF-1E2E-4AF5-B4B4-275A30C0B3CB}"/>
              </a:ext>
            </a:extLst>
          </p:cNvPr>
          <p:cNvSpPr txBox="1"/>
          <p:nvPr/>
        </p:nvSpPr>
        <p:spPr>
          <a:xfrm>
            <a:off x="426536" y="926029"/>
            <a:ext cx="275560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35">
            <a:extLst>
              <a:ext uri="{FF2B5EF4-FFF2-40B4-BE49-F238E27FC236}">
                <a16:creationId xmlns="" xmlns:a16="http://schemas.microsoft.com/office/drawing/2014/main" id="{4A9AC285-A9C7-4172-9210-4F53AC92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0" y="1550091"/>
            <a:ext cx="54779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780027D-79E4-495F-AB47-374BB5C7CDB9}"/>
              </a:ext>
            </a:extLst>
          </p:cNvPr>
          <p:cNvGrpSpPr/>
          <p:nvPr/>
        </p:nvGrpSpPr>
        <p:grpSpPr>
          <a:xfrm>
            <a:off x="5578488" y="694699"/>
            <a:ext cx="4748200" cy="6818779"/>
            <a:chOff x="6586131" y="662348"/>
            <a:chExt cx="5605869" cy="6501241"/>
          </a:xfrm>
        </p:grpSpPr>
        <p:pic>
          <p:nvPicPr>
            <p:cNvPr id="21" name="Picture 2">
              <a:extLst>
                <a:ext uri="{FF2B5EF4-FFF2-40B4-BE49-F238E27FC236}">
                  <a16:creationId xmlns="" xmlns:a16="http://schemas.microsoft.com/office/drawing/2014/main" id="{42A06860-09F3-4B0A-85E0-D3F69EB54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131" y="662348"/>
              <a:ext cx="5605869" cy="6037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E3253C85-295B-4EF6-AEF0-D89786AF11F3}"/>
                </a:ext>
              </a:extLst>
            </p:cNvPr>
            <p:cNvSpPr txBox="1"/>
            <p:nvPr/>
          </p:nvSpPr>
          <p:spPr>
            <a:xfrm>
              <a:off x="7557380" y="6488668"/>
              <a:ext cx="3815376" cy="674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1.1. </a:t>
              </a:r>
              <a:r>
                <a:rPr lang="en-US" dirty="0" err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Châu</a:t>
              </a:r>
              <a:r>
                <a:rPr lang="en-US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Âu</a:t>
              </a:r>
              <a:endPara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FBC3CFF-E34E-46DB-B2D8-A22F7CD95A26}"/>
              </a:ext>
            </a:extLst>
          </p:cNvPr>
          <p:cNvSpPr/>
          <p:nvPr/>
        </p:nvSpPr>
        <p:spPr>
          <a:xfrm>
            <a:off x="112298" y="2378040"/>
            <a:ext cx="5421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C77E30B0-6627-4B71-8A7F-5F6884D4837C}"/>
              </a:ext>
            </a:extLst>
          </p:cNvPr>
          <p:cNvSpPr/>
          <p:nvPr/>
        </p:nvSpPr>
        <p:spPr>
          <a:xfrm>
            <a:off x="6356100" y="2027145"/>
            <a:ext cx="1841548" cy="2442881"/>
          </a:xfrm>
          <a:custGeom>
            <a:avLst/>
            <a:gdLst>
              <a:gd name="connsiteX0" fmla="*/ 2067309 w 2174187"/>
              <a:gd name="connsiteY0" fmla="*/ 1557 h 2329121"/>
              <a:gd name="connsiteX1" fmla="*/ 1996057 w 2174187"/>
              <a:gd name="connsiteY1" fmla="*/ 13433 h 2329121"/>
              <a:gd name="connsiteX2" fmla="*/ 1960431 w 2174187"/>
              <a:gd name="connsiteY2" fmla="*/ 25308 h 2329121"/>
              <a:gd name="connsiteX3" fmla="*/ 1817927 w 2174187"/>
              <a:gd name="connsiteY3" fmla="*/ 60934 h 2329121"/>
              <a:gd name="connsiteX4" fmla="*/ 1722924 w 2174187"/>
              <a:gd name="connsiteY4" fmla="*/ 84685 h 2329121"/>
              <a:gd name="connsiteX5" fmla="*/ 1687298 w 2174187"/>
              <a:gd name="connsiteY5" fmla="*/ 96560 h 2329121"/>
              <a:gd name="connsiteX6" fmla="*/ 1627922 w 2174187"/>
              <a:gd name="connsiteY6" fmla="*/ 167812 h 2329121"/>
              <a:gd name="connsiteX7" fmla="*/ 1616046 w 2174187"/>
              <a:gd name="connsiteY7" fmla="*/ 227188 h 2329121"/>
              <a:gd name="connsiteX8" fmla="*/ 1592296 w 2174187"/>
              <a:gd name="connsiteY8" fmla="*/ 262814 h 2329121"/>
              <a:gd name="connsiteX9" fmla="*/ 1568545 w 2174187"/>
              <a:gd name="connsiteY9" fmla="*/ 310316 h 2329121"/>
              <a:gd name="connsiteX10" fmla="*/ 1556670 w 2174187"/>
              <a:gd name="connsiteY10" fmla="*/ 345942 h 2329121"/>
              <a:gd name="connsiteX11" fmla="*/ 1521044 w 2174187"/>
              <a:gd name="connsiteY11" fmla="*/ 381568 h 2329121"/>
              <a:gd name="connsiteX12" fmla="*/ 1509168 w 2174187"/>
              <a:gd name="connsiteY12" fmla="*/ 440944 h 2329121"/>
              <a:gd name="connsiteX13" fmla="*/ 1461667 w 2174187"/>
              <a:gd name="connsiteY13" fmla="*/ 512196 h 2329121"/>
              <a:gd name="connsiteX14" fmla="*/ 1366665 w 2174187"/>
              <a:gd name="connsiteY14" fmla="*/ 619074 h 2329121"/>
              <a:gd name="connsiteX15" fmla="*/ 1295413 w 2174187"/>
              <a:gd name="connsiteY15" fmla="*/ 666575 h 2329121"/>
              <a:gd name="connsiteX16" fmla="*/ 1200410 w 2174187"/>
              <a:gd name="connsiteY16" fmla="*/ 725952 h 2329121"/>
              <a:gd name="connsiteX17" fmla="*/ 1176659 w 2174187"/>
              <a:gd name="connsiteY17" fmla="*/ 761578 h 2329121"/>
              <a:gd name="connsiteX18" fmla="*/ 1093532 w 2174187"/>
              <a:gd name="connsiteY18" fmla="*/ 809079 h 2329121"/>
              <a:gd name="connsiteX19" fmla="*/ 1022280 w 2174187"/>
              <a:gd name="connsiteY19" fmla="*/ 915957 h 2329121"/>
              <a:gd name="connsiteX20" fmla="*/ 986654 w 2174187"/>
              <a:gd name="connsiteY20" fmla="*/ 963459 h 2329121"/>
              <a:gd name="connsiteX21" fmla="*/ 974779 w 2174187"/>
              <a:gd name="connsiteY21" fmla="*/ 1010960 h 2329121"/>
              <a:gd name="connsiteX22" fmla="*/ 1022280 w 2174187"/>
              <a:gd name="connsiteY22" fmla="*/ 1224716 h 2329121"/>
              <a:gd name="connsiteX23" fmla="*/ 1034155 w 2174187"/>
              <a:gd name="connsiteY23" fmla="*/ 1272217 h 2329121"/>
              <a:gd name="connsiteX24" fmla="*/ 1069781 w 2174187"/>
              <a:gd name="connsiteY24" fmla="*/ 1331594 h 2329121"/>
              <a:gd name="connsiteX25" fmla="*/ 1081657 w 2174187"/>
              <a:gd name="connsiteY25" fmla="*/ 1379095 h 2329121"/>
              <a:gd name="connsiteX26" fmla="*/ 1129158 w 2174187"/>
              <a:gd name="connsiteY26" fmla="*/ 1450347 h 2329121"/>
              <a:gd name="connsiteX27" fmla="*/ 1105407 w 2174187"/>
              <a:gd name="connsiteY27" fmla="*/ 1569100 h 2329121"/>
              <a:gd name="connsiteX28" fmla="*/ 1069781 w 2174187"/>
              <a:gd name="connsiteY28" fmla="*/ 1616601 h 2329121"/>
              <a:gd name="connsiteX29" fmla="*/ 1046031 w 2174187"/>
              <a:gd name="connsiteY29" fmla="*/ 1664103 h 2329121"/>
              <a:gd name="connsiteX30" fmla="*/ 1034155 w 2174187"/>
              <a:gd name="connsiteY30" fmla="*/ 1699729 h 2329121"/>
              <a:gd name="connsiteX31" fmla="*/ 998529 w 2174187"/>
              <a:gd name="connsiteY31" fmla="*/ 1735355 h 2329121"/>
              <a:gd name="connsiteX32" fmla="*/ 974779 w 2174187"/>
              <a:gd name="connsiteY32" fmla="*/ 1770981 h 2329121"/>
              <a:gd name="connsiteX33" fmla="*/ 903527 w 2174187"/>
              <a:gd name="connsiteY33" fmla="*/ 1830357 h 2329121"/>
              <a:gd name="connsiteX34" fmla="*/ 867901 w 2174187"/>
              <a:gd name="connsiteY34" fmla="*/ 1842233 h 2329121"/>
              <a:gd name="connsiteX35" fmla="*/ 832275 w 2174187"/>
              <a:gd name="connsiteY35" fmla="*/ 1877859 h 2329121"/>
              <a:gd name="connsiteX36" fmla="*/ 796649 w 2174187"/>
              <a:gd name="connsiteY36" fmla="*/ 1889734 h 2329121"/>
              <a:gd name="connsiteX37" fmla="*/ 772898 w 2174187"/>
              <a:gd name="connsiteY37" fmla="*/ 1925360 h 2329121"/>
              <a:gd name="connsiteX38" fmla="*/ 713522 w 2174187"/>
              <a:gd name="connsiteY38" fmla="*/ 1937235 h 2329121"/>
              <a:gd name="connsiteX39" fmla="*/ 642270 w 2174187"/>
              <a:gd name="connsiteY39" fmla="*/ 1960986 h 2329121"/>
              <a:gd name="connsiteX40" fmla="*/ 547267 w 2174187"/>
              <a:gd name="connsiteY40" fmla="*/ 1984736 h 2329121"/>
              <a:gd name="connsiteX41" fmla="*/ 464140 w 2174187"/>
              <a:gd name="connsiteY41" fmla="*/ 2008487 h 2329121"/>
              <a:gd name="connsiteX42" fmla="*/ 392888 w 2174187"/>
              <a:gd name="connsiteY42" fmla="*/ 2032238 h 2329121"/>
              <a:gd name="connsiteX43" fmla="*/ 357262 w 2174187"/>
              <a:gd name="connsiteY43" fmla="*/ 2044113 h 2329121"/>
              <a:gd name="connsiteX44" fmla="*/ 309761 w 2174187"/>
              <a:gd name="connsiteY44" fmla="*/ 2055988 h 2329121"/>
              <a:gd name="connsiteX45" fmla="*/ 238509 w 2174187"/>
              <a:gd name="connsiteY45" fmla="*/ 2067864 h 2329121"/>
              <a:gd name="connsiteX46" fmla="*/ 202883 w 2174187"/>
              <a:gd name="connsiteY46" fmla="*/ 2079739 h 2329121"/>
              <a:gd name="connsiteX47" fmla="*/ 143506 w 2174187"/>
              <a:gd name="connsiteY47" fmla="*/ 2091614 h 2329121"/>
              <a:gd name="connsiteX48" fmla="*/ 36628 w 2174187"/>
              <a:gd name="connsiteY48" fmla="*/ 2115365 h 2329121"/>
              <a:gd name="connsiteX49" fmla="*/ 1002 w 2174187"/>
              <a:gd name="connsiteY49" fmla="*/ 2150991 h 2329121"/>
              <a:gd name="connsiteX50" fmla="*/ 36628 w 2174187"/>
              <a:gd name="connsiteY50" fmla="*/ 2305370 h 2329121"/>
              <a:gd name="connsiteX51" fmla="*/ 84129 w 2174187"/>
              <a:gd name="connsiteY51" fmla="*/ 2329121 h 2329121"/>
              <a:gd name="connsiteX52" fmla="*/ 357262 w 2174187"/>
              <a:gd name="connsiteY52" fmla="*/ 2281620 h 2329121"/>
              <a:gd name="connsiteX53" fmla="*/ 416639 w 2174187"/>
              <a:gd name="connsiteY53" fmla="*/ 2269744 h 2329121"/>
              <a:gd name="connsiteX54" fmla="*/ 547267 w 2174187"/>
              <a:gd name="connsiteY54" fmla="*/ 2257869 h 2329121"/>
              <a:gd name="connsiteX55" fmla="*/ 654145 w 2174187"/>
              <a:gd name="connsiteY55" fmla="*/ 2245994 h 2329121"/>
              <a:gd name="connsiteX56" fmla="*/ 689771 w 2174187"/>
              <a:gd name="connsiteY56" fmla="*/ 2222243 h 2329121"/>
              <a:gd name="connsiteX57" fmla="*/ 879776 w 2174187"/>
              <a:gd name="connsiteY57" fmla="*/ 2186617 h 2329121"/>
              <a:gd name="connsiteX58" fmla="*/ 974779 w 2174187"/>
              <a:gd name="connsiteY58" fmla="*/ 2139116 h 2329121"/>
              <a:gd name="connsiteX59" fmla="*/ 1010405 w 2174187"/>
              <a:gd name="connsiteY59" fmla="*/ 2103490 h 2329121"/>
              <a:gd name="connsiteX60" fmla="*/ 1081657 w 2174187"/>
              <a:gd name="connsiteY60" fmla="*/ 2079739 h 2329121"/>
              <a:gd name="connsiteX61" fmla="*/ 1117283 w 2174187"/>
              <a:gd name="connsiteY61" fmla="*/ 2055988 h 2329121"/>
              <a:gd name="connsiteX62" fmla="*/ 1247911 w 2174187"/>
              <a:gd name="connsiteY62" fmla="*/ 2032238 h 2329121"/>
              <a:gd name="connsiteX63" fmla="*/ 1283537 w 2174187"/>
              <a:gd name="connsiteY63" fmla="*/ 2008487 h 2329121"/>
              <a:gd name="connsiteX64" fmla="*/ 1461667 w 2174187"/>
              <a:gd name="connsiteY64" fmla="*/ 1984736 h 2329121"/>
              <a:gd name="connsiteX65" fmla="*/ 1568545 w 2174187"/>
              <a:gd name="connsiteY65" fmla="*/ 1960986 h 2329121"/>
              <a:gd name="connsiteX66" fmla="*/ 1604171 w 2174187"/>
              <a:gd name="connsiteY66" fmla="*/ 1937235 h 2329121"/>
              <a:gd name="connsiteX67" fmla="*/ 1627922 w 2174187"/>
              <a:gd name="connsiteY67" fmla="*/ 1901609 h 2329121"/>
              <a:gd name="connsiteX68" fmla="*/ 1639797 w 2174187"/>
              <a:gd name="connsiteY68" fmla="*/ 1782856 h 2329121"/>
              <a:gd name="connsiteX69" fmla="*/ 1651672 w 2174187"/>
              <a:gd name="connsiteY69" fmla="*/ 1747230 h 2329121"/>
              <a:gd name="connsiteX70" fmla="*/ 1758550 w 2174187"/>
              <a:gd name="connsiteY70" fmla="*/ 1664103 h 2329121"/>
              <a:gd name="connsiteX71" fmla="*/ 1853553 w 2174187"/>
              <a:gd name="connsiteY71" fmla="*/ 1569100 h 2329121"/>
              <a:gd name="connsiteX72" fmla="*/ 1901054 w 2174187"/>
              <a:gd name="connsiteY72" fmla="*/ 1497848 h 2329121"/>
              <a:gd name="connsiteX73" fmla="*/ 1912929 w 2174187"/>
              <a:gd name="connsiteY73" fmla="*/ 1462222 h 2329121"/>
              <a:gd name="connsiteX74" fmla="*/ 1936680 w 2174187"/>
              <a:gd name="connsiteY74" fmla="*/ 1414721 h 2329121"/>
              <a:gd name="connsiteX75" fmla="*/ 1960431 w 2174187"/>
              <a:gd name="connsiteY75" fmla="*/ 1236591 h 2329121"/>
              <a:gd name="connsiteX76" fmla="*/ 1948555 w 2174187"/>
              <a:gd name="connsiteY76" fmla="*/ 1082212 h 2329121"/>
              <a:gd name="connsiteX77" fmla="*/ 1936680 w 2174187"/>
              <a:gd name="connsiteY77" fmla="*/ 1046586 h 2329121"/>
              <a:gd name="connsiteX78" fmla="*/ 1901054 w 2174187"/>
              <a:gd name="connsiteY78" fmla="*/ 1010960 h 2329121"/>
              <a:gd name="connsiteX79" fmla="*/ 1865428 w 2174187"/>
              <a:gd name="connsiteY79" fmla="*/ 987209 h 2329121"/>
              <a:gd name="connsiteX80" fmla="*/ 1829802 w 2174187"/>
              <a:gd name="connsiteY80" fmla="*/ 975334 h 2329121"/>
              <a:gd name="connsiteX81" fmla="*/ 1758550 w 2174187"/>
              <a:gd name="connsiteY81" fmla="*/ 927833 h 2329121"/>
              <a:gd name="connsiteX82" fmla="*/ 1711049 w 2174187"/>
              <a:gd name="connsiteY82" fmla="*/ 915957 h 2329121"/>
              <a:gd name="connsiteX83" fmla="*/ 1675423 w 2174187"/>
              <a:gd name="connsiteY83" fmla="*/ 904082 h 2329121"/>
              <a:gd name="connsiteX84" fmla="*/ 1509168 w 2174187"/>
              <a:gd name="connsiteY84" fmla="*/ 892207 h 2329121"/>
              <a:gd name="connsiteX85" fmla="*/ 1521044 w 2174187"/>
              <a:gd name="connsiteY85" fmla="*/ 773453 h 2329121"/>
              <a:gd name="connsiteX86" fmla="*/ 1627922 w 2174187"/>
              <a:gd name="connsiteY86" fmla="*/ 714077 h 2329121"/>
              <a:gd name="connsiteX87" fmla="*/ 1663548 w 2174187"/>
              <a:gd name="connsiteY87" fmla="*/ 690326 h 2329121"/>
              <a:gd name="connsiteX88" fmla="*/ 1758550 w 2174187"/>
              <a:gd name="connsiteY88" fmla="*/ 654700 h 2329121"/>
              <a:gd name="connsiteX89" fmla="*/ 1817927 w 2174187"/>
              <a:gd name="connsiteY89" fmla="*/ 642825 h 2329121"/>
              <a:gd name="connsiteX90" fmla="*/ 1901054 w 2174187"/>
              <a:gd name="connsiteY90" fmla="*/ 571573 h 2329121"/>
              <a:gd name="connsiteX91" fmla="*/ 1936680 w 2174187"/>
              <a:gd name="connsiteY91" fmla="*/ 535947 h 2329121"/>
              <a:gd name="connsiteX92" fmla="*/ 1972306 w 2174187"/>
              <a:gd name="connsiteY92" fmla="*/ 512196 h 2329121"/>
              <a:gd name="connsiteX93" fmla="*/ 2031683 w 2174187"/>
              <a:gd name="connsiteY93" fmla="*/ 429069 h 2329121"/>
              <a:gd name="connsiteX94" fmla="*/ 2055433 w 2174187"/>
              <a:gd name="connsiteY94" fmla="*/ 381568 h 2329121"/>
              <a:gd name="connsiteX95" fmla="*/ 2091059 w 2174187"/>
              <a:gd name="connsiteY95" fmla="*/ 357817 h 2329121"/>
              <a:gd name="connsiteX96" fmla="*/ 2114810 w 2174187"/>
              <a:gd name="connsiteY96" fmla="*/ 286565 h 2329121"/>
              <a:gd name="connsiteX97" fmla="*/ 2126685 w 2174187"/>
              <a:gd name="connsiteY97" fmla="*/ 239064 h 2329121"/>
              <a:gd name="connsiteX98" fmla="*/ 2150436 w 2174187"/>
              <a:gd name="connsiteY98" fmla="*/ 167812 h 2329121"/>
              <a:gd name="connsiteX99" fmla="*/ 2162311 w 2174187"/>
              <a:gd name="connsiteY99" fmla="*/ 132186 h 2329121"/>
              <a:gd name="connsiteX100" fmla="*/ 2174187 w 2174187"/>
              <a:gd name="connsiteY100" fmla="*/ 84685 h 2329121"/>
              <a:gd name="connsiteX101" fmla="*/ 2150436 w 2174187"/>
              <a:gd name="connsiteY101" fmla="*/ 49059 h 2329121"/>
              <a:gd name="connsiteX102" fmla="*/ 2067309 w 2174187"/>
              <a:gd name="connsiteY102" fmla="*/ 1557 h 232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174187" h="2329121">
                <a:moveTo>
                  <a:pt x="2067309" y="1557"/>
                </a:moveTo>
                <a:cubicBezTo>
                  <a:pt x="2041579" y="-4381"/>
                  <a:pt x="2019562" y="8210"/>
                  <a:pt x="1996057" y="13433"/>
                </a:cubicBezTo>
                <a:cubicBezTo>
                  <a:pt x="1983837" y="16148"/>
                  <a:pt x="1972526" y="22083"/>
                  <a:pt x="1960431" y="25308"/>
                </a:cubicBezTo>
                <a:cubicBezTo>
                  <a:pt x="1913121" y="37924"/>
                  <a:pt x="1865428" y="49059"/>
                  <a:pt x="1817927" y="60934"/>
                </a:cubicBezTo>
                <a:cubicBezTo>
                  <a:pt x="1817914" y="60937"/>
                  <a:pt x="1722936" y="84681"/>
                  <a:pt x="1722924" y="84685"/>
                </a:cubicBezTo>
                <a:lnTo>
                  <a:pt x="1687298" y="96560"/>
                </a:lnTo>
                <a:cubicBezTo>
                  <a:pt x="1668815" y="115043"/>
                  <a:pt x="1637843" y="141357"/>
                  <a:pt x="1627922" y="167812"/>
                </a:cubicBezTo>
                <a:cubicBezTo>
                  <a:pt x="1620835" y="186711"/>
                  <a:pt x="1623133" y="208289"/>
                  <a:pt x="1616046" y="227188"/>
                </a:cubicBezTo>
                <a:cubicBezTo>
                  <a:pt x="1611035" y="240552"/>
                  <a:pt x="1599377" y="250422"/>
                  <a:pt x="1592296" y="262814"/>
                </a:cubicBezTo>
                <a:cubicBezTo>
                  <a:pt x="1583513" y="278185"/>
                  <a:pt x="1575518" y="294044"/>
                  <a:pt x="1568545" y="310316"/>
                </a:cubicBezTo>
                <a:cubicBezTo>
                  <a:pt x="1563614" y="321822"/>
                  <a:pt x="1563614" y="335527"/>
                  <a:pt x="1556670" y="345942"/>
                </a:cubicBezTo>
                <a:cubicBezTo>
                  <a:pt x="1547354" y="359916"/>
                  <a:pt x="1532919" y="369693"/>
                  <a:pt x="1521044" y="381568"/>
                </a:cubicBezTo>
                <a:cubicBezTo>
                  <a:pt x="1517085" y="401360"/>
                  <a:pt x="1517520" y="422569"/>
                  <a:pt x="1509168" y="440944"/>
                </a:cubicBezTo>
                <a:cubicBezTo>
                  <a:pt x="1497356" y="466930"/>
                  <a:pt x="1477501" y="488445"/>
                  <a:pt x="1461667" y="512196"/>
                </a:cubicBezTo>
                <a:cubicBezTo>
                  <a:pt x="1433112" y="555029"/>
                  <a:pt x="1415467" y="586540"/>
                  <a:pt x="1366665" y="619074"/>
                </a:cubicBezTo>
                <a:cubicBezTo>
                  <a:pt x="1342914" y="634908"/>
                  <a:pt x="1318249" y="649448"/>
                  <a:pt x="1295413" y="666575"/>
                </a:cubicBezTo>
                <a:cubicBezTo>
                  <a:pt x="1233749" y="712822"/>
                  <a:pt x="1265614" y="693349"/>
                  <a:pt x="1200410" y="725952"/>
                </a:cubicBezTo>
                <a:cubicBezTo>
                  <a:pt x="1192493" y="737827"/>
                  <a:pt x="1188534" y="753661"/>
                  <a:pt x="1176659" y="761578"/>
                </a:cubicBezTo>
                <a:cubicBezTo>
                  <a:pt x="1074985" y="829360"/>
                  <a:pt x="1179678" y="708575"/>
                  <a:pt x="1093532" y="809079"/>
                </a:cubicBezTo>
                <a:cubicBezTo>
                  <a:pt x="1049158" y="860850"/>
                  <a:pt x="1062141" y="856165"/>
                  <a:pt x="1022280" y="915957"/>
                </a:cubicBezTo>
                <a:cubicBezTo>
                  <a:pt x="1011301" y="932425"/>
                  <a:pt x="998529" y="947625"/>
                  <a:pt x="986654" y="963459"/>
                </a:cubicBezTo>
                <a:cubicBezTo>
                  <a:pt x="982696" y="979293"/>
                  <a:pt x="973761" y="994671"/>
                  <a:pt x="974779" y="1010960"/>
                </a:cubicBezTo>
                <a:cubicBezTo>
                  <a:pt x="985672" y="1185255"/>
                  <a:pt x="992124" y="1104089"/>
                  <a:pt x="1022280" y="1224716"/>
                </a:cubicBezTo>
                <a:cubicBezTo>
                  <a:pt x="1026238" y="1240550"/>
                  <a:pt x="1027526" y="1257303"/>
                  <a:pt x="1034155" y="1272217"/>
                </a:cubicBezTo>
                <a:cubicBezTo>
                  <a:pt x="1043529" y="1293309"/>
                  <a:pt x="1057906" y="1311802"/>
                  <a:pt x="1069781" y="1331594"/>
                </a:cubicBezTo>
                <a:cubicBezTo>
                  <a:pt x="1073740" y="1347428"/>
                  <a:pt x="1074358" y="1364497"/>
                  <a:pt x="1081657" y="1379095"/>
                </a:cubicBezTo>
                <a:cubicBezTo>
                  <a:pt x="1094423" y="1404626"/>
                  <a:pt x="1129158" y="1450347"/>
                  <a:pt x="1129158" y="1450347"/>
                </a:cubicBezTo>
                <a:cubicBezTo>
                  <a:pt x="1121241" y="1489931"/>
                  <a:pt x="1118984" y="1531084"/>
                  <a:pt x="1105407" y="1569100"/>
                </a:cubicBezTo>
                <a:cubicBezTo>
                  <a:pt x="1098750" y="1587739"/>
                  <a:pt x="1080271" y="1599817"/>
                  <a:pt x="1069781" y="1616601"/>
                </a:cubicBezTo>
                <a:cubicBezTo>
                  <a:pt x="1060399" y="1631613"/>
                  <a:pt x="1053004" y="1647832"/>
                  <a:pt x="1046031" y="1664103"/>
                </a:cubicBezTo>
                <a:cubicBezTo>
                  <a:pt x="1041100" y="1675609"/>
                  <a:pt x="1041099" y="1689314"/>
                  <a:pt x="1034155" y="1699729"/>
                </a:cubicBezTo>
                <a:cubicBezTo>
                  <a:pt x="1024839" y="1713703"/>
                  <a:pt x="1009280" y="1722453"/>
                  <a:pt x="998529" y="1735355"/>
                </a:cubicBezTo>
                <a:cubicBezTo>
                  <a:pt x="989392" y="1746319"/>
                  <a:pt x="983916" y="1760017"/>
                  <a:pt x="974779" y="1770981"/>
                </a:cubicBezTo>
                <a:cubicBezTo>
                  <a:pt x="956018" y="1793494"/>
                  <a:pt x="930218" y="1817012"/>
                  <a:pt x="903527" y="1830357"/>
                </a:cubicBezTo>
                <a:cubicBezTo>
                  <a:pt x="892331" y="1835955"/>
                  <a:pt x="879776" y="1838274"/>
                  <a:pt x="867901" y="1842233"/>
                </a:cubicBezTo>
                <a:cubicBezTo>
                  <a:pt x="856026" y="1854108"/>
                  <a:pt x="846249" y="1868543"/>
                  <a:pt x="832275" y="1877859"/>
                </a:cubicBezTo>
                <a:cubicBezTo>
                  <a:pt x="821860" y="1884803"/>
                  <a:pt x="806424" y="1881914"/>
                  <a:pt x="796649" y="1889734"/>
                </a:cubicBezTo>
                <a:cubicBezTo>
                  <a:pt x="785504" y="1898650"/>
                  <a:pt x="785290" y="1918279"/>
                  <a:pt x="772898" y="1925360"/>
                </a:cubicBezTo>
                <a:cubicBezTo>
                  <a:pt x="755373" y="1935374"/>
                  <a:pt x="732995" y="1931924"/>
                  <a:pt x="713522" y="1937235"/>
                </a:cubicBezTo>
                <a:cubicBezTo>
                  <a:pt x="689369" y="1943822"/>
                  <a:pt x="666558" y="1954914"/>
                  <a:pt x="642270" y="1960986"/>
                </a:cubicBezTo>
                <a:cubicBezTo>
                  <a:pt x="610602" y="1968903"/>
                  <a:pt x="578234" y="1974413"/>
                  <a:pt x="547267" y="1984736"/>
                </a:cubicBezTo>
                <a:cubicBezTo>
                  <a:pt x="427567" y="2024638"/>
                  <a:pt x="613216" y="1963764"/>
                  <a:pt x="464140" y="2008487"/>
                </a:cubicBezTo>
                <a:cubicBezTo>
                  <a:pt x="440160" y="2015681"/>
                  <a:pt x="416639" y="2024321"/>
                  <a:pt x="392888" y="2032238"/>
                </a:cubicBezTo>
                <a:cubicBezTo>
                  <a:pt x="381013" y="2036196"/>
                  <a:pt x="369406" y="2041077"/>
                  <a:pt x="357262" y="2044113"/>
                </a:cubicBezTo>
                <a:cubicBezTo>
                  <a:pt x="341428" y="2048071"/>
                  <a:pt x="325765" y="2052787"/>
                  <a:pt x="309761" y="2055988"/>
                </a:cubicBezTo>
                <a:cubicBezTo>
                  <a:pt x="286150" y="2060710"/>
                  <a:pt x="262014" y="2062641"/>
                  <a:pt x="238509" y="2067864"/>
                </a:cubicBezTo>
                <a:cubicBezTo>
                  <a:pt x="226289" y="2070579"/>
                  <a:pt x="215027" y="2076703"/>
                  <a:pt x="202883" y="2079739"/>
                </a:cubicBezTo>
                <a:cubicBezTo>
                  <a:pt x="183301" y="2084634"/>
                  <a:pt x="163210" y="2087235"/>
                  <a:pt x="143506" y="2091614"/>
                </a:cubicBezTo>
                <a:cubicBezTo>
                  <a:pt x="-7431" y="2125156"/>
                  <a:pt x="215712" y="2079549"/>
                  <a:pt x="36628" y="2115365"/>
                </a:cubicBezTo>
                <a:cubicBezTo>
                  <a:pt x="24753" y="2127240"/>
                  <a:pt x="3763" y="2134425"/>
                  <a:pt x="1002" y="2150991"/>
                </a:cubicBezTo>
                <a:cubicBezTo>
                  <a:pt x="-3296" y="2176782"/>
                  <a:pt x="5801" y="2274543"/>
                  <a:pt x="36628" y="2305370"/>
                </a:cubicBezTo>
                <a:cubicBezTo>
                  <a:pt x="49146" y="2317888"/>
                  <a:pt x="68295" y="2321204"/>
                  <a:pt x="84129" y="2329121"/>
                </a:cubicBezTo>
                <a:lnTo>
                  <a:pt x="357262" y="2281620"/>
                </a:lnTo>
                <a:cubicBezTo>
                  <a:pt x="377132" y="2278072"/>
                  <a:pt x="396611" y="2272248"/>
                  <a:pt x="416639" y="2269744"/>
                </a:cubicBezTo>
                <a:cubicBezTo>
                  <a:pt x="460024" y="2264321"/>
                  <a:pt x="503762" y="2262219"/>
                  <a:pt x="547267" y="2257869"/>
                </a:cubicBezTo>
                <a:cubicBezTo>
                  <a:pt x="582934" y="2254302"/>
                  <a:pt x="618519" y="2249952"/>
                  <a:pt x="654145" y="2245994"/>
                </a:cubicBezTo>
                <a:cubicBezTo>
                  <a:pt x="666020" y="2238077"/>
                  <a:pt x="676130" y="2226440"/>
                  <a:pt x="689771" y="2222243"/>
                </a:cubicBezTo>
                <a:cubicBezTo>
                  <a:pt x="723426" y="2211887"/>
                  <a:pt x="833546" y="2194322"/>
                  <a:pt x="879776" y="2186617"/>
                </a:cubicBezTo>
                <a:cubicBezTo>
                  <a:pt x="911444" y="2170783"/>
                  <a:pt x="949744" y="2164151"/>
                  <a:pt x="974779" y="2139116"/>
                </a:cubicBezTo>
                <a:cubicBezTo>
                  <a:pt x="986654" y="2127241"/>
                  <a:pt x="995724" y="2111646"/>
                  <a:pt x="1010405" y="2103490"/>
                </a:cubicBezTo>
                <a:cubicBezTo>
                  <a:pt x="1032290" y="2091332"/>
                  <a:pt x="1081657" y="2079739"/>
                  <a:pt x="1081657" y="2079739"/>
                </a:cubicBezTo>
                <a:cubicBezTo>
                  <a:pt x="1093532" y="2071822"/>
                  <a:pt x="1104165" y="2061610"/>
                  <a:pt x="1117283" y="2055988"/>
                </a:cubicBezTo>
                <a:cubicBezTo>
                  <a:pt x="1145278" y="2043990"/>
                  <a:pt x="1228650" y="2034990"/>
                  <a:pt x="1247911" y="2032238"/>
                </a:cubicBezTo>
                <a:cubicBezTo>
                  <a:pt x="1259786" y="2024321"/>
                  <a:pt x="1270419" y="2014109"/>
                  <a:pt x="1283537" y="2008487"/>
                </a:cubicBezTo>
                <a:cubicBezTo>
                  <a:pt x="1325899" y="1990332"/>
                  <a:pt x="1442181" y="1986508"/>
                  <a:pt x="1461667" y="1984736"/>
                </a:cubicBezTo>
                <a:cubicBezTo>
                  <a:pt x="1472234" y="1982623"/>
                  <a:pt x="1553871" y="1967275"/>
                  <a:pt x="1568545" y="1960986"/>
                </a:cubicBezTo>
                <a:cubicBezTo>
                  <a:pt x="1581663" y="1955364"/>
                  <a:pt x="1592296" y="1945152"/>
                  <a:pt x="1604171" y="1937235"/>
                </a:cubicBezTo>
                <a:cubicBezTo>
                  <a:pt x="1612088" y="1925360"/>
                  <a:pt x="1624713" y="1915516"/>
                  <a:pt x="1627922" y="1901609"/>
                </a:cubicBezTo>
                <a:cubicBezTo>
                  <a:pt x="1636867" y="1862846"/>
                  <a:pt x="1633748" y="1822175"/>
                  <a:pt x="1639797" y="1782856"/>
                </a:cubicBezTo>
                <a:cubicBezTo>
                  <a:pt x="1641700" y="1770484"/>
                  <a:pt x="1644728" y="1757645"/>
                  <a:pt x="1651672" y="1747230"/>
                </a:cubicBezTo>
                <a:cubicBezTo>
                  <a:pt x="1677169" y="1708984"/>
                  <a:pt x="1724847" y="1691066"/>
                  <a:pt x="1758550" y="1664103"/>
                </a:cubicBezTo>
                <a:cubicBezTo>
                  <a:pt x="1823517" y="1612129"/>
                  <a:pt x="1810422" y="1630716"/>
                  <a:pt x="1853553" y="1569100"/>
                </a:cubicBezTo>
                <a:cubicBezTo>
                  <a:pt x="1869922" y="1545715"/>
                  <a:pt x="1901054" y="1497848"/>
                  <a:pt x="1901054" y="1497848"/>
                </a:cubicBezTo>
                <a:cubicBezTo>
                  <a:pt x="1905012" y="1485973"/>
                  <a:pt x="1907998" y="1473728"/>
                  <a:pt x="1912929" y="1462222"/>
                </a:cubicBezTo>
                <a:cubicBezTo>
                  <a:pt x="1919902" y="1445951"/>
                  <a:pt x="1931082" y="1431515"/>
                  <a:pt x="1936680" y="1414721"/>
                </a:cubicBezTo>
                <a:cubicBezTo>
                  <a:pt x="1950734" y="1372560"/>
                  <a:pt x="1957629" y="1264613"/>
                  <a:pt x="1960431" y="1236591"/>
                </a:cubicBezTo>
                <a:cubicBezTo>
                  <a:pt x="1956472" y="1185131"/>
                  <a:pt x="1954957" y="1133425"/>
                  <a:pt x="1948555" y="1082212"/>
                </a:cubicBezTo>
                <a:cubicBezTo>
                  <a:pt x="1947002" y="1069791"/>
                  <a:pt x="1943624" y="1057001"/>
                  <a:pt x="1936680" y="1046586"/>
                </a:cubicBezTo>
                <a:cubicBezTo>
                  <a:pt x="1927364" y="1032612"/>
                  <a:pt x="1913956" y="1021711"/>
                  <a:pt x="1901054" y="1010960"/>
                </a:cubicBezTo>
                <a:cubicBezTo>
                  <a:pt x="1890090" y="1001823"/>
                  <a:pt x="1878194" y="993592"/>
                  <a:pt x="1865428" y="987209"/>
                </a:cubicBezTo>
                <a:cubicBezTo>
                  <a:pt x="1854232" y="981611"/>
                  <a:pt x="1841677" y="979292"/>
                  <a:pt x="1829802" y="975334"/>
                </a:cubicBezTo>
                <a:cubicBezTo>
                  <a:pt x="1806051" y="959500"/>
                  <a:pt x="1786242" y="934757"/>
                  <a:pt x="1758550" y="927833"/>
                </a:cubicBezTo>
                <a:cubicBezTo>
                  <a:pt x="1742716" y="923874"/>
                  <a:pt x="1726742" y="920441"/>
                  <a:pt x="1711049" y="915957"/>
                </a:cubicBezTo>
                <a:cubicBezTo>
                  <a:pt x="1699013" y="912518"/>
                  <a:pt x="1687855" y="905545"/>
                  <a:pt x="1675423" y="904082"/>
                </a:cubicBezTo>
                <a:cubicBezTo>
                  <a:pt x="1620244" y="897591"/>
                  <a:pt x="1564586" y="896165"/>
                  <a:pt x="1509168" y="892207"/>
                </a:cubicBezTo>
                <a:cubicBezTo>
                  <a:pt x="1513127" y="852622"/>
                  <a:pt x="1503253" y="809035"/>
                  <a:pt x="1521044" y="773453"/>
                </a:cubicBezTo>
                <a:cubicBezTo>
                  <a:pt x="1537378" y="740786"/>
                  <a:pt x="1593867" y="725428"/>
                  <a:pt x="1627922" y="714077"/>
                </a:cubicBezTo>
                <a:cubicBezTo>
                  <a:pt x="1639797" y="706160"/>
                  <a:pt x="1650782" y="696709"/>
                  <a:pt x="1663548" y="690326"/>
                </a:cubicBezTo>
                <a:cubicBezTo>
                  <a:pt x="1674450" y="684875"/>
                  <a:pt x="1737991" y="659840"/>
                  <a:pt x="1758550" y="654700"/>
                </a:cubicBezTo>
                <a:cubicBezTo>
                  <a:pt x="1778132" y="649805"/>
                  <a:pt x="1798135" y="646783"/>
                  <a:pt x="1817927" y="642825"/>
                </a:cubicBezTo>
                <a:cubicBezTo>
                  <a:pt x="1960637" y="500112"/>
                  <a:pt x="1792545" y="661996"/>
                  <a:pt x="1901054" y="571573"/>
                </a:cubicBezTo>
                <a:cubicBezTo>
                  <a:pt x="1913956" y="560822"/>
                  <a:pt x="1923778" y="546698"/>
                  <a:pt x="1936680" y="535947"/>
                </a:cubicBezTo>
                <a:cubicBezTo>
                  <a:pt x="1947644" y="526810"/>
                  <a:pt x="1962214" y="522288"/>
                  <a:pt x="1972306" y="512196"/>
                </a:cubicBezTo>
                <a:cubicBezTo>
                  <a:pt x="1980801" y="503701"/>
                  <a:pt x="2022693" y="444802"/>
                  <a:pt x="2031683" y="429069"/>
                </a:cubicBezTo>
                <a:cubicBezTo>
                  <a:pt x="2040466" y="413699"/>
                  <a:pt x="2044100" y="395168"/>
                  <a:pt x="2055433" y="381568"/>
                </a:cubicBezTo>
                <a:cubicBezTo>
                  <a:pt x="2064570" y="370604"/>
                  <a:pt x="2079184" y="365734"/>
                  <a:pt x="2091059" y="357817"/>
                </a:cubicBezTo>
                <a:cubicBezTo>
                  <a:pt x="2098976" y="334066"/>
                  <a:pt x="2108738" y="310853"/>
                  <a:pt x="2114810" y="286565"/>
                </a:cubicBezTo>
                <a:cubicBezTo>
                  <a:pt x="2118768" y="270731"/>
                  <a:pt x="2121995" y="254697"/>
                  <a:pt x="2126685" y="239064"/>
                </a:cubicBezTo>
                <a:cubicBezTo>
                  <a:pt x="2133879" y="215084"/>
                  <a:pt x="2142519" y="191563"/>
                  <a:pt x="2150436" y="167812"/>
                </a:cubicBezTo>
                <a:cubicBezTo>
                  <a:pt x="2154394" y="155937"/>
                  <a:pt x="2159275" y="144330"/>
                  <a:pt x="2162311" y="132186"/>
                </a:cubicBezTo>
                <a:lnTo>
                  <a:pt x="2174187" y="84685"/>
                </a:lnTo>
                <a:cubicBezTo>
                  <a:pt x="2166270" y="72810"/>
                  <a:pt x="2162311" y="56976"/>
                  <a:pt x="2150436" y="49059"/>
                </a:cubicBezTo>
                <a:cubicBezTo>
                  <a:pt x="2126862" y="33342"/>
                  <a:pt x="2093039" y="7495"/>
                  <a:pt x="2067309" y="1557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8A3CC53-B667-4F39-BB69-7971020DB2A2}"/>
              </a:ext>
            </a:extLst>
          </p:cNvPr>
          <p:cNvGrpSpPr/>
          <p:nvPr/>
        </p:nvGrpSpPr>
        <p:grpSpPr>
          <a:xfrm>
            <a:off x="689931" y="3796756"/>
            <a:ext cx="3753742" cy="3008836"/>
            <a:chOff x="297719" y="3888743"/>
            <a:chExt cx="4431781" cy="2868720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3B3887A2-0F4A-458F-A6D4-8360F96B5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719" y="3888743"/>
              <a:ext cx="4431781" cy="28687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61C32A3-DAE3-430C-B066-9295FA58719E}"/>
                </a:ext>
              </a:extLst>
            </p:cNvPr>
            <p:cNvSpPr txBox="1"/>
            <p:nvPr/>
          </p:nvSpPr>
          <p:spPr>
            <a:xfrm>
              <a:off x="2233766" y="6328671"/>
              <a:ext cx="800982" cy="381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>
                  <a:solidFill>
                    <a:srgbClr val="006600"/>
                  </a:solidFill>
                </a:rPr>
                <a:t>Sồi</a:t>
              </a:r>
              <a:endParaRPr lang="en-US" sz="2000">
                <a:solidFill>
                  <a:srgbClr val="006600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67A6E6D-FBAC-46B7-B32D-3849847C2CD6}"/>
              </a:ext>
            </a:extLst>
          </p:cNvPr>
          <p:cNvSpPr/>
          <p:nvPr/>
        </p:nvSpPr>
        <p:spPr>
          <a:xfrm>
            <a:off x="105030" y="2901260"/>
            <a:ext cx="5210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R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ừng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sồi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F1D0F4D-55C7-4821-8BCE-1BEE9DAC14DF}"/>
              </a:ext>
            </a:extLst>
          </p:cNvPr>
          <p:cNvGrpSpPr/>
          <p:nvPr/>
        </p:nvGrpSpPr>
        <p:grpSpPr>
          <a:xfrm>
            <a:off x="614502" y="3711669"/>
            <a:ext cx="3829171" cy="3287609"/>
            <a:chOff x="236695" y="294489"/>
            <a:chExt cx="4520835" cy="3134511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1C4F959-8BEB-46D2-8B29-44E195892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695" y="294489"/>
              <a:ext cx="4520835" cy="313451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B87D19F-6380-4E5F-8C94-11ABEA9E45A5}"/>
                </a:ext>
              </a:extLst>
            </p:cNvPr>
            <p:cNvSpPr txBox="1"/>
            <p:nvPr/>
          </p:nvSpPr>
          <p:spPr>
            <a:xfrm>
              <a:off x="3369903" y="2807157"/>
              <a:ext cx="690036" cy="381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>
                  <a:solidFill>
                    <a:srgbClr val="006600"/>
                  </a:solidFill>
                </a:rPr>
                <a:t>Dẻ</a:t>
              </a:r>
              <a:endParaRPr lang="en-US" sz="2000">
                <a:solidFill>
                  <a:srgbClr val="00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36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8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C0E993E-F3C5-4888-931A-26C1B2D0549C}"/>
              </a:ext>
            </a:extLst>
          </p:cNvPr>
          <p:cNvGrpSpPr/>
          <p:nvPr/>
        </p:nvGrpSpPr>
        <p:grpSpPr>
          <a:xfrm>
            <a:off x="320668" y="2816707"/>
            <a:ext cx="4597323" cy="3734563"/>
            <a:chOff x="5659345" y="294489"/>
            <a:chExt cx="4770549" cy="313451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D3F0B15-06E7-4EE9-968A-A4FBF90A6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9345" y="294489"/>
              <a:ext cx="4770549" cy="31345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D728E2C-F497-47D2-8CAF-8C0D733DB374}"/>
                </a:ext>
              </a:extLst>
            </p:cNvPr>
            <p:cNvSpPr txBox="1"/>
            <p:nvPr/>
          </p:nvSpPr>
          <p:spPr>
            <a:xfrm>
              <a:off x="9080880" y="2978578"/>
              <a:ext cx="1186991" cy="3358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>
                  <a:solidFill>
                    <a:srgbClr val="006600"/>
                  </a:solidFill>
                </a:rPr>
                <a:t>Gấu nâu</a:t>
              </a:r>
              <a:endParaRPr lang="en-US" sz="2000">
                <a:solidFill>
                  <a:srgbClr val="00660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4DAC24C-45CC-4ED6-9B9C-180722800B8A}"/>
              </a:ext>
            </a:extLst>
          </p:cNvPr>
          <p:cNvGrpSpPr/>
          <p:nvPr/>
        </p:nvGrpSpPr>
        <p:grpSpPr>
          <a:xfrm>
            <a:off x="5408700" y="351773"/>
            <a:ext cx="4687031" cy="6489417"/>
            <a:chOff x="346660" y="3232405"/>
            <a:chExt cx="2719294" cy="346710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C049F442-1786-4ADF-84C6-D518571A7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660" y="3232405"/>
              <a:ext cx="2719294" cy="3467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195B786-FBC3-4685-B522-08D0B50E8130}"/>
                </a:ext>
              </a:extLst>
            </p:cNvPr>
            <p:cNvSpPr txBox="1"/>
            <p:nvPr/>
          </p:nvSpPr>
          <p:spPr>
            <a:xfrm>
              <a:off x="383904" y="6316791"/>
              <a:ext cx="854243" cy="3782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>
                  <a:solidFill>
                    <a:srgbClr val="006600"/>
                  </a:solidFill>
                </a:rPr>
                <a:t>Chim gõ kiến</a:t>
              </a:r>
              <a:endParaRPr lang="en-US" sz="2000">
                <a:solidFill>
                  <a:srgbClr val="006600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9D9DCC3-CF23-4882-84B9-E21E5F73A1BD}"/>
              </a:ext>
            </a:extLst>
          </p:cNvPr>
          <p:cNvSpPr/>
          <p:nvPr/>
        </p:nvSpPr>
        <p:spPr>
          <a:xfrm>
            <a:off x="84683" y="991784"/>
            <a:ext cx="51548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</a:t>
            </a:r>
            <a:r>
              <a:rPr lang="en-US" sz="2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ộng</a:t>
            </a:r>
            <a:r>
              <a:rPr lang="en-US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2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93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52C769E-2924-4972-8CDA-62BA68FCCD80}"/>
              </a:ext>
            </a:extLst>
          </p:cNvPr>
          <p:cNvSpPr/>
          <p:nvPr/>
        </p:nvSpPr>
        <p:spPr>
          <a:xfrm>
            <a:off x="70644" y="548270"/>
            <a:ext cx="5361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b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2A47EF-7483-4A59-BF8F-E68824C11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19" y="54153"/>
            <a:ext cx="868877" cy="9466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EF20854-56B5-4FEE-AB4C-CF6862AC076B}"/>
              </a:ext>
            </a:extLst>
          </p:cNvPr>
          <p:cNvGrpSpPr/>
          <p:nvPr/>
        </p:nvGrpSpPr>
        <p:grpSpPr>
          <a:xfrm>
            <a:off x="5578488" y="694699"/>
            <a:ext cx="4748200" cy="6818779"/>
            <a:chOff x="6586131" y="662348"/>
            <a:chExt cx="5605869" cy="6501241"/>
          </a:xfrm>
        </p:grpSpPr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A9E4CC6A-D1BD-4B01-A16A-7ECEBF674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131" y="662348"/>
              <a:ext cx="5605869" cy="6037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9AEDBDD-7743-4384-BF59-0981B6A0FE78}"/>
                </a:ext>
              </a:extLst>
            </p:cNvPr>
            <p:cNvSpPr txBox="1"/>
            <p:nvPr/>
          </p:nvSpPr>
          <p:spPr>
            <a:xfrm>
              <a:off x="7557380" y="6488668"/>
              <a:ext cx="3815376" cy="674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DE928-DBBD-4446-8528-428DAD4A20CB}"/>
              </a:ext>
            </a:extLst>
          </p:cNvPr>
          <p:cNvSpPr txBox="1"/>
          <p:nvPr/>
        </p:nvSpPr>
        <p:spPr>
          <a:xfrm>
            <a:off x="63592" y="83397"/>
            <a:ext cx="24327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908F135-8A75-4956-9316-08F508246F2E}"/>
              </a:ext>
            </a:extLst>
          </p:cNvPr>
          <p:cNvSpPr/>
          <p:nvPr/>
        </p:nvSpPr>
        <p:spPr>
          <a:xfrm>
            <a:off x="77788" y="1071490"/>
            <a:ext cx="5361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6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</a:t>
            </a:r>
            <a:r>
              <a:rPr lang="en-US" sz="26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26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26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86D77A5-DCF5-4294-A15F-0B39BBA69483}"/>
              </a:ext>
            </a:extLst>
          </p:cNvPr>
          <p:cNvSpPr/>
          <p:nvPr/>
        </p:nvSpPr>
        <p:spPr>
          <a:xfrm>
            <a:off x="0" y="2005730"/>
            <a:ext cx="53611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vật: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vi-VN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6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279D67D6-829B-4F27-999E-D227ACC6DE38}"/>
              </a:ext>
            </a:extLst>
          </p:cNvPr>
          <p:cNvSpPr/>
          <p:nvPr/>
        </p:nvSpPr>
        <p:spPr>
          <a:xfrm>
            <a:off x="7704782" y="1569375"/>
            <a:ext cx="2263154" cy="3512407"/>
          </a:xfrm>
          <a:custGeom>
            <a:avLst/>
            <a:gdLst>
              <a:gd name="connsiteX0" fmla="*/ 2078182 w 2671948"/>
              <a:gd name="connsiteY0" fmla="*/ 35626 h 3348841"/>
              <a:gd name="connsiteX1" fmla="*/ 2018805 w 2671948"/>
              <a:gd name="connsiteY1" fmla="*/ 23751 h 3348841"/>
              <a:gd name="connsiteX2" fmla="*/ 1983179 w 2671948"/>
              <a:gd name="connsiteY2" fmla="*/ 11875 h 3348841"/>
              <a:gd name="connsiteX3" fmla="*/ 1840675 w 2671948"/>
              <a:gd name="connsiteY3" fmla="*/ 23751 h 3348841"/>
              <a:gd name="connsiteX4" fmla="*/ 1805049 w 2671948"/>
              <a:gd name="connsiteY4" fmla="*/ 35626 h 3348841"/>
              <a:gd name="connsiteX5" fmla="*/ 1721922 w 2671948"/>
              <a:gd name="connsiteY5" fmla="*/ 95003 h 3348841"/>
              <a:gd name="connsiteX6" fmla="*/ 1686296 w 2671948"/>
              <a:gd name="connsiteY6" fmla="*/ 106878 h 3348841"/>
              <a:gd name="connsiteX7" fmla="*/ 1591293 w 2671948"/>
              <a:gd name="connsiteY7" fmla="*/ 190005 h 3348841"/>
              <a:gd name="connsiteX8" fmla="*/ 1520041 w 2671948"/>
              <a:gd name="connsiteY8" fmla="*/ 249382 h 3348841"/>
              <a:gd name="connsiteX9" fmla="*/ 1484415 w 2671948"/>
              <a:gd name="connsiteY9" fmla="*/ 261257 h 3348841"/>
              <a:gd name="connsiteX10" fmla="*/ 1425039 w 2671948"/>
              <a:gd name="connsiteY10" fmla="*/ 320634 h 3348841"/>
              <a:gd name="connsiteX11" fmla="*/ 1377537 w 2671948"/>
              <a:gd name="connsiteY11" fmla="*/ 356260 h 3348841"/>
              <a:gd name="connsiteX12" fmla="*/ 1235033 w 2671948"/>
              <a:gd name="connsiteY12" fmla="*/ 391886 h 3348841"/>
              <a:gd name="connsiteX13" fmla="*/ 1080654 w 2671948"/>
              <a:gd name="connsiteY13" fmla="*/ 439387 h 3348841"/>
              <a:gd name="connsiteX14" fmla="*/ 997527 w 2671948"/>
              <a:gd name="connsiteY14" fmla="*/ 451262 h 3348841"/>
              <a:gd name="connsiteX15" fmla="*/ 902524 w 2671948"/>
              <a:gd name="connsiteY15" fmla="*/ 475013 h 3348841"/>
              <a:gd name="connsiteX16" fmla="*/ 866898 w 2671948"/>
              <a:gd name="connsiteY16" fmla="*/ 498764 h 3348841"/>
              <a:gd name="connsiteX17" fmla="*/ 819397 w 2671948"/>
              <a:gd name="connsiteY17" fmla="*/ 510639 h 3348841"/>
              <a:gd name="connsiteX18" fmla="*/ 783771 w 2671948"/>
              <a:gd name="connsiteY18" fmla="*/ 522514 h 3348841"/>
              <a:gd name="connsiteX19" fmla="*/ 712519 w 2671948"/>
              <a:gd name="connsiteY19" fmla="*/ 581891 h 3348841"/>
              <a:gd name="connsiteX20" fmla="*/ 665018 w 2671948"/>
              <a:gd name="connsiteY20" fmla="*/ 593766 h 3348841"/>
              <a:gd name="connsiteX21" fmla="*/ 593766 w 2671948"/>
              <a:gd name="connsiteY21" fmla="*/ 617517 h 3348841"/>
              <a:gd name="connsiteX22" fmla="*/ 558140 w 2671948"/>
              <a:gd name="connsiteY22" fmla="*/ 629392 h 3348841"/>
              <a:gd name="connsiteX23" fmla="*/ 475013 w 2671948"/>
              <a:gd name="connsiteY23" fmla="*/ 688769 h 3348841"/>
              <a:gd name="connsiteX24" fmla="*/ 403761 w 2671948"/>
              <a:gd name="connsiteY24" fmla="*/ 760021 h 3348841"/>
              <a:gd name="connsiteX25" fmla="*/ 380010 w 2671948"/>
              <a:gd name="connsiteY25" fmla="*/ 795647 h 3348841"/>
              <a:gd name="connsiteX26" fmla="*/ 344384 w 2671948"/>
              <a:gd name="connsiteY26" fmla="*/ 819397 h 3348841"/>
              <a:gd name="connsiteX27" fmla="*/ 308758 w 2671948"/>
              <a:gd name="connsiteY27" fmla="*/ 890649 h 3348841"/>
              <a:gd name="connsiteX28" fmla="*/ 273132 w 2671948"/>
              <a:gd name="connsiteY28" fmla="*/ 926275 h 3348841"/>
              <a:gd name="connsiteX29" fmla="*/ 225631 w 2671948"/>
              <a:gd name="connsiteY29" fmla="*/ 997527 h 3348841"/>
              <a:gd name="connsiteX30" fmla="*/ 201880 w 2671948"/>
              <a:gd name="connsiteY30" fmla="*/ 1033153 h 3348841"/>
              <a:gd name="connsiteX31" fmla="*/ 178130 w 2671948"/>
              <a:gd name="connsiteY31" fmla="*/ 1068779 h 3348841"/>
              <a:gd name="connsiteX32" fmla="*/ 142504 w 2671948"/>
              <a:gd name="connsiteY32" fmla="*/ 1104405 h 3348841"/>
              <a:gd name="connsiteX33" fmla="*/ 59376 w 2671948"/>
              <a:gd name="connsiteY33" fmla="*/ 1211283 h 3348841"/>
              <a:gd name="connsiteX34" fmla="*/ 35626 w 2671948"/>
              <a:gd name="connsiteY34" fmla="*/ 1258784 h 3348841"/>
              <a:gd name="connsiteX35" fmla="*/ 23750 w 2671948"/>
              <a:gd name="connsiteY35" fmla="*/ 1294410 h 3348841"/>
              <a:gd name="connsiteX36" fmla="*/ 0 w 2671948"/>
              <a:gd name="connsiteY36" fmla="*/ 1341912 h 3348841"/>
              <a:gd name="connsiteX37" fmla="*/ 71252 w 2671948"/>
              <a:gd name="connsiteY37" fmla="*/ 1377538 h 3348841"/>
              <a:gd name="connsiteX38" fmla="*/ 106878 w 2671948"/>
              <a:gd name="connsiteY38" fmla="*/ 1401288 h 3348841"/>
              <a:gd name="connsiteX39" fmla="*/ 213756 w 2671948"/>
              <a:gd name="connsiteY39" fmla="*/ 1425039 h 3348841"/>
              <a:gd name="connsiteX40" fmla="*/ 249382 w 2671948"/>
              <a:gd name="connsiteY40" fmla="*/ 1460665 h 3348841"/>
              <a:gd name="connsiteX41" fmla="*/ 285007 w 2671948"/>
              <a:gd name="connsiteY41" fmla="*/ 1472540 h 3348841"/>
              <a:gd name="connsiteX42" fmla="*/ 308758 w 2671948"/>
              <a:gd name="connsiteY42" fmla="*/ 1508166 h 3348841"/>
              <a:gd name="connsiteX43" fmla="*/ 344384 w 2671948"/>
              <a:gd name="connsiteY43" fmla="*/ 1531917 h 3348841"/>
              <a:gd name="connsiteX44" fmla="*/ 380010 w 2671948"/>
              <a:gd name="connsiteY44" fmla="*/ 1567543 h 3348841"/>
              <a:gd name="connsiteX45" fmla="*/ 368135 w 2671948"/>
              <a:gd name="connsiteY45" fmla="*/ 1828800 h 3348841"/>
              <a:gd name="connsiteX46" fmla="*/ 344384 w 2671948"/>
              <a:gd name="connsiteY46" fmla="*/ 1923803 h 3348841"/>
              <a:gd name="connsiteX47" fmla="*/ 320633 w 2671948"/>
              <a:gd name="connsiteY47" fmla="*/ 1995054 h 3348841"/>
              <a:gd name="connsiteX48" fmla="*/ 296883 w 2671948"/>
              <a:gd name="connsiteY48" fmla="*/ 2232561 h 3348841"/>
              <a:gd name="connsiteX49" fmla="*/ 285007 w 2671948"/>
              <a:gd name="connsiteY49" fmla="*/ 2268187 h 3348841"/>
              <a:gd name="connsiteX50" fmla="*/ 273132 w 2671948"/>
              <a:gd name="connsiteY50" fmla="*/ 2327564 h 3348841"/>
              <a:gd name="connsiteX51" fmla="*/ 285007 w 2671948"/>
              <a:gd name="connsiteY51" fmla="*/ 2446317 h 3348841"/>
              <a:gd name="connsiteX52" fmla="*/ 320633 w 2671948"/>
              <a:gd name="connsiteY52" fmla="*/ 2553195 h 3348841"/>
              <a:gd name="connsiteX53" fmla="*/ 344384 w 2671948"/>
              <a:gd name="connsiteY53" fmla="*/ 2707574 h 3348841"/>
              <a:gd name="connsiteX54" fmla="*/ 356259 w 2671948"/>
              <a:gd name="connsiteY54" fmla="*/ 2743200 h 3348841"/>
              <a:gd name="connsiteX55" fmla="*/ 380010 w 2671948"/>
              <a:gd name="connsiteY55" fmla="*/ 2778826 h 3348841"/>
              <a:gd name="connsiteX56" fmla="*/ 391885 w 2671948"/>
              <a:gd name="connsiteY56" fmla="*/ 2897579 h 3348841"/>
              <a:gd name="connsiteX57" fmla="*/ 451262 w 2671948"/>
              <a:gd name="connsiteY57" fmla="*/ 2992582 h 3348841"/>
              <a:gd name="connsiteX58" fmla="*/ 534389 w 2671948"/>
              <a:gd name="connsiteY58" fmla="*/ 3099460 h 3348841"/>
              <a:gd name="connsiteX59" fmla="*/ 581891 w 2671948"/>
              <a:gd name="connsiteY59" fmla="*/ 3182587 h 3348841"/>
              <a:gd name="connsiteX60" fmla="*/ 605641 w 2671948"/>
              <a:gd name="connsiteY60" fmla="*/ 3218213 h 3348841"/>
              <a:gd name="connsiteX61" fmla="*/ 641267 w 2671948"/>
              <a:gd name="connsiteY61" fmla="*/ 3230088 h 3348841"/>
              <a:gd name="connsiteX62" fmla="*/ 665018 w 2671948"/>
              <a:gd name="connsiteY62" fmla="*/ 3265714 h 3348841"/>
              <a:gd name="connsiteX63" fmla="*/ 748145 w 2671948"/>
              <a:gd name="connsiteY63" fmla="*/ 3301340 h 3348841"/>
              <a:gd name="connsiteX64" fmla="*/ 771896 w 2671948"/>
              <a:gd name="connsiteY64" fmla="*/ 3336966 h 3348841"/>
              <a:gd name="connsiteX65" fmla="*/ 807522 w 2671948"/>
              <a:gd name="connsiteY65" fmla="*/ 3348841 h 3348841"/>
              <a:gd name="connsiteX66" fmla="*/ 985652 w 2671948"/>
              <a:gd name="connsiteY66" fmla="*/ 3336966 h 3348841"/>
              <a:gd name="connsiteX67" fmla="*/ 1080654 w 2671948"/>
              <a:gd name="connsiteY67" fmla="*/ 3289465 h 3348841"/>
              <a:gd name="connsiteX68" fmla="*/ 1116280 w 2671948"/>
              <a:gd name="connsiteY68" fmla="*/ 3265714 h 3348841"/>
              <a:gd name="connsiteX69" fmla="*/ 1282535 w 2671948"/>
              <a:gd name="connsiteY69" fmla="*/ 3206338 h 3348841"/>
              <a:gd name="connsiteX70" fmla="*/ 1365662 w 2671948"/>
              <a:gd name="connsiteY70" fmla="*/ 3111335 h 3348841"/>
              <a:gd name="connsiteX71" fmla="*/ 1401288 w 2671948"/>
              <a:gd name="connsiteY71" fmla="*/ 3099460 h 3348841"/>
              <a:gd name="connsiteX72" fmla="*/ 1436914 w 2671948"/>
              <a:gd name="connsiteY72" fmla="*/ 3075709 h 3348841"/>
              <a:gd name="connsiteX73" fmla="*/ 1460665 w 2671948"/>
              <a:gd name="connsiteY73" fmla="*/ 3040083 h 3348841"/>
              <a:gd name="connsiteX74" fmla="*/ 1520041 w 2671948"/>
              <a:gd name="connsiteY74" fmla="*/ 3028208 h 3348841"/>
              <a:gd name="connsiteX75" fmla="*/ 1591293 w 2671948"/>
              <a:gd name="connsiteY75" fmla="*/ 2968831 h 3348841"/>
              <a:gd name="connsiteX76" fmla="*/ 1615044 w 2671948"/>
              <a:gd name="connsiteY76" fmla="*/ 2933205 h 3348841"/>
              <a:gd name="connsiteX77" fmla="*/ 1686296 w 2671948"/>
              <a:gd name="connsiteY77" fmla="*/ 2873828 h 3348841"/>
              <a:gd name="connsiteX78" fmla="*/ 1721922 w 2671948"/>
              <a:gd name="connsiteY78" fmla="*/ 2861953 h 3348841"/>
              <a:gd name="connsiteX79" fmla="*/ 1805049 w 2671948"/>
              <a:gd name="connsiteY79" fmla="*/ 2814452 h 3348841"/>
              <a:gd name="connsiteX80" fmla="*/ 1840675 w 2671948"/>
              <a:gd name="connsiteY80" fmla="*/ 2790701 h 3348841"/>
              <a:gd name="connsiteX81" fmla="*/ 1959428 w 2671948"/>
              <a:gd name="connsiteY81" fmla="*/ 2755075 h 3348841"/>
              <a:gd name="connsiteX82" fmla="*/ 2066306 w 2671948"/>
              <a:gd name="connsiteY82" fmla="*/ 2683823 h 3348841"/>
              <a:gd name="connsiteX83" fmla="*/ 2101932 w 2671948"/>
              <a:gd name="connsiteY83" fmla="*/ 2660073 h 3348841"/>
              <a:gd name="connsiteX84" fmla="*/ 2125683 w 2671948"/>
              <a:gd name="connsiteY84" fmla="*/ 2624447 h 3348841"/>
              <a:gd name="connsiteX85" fmla="*/ 2173184 w 2671948"/>
              <a:gd name="connsiteY85" fmla="*/ 2600696 h 3348841"/>
              <a:gd name="connsiteX86" fmla="*/ 2220685 w 2671948"/>
              <a:gd name="connsiteY86" fmla="*/ 2529444 h 3348841"/>
              <a:gd name="connsiteX87" fmla="*/ 2280062 w 2671948"/>
              <a:gd name="connsiteY87" fmla="*/ 2481943 h 3348841"/>
              <a:gd name="connsiteX88" fmla="*/ 2327563 w 2671948"/>
              <a:gd name="connsiteY88" fmla="*/ 2398815 h 3348841"/>
              <a:gd name="connsiteX89" fmla="*/ 2398815 w 2671948"/>
              <a:gd name="connsiteY89" fmla="*/ 2327564 h 3348841"/>
              <a:gd name="connsiteX90" fmla="*/ 2410691 w 2671948"/>
              <a:gd name="connsiteY90" fmla="*/ 2280062 h 3348841"/>
              <a:gd name="connsiteX91" fmla="*/ 2446317 w 2671948"/>
              <a:gd name="connsiteY91" fmla="*/ 2244436 h 3348841"/>
              <a:gd name="connsiteX92" fmla="*/ 2505693 w 2671948"/>
              <a:gd name="connsiteY92" fmla="*/ 2173184 h 3348841"/>
              <a:gd name="connsiteX93" fmla="*/ 2517569 w 2671948"/>
              <a:gd name="connsiteY93" fmla="*/ 2137558 h 3348841"/>
              <a:gd name="connsiteX94" fmla="*/ 2541319 w 2671948"/>
              <a:gd name="connsiteY94" fmla="*/ 2054431 h 3348841"/>
              <a:gd name="connsiteX95" fmla="*/ 2565070 w 2671948"/>
              <a:gd name="connsiteY95" fmla="*/ 2006930 h 3348841"/>
              <a:gd name="connsiteX96" fmla="*/ 2612571 w 2671948"/>
              <a:gd name="connsiteY96" fmla="*/ 1900052 h 3348841"/>
              <a:gd name="connsiteX97" fmla="*/ 2624446 w 2671948"/>
              <a:gd name="connsiteY97" fmla="*/ 1852551 h 3348841"/>
              <a:gd name="connsiteX98" fmla="*/ 2648197 w 2671948"/>
              <a:gd name="connsiteY98" fmla="*/ 1733797 h 3348841"/>
              <a:gd name="connsiteX99" fmla="*/ 2671948 w 2671948"/>
              <a:gd name="connsiteY99" fmla="*/ 1650670 h 3348841"/>
              <a:gd name="connsiteX100" fmla="*/ 2648197 w 2671948"/>
              <a:gd name="connsiteY100" fmla="*/ 1389413 h 3348841"/>
              <a:gd name="connsiteX101" fmla="*/ 2636322 w 2671948"/>
              <a:gd name="connsiteY101" fmla="*/ 1341912 h 3348841"/>
              <a:gd name="connsiteX102" fmla="*/ 2612571 w 2671948"/>
              <a:gd name="connsiteY102" fmla="*/ 1306286 h 3348841"/>
              <a:gd name="connsiteX103" fmla="*/ 2600696 w 2671948"/>
              <a:gd name="connsiteY103" fmla="*/ 1270660 h 3348841"/>
              <a:gd name="connsiteX104" fmla="*/ 2588820 w 2671948"/>
              <a:gd name="connsiteY104" fmla="*/ 1223158 h 3348841"/>
              <a:gd name="connsiteX105" fmla="*/ 2565070 w 2671948"/>
              <a:gd name="connsiteY105" fmla="*/ 1187532 h 3348841"/>
              <a:gd name="connsiteX106" fmla="*/ 2541319 w 2671948"/>
              <a:gd name="connsiteY106" fmla="*/ 1140031 h 3348841"/>
              <a:gd name="connsiteX107" fmla="*/ 2517569 w 2671948"/>
              <a:gd name="connsiteY107" fmla="*/ 1068779 h 3348841"/>
              <a:gd name="connsiteX108" fmla="*/ 2481943 w 2671948"/>
              <a:gd name="connsiteY108" fmla="*/ 1045028 h 3348841"/>
              <a:gd name="connsiteX109" fmla="*/ 2446317 w 2671948"/>
              <a:gd name="connsiteY109" fmla="*/ 1009403 h 3348841"/>
              <a:gd name="connsiteX110" fmla="*/ 2363189 w 2671948"/>
              <a:gd name="connsiteY110" fmla="*/ 985652 h 3348841"/>
              <a:gd name="connsiteX111" fmla="*/ 2303813 w 2671948"/>
              <a:gd name="connsiteY111" fmla="*/ 926275 h 3348841"/>
              <a:gd name="connsiteX112" fmla="*/ 2268187 w 2671948"/>
              <a:gd name="connsiteY112" fmla="*/ 902525 h 3348841"/>
              <a:gd name="connsiteX113" fmla="*/ 2232561 w 2671948"/>
              <a:gd name="connsiteY113" fmla="*/ 795647 h 3348841"/>
              <a:gd name="connsiteX114" fmla="*/ 2220685 w 2671948"/>
              <a:gd name="connsiteY114" fmla="*/ 760021 h 3348841"/>
              <a:gd name="connsiteX115" fmla="*/ 2185059 w 2671948"/>
              <a:gd name="connsiteY115" fmla="*/ 712519 h 3348841"/>
              <a:gd name="connsiteX116" fmla="*/ 2173184 w 2671948"/>
              <a:gd name="connsiteY116" fmla="*/ 629392 h 3348841"/>
              <a:gd name="connsiteX117" fmla="*/ 2161309 w 2671948"/>
              <a:gd name="connsiteY117" fmla="*/ 593766 h 3348841"/>
              <a:gd name="connsiteX118" fmla="*/ 2125683 w 2671948"/>
              <a:gd name="connsiteY118" fmla="*/ 581891 h 3348841"/>
              <a:gd name="connsiteX119" fmla="*/ 2101932 w 2671948"/>
              <a:gd name="connsiteY119" fmla="*/ 522514 h 3348841"/>
              <a:gd name="connsiteX120" fmla="*/ 2066306 w 2671948"/>
              <a:gd name="connsiteY120" fmla="*/ 486888 h 3348841"/>
              <a:gd name="connsiteX121" fmla="*/ 2030680 w 2671948"/>
              <a:gd name="connsiteY121" fmla="*/ 439387 h 3348841"/>
              <a:gd name="connsiteX122" fmla="*/ 2006930 w 2671948"/>
              <a:gd name="connsiteY122" fmla="*/ 344384 h 3348841"/>
              <a:gd name="connsiteX123" fmla="*/ 2018805 w 2671948"/>
              <a:gd name="connsiteY123" fmla="*/ 154379 h 3348841"/>
              <a:gd name="connsiteX124" fmla="*/ 2030680 w 2671948"/>
              <a:gd name="connsiteY124" fmla="*/ 118753 h 3348841"/>
              <a:gd name="connsiteX125" fmla="*/ 2042556 w 2671948"/>
              <a:gd name="connsiteY125" fmla="*/ 71252 h 3348841"/>
              <a:gd name="connsiteX126" fmla="*/ 2030680 w 2671948"/>
              <a:gd name="connsiteY126" fmla="*/ 35626 h 3348841"/>
              <a:gd name="connsiteX127" fmla="*/ 2006930 w 2671948"/>
              <a:gd name="connsiteY127" fmla="*/ 0 h 334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671948" h="3348841">
                <a:moveTo>
                  <a:pt x="2078182" y="35626"/>
                </a:moveTo>
                <a:cubicBezTo>
                  <a:pt x="2058390" y="31668"/>
                  <a:pt x="2038387" y="28646"/>
                  <a:pt x="2018805" y="23751"/>
                </a:cubicBezTo>
                <a:cubicBezTo>
                  <a:pt x="2006661" y="20715"/>
                  <a:pt x="1995697" y="11875"/>
                  <a:pt x="1983179" y="11875"/>
                </a:cubicBezTo>
                <a:cubicBezTo>
                  <a:pt x="1935513" y="11875"/>
                  <a:pt x="1888176" y="19792"/>
                  <a:pt x="1840675" y="23751"/>
                </a:cubicBezTo>
                <a:cubicBezTo>
                  <a:pt x="1828800" y="27709"/>
                  <a:pt x="1815917" y="29416"/>
                  <a:pt x="1805049" y="35626"/>
                </a:cubicBezTo>
                <a:cubicBezTo>
                  <a:pt x="1767399" y="57140"/>
                  <a:pt x="1758679" y="76625"/>
                  <a:pt x="1721922" y="95003"/>
                </a:cubicBezTo>
                <a:cubicBezTo>
                  <a:pt x="1710726" y="100601"/>
                  <a:pt x="1698171" y="102920"/>
                  <a:pt x="1686296" y="106878"/>
                </a:cubicBezTo>
                <a:cubicBezTo>
                  <a:pt x="1619000" y="207820"/>
                  <a:pt x="1729842" y="51456"/>
                  <a:pt x="1591293" y="190005"/>
                </a:cubicBezTo>
                <a:cubicBezTo>
                  <a:pt x="1565030" y="216268"/>
                  <a:pt x="1553106" y="232849"/>
                  <a:pt x="1520041" y="249382"/>
                </a:cubicBezTo>
                <a:cubicBezTo>
                  <a:pt x="1508845" y="254980"/>
                  <a:pt x="1496290" y="257299"/>
                  <a:pt x="1484415" y="261257"/>
                </a:cubicBezTo>
                <a:cubicBezTo>
                  <a:pt x="1449870" y="313076"/>
                  <a:pt x="1475418" y="284649"/>
                  <a:pt x="1425039" y="320634"/>
                </a:cubicBezTo>
                <a:cubicBezTo>
                  <a:pt x="1408933" y="332138"/>
                  <a:pt x="1396069" y="349310"/>
                  <a:pt x="1377537" y="356260"/>
                </a:cubicBezTo>
                <a:cubicBezTo>
                  <a:pt x="1331691" y="373452"/>
                  <a:pt x="1281484" y="376403"/>
                  <a:pt x="1235033" y="391886"/>
                </a:cubicBezTo>
                <a:cubicBezTo>
                  <a:pt x="1192323" y="406123"/>
                  <a:pt x="1123530" y="430199"/>
                  <a:pt x="1080654" y="439387"/>
                </a:cubicBezTo>
                <a:cubicBezTo>
                  <a:pt x="1053285" y="445252"/>
                  <a:pt x="1025136" y="446660"/>
                  <a:pt x="997527" y="451262"/>
                </a:cubicBezTo>
                <a:cubicBezTo>
                  <a:pt x="940210" y="460815"/>
                  <a:pt x="948409" y="459719"/>
                  <a:pt x="902524" y="475013"/>
                </a:cubicBezTo>
                <a:cubicBezTo>
                  <a:pt x="890649" y="482930"/>
                  <a:pt x="880016" y="493142"/>
                  <a:pt x="866898" y="498764"/>
                </a:cubicBezTo>
                <a:cubicBezTo>
                  <a:pt x="851897" y="505193"/>
                  <a:pt x="835090" y="506155"/>
                  <a:pt x="819397" y="510639"/>
                </a:cubicBezTo>
                <a:cubicBezTo>
                  <a:pt x="807361" y="514078"/>
                  <a:pt x="795646" y="518556"/>
                  <a:pt x="783771" y="522514"/>
                </a:cubicBezTo>
                <a:cubicBezTo>
                  <a:pt x="762372" y="543913"/>
                  <a:pt x="741451" y="569491"/>
                  <a:pt x="712519" y="581891"/>
                </a:cubicBezTo>
                <a:cubicBezTo>
                  <a:pt x="697518" y="588320"/>
                  <a:pt x="680651" y="589076"/>
                  <a:pt x="665018" y="593766"/>
                </a:cubicBezTo>
                <a:cubicBezTo>
                  <a:pt x="641038" y="600960"/>
                  <a:pt x="617517" y="609600"/>
                  <a:pt x="593766" y="617517"/>
                </a:cubicBezTo>
                <a:lnTo>
                  <a:pt x="558140" y="629392"/>
                </a:lnTo>
                <a:cubicBezTo>
                  <a:pt x="421025" y="766507"/>
                  <a:pt x="631319" y="563723"/>
                  <a:pt x="475013" y="688769"/>
                </a:cubicBezTo>
                <a:cubicBezTo>
                  <a:pt x="448785" y="709752"/>
                  <a:pt x="427512" y="736270"/>
                  <a:pt x="403761" y="760021"/>
                </a:cubicBezTo>
                <a:cubicBezTo>
                  <a:pt x="393669" y="770113"/>
                  <a:pt x="390102" y="785555"/>
                  <a:pt x="380010" y="795647"/>
                </a:cubicBezTo>
                <a:cubicBezTo>
                  <a:pt x="369918" y="805739"/>
                  <a:pt x="356259" y="811480"/>
                  <a:pt x="344384" y="819397"/>
                </a:cubicBezTo>
                <a:cubicBezTo>
                  <a:pt x="332482" y="855104"/>
                  <a:pt x="334337" y="859954"/>
                  <a:pt x="308758" y="890649"/>
                </a:cubicBezTo>
                <a:cubicBezTo>
                  <a:pt x="298007" y="903551"/>
                  <a:pt x="283443" y="913018"/>
                  <a:pt x="273132" y="926275"/>
                </a:cubicBezTo>
                <a:cubicBezTo>
                  <a:pt x="255607" y="948807"/>
                  <a:pt x="241465" y="973776"/>
                  <a:pt x="225631" y="997527"/>
                </a:cubicBezTo>
                <a:lnTo>
                  <a:pt x="201880" y="1033153"/>
                </a:lnTo>
                <a:cubicBezTo>
                  <a:pt x="193963" y="1045028"/>
                  <a:pt x="188222" y="1058687"/>
                  <a:pt x="178130" y="1068779"/>
                </a:cubicBezTo>
                <a:cubicBezTo>
                  <a:pt x="166255" y="1080654"/>
                  <a:pt x="152815" y="1091148"/>
                  <a:pt x="142504" y="1104405"/>
                </a:cubicBezTo>
                <a:cubicBezTo>
                  <a:pt x="43073" y="1232243"/>
                  <a:pt x="140257" y="1130402"/>
                  <a:pt x="59376" y="1211283"/>
                </a:cubicBezTo>
                <a:cubicBezTo>
                  <a:pt x="51459" y="1227117"/>
                  <a:pt x="42599" y="1242513"/>
                  <a:pt x="35626" y="1258784"/>
                </a:cubicBezTo>
                <a:cubicBezTo>
                  <a:pt x="30695" y="1270290"/>
                  <a:pt x="28681" y="1282904"/>
                  <a:pt x="23750" y="1294410"/>
                </a:cubicBezTo>
                <a:cubicBezTo>
                  <a:pt x="16777" y="1310681"/>
                  <a:pt x="7917" y="1326078"/>
                  <a:pt x="0" y="1341912"/>
                </a:cubicBezTo>
                <a:cubicBezTo>
                  <a:pt x="102098" y="1409976"/>
                  <a:pt x="-27080" y="1328372"/>
                  <a:pt x="71252" y="1377538"/>
                </a:cubicBezTo>
                <a:cubicBezTo>
                  <a:pt x="84017" y="1383921"/>
                  <a:pt x="94113" y="1394905"/>
                  <a:pt x="106878" y="1401288"/>
                </a:cubicBezTo>
                <a:cubicBezTo>
                  <a:pt x="136116" y="1415907"/>
                  <a:pt x="186382" y="1420477"/>
                  <a:pt x="213756" y="1425039"/>
                </a:cubicBezTo>
                <a:cubicBezTo>
                  <a:pt x="225631" y="1436914"/>
                  <a:pt x="235408" y="1451349"/>
                  <a:pt x="249382" y="1460665"/>
                </a:cubicBezTo>
                <a:cubicBezTo>
                  <a:pt x="259797" y="1467608"/>
                  <a:pt x="275233" y="1464720"/>
                  <a:pt x="285007" y="1472540"/>
                </a:cubicBezTo>
                <a:cubicBezTo>
                  <a:pt x="296152" y="1481456"/>
                  <a:pt x="298666" y="1498074"/>
                  <a:pt x="308758" y="1508166"/>
                </a:cubicBezTo>
                <a:cubicBezTo>
                  <a:pt x="318850" y="1518258"/>
                  <a:pt x="333420" y="1522780"/>
                  <a:pt x="344384" y="1531917"/>
                </a:cubicBezTo>
                <a:cubicBezTo>
                  <a:pt x="357286" y="1542668"/>
                  <a:pt x="368135" y="1555668"/>
                  <a:pt x="380010" y="1567543"/>
                </a:cubicBezTo>
                <a:cubicBezTo>
                  <a:pt x="376052" y="1654629"/>
                  <a:pt x="376809" y="1742057"/>
                  <a:pt x="368135" y="1828800"/>
                </a:cubicBezTo>
                <a:cubicBezTo>
                  <a:pt x="364887" y="1861280"/>
                  <a:pt x="354707" y="1892836"/>
                  <a:pt x="344384" y="1923803"/>
                </a:cubicBezTo>
                <a:lnTo>
                  <a:pt x="320633" y="1995054"/>
                </a:lnTo>
                <a:cubicBezTo>
                  <a:pt x="315451" y="2062427"/>
                  <a:pt x="311263" y="2160662"/>
                  <a:pt x="296883" y="2232561"/>
                </a:cubicBezTo>
                <a:cubicBezTo>
                  <a:pt x="294428" y="2244836"/>
                  <a:pt x="288043" y="2256043"/>
                  <a:pt x="285007" y="2268187"/>
                </a:cubicBezTo>
                <a:cubicBezTo>
                  <a:pt x="280112" y="2287769"/>
                  <a:pt x="277090" y="2307772"/>
                  <a:pt x="273132" y="2327564"/>
                </a:cubicBezTo>
                <a:cubicBezTo>
                  <a:pt x="277090" y="2367148"/>
                  <a:pt x="276812" y="2407389"/>
                  <a:pt x="285007" y="2446317"/>
                </a:cubicBezTo>
                <a:cubicBezTo>
                  <a:pt x="292743" y="2483065"/>
                  <a:pt x="320633" y="2553195"/>
                  <a:pt x="320633" y="2553195"/>
                </a:cubicBezTo>
                <a:cubicBezTo>
                  <a:pt x="327843" y="2610875"/>
                  <a:pt x="330785" y="2653175"/>
                  <a:pt x="344384" y="2707574"/>
                </a:cubicBezTo>
                <a:cubicBezTo>
                  <a:pt x="347420" y="2719718"/>
                  <a:pt x="350661" y="2732004"/>
                  <a:pt x="356259" y="2743200"/>
                </a:cubicBezTo>
                <a:cubicBezTo>
                  <a:pt x="362642" y="2755966"/>
                  <a:pt x="372093" y="2766951"/>
                  <a:pt x="380010" y="2778826"/>
                </a:cubicBezTo>
                <a:cubicBezTo>
                  <a:pt x="383968" y="2818410"/>
                  <a:pt x="384083" y="2858570"/>
                  <a:pt x="391885" y="2897579"/>
                </a:cubicBezTo>
                <a:cubicBezTo>
                  <a:pt x="406639" y="2971349"/>
                  <a:pt x="412565" y="2942828"/>
                  <a:pt x="451262" y="2992582"/>
                </a:cubicBezTo>
                <a:cubicBezTo>
                  <a:pt x="550692" y="3120421"/>
                  <a:pt x="453508" y="3018579"/>
                  <a:pt x="534389" y="3099460"/>
                </a:cubicBezTo>
                <a:cubicBezTo>
                  <a:pt x="553661" y="3157274"/>
                  <a:pt x="536956" y="3119678"/>
                  <a:pt x="581891" y="3182587"/>
                </a:cubicBezTo>
                <a:cubicBezTo>
                  <a:pt x="590187" y="3194201"/>
                  <a:pt x="594496" y="3209297"/>
                  <a:pt x="605641" y="3218213"/>
                </a:cubicBezTo>
                <a:cubicBezTo>
                  <a:pt x="615416" y="3226033"/>
                  <a:pt x="629392" y="3226130"/>
                  <a:pt x="641267" y="3230088"/>
                </a:cubicBezTo>
                <a:cubicBezTo>
                  <a:pt x="649184" y="3241963"/>
                  <a:pt x="654926" y="3255622"/>
                  <a:pt x="665018" y="3265714"/>
                </a:cubicBezTo>
                <a:cubicBezTo>
                  <a:pt x="692355" y="3293051"/>
                  <a:pt x="711805" y="3292255"/>
                  <a:pt x="748145" y="3301340"/>
                </a:cubicBezTo>
                <a:cubicBezTo>
                  <a:pt x="756062" y="3313215"/>
                  <a:pt x="760751" y="3328050"/>
                  <a:pt x="771896" y="3336966"/>
                </a:cubicBezTo>
                <a:cubicBezTo>
                  <a:pt x="781671" y="3344786"/>
                  <a:pt x="795004" y="3348841"/>
                  <a:pt x="807522" y="3348841"/>
                </a:cubicBezTo>
                <a:cubicBezTo>
                  <a:pt x="867030" y="3348841"/>
                  <a:pt x="926275" y="3340924"/>
                  <a:pt x="985652" y="3336966"/>
                </a:cubicBezTo>
                <a:cubicBezTo>
                  <a:pt x="1017319" y="3321132"/>
                  <a:pt x="1051195" y="3309104"/>
                  <a:pt x="1080654" y="3289465"/>
                </a:cubicBezTo>
                <a:cubicBezTo>
                  <a:pt x="1092529" y="3281548"/>
                  <a:pt x="1103321" y="3271695"/>
                  <a:pt x="1116280" y="3265714"/>
                </a:cubicBezTo>
                <a:cubicBezTo>
                  <a:pt x="1211233" y="3221890"/>
                  <a:pt x="1208585" y="3224825"/>
                  <a:pt x="1282535" y="3206338"/>
                </a:cubicBezTo>
                <a:cubicBezTo>
                  <a:pt x="1306509" y="3174372"/>
                  <a:pt x="1332548" y="3134988"/>
                  <a:pt x="1365662" y="3111335"/>
                </a:cubicBezTo>
                <a:cubicBezTo>
                  <a:pt x="1375848" y="3104059"/>
                  <a:pt x="1389413" y="3103418"/>
                  <a:pt x="1401288" y="3099460"/>
                </a:cubicBezTo>
                <a:cubicBezTo>
                  <a:pt x="1413163" y="3091543"/>
                  <a:pt x="1426822" y="3085801"/>
                  <a:pt x="1436914" y="3075709"/>
                </a:cubicBezTo>
                <a:cubicBezTo>
                  <a:pt x="1447006" y="3065617"/>
                  <a:pt x="1448273" y="3047164"/>
                  <a:pt x="1460665" y="3040083"/>
                </a:cubicBezTo>
                <a:cubicBezTo>
                  <a:pt x="1478190" y="3030069"/>
                  <a:pt x="1500249" y="3032166"/>
                  <a:pt x="1520041" y="3028208"/>
                </a:cubicBezTo>
                <a:cubicBezTo>
                  <a:pt x="1577907" y="2941411"/>
                  <a:pt x="1500892" y="3044165"/>
                  <a:pt x="1591293" y="2968831"/>
                </a:cubicBezTo>
                <a:cubicBezTo>
                  <a:pt x="1602257" y="2959694"/>
                  <a:pt x="1605907" y="2944169"/>
                  <a:pt x="1615044" y="2933205"/>
                </a:cubicBezTo>
                <a:cubicBezTo>
                  <a:pt x="1633803" y="2910694"/>
                  <a:pt x="1659607" y="2887172"/>
                  <a:pt x="1686296" y="2873828"/>
                </a:cubicBezTo>
                <a:cubicBezTo>
                  <a:pt x="1697492" y="2868230"/>
                  <a:pt x="1710047" y="2865911"/>
                  <a:pt x="1721922" y="2861953"/>
                </a:cubicBezTo>
                <a:cubicBezTo>
                  <a:pt x="1789603" y="2794272"/>
                  <a:pt x="1721319" y="2850337"/>
                  <a:pt x="1805049" y="2814452"/>
                </a:cubicBezTo>
                <a:cubicBezTo>
                  <a:pt x="1818167" y="2808830"/>
                  <a:pt x="1827909" y="2797084"/>
                  <a:pt x="1840675" y="2790701"/>
                </a:cubicBezTo>
                <a:cubicBezTo>
                  <a:pt x="1892750" y="2764664"/>
                  <a:pt x="1903808" y="2766200"/>
                  <a:pt x="1959428" y="2755075"/>
                </a:cubicBezTo>
                <a:lnTo>
                  <a:pt x="2066306" y="2683823"/>
                </a:lnTo>
                <a:lnTo>
                  <a:pt x="2101932" y="2660073"/>
                </a:lnTo>
                <a:cubicBezTo>
                  <a:pt x="2109849" y="2648198"/>
                  <a:pt x="2114719" y="2633584"/>
                  <a:pt x="2125683" y="2624447"/>
                </a:cubicBezTo>
                <a:cubicBezTo>
                  <a:pt x="2139283" y="2613114"/>
                  <a:pt x="2161851" y="2614296"/>
                  <a:pt x="2173184" y="2600696"/>
                </a:cubicBezTo>
                <a:cubicBezTo>
                  <a:pt x="2269039" y="2485669"/>
                  <a:pt x="2101067" y="2609190"/>
                  <a:pt x="2220685" y="2529444"/>
                </a:cubicBezTo>
                <a:cubicBezTo>
                  <a:pt x="2288752" y="2427344"/>
                  <a:pt x="2198118" y="2547497"/>
                  <a:pt x="2280062" y="2481943"/>
                </a:cubicBezTo>
                <a:cubicBezTo>
                  <a:pt x="2296408" y="2468866"/>
                  <a:pt x="2318795" y="2412844"/>
                  <a:pt x="2327563" y="2398815"/>
                </a:cubicBezTo>
                <a:cubicBezTo>
                  <a:pt x="2359126" y="2348314"/>
                  <a:pt x="2355826" y="2356223"/>
                  <a:pt x="2398815" y="2327564"/>
                </a:cubicBezTo>
                <a:cubicBezTo>
                  <a:pt x="2402774" y="2311730"/>
                  <a:pt x="2402593" y="2294233"/>
                  <a:pt x="2410691" y="2280062"/>
                </a:cubicBezTo>
                <a:cubicBezTo>
                  <a:pt x="2419023" y="2265481"/>
                  <a:pt x="2435566" y="2257338"/>
                  <a:pt x="2446317" y="2244436"/>
                </a:cubicBezTo>
                <a:cubicBezTo>
                  <a:pt x="2528982" y="2145236"/>
                  <a:pt x="2401611" y="2277266"/>
                  <a:pt x="2505693" y="2173184"/>
                </a:cubicBezTo>
                <a:cubicBezTo>
                  <a:pt x="2509652" y="2161309"/>
                  <a:pt x="2514130" y="2149594"/>
                  <a:pt x="2517569" y="2137558"/>
                </a:cubicBezTo>
                <a:cubicBezTo>
                  <a:pt x="2526177" y="2107429"/>
                  <a:pt x="2529117" y="2082903"/>
                  <a:pt x="2541319" y="2054431"/>
                </a:cubicBezTo>
                <a:cubicBezTo>
                  <a:pt x="2548292" y="2038160"/>
                  <a:pt x="2558495" y="2023367"/>
                  <a:pt x="2565070" y="2006930"/>
                </a:cubicBezTo>
                <a:cubicBezTo>
                  <a:pt x="2607466" y="1900938"/>
                  <a:pt x="2566876" y="1968594"/>
                  <a:pt x="2612571" y="1900052"/>
                </a:cubicBezTo>
                <a:cubicBezTo>
                  <a:pt x="2616529" y="1884218"/>
                  <a:pt x="2621026" y="1868510"/>
                  <a:pt x="2624446" y="1852551"/>
                </a:cubicBezTo>
                <a:cubicBezTo>
                  <a:pt x="2632904" y="1813078"/>
                  <a:pt x="2635432" y="1772094"/>
                  <a:pt x="2648197" y="1733797"/>
                </a:cubicBezTo>
                <a:cubicBezTo>
                  <a:pt x="2665233" y="1682687"/>
                  <a:pt x="2657036" y="1710315"/>
                  <a:pt x="2671948" y="1650670"/>
                </a:cubicBezTo>
                <a:cubicBezTo>
                  <a:pt x="2652486" y="1280921"/>
                  <a:pt x="2685039" y="1518364"/>
                  <a:pt x="2648197" y="1389413"/>
                </a:cubicBezTo>
                <a:cubicBezTo>
                  <a:pt x="2643713" y="1373720"/>
                  <a:pt x="2642751" y="1356913"/>
                  <a:pt x="2636322" y="1341912"/>
                </a:cubicBezTo>
                <a:cubicBezTo>
                  <a:pt x="2630700" y="1328794"/>
                  <a:pt x="2620488" y="1318161"/>
                  <a:pt x="2612571" y="1306286"/>
                </a:cubicBezTo>
                <a:cubicBezTo>
                  <a:pt x="2608613" y="1294411"/>
                  <a:pt x="2604135" y="1282696"/>
                  <a:pt x="2600696" y="1270660"/>
                </a:cubicBezTo>
                <a:cubicBezTo>
                  <a:pt x="2596212" y="1254967"/>
                  <a:pt x="2595249" y="1238160"/>
                  <a:pt x="2588820" y="1223158"/>
                </a:cubicBezTo>
                <a:cubicBezTo>
                  <a:pt x="2583198" y="1210040"/>
                  <a:pt x="2572151" y="1199924"/>
                  <a:pt x="2565070" y="1187532"/>
                </a:cubicBezTo>
                <a:cubicBezTo>
                  <a:pt x="2556287" y="1172162"/>
                  <a:pt x="2547894" y="1156468"/>
                  <a:pt x="2541319" y="1140031"/>
                </a:cubicBezTo>
                <a:cubicBezTo>
                  <a:pt x="2532021" y="1116786"/>
                  <a:pt x="2538400" y="1082666"/>
                  <a:pt x="2517569" y="1068779"/>
                </a:cubicBezTo>
                <a:cubicBezTo>
                  <a:pt x="2505694" y="1060862"/>
                  <a:pt x="2492907" y="1054165"/>
                  <a:pt x="2481943" y="1045028"/>
                </a:cubicBezTo>
                <a:cubicBezTo>
                  <a:pt x="2469041" y="1034277"/>
                  <a:pt x="2460291" y="1018719"/>
                  <a:pt x="2446317" y="1009403"/>
                </a:cubicBezTo>
                <a:cubicBezTo>
                  <a:pt x="2436092" y="1002586"/>
                  <a:pt x="2369528" y="987237"/>
                  <a:pt x="2363189" y="985652"/>
                </a:cubicBezTo>
                <a:cubicBezTo>
                  <a:pt x="2268182" y="922313"/>
                  <a:pt x="2382985" y="1005447"/>
                  <a:pt x="2303813" y="926275"/>
                </a:cubicBezTo>
                <a:cubicBezTo>
                  <a:pt x="2293721" y="916183"/>
                  <a:pt x="2280062" y="910442"/>
                  <a:pt x="2268187" y="902525"/>
                </a:cubicBezTo>
                <a:lnTo>
                  <a:pt x="2232561" y="795647"/>
                </a:lnTo>
                <a:cubicBezTo>
                  <a:pt x="2228602" y="783772"/>
                  <a:pt x="2228196" y="770035"/>
                  <a:pt x="2220685" y="760021"/>
                </a:cubicBezTo>
                <a:lnTo>
                  <a:pt x="2185059" y="712519"/>
                </a:lnTo>
                <a:cubicBezTo>
                  <a:pt x="2181101" y="684810"/>
                  <a:pt x="2178673" y="656839"/>
                  <a:pt x="2173184" y="629392"/>
                </a:cubicBezTo>
                <a:cubicBezTo>
                  <a:pt x="2170729" y="617117"/>
                  <a:pt x="2170160" y="602617"/>
                  <a:pt x="2161309" y="593766"/>
                </a:cubicBezTo>
                <a:cubicBezTo>
                  <a:pt x="2152458" y="584915"/>
                  <a:pt x="2137558" y="585849"/>
                  <a:pt x="2125683" y="581891"/>
                </a:cubicBezTo>
                <a:cubicBezTo>
                  <a:pt x="2117766" y="562099"/>
                  <a:pt x="2113230" y="540591"/>
                  <a:pt x="2101932" y="522514"/>
                </a:cubicBezTo>
                <a:cubicBezTo>
                  <a:pt x="2093031" y="508273"/>
                  <a:pt x="2077236" y="499639"/>
                  <a:pt x="2066306" y="486888"/>
                </a:cubicBezTo>
                <a:cubicBezTo>
                  <a:pt x="2053425" y="471861"/>
                  <a:pt x="2042555" y="455221"/>
                  <a:pt x="2030680" y="439387"/>
                </a:cubicBezTo>
                <a:cubicBezTo>
                  <a:pt x="2022763" y="407719"/>
                  <a:pt x="2004894" y="376963"/>
                  <a:pt x="2006930" y="344384"/>
                </a:cubicBezTo>
                <a:cubicBezTo>
                  <a:pt x="2010888" y="281049"/>
                  <a:pt x="2012162" y="217489"/>
                  <a:pt x="2018805" y="154379"/>
                </a:cubicBezTo>
                <a:cubicBezTo>
                  <a:pt x="2020115" y="141930"/>
                  <a:pt x="2027241" y="130789"/>
                  <a:pt x="2030680" y="118753"/>
                </a:cubicBezTo>
                <a:cubicBezTo>
                  <a:pt x="2035164" y="103060"/>
                  <a:pt x="2038597" y="87086"/>
                  <a:pt x="2042556" y="71252"/>
                </a:cubicBezTo>
                <a:cubicBezTo>
                  <a:pt x="2038597" y="59377"/>
                  <a:pt x="2036278" y="46822"/>
                  <a:pt x="2030680" y="35626"/>
                </a:cubicBezTo>
                <a:cubicBezTo>
                  <a:pt x="2024297" y="22861"/>
                  <a:pt x="2006930" y="0"/>
                  <a:pt x="2006930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EA4381A-2CCC-4086-8FF9-F942168B823C}"/>
              </a:ext>
            </a:extLst>
          </p:cNvPr>
          <p:cNvGrpSpPr/>
          <p:nvPr/>
        </p:nvGrpSpPr>
        <p:grpSpPr>
          <a:xfrm>
            <a:off x="281767" y="3736130"/>
            <a:ext cx="5296721" cy="3386114"/>
            <a:chOff x="151158" y="2779956"/>
            <a:chExt cx="6253469" cy="3228429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DA4BD454-675E-448B-B52F-1F5AA6009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0516"/>
            <a:stretch/>
          </p:blipFill>
          <p:spPr>
            <a:xfrm>
              <a:off x="151158" y="2779956"/>
              <a:ext cx="6185715" cy="24755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81C7F22-99C4-4008-B293-3BEC55E8FD77}"/>
                </a:ext>
              </a:extLst>
            </p:cNvPr>
            <p:cNvSpPr txBox="1"/>
            <p:nvPr/>
          </p:nvSpPr>
          <p:spPr>
            <a:xfrm>
              <a:off x="204036" y="5333464"/>
              <a:ext cx="2844798" cy="674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6600"/>
                  </a:solidFill>
                </a:rPr>
                <a:t>Rừng lá kim ở Trung Âu</a:t>
              </a:r>
              <a:endParaRPr lang="en-US">
                <a:solidFill>
                  <a:srgbClr val="0066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63EBD6F-0BF3-414E-A691-8361B97BEC89}"/>
                </a:ext>
              </a:extLst>
            </p:cNvPr>
            <p:cNvSpPr txBox="1"/>
            <p:nvPr/>
          </p:nvSpPr>
          <p:spPr>
            <a:xfrm>
              <a:off x="3559829" y="5244814"/>
              <a:ext cx="2844798" cy="674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>
                  <a:solidFill>
                    <a:srgbClr val="006600"/>
                  </a:solidFill>
                </a:rPr>
                <a:t>Thảo nguyên ôn đới </a:t>
              </a:r>
            </a:p>
            <a:p>
              <a:pPr algn="ctr"/>
              <a:r>
                <a:rPr lang="vi-VN">
                  <a:solidFill>
                    <a:srgbClr val="006600"/>
                  </a:solidFill>
                </a:rPr>
                <a:t>ở Đông Âu</a:t>
              </a:r>
              <a:endParaRPr lang="en-US">
                <a:solidFill>
                  <a:srgbClr val="006600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45D74EC-DA6A-401B-8250-9A5753B294CC}"/>
              </a:ext>
            </a:extLst>
          </p:cNvPr>
          <p:cNvSpPr/>
          <p:nvPr/>
        </p:nvSpPr>
        <p:spPr>
          <a:xfrm>
            <a:off x="0" y="3065957"/>
            <a:ext cx="53611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ộng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sừng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600" dirty="0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0BFE10FD-2F06-444D-99CD-93641664BAFA}"/>
              </a:ext>
            </a:extLst>
          </p:cNvPr>
          <p:cNvGrpSpPr/>
          <p:nvPr/>
        </p:nvGrpSpPr>
        <p:grpSpPr>
          <a:xfrm>
            <a:off x="70644" y="3928648"/>
            <a:ext cx="5497094" cy="3230887"/>
            <a:chOff x="162916" y="3745697"/>
            <a:chExt cx="6490035" cy="3080430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94882BC-65B2-451F-9EE0-06EAAA98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916" y="3830283"/>
              <a:ext cx="3041765" cy="252434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6B2F9E72-3DFA-439A-BD76-04F69DC01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0434" y="3745697"/>
              <a:ext cx="3352517" cy="252434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73C90976-7078-47BF-A61C-B771AB996B4E}"/>
                </a:ext>
              </a:extLst>
            </p:cNvPr>
            <p:cNvSpPr/>
            <p:nvPr/>
          </p:nvSpPr>
          <p:spPr>
            <a:xfrm>
              <a:off x="381740" y="6415306"/>
              <a:ext cx="5891898" cy="4108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200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Nai</a:t>
              </a:r>
              <a:r>
                <a:rPr lang="en-US" sz="22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sừng</a:t>
              </a:r>
              <a:r>
                <a:rPr lang="en-US" sz="22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22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đực</a:t>
              </a:r>
              <a:r>
                <a:rPr lang="en-US" sz="22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2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nai</a:t>
              </a:r>
              <a:r>
                <a:rPr lang="en-US" sz="22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sừng</a:t>
              </a:r>
              <a:r>
                <a:rPr lang="en-US" sz="22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22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endParaRPr lang="en-US" sz="2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0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2A47EF-7483-4A59-BF8F-E68824C11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19" y="54153"/>
            <a:ext cx="868877" cy="9466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EF20854-56B5-4FEE-AB4C-CF6862AC076B}"/>
              </a:ext>
            </a:extLst>
          </p:cNvPr>
          <p:cNvGrpSpPr/>
          <p:nvPr/>
        </p:nvGrpSpPr>
        <p:grpSpPr>
          <a:xfrm>
            <a:off x="5578488" y="694699"/>
            <a:ext cx="4748200" cy="6818779"/>
            <a:chOff x="6586131" y="662348"/>
            <a:chExt cx="5605869" cy="6501241"/>
          </a:xfrm>
        </p:grpSpPr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A9E4CC6A-D1BD-4B01-A16A-7ECEBF674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131" y="662348"/>
              <a:ext cx="5605869" cy="6037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9AEDBDD-7743-4384-BF59-0981B6A0FE78}"/>
                </a:ext>
              </a:extLst>
            </p:cNvPr>
            <p:cNvSpPr txBox="1"/>
            <p:nvPr/>
          </p:nvSpPr>
          <p:spPr>
            <a:xfrm>
              <a:off x="7557380" y="6488668"/>
              <a:ext cx="3815376" cy="674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DDE928-DBBD-4446-8528-428DAD4A20CB}"/>
              </a:ext>
            </a:extLst>
          </p:cNvPr>
          <p:cNvSpPr txBox="1"/>
          <p:nvPr/>
        </p:nvSpPr>
        <p:spPr>
          <a:xfrm>
            <a:off x="63592" y="83397"/>
            <a:ext cx="18993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69D84D2-53B8-487A-A894-857B926993A4}"/>
              </a:ext>
            </a:extLst>
          </p:cNvPr>
          <p:cNvSpPr/>
          <p:nvPr/>
        </p:nvSpPr>
        <p:spPr>
          <a:xfrm>
            <a:off x="-8418" y="579361"/>
            <a:ext cx="5163344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Phía 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vi-VN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 và khô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FB5847D-C821-4989-B038-F02789A3D281}"/>
              </a:ext>
            </a:extLst>
          </p:cNvPr>
          <p:cNvSpPr/>
          <p:nvPr/>
        </p:nvSpPr>
        <p:spPr>
          <a:xfrm>
            <a:off x="41141" y="1308036"/>
            <a:ext cx="516334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nguyên chiếm ưu thế 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19791A-BA5D-4D8C-9DED-91C65D1D8C5B}"/>
              </a:ext>
            </a:extLst>
          </p:cNvPr>
          <p:cNvSpPr/>
          <p:nvPr/>
        </p:nvSpPr>
        <p:spPr>
          <a:xfrm>
            <a:off x="63592" y="1792739"/>
            <a:ext cx="5163344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3333FF"/>
                </a:solidFill>
                <a:cs typeface="Arial" panose="020B0604020202020204" pitchFamily="34" charset="0"/>
              </a:rPr>
              <a:t>Động vật có sơn dương, chó sói, đại bàng,…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DD80D63-C24A-405A-88A2-ED82C4EFA7A9}"/>
              </a:ext>
            </a:extLst>
          </p:cNvPr>
          <p:cNvSpPr/>
          <p:nvPr/>
        </p:nvSpPr>
        <p:spPr>
          <a:xfrm>
            <a:off x="130939" y="2504925"/>
            <a:ext cx="516334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3333FF"/>
                </a:solidFill>
                <a:cs typeface="Arial" panose="020B0604020202020204" pitchFamily="34" charset="0"/>
              </a:rPr>
              <a:t>Ven biển Ca-xpi xuất hiện </a:t>
            </a:r>
            <a:r>
              <a:rPr lang="vi-VN" sz="3200" dirty="0">
                <a:solidFill>
                  <a:srgbClr val="3333FF"/>
                </a:solidFill>
                <a:cs typeface="Arial" panose="020B0604020202020204" pitchFamily="34" charset="0"/>
              </a:rPr>
              <a:t>bán hoang mạc.</a:t>
            </a:r>
            <a:endParaRPr lang="en-US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D458FA2-155A-43DB-B8A6-8D28DF23C368}"/>
              </a:ext>
            </a:extLst>
          </p:cNvPr>
          <p:cNvGrpSpPr/>
          <p:nvPr/>
        </p:nvGrpSpPr>
        <p:grpSpPr>
          <a:xfrm>
            <a:off x="198303" y="3596482"/>
            <a:ext cx="5204409" cy="3417135"/>
            <a:chOff x="234123" y="2962220"/>
            <a:chExt cx="6144482" cy="325800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2F77DD99-5A87-4973-B259-7412B2AE6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123" y="2962220"/>
              <a:ext cx="6144482" cy="325800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AC805DC-BA4C-45C8-93AF-5FE8ED225CA9}"/>
                </a:ext>
              </a:extLst>
            </p:cNvPr>
            <p:cNvSpPr txBox="1"/>
            <p:nvPr/>
          </p:nvSpPr>
          <p:spPr>
            <a:xfrm>
              <a:off x="4421791" y="5682345"/>
              <a:ext cx="1828800" cy="4401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400">
                  <a:solidFill>
                    <a:srgbClr val="3333FF"/>
                  </a:solidFill>
                </a:rPr>
                <a:t>Sơn dương</a:t>
              </a:r>
              <a:endParaRPr lang="en-US" sz="2400">
                <a:solidFill>
                  <a:srgbClr val="3333F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31C7F2F-DBD5-4DA2-B36F-4238A26A804A}"/>
              </a:ext>
            </a:extLst>
          </p:cNvPr>
          <p:cNvGrpSpPr/>
          <p:nvPr/>
        </p:nvGrpSpPr>
        <p:grpSpPr>
          <a:xfrm>
            <a:off x="189885" y="3582143"/>
            <a:ext cx="5204409" cy="3661636"/>
            <a:chOff x="234123" y="2975114"/>
            <a:chExt cx="6144482" cy="3450972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09B82758-82BD-4AFE-AD1F-05AFA7BAC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123" y="2975114"/>
              <a:ext cx="6144482" cy="322053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8E7469FC-719E-4B7A-842B-C8699B36E176}"/>
                </a:ext>
              </a:extLst>
            </p:cNvPr>
            <p:cNvSpPr txBox="1"/>
            <p:nvPr/>
          </p:nvSpPr>
          <p:spPr>
            <a:xfrm>
              <a:off x="4797287" y="5642899"/>
              <a:ext cx="1298713" cy="7831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400">
                  <a:solidFill>
                    <a:srgbClr val="3333FF"/>
                  </a:solidFill>
                </a:rPr>
                <a:t>Chó sói</a:t>
              </a:r>
              <a:endParaRPr lang="en-US" sz="2400">
                <a:solidFill>
                  <a:srgbClr val="3333FF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749">
            <a:off x="8656875" y="4003570"/>
            <a:ext cx="1339817" cy="112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65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B01D5FD-ED0F-4CCD-B089-2FF7687718A4}"/>
              </a:ext>
            </a:extLst>
          </p:cNvPr>
          <p:cNvSpPr/>
          <p:nvPr/>
        </p:nvSpPr>
        <p:spPr>
          <a:xfrm>
            <a:off x="63593" y="669756"/>
            <a:ext cx="4882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Phía </a:t>
            </a:r>
            <a:r>
              <a:rPr lang="en-US" sz="32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vi-VN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lục</a:t>
            </a:r>
            <a:endParaRPr lang="en-US" sz="3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CCCCB9-79B7-47D7-B437-2F599B9A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19" y="54153"/>
            <a:ext cx="868877" cy="9466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401D381-3489-426D-B1A8-3615C9898281}"/>
              </a:ext>
            </a:extLst>
          </p:cNvPr>
          <p:cNvGrpSpPr/>
          <p:nvPr/>
        </p:nvGrpSpPr>
        <p:grpSpPr>
          <a:xfrm>
            <a:off x="5578488" y="694699"/>
            <a:ext cx="4748200" cy="6818779"/>
            <a:chOff x="6586131" y="662348"/>
            <a:chExt cx="5605869" cy="6501241"/>
          </a:xfrm>
        </p:grpSpPr>
        <p:pic>
          <p:nvPicPr>
            <p:cNvPr id="7" name="Picture 2">
              <a:extLst>
                <a:ext uri="{FF2B5EF4-FFF2-40B4-BE49-F238E27FC236}">
                  <a16:creationId xmlns="" xmlns:a16="http://schemas.microsoft.com/office/drawing/2014/main" id="{F832FF10-E446-4EE1-8B11-48CD38E30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131" y="662348"/>
              <a:ext cx="5605869" cy="6037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57C920B-27DD-4E22-A1D5-9EA4B29218CD}"/>
                </a:ext>
              </a:extLst>
            </p:cNvPr>
            <p:cNvSpPr txBox="1"/>
            <p:nvPr/>
          </p:nvSpPr>
          <p:spPr>
            <a:xfrm>
              <a:off x="7557380" y="6488668"/>
              <a:ext cx="3815376" cy="674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1E837B-EB2B-4BFF-8ECE-1A76DAA5D23D}"/>
              </a:ext>
            </a:extLst>
          </p:cNvPr>
          <p:cNvSpPr txBox="1"/>
          <p:nvPr/>
        </p:nvSpPr>
        <p:spPr>
          <a:xfrm>
            <a:off x="63592" y="83397"/>
            <a:ext cx="2204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28386FB-F46C-49D4-AA48-9657B828B37D}"/>
              </a:ext>
            </a:extLst>
          </p:cNvPr>
          <p:cNvSpPr/>
          <p:nvPr/>
        </p:nvSpPr>
        <p:spPr>
          <a:xfrm>
            <a:off x="118069" y="1158081"/>
            <a:ext cx="5297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: rừng lá cứng địa trung hải phát triển (sồi thường xanh, cây bụi)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DE6385A-3F0D-4794-8546-76C4EB6C4F2A}"/>
              </a:ext>
            </a:extLst>
          </p:cNvPr>
          <p:cNvSpPr/>
          <p:nvPr/>
        </p:nvSpPr>
        <p:spPr>
          <a:xfrm>
            <a:off x="58990" y="2562422"/>
            <a:ext cx="52978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có cầy đốm, khỉ mặt đỏ,…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85C9420-B602-42E1-8078-84156D29607D}"/>
              </a:ext>
            </a:extLst>
          </p:cNvPr>
          <p:cNvSpPr/>
          <p:nvPr/>
        </p:nvSpPr>
        <p:spPr>
          <a:xfrm>
            <a:off x="5937210" y="4753610"/>
            <a:ext cx="2593532" cy="1459443"/>
          </a:xfrm>
          <a:custGeom>
            <a:avLst/>
            <a:gdLst>
              <a:gd name="connsiteX0" fmla="*/ 2677689 w 3062002"/>
              <a:gd name="connsiteY0" fmla="*/ 1391479 h 1391479"/>
              <a:gd name="connsiteX1" fmla="*/ 2743950 w 3062002"/>
              <a:gd name="connsiteY1" fmla="*/ 1378227 h 1391479"/>
              <a:gd name="connsiteX2" fmla="*/ 2783707 w 3062002"/>
              <a:gd name="connsiteY2" fmla="*/ 1325218 h 1391479"/>
              <a:gd name="connsiteX3" fmla="*/ 2863220 w 3062002"/>
              <a:gd name="connsiteY3" fmla="*/ 1245705 h 1391479"/>
              <a:gd name="connsiteX4" fmla="*/ 2889724 w 3062002"/>
              <a:gd name="connsiteY4" fmla="*/ 1219200 h 1391479"/>
              <a:gd name="connsiteX5" fmla="*/ 2955985 w 3062002"/>
              <a:gd name="connsiteY5" fmla="*/ 1099931 h 1391479"/>
              <a:gd name="connsiteX6" fmla="*/ 2995741 w 3062002"/>
              <a:gd name="connsiteY6" fmla="*/ 967409 h 1391479"/>
              <a:gd name="connsiteX7" fmla="*/ 3008993 w 3062002"/>
              <a:gd name="connsiteY7" fmla="*/ 927653 h 1391479"/>
              <a:gd name="connsiteX8" fmla="*/ 3022246 w 3062002"/>
              <a:gd name="connsiteY8" fmla="*/ 834887 h 1391479"/>
              <a:gd name="connsiteX9" fmla="*/ 3048750 w 3062002"/>
              <a:gd name="connsiteY9" fmla="*/ 795131 h 1391479"/>
              <a:gd name="connsiteX10" fmla="*/ 3062002 w 3062002"/>
              <a:gd name="connsiteY10" fmla="*/ 755374 h 1391479"/>
              <a:gd name="connsiteX11" fmla="*/ 3048750 w 3062002"/>
              <a:gd name="connsiteY11" fmla="*/ 596348 h 1391479"/>
              <a:gd name="connsiteX12" fmla="*/ 2995741 w 3062002"/>
              <a:gd name="connsiteY12" fmla="*/ 477079 h 1391479"/>
              <a:gd name="connsiteX13" fmla="*/ 2929480 w 3062002"/>
              <a:gd name="connsiteY13" fmla="*/ 450574 h 1391479"/>
              <a:gd name="connsiteX14" fmla="*/ 2849967 w 3062002"/>
              <a:gd name="connsiteY14" fmla="*/ 410818 h 1391479"/>
              <a:gd name="connsiteX15" fmla="*/ 2757202 w 3062002"/>
              <a:gd name="connsiteY15" fmla="*/ 357809 h 1391479"/>
              <a:gd name="connsiteX16" fmla="*/ 2717446 w 3062002"/>
              <a:gd name="connsiteY16" fmla="*/ 331305 h 1391479"/>
              <a:gd name="connsiteX17" fmla="*/ 2664437 w 3062002"/>
              <a:gd name="connsiteY17" fmla="*/ 318053 h 1391479"/>
              <a:gd name="connsiteX18" fmla="*/ 2584924 w 3062002"/>
              <a:gd name="connsiteY18" fmla="*/ 291548 h 1391479"/>
              <a:gd name="connsiteX19" fmla="*/ 2545167 w 3062002"/>
              <a:gd name="connsiteY19" fmla="*/ 278296 h 1391479"/>
              <a:gd name="connsiteX20" fmla="*/ 2505411 w 3062002"/>
              <a:gd name="connsiteY20" fmla="*/ 251792 h 1391479"/>
              <a:gd name="connsiteX21" fmla="*/ 2465654 w 3062002"/>
              <a:gd name="connsiteY21" fmla="*/ 238540 h 1391479"/>
              <a:gd name="connsiteX22" fmla="*/ 2319880 w 3062002"/>
              <a:gd name="connsiteY22" fmla="*/ 212035 h 1391479"/>
              <a:gd name="connsiteX23" fmla="*/ 2280124 w 3062002"/>
              <a:gd name="connsiteY23" fmla="*/ 198783 h 1391479"/>
              <a:gd name="connsiteX24" fmla="*/ 2240367 w 3062002"/>
              <a:gd name="connsiteY24" fmla="*/ 172279 h 1391479"/>
              <a:gd name="connsiteX25" fmla="*/ 2121098 w 3062002"/>
              <a:gd name="connsiteY25" fmla="*/ 159027 h 1391479"/>
              <a:gd name="connsiteX26" fmla="*/ 1842802 w 3062002"/>
              <a:gd name="connsiteY26" fmla="*/ 119270 h 1391479"/>
              <a:gd name="connsiteX27" fmla="*/ 1750037 w 3062002"/>
              <a:gd name="connsiteY27" fmla="*/ 79514 h 1391479"/>
              <a:gd name="connsiteX28" fmla="*/ 1697028 w 3062002"/>
              <a:gd name="connsiteY28" fmla="*/ 66261 h 1391479"/>
              <a:gd name="connsiteX29" fmla="*/ 1498246 w 3062002"/>
              <a:gd name="connsiteY29" fmla="*/ 26505 h 1391479"/>
              <a:gd name="connsiteX30" fmla="*/ 1445237 w 3062002"/>
              <a:gd name="connsiteY30" fmla="*/ 13253 h 1391479"/>
              <a:gd name="connsiteX31" fmla="*/ 1405480 w 3062002"/>
              <a:gd name="connsiteY31" fmla="*/ 0 h 1391479"/>
              <a:gd name="connsiteX32" fmla="*/ 491080 w 3062002"/>
              <a:gd name="connsiteY32" fmla="*/ 13253 h 1391479"/>
              <a:gd name="connsiteX33" fmla="*/ 411567 w 3062002"/>
              <a:gd name="connsiteY33" fmla="*/ 66261 h 1391479"/>
              <a:gd name="connsiteX34" fmla="*/ 318802 w 3062002"/>
              <a:gd name="connsiteY34" fmla="*/ 106018 h 1391479"/>
              <a:gd name="connsiteX35" fmla="*/ 265793 w 3062002"/>
              <a:gd name="connsiteY35" fmla="*/ 132522 h 1391479"/>
              <a:gd name="connsiteX36" fmla="*/ 226037 w 3062002"/>
              <a:gd name="connsiteY36" fmla="*/ 159027 h 1391479"/>
              <a:gd name="connsiteX37" fmla="*/ 173028 w 3062002"/>
              <a:gd name="connsiteY37" fmla="*/ 198783 h 1391479"/>
              <a:gd name="connsiteX38" fmla="*/ 133272 w 3062002"/>
              <a:gd name="connsiteY38" fmla="*/ 212035 h 1391479"/>
              <a:gd name="connsiteX39" fmla="*/ 80263 w 3062002"/>
              <a:gd name="connsiteY39" fmla="*/ 278296 h 1391479"/>
              <a:gd name="connsiteX40" fmla="*/ 40507 w 3062002"/>
              <a:gd name="connsiteY40" fmla="*/ 318053 h 1391479"/>
              <a:gd name="connsiteX41" fmla="*/ 27254 w 3062002"/>
              <a:gd name="connsiteY41" fmla="*/ 384314 h 1391479"/>
              <a:gd name="connsiteX42" fmla="*/ 750 w 3062002"/>
              <a:gd name="connsiteY42" fmla="*/ 424070 h 1391479"/>
              <a:gd name="connsiteX43" fmla="*/ 14002 w 3062002"/>
              <a:gd name="connsiteY43" fmla="*/ 596348 h 1391479"/>
              <a:gd name="connsiteX44" fmla="*/ 27254 w 3062002"/>
              <a:gd name="connsiteY44" fmla="*/ 649357 h 1391479"/>
              <a:gd name="connsiteX45" fmla="*/ 80263 w 3062002"/>
              <a:gd name="connsiteY45" fmla="*/ 728870 h 1391479"/>
              <a:gd name="connsiteX46" fmla="*/ 186280 w 3062002"/>
              <a:gd name="connsiteY46" fmla="*/ 768627 h 1391479"/>
              <a:gd name="connsiteX47" fmla="*/ 212785 w 3062002"/>
              <a:gd name="connsiteY47" fmla="*/ 795131 h 1391479"/>
              <a:gd name="connsiteX48" fmla="*/ 332054 w 3062002"/>
              <a:gd name="connsiteY48" fmla="*/ 821635 h 1391479"/>
              <a:gd name="connsiteX49" fmla="*/ 689863 w 3062002"/>
              <a:gd name="connsiteY49" fmla="*/ 834887 h 1391479"/>
              <a:gd name="connsiteX50" fmla="*/ 835637 w 3062002"/>
              <a:gd name="connsiteY50" fmla="*/ 861392 h 1391479"/>
              <a:gd name="connsiteX51" fmla="*/ 875393 w 3062002"/>
              <a:gd name="connsiteY51" fmla="*/ 874644 h 1391479"/>
              <a:gd name="connsiteX52" fmla="*/ 928402 w 3062002"/>
              <a:gd name="connsiteY52" fmla="*/ 887896 h 1391479"/>
              <a:gd name="connsiteX53" fmla="*/ 968159 w 3062002"/>
              <a:gd name="connsiteY53" fmla="*/ 901148 h 1391479"/>
              <a:gd name="connsiteX54" fmla="*/ 1074176 w 3062002"/>
              <a:gd name="connsiteY54" fmla="*/ 914400 h 1391479"/>
              <a:gd name="connsiteX55" fmla="*/ 1286211 w 3062002"/>
              <a:gd name="connsiteY55" fmla="*/ 940905 h 1391479"/>
              <a:gd name="connsiteX56" fmla="*/ 1392228 w 3062002"/>
              <a:gd name="connsiteY56" fmla="*/ 967409 h 1391479"/>
              <a:gd name="connsiteX57" fmla="*/ 1471741 w 3062002"/>
              <a:gd name="connsiteY57" fmla="*/ 980661 h 1391479"/>
              <a:gd name="connsiteX58" fmla="*/ 1564507 w 3062002"/>
              <a:gd name="connsiteY58" fmla="*/ 1007166 h 1391479"/>
              <a:gd name="connsiteX59" fmla="*/ 1644020 w 3062002"/>
              <a:gd name="connsiteY59" fmla="*/ 1033670 h 1391479"/>
              <a:gd name="connsiteX60" fmla="*/ 1683776 w 3062002"/>
              <a:gd name="connsiteY60" fmla="*/ 1046922 h 1391479"/>
              <a:gd name="connsiteX61" fmla="*/ 1789793 w 3062002"/>
              <a:gd name="connsiteY61" fmla="*/ 1099931 h 1391479"/>
              <a:gd name="connsiteX62" fmla="*/ 1789793 w 3062002"/>
              <a:gd name="connsiteY62" fmla="*/ 1099931 h 1391479"/>
              <a:gd name="connsiteX63" fmla="*/ 1869307 w 3062002"/>
              <a:gd name="connsiteY63" fmla="*/ 1139687 h 1391479"/>
              <a:gd name="connsiteX64" fmla="*/ 1895811 w 3062002"/>
              <a:gd name="connsiteY64" fmla="*/ 1166192 h 1391479"/>
              <a:gd name="connsiteX65" fmla="*/ 1935567 w 3062002"/>
              <a:gd name="connsiteY65" fmla="*/ 1179444 h 1391479"/>
              <a:gd name="connsiteX66" fmla="*/ 1988576 w 3062002"/>
              <a:gd name="connsiteY66" fmla="*/ 1192696 h 1391479"/>
              <a:gd name="connsiteX67" fmla="*/ 2107846 w 3062002"/>
              <a:gd name="connsiteY67" fmla="*/ 1219200 h 1391479"/>
              <a:gd name="connsiteX68" fmla="*/ 2187359 w 3062002"/>
              <a:gd name="connsiteY68" fmla="*/ 1245705 h 1391479"/>
              <a:gd name="connsiteX69" fmla="*/ 2266872 w 3062002"/>
              <a:gd name="connsiteY69" fmla="*/ 1272209 h 1391479"/>
              <a:gd name="connsiteX70" fmla="*/ 2306628 w 3062002"/>
              <a:gd name="connsiteY70" fmla="*/ 1285461 h 1391479"/>
              <a:gd name="connsiteX71" fmla="*/ 2492159 w 3062002"/>
              <a:gd name="connsiteY71" fmla="*/ 1311966 h 1391479"/>
              <a:gd name="connsiteX72" fmla="*/ 2664437 w 3062002"/>
              <a:gd name="connsiteY72" fmla="*/ 1338470 h 1391479"/>
              <a:gd name="connsiteX73" fmla="*/ 2876472 w 3062002"/>
              <a:gd name="connsiteY73" fmla="*/ 1232453 h 1391479"/>
              <a:gd name="connsiteX74" fmla="*/ 2889724 w 3062002"/>
              <a:gd name="connsiteY74" fmla="*/ 1219200 h 139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062002" h="1391479">
                <a:moveTo>
                  <a:pt x="2677689" y="1391479"/>
                </a:moveTo>
                <a:cubicBezTo>
                  <a:pt x="2699776" y="1387062"/>
                  <a:pt x="2724849" y="1390165"/>
                  <a:pt x="2743950" y="1378227"/>
                </a:cubicBezTo>
                <a:cubicBezTo>
                  <a:pt x="2762680" y="1366521"/>
                  <a:pt x="2768931" y="1341635"/>
                  <a:pt x="2783707" y="1325218"/>
                </a:cubicBezTo>
                <a:cubicBezTo>
                  <a:pt x="2808782" y="1297357"/>
                  <a:pt x="2836716" y="1272209"/>
                  <a:pt x="2863220" y="1245705"/>
                </a:cubicBezTo>
                <a:cubicBezTo>
                  <a:pt x="2872055" y="1236870"/>
                  <a:pt x="2883296" y="1229914"/>
                  <a:pt x="2889724" y="1219200"/>
                </a:cubicBezTo>
                <a:cubicBezTo>
                  <a:pt x="2939644" y="1136000"/>
                  <a:pt x="2917961" y="1175978"/>
                  <a:pt x="2955985" y="1099931"/>
                </a:cubicBezTo>
                <a:cubicBezTo>
                  <a:pt x="2976013" y="1019819"/>
                  <a:pt x="2963478" y="1064199"/>
                  <a:pt x="2995741" y="967409"/>
                </a:cubicBezTo>
                <a:lnTo>
                  <a:pt x="3008993" y="927653"/>
                </a:lnTo>
                <a:cubicBezTo>
                  <a:pt x="3013411" y="896731"/>
                  <a:pt x="3013270" y="864806"/>
                  <a:pt x="3022246" y="834887"/>
                </a:cubicBezTo>
                <a:cubicBezTo>
                  <a:pt x="3026823" y="819632"/>
                  <a:pt x="3041627" y="809377"/>
                  <a:pt x="3048750" y="795131"/>
                </a:cubicBezTo>
                <a:cubicBezTo>
                  <a:pt x="3054997" y="782637"/>
                  <a:pt x="3057585" y="768626"/>
                  <a:pt x="3062002" y="755374"/>
                </a:cubicBezTo>
                <a:cubicBezTo>
                  <a:pt x="3057585" y="702365"/>
                  <a:pt x="3057495" y="648817"/>
                  <a:pt x="3048750" y="596348"/>
                </a:cubicBezTo>
                <a:cubicBezTo>
                  <a:pt x="3046062" y="580220"/>
                  <a:pt x="3021295" y="495332"/>
                  <a:pt x="2995741" y="477079"/>
                </a:cubicBezTo>
                <a:cubicBezTo>
                  <a:pt x="2976383" y="463252"/>
                  <a:pt x="2950757" y="461213"/>
                  <a:pt x="2929480" y="450574"/>
                </a:cubicBezTo>
                <a:cubicBezTo>
                  <a:pt x="2826727" y="399197"/>
                  <a:pt x="2949892" y="444126"/>
                  <a:pt x="2849967" y="410818"/>
                </a:cubicBezTo>
                <a:cubicBezTo>
                  <a:pt x="2721796" y="314687"/>
                  <a:pt x="2858383" y="408399"/>
                  <a:pt x="2757202" y="357809"/>
                </a:cubicBezTo>
                <a:cubicBezTo>
                  <a:pt x="2742956" y="350686"/>
                  <a:pt x="2732085" y="337579"/>
                  <a:pt x="2717446" y="331305"/>
                </a:cubicBezTo>
                <a:cubicBezTo>
                  <a:pt x="2700705" y="324130"/>
                  <a:pt x="2681882" y="323287"/>
                  <a:pt x="2664437" y="318053"/>
                </a:cubicBezTo>
                <a:cubicBezTo>
                  <a:pt x="2637677" y="310025"/>
                  <a:pt x="2611428" y="300383"/>
                  <a:pt x="2584924" y="291548"/>
                </a:cubicBezTo>
                <a:lnTo>
                  <a:pt x="2545167" y="278296"/>
                </a:lnTo>
                <a:cubicBezTo>
                  <a:pt x="2531915" y="269461"/>
                  <a:pt x="2519657" y="258915"/>
                  <a:pt x="2505411" y="251792"/>
                </a:cubicBezTo>
                <a:cubicBezTo>
                  <a:pt x="2492917" y="245545"/>
                  <a:pt x="2479086" y="242378"/>
                  <a:pt x="2465654" y="238540"/>
                </a:cubicBezTo>
                <a:cubicBezTo>
                  <a:pt x="2403163" y="220685"/>
                  <a:pt x="2394970" y="222762"/>
                  <a:pt x="2319880" y="212035"/>
                </a:cubicBezTo>
                <a:cubicBezTo>
                  <a:pt x="2306628" y="207618"/>
                  <a:pt x="2292618" y="205030"/>
                  <a:pt x="2280124" y="198783"/>
                </a:cubicBezTo>
                <a:cubicBezTo>
                  <a:pt x="2265878" y="191660"/>
                  <a:pt x="2255819" y="176142"/>
                  <a:pt x="2240367" y="172279"/>
                </a:cubicBezTo>
                <a:cubicBezTo>
                  <a:pt x="2201560" y="162577"/>
                  <a:pt x="2160814" y="163793"/>
                  <a:pt x="2121098" y="159027"/>
                </a:cubicBezTo>
                <a:cubicBezTo>
                  <a:pt x="2061278" y="151849"/>
                  <a:pt x="1923706" y="139496"/>
                  <a:pt x="1842802" y="119270"/>
                </a:cubicBezTo>
                <a:cubicBezTo>
                  <a:pt x="1776992" y="102818"/>
                  <a:pt x="1825882" y="107956"/>
                  <a:pt x="1750037" y="79514"/>
                </a:cubicBezTo>
                <a:cubicBezTo>
                  <a:pt x="1732983" y="73119"/>
                  <a:pt x="1714473" y="71495"/>
                  <a:pt x="1697028" y="66261"/>
                </a:cubicBezTo>
                <a:cubicBezTo>
                  <a:pt x="1558843" y="24805"/>
                  <a:pt x="1674954" y="46139"/>
                  <a:pt x="1498246" y="26505"/>
                </a:cubicBezTo>
                <a:cubicBezTo>
                  <a:pt x="1480576" y="22088"/>
                  <a:pt x="1462750" y="18257"/>
                  <a:pt x="1445237" y="13253"/>
                </a:cubicBezTo>
                <a:cubicBezTo>
                  <a:pt x="1431805" y="9415"/>
                  <a:pt x="1419449" y="0"/>
                  <a:pt x="1405480" y="0"/>
                </a:cubicBezTo>
                <a:cubicBezTo>
                  <a:pt x="1100648" y="0"/>
                  <a:pt x="795880" y="8835"/>
                  <a:pt x="491080" y="13253"/>
                </a:cubicBezTo>
                <a:cubicBezTo>
                  <a:pt x="405801" y="41679"/>
                  <a:pt x="498424" y="4220"/>
                  <a:pt x="411567" y="66261"/>
                </a:cubicBezTo>
                <a:cubicBezTo>
                  <a:pt x="367611" y="97658"/>
                  <a:pt x="362064" y="87477"/>
                  <a:pt x="318802" y="106018"/>
                </a:cubicBezTo>
                <a:cubicBezTo>
                  <a:pt x="300644" y="113800"/>
                  <a:pt x="282945" y="122721"/>
                  <a:pt x="265793" y="132522"/>
                </a:cubicBezTo>
                <a:cubicBezTo>
                  <a:pt x="251964" y="140424"/>
                  <a:pt x="238997" y="149770"/>
                  <a:pt x="226037" y="159027"/>
                </a:cubicBezTo>
                <a:cubicBezTo>
                  <a:pt x="208064" y="171865"/>
                  <a:pt x="192205" y="187825"/>
                  <a:pt x="173028" y="198783"/>
                </a:cubicBezTo>
                <a:cubicBezTo>
                  <a:pt x="160900" y="205713"/>
                  <a:pt x="146524" y="207618"/>
                  <a:pt x="133272" y="212035"/>
                </a:cubicBezTo>
                <a:cubicBezTo>
                  <a:pt x="56166" y="289141"/>
                  <a:pt x="163844" y="177998"/>
                  <a:pt x="80263" y="278296"/>
                </a:cubicBezTo>
                <a:cubicBezTo>
                  <a:pt x="68265" y="292694"/>
                  <a:pt x="53759" y="304801"/>
                  <a:pt x="40507" y="318053"/>
                </a:cubicBezTo>
                <a:cubicBezTo>
                  <a:pt x="36089" y="340140"/>
                  <a:pt x="35163" y="363224"/>
                  <a:pt x="27254" y="384314"/>
                </a:cubicBezTo>
                <a:cubicBezTo>
                  <a:pt x="21662" y="399227"/>
                  <a:pt x="1743" y="408174"/>
                  <a:pt x="750" y="424070"/>
                </a:cubicBezTo>
                <a:cubicBezTo>
                  <a:pt x="-2843" y="481553"/>
                  <a:pt x="7273" y="539147"/>
                  <a:pt x="14002" y="596348"/>
                </a:cubicBezTo>
                <a:cubicBezTo>
                  <a:pt x="16130" y="614437"/>
                  <a:pt x="19109" y="633066"/>
                  <a:pt x="27254" y="649357"/>
                </a:cubicBezTo>
                <a:cubicBezTo>
                  <a:pt x="41500" y="677848"/>
                  <a:pt x="50043" y="718797"/>
                  <a:pt x="80263" y="728870"/>
                </a:cubicBezTo>
                <a:cubicBezTo>
                  <a:pt x="142588" y="749644"/>
                  <a:pt x="107050" y="736934"/>
                  <a:pt x="186280" y="768627"/>
                </a:cubicBezTo>
                <a:cubicBezTo>
                  <a:pt x="195115" y="777462"/>
                  <a:pt x="202071" y="788703"/>
                  <a:pt x="212785" y="795131"/>
                </a:cubicBezTo>
                <a:cubicBezTo>
                  <a:pt x="236239" y="809203"/>
                  <a:pt x="319153" y="820853"/>
                  <a:pt x="332054" y="821635"/>
                </a:cubicBezTo>
                <a:cubicBezTo>
                  <a:pt x="451187" y="828855"/>
                  <a:pt x="570593" y="830470"/>
                  <a:pt x="689863" y="834887"/>
                </a:cubicBezTo>
                <a:cubicBezTo>
                  <a:pt x="725297" y="840793"/>
                  <a:pt x="798603" y="852133"/>
                  <a:pt x="835637" y="861392"/>
                </a:cubicBezTo>
                <a:cubicBezTo>
                  <a:pt x="849189" y="864780"/>
                  <a:pt x="861962" y="870807"/>
                  <a:pt x="875393" y="874644"/>
                </a:cubicBezTo>
                <a:cubicBezTo>
                  <a:pt x="892906" y="879648"/>
                  <a:pt x="910889" y="882892"/>
                  <a:pt x="928402" y="887896"/>
                </a:cubicBezTo>
                <a:cubicBezTo>
                  <a:pt x="941834" y="891734"/>
                  <a:pt x="954415" y="898649"/>
                  <a:pt x="968159" y="901148"/>
                </a:cubicBezTo>
                <a:cubicBezTo>
                  <a:pt x="1003199" y="907519"/>
                  <a:pt x="1038806" y="910239"/>
                  <a:pt x="1074176" y="914400"/>
                </a:cubicBezTo>
                <a:cubicBezTo>
                  <a:pt x="1118789" y="919649"/>
                  <a:pt x="1236385" y="930940"/>
                  <a:pt x="1286211" y="940905"/>
                </a:cubicBezTo>
                <a:cubicBezTo>
                  <a:pt x="1321930" y="948049"/>
                  <a:pt x="1356297" y="961421"/>
                  <a:pt x="1392228" y="967409"/>
                </a:cubicBezTo>
                <a:lnTo>
                  <a:pt x="1471741" y="980661"/>
                </a:lnTo>
                <a:cubicBezTo>
                  <a:pt x="1605304" y="1025184"/>
                  <a:pt x="1398167" y="957265"/>
                  <a:pt x="1564507" y="1007166"/>
                </a:cubicBezTo>
                <a:cubicBezTo>
                  <a:pt x="1591267" y="1015194"/>
                  <a:pt x="1617516" y="1024835"/>
                  <a:pt x="1644020" y="1033670"/>
                </a:cubicBezTo>
                <a:lnTo>
                  <a:pt x="1683776" y="1046922"/>
                </a:lnTo>
                <a:cubicBezTo>
                  <a:pt x="1730035" y="1093183"/>
                  <a:pt x="1698427" y="1069476"/>
                  <a:pt x="1789793" y="1099931"/>
                </a:cubicBezTo>
                <a:lnTo>
                  <a:pt x="1789793" y="1099931"/>
                </a:lnTo>
                <a:cubicBezTo>
                  <a:pt x="1841173" y="1134184"/>
                  <a:pt x="1814440" y="1121398"/>
                  <a:pt x="1869307" y="1139687"/>
                </a:cubicBezTo>
                <a:cubicBezTo>
                  <a:pt x="1878142" y="1148522"/>
                  <a:pt x="1885097" y="1159764"/>
                  <a:pt x="1895811" y="1166192"/>
                </a:cubicBezTo>
                <a:cubicBezTo>
                  <a:pt x="1907789" y="1173379"/>
                  <a:pt x="1922136" y="1175607"/>
                  <a:pt x="1935567" y="1179444"/>
                </a:cubicBezTo>
                <a:cubicBezTo>
                  <a:pt x="1953080" y="1184448"/>
                  <a:pt x="1970796" y="1188745"/>
                  <a:pt x="1988576" y="1192696"/>
                </a:cubicBezTo>
                <a:cubicBezTo>
                  <a:pt x="2037209" y="1203503"/>
                  <a:pt x="2061681" y="1205350"/>
                  <a:pt x="2107846" y="1219200"/>
                </a:cubicBezTo>
                <a:cubicBezTo>
                  <a:pt x="2134606" y="1227228"/>
                  <a:pt x="2160855" y="1236870"/>
                  <a:pt x="2187359" y="1245705"/>
                </a:cubicBezTo>
                <a:lnTo>
                  <a:pt x="2266872" y="1272209"/>
                </a:lnTo>
                <a:cubicBezTo>
                  <a:pt x="2280124" y="1276626"/>
                  <a:pt x="2292849" y="1283164"/>
                  <a:pt x="2306628" y="1285461"/>
                </a:cubicBezTo>
                <a:cubicBezTo>
                  <a:pt x="2446288" y="1308739"/>
                  <a:pt x="2326319" y="1289854"/>
                  <a:pt x="2492159" y="1311966"/>
                </a:cubicBezTo>
                <a:cubicBezTo>
                  <a:pt x="2577418" y="1323334"/>
                  <a:pt x="2583453" y="1324973"/>
                  <a:pt x="2664437" y="1338470"/>
                </a:cubicBezTo>
                <a:cubicBezTo>
                  <a:pt x="2908995" y="1321002"/>
                  <a:pt x="2818955" y="1385832"/>
                  <a:pt x="2876472" y="1232453"/>
                </a:cubicBezTo>
                <a:cubicBezTo>
                  <a:pt x="2878666" y="1226603"/>
                  <a:pt x="2885307" y="1223618"/>
                  <a:pt x="2889724" y="121920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08E6E77-0F69-477D-AF91-56ABEE3185B4}"/>
              </a:ext>
            </a:extLst>
          </p:cNvPr>
          <p:cNvGrpSpPr/>
          <p:nvPr/>
        </p:nvGrpSpPr>
        <p:grpSpPr>
          <a:xfrm>
            <a:off x="252507" y="3586031"/>
            <a:ext cx="4910837" cy="3322132"/>
            <a:chOff x="303550" y="2830172"/>
            <a:chExt cx="5797883" cy="3167426"/>
          </a:xfrm>
        </p:grpSpPr>
        <p:pic>
          <p:nvPicPr>
            <p:cNvPr id="13" name="Picture 12" descr="A picture containing tree, outdoor, plant, conifer&#10;&#10;Description automatically generated">
              <a:extLst>
                <a:ext uri="{FF2B5EF4-FFF2-40B4-BE49-F238E27FC236}">
                  <a16:creationId xmlns="" xmlns:a16="http://schemas.microsoft.com/office/drawing/2014/main" id="{5E0EE2F9-BAAF-44DF-B511-83DD968D8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550" y="2830172"/>
              <a:ext cx="5797883" cy="31674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B1E7682-3334-42B6-94DB-5DDD0CBC1A48}"/>
                </a:ext>
              </a:extLst>
            </p:cNvPr>
            <p:cNvSpPr txBox="1"/>
            <p:nvPr/>
          </p:nvSpPr>
          <p:spPr>
            <a:xfrm>
              <a:off x="448292" y="2914327"/>
              <a:ext cx="2162387" cy="7922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40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 lá cứng</a:t>
              </a:r>
              <a:endParaRPr lang="en-US"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EC46FBC-EF65-4DB2-936B-10E0CC741D7B}"/>
              </a:ext>
            </a:extLst>
          </p:cNvPr>
          <p:cNvGrpSpPr/>
          <p:nvPr/>
        </p:nvGrpSpPr>
        <p:grpSpPr>
          <a:xfrm>
            <a:off x="196554" y="3581823"/>
            <a:ext cx="5046753" cy="3636909"/>
            <a:chOff x="232057" y="3415024"/>
            <a:chExt cx="5958349" cy="3467544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CF37ECD-96F4-40D2-947B-00A5C9BA9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057" y="3415024"/>
              <a:ext cx="5958349" cy="31674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3B246B73-2D3E-4F1C-BCC8-68DA3B633C66}"/>
                </a:ext>
              </a:extLst>
            </p:cNvPr>
            <p:cNvSpPr txBox="1"/>
            <p:nvPr/>
          </p:nvSpPr>
          <p:spPr>
            <a:xfrm>
              <a:off x="2336223" y="6090269"/>
              <a:ext cx="1510749" cy="7922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400">
                  <a:solidFill>
                    <a:srgbClr val="006600"/>
                  </a:solidFill>
                </a:rPr>
                <a:t>Cầy đốm</a:t>
              </a:r>
              <a:endParaRPr lang="en-US" sz="2400">
                <a:solidFill>
                  <a:srgbClr val="0066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833B59F-EAC1-40F2-ABFD-778A22C176DD}"/>
              </a:ext>
            </a:extLst>
          </p:cNvPr>
          <p:cNvGrpSpPr/>
          <p:nvPr/>
        </p:nvGrpSpPr>
        <p:grpSpPr>
          <a:xfrm>
            <a:off x="172545" y="3437319"/>
            <a:ext cx="5188918" cy="3611140"/>
            <a:chOff x="203711" y="3277249"/>
            <a:chExt cx="6126194" cy="344297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8900691-648E-41C3-AF13-53E7E773E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711" y="3277249"/>
              <a:ext cx="6126194" cy="34429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52A4C5B3-87E9-4163-8EAA-4A2AF9D19685}"/>
                </a:ext>
              </a:extLst>
            </p:cNvPr>
            <p:cNvSpPr txBox="1"/>
            <p:nvPr/>
          </p:nvSpPr>
          <p:spPr>
            <a:xfrm>
              <a:off x="382356" y="6147920"/>
              <a:ext cx="1953866" cy="4401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40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Khỉ mặt đỏ</a:t>
              </a:r>
              <a:endParaRPr lang="en-US" sz="24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80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1CAD709-F34C-48EA-AC13-F7873E673D02}"/>
              </a:ext>
            </a:extLst>
          </p:cNvPr>
          <p:cNvGrpSpPr/>
          <p:nvPr/>
        </p:nvGrpSpPr>
        <p:grpSpPr>
          <a:xfrm>
            <a:off x="-1" y="2653"/>
            <a:ext cx="6923504" cy="5052654"/>
            <a:chOff x="291547" y="187195"/>
            <a:chExt cx="8174098" cy="4817361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66857643-7337-4619-A0D1-0A791B260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340" t="22602" r="25275" b="23223"/>
            <a:stretch/>
          </p:blipFill>
          <p:spPr>
            <a:xfrm>
              <a:off x="291547" y="187195"/>
              <a:ext cx="7373793" cy="41479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8C2B83A-F8DC-4682-B332-33D4EE85F3F2}"/>
                </a:ext>
              </a:extLst>
            </p:cNvPr>
            <p:cNvSpPr txBox="1"/>
            <p:nvPr/>
          </p:nvSpPr>
          <p:spPr>
            <a:xfrm>
              <a:off x="1900829" y="4623078"/>
              <a:ext cx="6564816" cy="381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đới thiên nhiên trên Trái Đất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95A359D-1019-4229-A4D6-CE9F6B9FDD14}"/>
              </a:ext>
            </a:extLst>
          </p:cNvPr>
          <p:cNvGrpSpPr/>
          <p:nvPr/>
        </p:nvGrpSpPr>
        <p:grpSpPr>
          <a:xfrm>
            <a:off x="6327548" y="143035"/>
            <a:ext cx="3595053" cy="5252328"/>
            <a:chOff x="7669277" y="321040"/>
            <a:chExt cx="4244428" cy="500773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3EEC7A2-168B-48C2-80CB-2D0FE8C3F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277" y="321040"/>
              <a:ext cx="4244428" cy="447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57ED4CB-CDA8-4231-BDE8-295F79D37257}"/>
                </a:ext>
              </a:extLst>
            </p:cNvPr>
            <p:cNvSpPr txBox="1"/>
            <p:nvPr/>
          </p:nvSpPr>
          <p:spPr>
            <a:xfrm>
              <a:off x="7779027" y="4653856"/>
              <a:ext cx="3803374" cy="674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1332113" y="5196681"/>
            <a:ext cx="7184031" cy="17787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</a:rPr>
              <a:t>Em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hãy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giải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thích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tại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sao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có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sự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phân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hóa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các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đới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thiên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nhiên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như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vậy</a:t>
            </a:r>
            <a:r>
              <a:rPr lang="en-US" sz="2800" dirty="0" smtClean="0">
                <a:solidFill>
                  <a:srgbClr val="002060"/>
                </a:solidFill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010944" y="0"/>
            <a:ext cx="5084142" cy="9013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2000" b="1" dirty="0">
                <a:latin typeface=".VnTime" pitchFamily="34" charset="0"/>
              </a:rPr>
              <a:t> </a:t>
            </a:r>
            <a:r>
              <a:rPr lang="pt-BR" sz="2600" b="1" dirty="0">
                <a:solidFill>
                  <a:srgbClr val="0000FF"/>
                </a:solidFill>
                <a:latin typeface=".VnTime" pitchFamily="34" charset="0"/>
              </a:rPr>
              <a:t>Quan s¸t h×nh </a:t>
            </a:r>
            <a:r>
              <a:rPr lang="pt-BR" sz="2600" b="1" dirty="0" smtClean="0">
                <a:solidFill>
                  <a:srgbClr val="0000FF"/>
                </a:solidFill>
                <a:latin typeface=".VnTime" pitchFamily="34" charset="0"/>
              </a:rPr>
              <a:t>ảnh trao </a:t>
            </a:r>
            <a:r>
              <a:rPr lang="pt-BR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 cặp đôi 3’</a:t>
            </a:r>
            <a:r>
              <a:rPr lang="pt-BR" sz="2600" b="1" dirty="0" smtClean="0">
                <a:solidFill>
                  <a:srgbClr val="0000FF"/>
                </a:solidFill>
                <a:latin typeface=".VnTime" pitchFamily="34" charset="0"/>
              </a:rPr>
              <a:t> và ®iÒn </a:t>
            </a:r>
            <a:r>
              <a:rPr lang="pt-BR" sz="2600" b="1" dirty="0">
                <a:solidFill>
                  <a:srgbClr val="0000FF"/>
                </a:solidFill>
                <a:latin typeface=".VnTime" pitchFamily="34" charset="0"/>
              </a:rPr>
              <a:t>vµo b¶ng:</a:t>
            </a:r>
          </a:p>
        </p:txBody>
      </p:sp>
      <p:graphicFrame>
        <p:nvGraphicFramePr>
          <p:cNvPr id="12804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841620"/>
              </p:ext>
            </p:extLst>
          </p:nvPr>
        </p:nvGraphicFramePr>
        <p:xfrm>
          <a:off x="5631273" y="959062"/>
          <a:ext cx="4474898" cy="4913233"/>
        </p:xfrm>
        <a:graphic>
          <a:graphicData uri="http://schemas.openxmlformats.org/drawingml/2006/table">
            <a:tbl>
              <a:tblPr/>
              <a:tblGrid>
                <a:gridCol w="2327090"/>
                <a:gridCol w="2147808"/>
              </a:tblGrid>
              <a:tr h="14136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C¸c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®</a:t>
                      </a: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ai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TV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(</a:t>
                      </a: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thÊp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-&gt; </a:t>
                      </a: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cao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)</a:t>
                      </a: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Độ</a:t>
                      </a:r>
                      <a:r>
                        <a:rPr kumimoji="0" lang="en-US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cao</a:t>
                      </a:r>
                      <a:endParaRPr kumimoji="0" lang="en-US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8957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843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97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22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</a:tr>
              <a:tr h="5994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8028" name="Text Box 28"/>
          <p:cNvSpPr txBox="1">
            <a:spLocks noChangeArrowheads="1"/>
          </p:cNvSpPr>
          <p:nvPr/>
        </p:nvSpPr>
        <p:spPr bwMode="auto">
          <a:xfrm>
            <a:off x="5765734" y="2397655"/>
            <a:ext cx="2065338" cy="77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>
                <a:latin typeface=".VnTime" pitchFamily="34" charset="0"/>
              </a:rPr>
              <a:t>§</a:t>
            </a:r>
            <a:r>
              <a:rPr lang="en-US" sz="2200" b="1" dirty="0" err="1">
                <a:latin typeface=".VnTime" pitchFamily="34" charset="0"/>
              </a:rPr>
              <a:t>ång</a:t>
            </a:r>
            <a:r>
              <a:rPr lang="en-US" sz="2200" b="1" dirty="0">
                <a:latin typeface=".VnTime" pitchFamily="34" charset="0"/>
              </a:rPr>
              <a:t> </a:t>
            </a:r>
            <a:r>
              <a:rPr lang="en-US" sz="2200" b="1" dirty="0" err="1">
                <a:latin typeface=".VnTime" pitchFamily="34" charset="0"/>
              </a:rPr>
              <a:t>ruéng</a:t>
            </a:r>
            <a:r>
              <a:rPr lang="en-US" sz="2200" b="1" dirty="0">
                <a:latin typeface=".VnTime" pitchFamily="34" charset="0"/>
              </a:rPr>
              <a:t> </a:t>
            </a:r>
            <a:r>
              <a:rPr lang="en-US" sz="2200" b="1" dirty="0" err="1">
                <a:latin typeface=".VnTime" pitchFamily="34" charset="0"/>
              </a:rPr>
              <a:t>lµng</a:t>
            </a:r>
            <a:r>
              <a:rPr lang="en-US" sz="2200" b="1" dirty="0">
                <a:latin typeface=".VnTime" pitchFamily="34" charset="0"/>
              </a:rPr>
              <a:t> m¹c</a:t>
            </a:r>
          </a:p>
        </p:txBody>
      </p:sp>
      <p:sp>
        <p:nvSpPr>
          <p:cNvPr id="128029" name="Text Box 29"/>
          <p:cNvSpPr txBox="1">
            <a:spLocks noChangeArrowheads="1"/>
          </p:cNvSpPr>
          <p:nvPr/>
        </p:nvSpPr>
        <p:spPr bwMode="auto">
          <a:xfrm>
            <a:off x="5851790" y="3263475"/>
            <a:ext cx="2065338" cy="4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.VnTime" pitchFamily="34" charset="0"/>
              </a:rPr>
              <a:t>Rõng</a:t>
            </a:r>
            <a:r>
              <a:rPr lang="en-US" sz="2200" b="1" dirty="0">
                <a:latin typeface=".VnTime" pitchFamily="34" charset="0"/>
              </a:rPr>
              <a:t> </a:t>
            </a:r>
            <a:r>
              <a:rPr lang="en-US" sz="2200" b="1" dirty="0" err="1">
                <a:latin typeface=".VnTime" pitchFamily="34" charset="0"/>
              </a:rPr>
              <a:t>hçn</a:t>
            </a:r>
            <a:r>
              <a:rPr lang="en-US" sz="2200" b="1" dirty="0">
                <a:latin typeface=".VnTime" pitchFamily="34" charset="0"/>
              </a:rPr>
              <a:t> </a:t>
            </a:r>
            <a:r>
              <a:rPr lang="en-US" sz="2200" b="1" dirty="0" err="1">
                <a:latin typeface=".VnTime" pitchFamily="34" charset="0"/>
              </a:rPr>
              <a:t>giao</a:t>
            </a:r>
            <a:endParaRPr lang="en-US" sz="2200" b="1" dirty="0">
              <a:latin typeface=".VnTime" pitchFamily="34" charset="0"/>
            </a:endParaRPr>
          </a:p>
        </p:txBody>
      </p:sp>
      <p:sp>
        <p:nvSpPr>
          <p:cNvPr id="128030" name="Text Box 30"/>
          <p:cNvSpPr txBox="1">
            <a:spLocks noChangeArrowheads="1"/>
          </p:cNvSpPr>
          <p:nvPr/>
        </p:nvSpPr>
        <p:spPr bwMode="auto">
          <a:xfrm>
            <a:off x="5851790" y="3916169"/>
            <a:ext cx="1893226" cy="4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.VnTime" pitchFamily="34" charset="0"/>
              </a:rPr>
              <a:t>Rõng</a:t>
            </a:r>
            <a:r>
              <a:rPr lang="en-US" sz="2200" b="1" dirty="0">
                <a:latin typeface=".VnTime" pitchFamily="34" charset="0"/>
              </a:rPr>
              <a:t> l¸ </a:t>
            </a:r>
            <a:r>
              <a:rPr lang="en-US" sz="2200" b="1" dirty="0" err="1">
                <a:latin typeface=".VnTime" pitchFamily="34" charset="0"/>
              </a:rPr>
              <a:t>kim</a:t>
            </a:r>
            <a:endParaRPr lang="en-US" sz="2200" b="1" dirty="0">
              <a:latin typeface=".VnTime" pitchFamily="34" charset="0"/>
            </a:endParaRPr>
          </a:p>
        </p:txBody>
      </p:sp>
      <p:sp>
        <p:nvSpPr>
          <p:cNvPr id="128031" name="Text Box 31"/>
          <p:cNvSpPr txBox="1">
            <a:spLocks noChangeArrowheads="1"/>
          </p:cNvSpPr>
          <p:nvPr/>
        </p:nvSpPr>
        <p:spPr bwMode="auto">
          <a:xfrm>
            <a:off x="5765734" y="4520578"/>
            <a:ext cx="2165736" cy="4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>
                <a:latin typeface=".VnTime" pitchFamily="34" charset="0"/>
              </a:rPr>
              <a:t>§</a:t>
            </a:r>
            <a:r>
              <a:rPr lang="en-US" sz="2200" b="1" dirty="0" err="1">
                <a:latin typeface=".VnTime" pitchFamily="34" charset="0"/>
              </a:rPr>
              <a:t>ång</a:t>
            </a:r>
            <a:r>
              <a:rPr lang="en-US" sz="2200" b="1" dirty="0">
                <a:latin typeface=".VnTime" pitchFamily="34" charset="0"/>
              </a:rPr>
              <a:t> </a:t>
            </a:r>
            <a:r>
              <a:rPr lang="en-US" sz="2200" b="1" dirty="0" err="1">
                <a:latin typeface=".VnTime" pitchFamily="34" charset="0"/>
              </a:rPr>
              <a:t>cá</a:t>
            </a:r>
            <a:r>
              <a:rPr lang="en-US" sz="2200" b="1" dirty="0">
                <a:latin typeface=".VnTime" pitchFamily="34" charset="0"/>
              </a:rPr>
              <a:t> </a:t>
            </a:r>
            <a:r>
              <a:rPr lang="en-US" sz="2200" b="1" dirty="0" err="1">
                <a:latin typeface=".VnTime" pitchFamily="34" charset="0"/>
              </a:rPr>
              <a:t>nói</a:t>
            </a:r>
            <a:r>
              <a:rPr lang="en-US" sz="2200" b="1" dirty="0">
                <a:latin typeface=".VnTime" pitchFamily="34" charset="0"/>
              </a:rPr>
              <a:t> </a:t>
            </a:r>
            <a:r>
              <a:rPr lang="en-US" sz="2200" b="1" dirty="0" err="1">
                <a:latin typeface=".VnTime" pitchFamily="34" charset="0"/>
              </a:rPr>
              <a:t>cao</a:t>
            </a:r>
            <a:endParaRPr lang="en-US" sz="2200" b="1" dirty="0">
              <a:latin typeface=".VnTime" pitchFamily="34" charset="0"/>
            </a:endParaRPr>
          </a:p>
        </p:txBody>
      </p:sp>
      <p:sp>
        <p:nvSpPr>
          <p:cNvPr id="128032" name="Text Box 32"/>
          <p:cNvSpPr txBox="1">
            <a:spLocks noChangeArrowheads="1"/>
          </p:cNvSpPr>
          <p:nvPr/>
        </p:nvSpPr>
        <p:spPr bwMode="auto">
          <a:xfrm>
            <a:off x="6023902" y="5328121"/>
            <a:ext cx="1807170" cy="4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.VnTime" pitchFamily="34" charset="0"/>
              </a:rPr>
              <a:t>B¨ng</a:t>
            </a:r>
            <a:r>
              <a:rPr lang="en-US" sz="2200" b="1" dirty="0">
                <a:latin typeface=".VnTime" pitchFamily="34" charset="0"/>
              </a:rPr>
              <a:t> </a:t>
            </a:r>
            <a:r>
              <a:rPr lang="en-US" sz="2200" b="1" dirty="0" err="1">
                <a:latin typeface=".VnTime" pitchFamily="34" charset="0"/>
              </a:rPr>
              <a:t>tuyÕt</a:t>
            </a:r>
            <a:endParaRPr lang="en-US" sz="2200" b="1" dirty="0">
              <a:latin typeface=".VnTime" pitchFamily="34" charset="0"/>
            </a:endParaRPr>
          </a:p>
        </p:txBody>
      </p:sp>
      <p:sp>
        <p:nvSpPr>
          <p:cNvPr id="128033" name="Text Box 33"/>
          <p:cNvSpPr txBox="1">
            <a:spLocks noChangeArrowheads="1"/>
          </p:cNvSpPr>
          <p:nvPr/>
        </p:nvSpPr>
        <p:spPr bwMode="auto">
          <a:xfrm>
            <a:off x="8003183" y="2557499"/>
            <a:ext cx="1893226" cy="4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dirty="0" err="1" smtClean="0">
                <a:latin typeface=".VnTime" pitchFamily="34" charset="0"/>
              </a:rPr>
              <a:t>D­ưíi</a:t>
            </a:r>
            <a:r>
              <a:rPr lang="en-US" sz="2200" dirty="0" smtClean="0">
                <a:latin typeface=".VnTime" pitchFamily="34" charset="0"/>
              </a:rPr>
              <a:t> </a:t>
            </a:r>
            <a:r>
              <a:rPr lang="en-US" sz="2200" dirty="0">
                <a:latin typeface=".VnTime" pitchFamily="34" charset="0"/>
              </a:rPr>
              <a:t>800m</a:t>
            </a:r>
          </a:p>
        </p:txBody>
      </p:sp>
      <p:sp>
        <p:nvSpPr>
          <p:cNvPr id="128034" name="Text Box 34"/>
          <p:cNvSpPr txBox="1">
            <a:spLocks noChangeArrowheads="1"/>
          </p:cNvSpPr>
          <p:nvPr/>
        </p:nvSpPr>
        <p:spPr bwMode="auto">
          <a:xfrm>
            <a:off x="7917127" y="3196873"/>
            <a:ext cx="2065338" cy="4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>
                <a:latin typeface=".VnTime" pitchFamily="34" charset="0"/>
              </a:rPr>
              <a:t> 800m-&gt;1800m</a:t>
            </a:r>
          </a:p>
        </p:txBody>
      </p:sp>
      <p:sp>
        <p:nvSpPr>
          <p:cNvPr id="128035" name="Text Box 35"/>
          <p:cNvSpPr txBox="1">
            <a:spLocks noChangeArrowheads="1"/>
          </p:cNvSpPr>
          <p:nvPr/>
        </p:nvSpPr>
        <p:spPr bwMode="auto">
          <a:xfrm>
            <a:off x="7931470" y="3982771"/>
            <a:ext cx="2065338" cy="4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>
                <a:latin typeface=".VnTime" pitchFamily="34" charset="0"/>
              </a:rPr>
              <a:t>1800m-&gt;2200m</a:t>
            </a:r>
          </a:p>
        </p:txBody>
      </p:sp>
      <p:sp>
        <p:nvSpPr>
          <p:cNvPr id="128036" name="Text Box 36"/>
          <p:cNvSpPr txBox="1">
            <a:spLocks noChangeArrowheads="1"/>
          </p:cNvSpPr>
          <p:nvPr/>
        </p:nvSpPr>
        <p:spPr bwMode="auto">
          <a:xfrm>
            <a:off x="7945813" y="4755349"/>
            <a:ext cx="2065338" cy="4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dirty="0">
                <a:latin typeface=".VnTime" pitchFamily="34" charset="0"/>
              </a:rPr>
              <a:t>2200m-&gt;3000m</a:t>
            </a:r>
          </a:p>
        </p:txBody>
      </p:sp>
      <p:sp>
        <p:nvSpPr>
          <p:cNvPr id="128037" name="Text Box 37"/>
          <p:cNvSpPr txBox="1">
            <a:spLocks noChangeArrowheads="1"/>
          </p:cNvSpPr>
          <p:nvPr/>
        </p:nvSpPr>
        <p:spPr bwMode="auto">
          <a:xfrm>
            <a:off x="8003183" y="5341442"/>
            <a:ext cx="1893226" cy="4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>
                <a:latin typeface=".VnTime" pitchFamily="34" charset="0"/>
              </a:rPr>
              <a:t>Trªn 3000m</a:t>
            </a:r>
          </a:p>
        </p:txBody>
      </p:sp>
      <p:sp>
        <p:nvSpPr>
          <p:cNvPr id="39973" name="Rectangle 1"/>
          <p:cNvSpPr>
            <a:spLocks noChangeArrowheads="1"/>
          </p:cNvSpPr>
          <p:nvPr/>
        </p:nvSpPr>
        <p:spPr bwMode="auto">
          <a:xfrm>
            <a:off x="284732" y="6034881"/>
            <a:ext cx="9810354" cy="9013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100109" tIns="50054" rIns="100109" bIns="5005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C00000"/>
                </a:solidFill>
              </a:rPr>
              <a:t>Dựa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vào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kênh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chữ</a:t>
            </a:r>
            <a:r>
              <a:rPr lang="en-US" sz="2600" b="1" dirty="0">
                <a:solidFill>
                  <a:srgbClr val="C00000"/>
                </a:solidFill>
              </a:rPr>
              <a:t> SGK </a:t>
            </a:r>
            <a:r>
              <a:rPr lang="en-US" sz="2600" b="1" dirty="0" err="1">
                <a:solidFill>
                  <a:srgbClr val="C00000"/>
                </a:solidFill>
              </a:rPr>
              <a:t>nhận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xét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sự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thay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đổi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nhiệt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độ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và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lượng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mưa</a:t>
            </a:r>
            <a:r>
              <a:rPr lang="en-US" sz="2600" b="1" dirty="0">
                <a:solidFill>
                  <a:srgbClr val="C00000"/>
                </a:solidFill>
              </a:rPr>
              <a:t> ở </a:t>
            </a:r>
            <a:r>
              <a:rPr lang="en-US" sz="2600" b="1" dirty="0" err="1">
                <a:solidFill>
                  <a:srgbClr val="C00000"/>
                </a:solidFill>
              </a:rPr>
              <a:t>môi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trường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núi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  <a:r>
              <a:rPr lang="en-US" sz="2600" b="1" dirty="0" err="1">
                <a:solidFill>
                  <a:srgbClr val="C00000"/>
                </a:solidFill>
              </a:rPr>
              <a:t>cao</a:t>
            </a:r>
            <a:r>
              <a:rPr lang="en-US" sz="2600" b="1" dirty="0">
                <a:solidFill>
                  <a:srgbClr val="C00000"/>
                </a:solidFill>
              </a:rPr>
              <a:t>?</a:t>
            </a:r>
            <a:r>
              <a:rPr lang="en-US" sz="2600" b="1" dirty="0">
                <a:solidFill>
                  <a:srgbClr val="C00000"/>
                </a:solidFill>
                <a:latin typeface=".VnTime" pitchFamily="34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3" y="901305"/>
            <a:ext cx="5391811" cy="446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3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8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2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8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8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8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2000"/>
                                        <p:tgtEl>
                                          <p:spTgt spid="128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8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28" grpId="0"/>
      <p:bldP spid="128029" grpId="0"/>
      <p:bldP spid="128030" grpId="0"/>
      <p:bldP spid="128031" grpId="0"/>
      <p:bldP spid="128032" grpId="0"/>
      <p:bldP spid="128033" grpId="0"/>
      <p:bldP spid="128034" grpId="0"/>
      <p:bldP spid="128035" grpId="0"/>
      <p:bldP spid="128036" grpId="0"/>
      <p:bldP spid="1280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4E6B574-789B-4493-952B-74179C145F3D}"/>
              </a:ext>
            </a:extLst>
          </p:cNvPr>
          <p:cNvSpPr/>
          <p:nvPr/>
        </p:nvSpPr>
        <p:spPr>
          <a:xfrm>
            <a:off x="384698" y="1193867"/>
            <a:ext cx="3711846" cy="7172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8A2494-896D-45B0-8DAC-96F5019F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19" y="54153"/>
            <a:ext cx="868877" cy="946608"/>
          </a:xfrm>
          <a:prstGeom prst="rect">
            <a:avLst/>
          </a:prstGeom>
        </p:spPr>
      </p:pic>
      <p:sp>
        <p:nvSpPr>
          <p:cNvPr id="5" name="Text Box 35">
            <a:extLst>
              <a:ext uri="{FF2B5EF4-FFF2-40B4-BE49-F238E27FC236}">
                <a16:creationId xmlns="" xmlns:a16="http://schemas.microsoft.com/office/drawing/2014/main" id="{15A1BE2B-9EFB-49AA-8515-0ADB0C6BB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91" y="2104238"/>
            <a:ext cx="96164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/>
            <a:r>
              <a:rPr lang="en-US" sz="2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rêu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y,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cực,chồn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 Box 35">
            <a:extLst>
              <a:ext uri="{FF2B5EF4-FFF2-40B4-BE49-F238E27FC236}">
                <a16:creationId xmlns="" xmlns:a16="http://schemas.microsoft.com/office/drawing/2014/main" id="{B0FC171F-F38F-4A93-9A94-4728AC99D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52" y="3396900"/>
            <a:ext cx="984650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/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thay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đổi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B</a:t>
            </a:r>
            <a:r>
              <a:rPr lang="en-US" altLang="en-US" sz="2800" dirty="0" err="1" smtClean="0">
                <a:solidFill>
                  <a:srgbClr val="3333FF"/>
                </a:solidFill>
                <a:latin typeface="Arial" panose="020B0604020202020204" pitchFamily="34" charset="0"/>
              </a:rPr>
              <a:t>ắc</a:t>
            </a:r>
            <a:r>
              <a:rPr lang="en-US" altLang="en-US" sz="2800" dirty="0" smtClean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xuống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N</a:t>
            </a:r>
            <a:r>
              <a:rPr lang="en-US" altLang="en-US" sz="2800" dirty="0" smtClean="0">
                <a:solidFill>
                  <a:srgbClr val="3333FF"/>
                </a:solidFill>
                <a:latin typeface="Arial" panose="020B0604020202020204" pitchFamily="34" charset="0"/>
              </a:rPr>
              <a:t>am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800" dirty="0" err="1" smtClean="0">
                <a:solidFill>
                  <a:srgbClr val="3333FF"/>
                </a:solidFill>
                <a:latin typeface="Arial" panose="020B0604020202020204" pitchFamily="34" charset="0"/>
              </a:rPr>
              <a:t>ây</a:t>
            </a:r>
            <a:r>
              <a:rPr lang="en-US" altLang="en-US" sz="2800" dirty="0" smtClean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sang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Đ</a:t>
            </a:r>
            <a:r>
              <a:rPr lang="en-US" altLang="en-US" sz="2800" dirty="0" err="1" smtClean="0">
                <a:solidFill>
                  <a:srgbClr val="3333FF"/>
                </a:solidFill>
                <a:latin typeface="Arial" panose="020B0604020202020204" pitchFamily="34" charset="0"/>
              </a:rPr>
              <a:t>ông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: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800" dirty="0" err="1" smtClean="0">
                <a:solidFill>
                  <a:srgbClr val="3333FF"/>
                </a:solidFill>
                <a:latin typeface="Arial" panose="020B0604020202020204" pitchFamily="34" charset="0"/>
              </a:rPr>
              <a:t>ây</a:t>
            </a:r>
            <a:r>
              <a:rPr lang="en-US" altLang="en-US" sz="2800" dirty="0" smtClean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sang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Đ</a:t>
            </a:r>
            <a:r>
              <a:rPr lang="en-US" altLang="en-US" sz="2800" dirty="0" err="1" smtClean="0">
                <a:solidFill>
                  <a:srgbClr val="3333FF"/>
                </a:solidFill>
                <a:latin typeface="Arial" panose="020B0604020202020204" pitchFamily="34" charset="0"/>
              </a:rPr>
              <a:t>ông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rừng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lá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800" smtClean="0">
                <a:solidFill>
                  <a:srgbClr val="3333FF"/>
                </a:solidFill>
                <a:latin typeface="Arial" panose="020B0604020202020204" pitchFamily="34" charset="0"/>
              </a:rPr>
              <a:t>, rừng</a:t>
            </a:r>
            <a:r>
              <a:rPr lang="en-US" altLang="en-US" sz="2800" dirty="0" smtClean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hỗn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rừng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lá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kim</a:t>
            </a:r>
            <a:endParaRPr lang="en-US" altLang="en-US" sz="2800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B</a:t>
            </a:r>
            <a:r>
              <a:rPr lang="en-US" altLang="en-US" sz="2800" dirty="0" err="1" smtClean="0">
                <a:solidFill>
                  <a:srgbClr val="3333FF"/>
                </a:solidFill>
                <a:latin typeface="Arial" panose="020B0604020202020204" pitchFamily="34" charset="0"/>
              </a:rPr>
              <a:t>ắc</a:t>
            </a:r>
            <a:r>
              <a:rPr lang="en-US" altLang="en-US" sz="2800" dirty="0" smtClean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xuống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N</a:t>
            </a:r>
            <a:r>
              <a:rPr lang="en-US" altLang="en-US" sz="2800" dirty="0" smtClean="0">
                <a:solidFill>
                  <a:srgbClr val="3333FF"/>
                </a:solidFill>
                <a:latin typeface="Arial" panose="020B0604020202020204" pitchFamily="34" charset="0"/>
              </a:rPr>
              <a:t>am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rừng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lá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kim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rừng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lá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thảo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nguyên,rừng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lá</a:t>
            </a:r>
            <a:r>
              <a:rPr lang="en-US" altLang="en-US" sz="28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Arial" panose="020B0604020202020204" pitchFamily="34" charset="0"/>
              </a:rPr>
              <a:t>cứng</a:t>
            </a:r>
            <a:endParaRPr lang="en-US" altLang="en-US" sz="2800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book9">
            <a:extLst>
              <a:ext uri="{FF2B5EF4-FFF2-40B4-BE49-F238E27FC236}">
                <a16:creationId xmlns="" xmlns:a16="http://schemas.microsoft.com/office/drawing/2014/main" id="{4ED3CEC2-A841-492F-AF3D-9C941E2CE9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18" y="906901"/>
            <a:ext cx="1052861" cy="8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6495BB6-4D3A-4B0A-BE1F-F02F3C1301FA}"/>
              </a:ext>
            </a:extLst>
          </p:cNvPr>
          <p:cNvGrpSpPr/>
          <p:nvPr/>
        </p:nvGrpSpPr>
        <p:grpSpPr>
          <a:xfrm>
            <a:off x="149008" y="98028"/>
            <a:ext cx="6004936" cy="915586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Arrow: Pentagon 8">
              <a:extLst>
                <a:ext uri="{FF2B5EF4-FFF2-40B4-BE49-F238E27FC236}">
                  <a16:creationId xmlns="" xmlns:a16="http://schemas.microsoft.com/office/drawing/2014/main" id="{0B44DE49-AF9D-40A5-A2A9-4214E87EB6E4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B9F7073-C8AA-4507-BAEB-5C4D008F736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5993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0AC54D-09BF-4ED0-A833-528306B7E5D8}"/>
              </a:ext>
            </a:extLst>
          </p:cNvPr>
          <p:cNvSpPr txBox="1"/>
          <p:nvPr/>
        </p:nvSpPr>
        <p:spPr>
          <a:xfrm>
            <a:off x="178952" y="287717"/>
            <a:ext cx="5625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="" xmlns:a16="http://schemas.microsoft.com/office/drawing/2014/main" id="{DBADF8D4-07F7-4417-A91F-1DA6ED471B81}"/>
              </a:ext>
            </a:extLst>
          </p:cNvPr>
          <p:cNvSpPr/>
          <p:nvPr/>
        </p:nvSpPr>
        <p:spPr>
          <a:xfrm>
            <a:off x="55989" y="98028"/>
            <a:ext cx="1102760" cy="92407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="" xmlns:a16="http://schemas.microsoft.com/office/drawing/2014/main" id="{610D7904-460E-4FAB-94DA-115CA060B511}"/>
              </a:ext>
            </a:extLst>
          </p:cNvPr>
          <p:cNvSpPr/>
          <p:nvPr/>
        </p:nvSpPr>
        <p:spPr>
          <a:xfrm rot="5400000">
            <a:off x="868663" y="454535"/>
            <a:ext cx="275210" cy="21513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2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7375"/>
            <a:ext cx="10326688" cy="7345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294223" y="558687"/>
            <a:ext cx="7735001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 dirty="0" smtClean="0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</a:t>
            </a:r>
            <a:r>
              <a:rPr 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TẬP</a:t>
            </a:r>
          </a:p>
          <a:p>
            <a:pPr algn="ctr">
              <a:spcBef>
                <a:spcPts val="599"/>
              </a:spcBef>
            </a:pPr>
            <a:r>
              <a:rPr 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574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6"/>
          <p:cNvSpPr txBox="1">
            <a:spLocks noChangeArrowheads="1"/>
          </p:cNvSpPr>
          <p:nvPr/>
        </p:nvSpPr>
        <p:spPr bwMode="auto">
          <a:xfrm>
            <a:off x="0" y="0"/>
            <a:ext cx="10326688" cy="1118905"/>
          </a:xfrm>
          <a:prstGeom prst="rect">
            <a:avLst/>
          </a:prstGeom>
          <a:solidFill>
            <a:srgbClr val="160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Sù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kh¸c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nhau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gi÷a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khÝ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hËu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«n ®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íi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h¶i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d­ư¬ng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.VnTime" pitchFamily="34" charset="0"/>
              </a:rPr>
              <a:t>vµ 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khÝ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hËu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«n ®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íi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lôc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®</a:t>
            </a:r>
            <a:r>
              <a:rPr lang="en-US" dirty="0" err="1">
                <a:solidFill>
                  <a:srgbClr val="FFFF00"/>
                </a:solidFill>
                <a:latin typeface=".VnTime" pitchFamily="34" charset="0"/>
              </a:rPr>
              <a:t>Þa</a:t>
            </a:r>
            <a:r>
              <a:rPr lang="en-US" dirty="0">
                <a:solidFill>
                  <a:srgbClr val="FFFF00"/>
                </a:solidFill>
                <a:latin typeface=".VnTime" pitchFamily="34" charset="0"/>
              </a:rPr>
              <a:t> ?</a:t>
            </a:r>
          </a:p>
        </p:txBody>
      </p:sp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102193" y="5653881"/>
            <a:ext cx="5367726" cy="1101359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FFCC00"/>
                </a:solidFill>
                <a:latin typeface=".VnTimeH" pitchFamily="34" charset="0"/>
              </a:rPr>
              <a:t>khÝ</a:t>
            </a:r>
            <a:r>
              <a:rPr lang="en-US" sz="2600" b="1" dirty="0">
                <a:solidFill>
                  <a:srgbClr val="FFCC00"/>
                </a:solidFill>
                <a:latin typeface=".VnTimeH" pitchFamily="34" charset="0"/>
              </a:rPr>
              <a:t> </a:t>
            </a:r>
            <a:r>
              <a:rPr lang="en-US" sz="2600" b="1" dirty="0" err="1">
                <a:solidFill>
                  <a:srgbClr val="FFCC00"/>
                </a:solidFill>
                <a:latin typeface=".VnTimeH" pitchFamily="34" charset="0"/>
              </a:rPr>
              <a:t>hËu</a:t>
            </a:r>
            <a:r>
              <a:rPr lang="en-US" sz="2600" b="1" dirty="0">
                <a:solidFill>
                  <a:srgbClr val="FFCC00"/>
                </a:solidFill>
                <a:latin typeface=".VnTimeH" pitchFamily="34" charset="0"/>
              </a:rPr>
              <a:t> «n  ®</a:t>
            </a:r>
            <a:r>
              <a:rPr lang="en-US" sz="2600" b="1" dirty="0" err="1">
                <a:solidFill>
                  <a:srgbClr val="FFCC00"/>
                </a:solidFill>
                <a:latin typeface=".VnTimeH" pitchFamily="34" charset="0"/>
              </a:rPr>
              <a:t>íi</a:t>
            </a:r>
            <a:r>
              <a:rPr lang="en-US" sz="2600" b="1" dirty="0">
                <a:solidFill>
                  <a:srgbClr val="FFCC00"/>
                </a:solidFill>
                <a:latin typeface=".VnTimeH" pitchFamily="34" charset="0"/>
              </a:rPr>
              <a:t>  </a:t>
            </a:r>
            <a:r>
              <a:rPr lang="en-US" sz="2600" b="1" dirty="0" err="1">
                <a:solidFill>
                  <a:srgbClr val="FFCC00"/>
                </a:solidFill>
                <a:latin typeface=".VnTimeH" pitchFamily="34" charset="0"/>
              </a:rPr>
              <a:t>h¶i</a:t>
            </a:r>
            <a:r>
              <a:rPr lang="en-US" sz="2600" b="1" dirty="0">
                <a:solidFill>
                  <a:srgbClr val="FFCC00"/>
                </a:solidFill>
                <a:latin typeface=".VnTimeH" pitchFamily="34" charset="0"/>
              </a:rPr>
              <a:t>  </a:t>
            </a:r>
            <a:r>
              <a:rPr lang="en-US" sz="2600" b="1" dirty="0" err="1">
                <a:solidFill>
                  <a:srgbClr val="FFCC00"/>
                </a:solidFill>
                <a:latin typeface=".VnTimeH" pitchFamily="34" charset="0"/>
              </a:rPr>
              <a:t>d­Ư¬ng</a:t>
            </a:r>
            <a:endParaRPr lang="en-US" sz="2600" b="1" dirty="0">
              <a:solidFill>
                <a:srgbClr val="FFCC00"/>
              </a:solidFill>
              <a:latin typeface=".VnTimeH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600" b="1" dirty="0">
              <a:solidFill>
                <a:srgbClr val="FFCC00"/>
              </a:solidFill>
              <a:latin typeface=".VnTimeH" pitchFamily="34" charset="0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5472047" y="5647269"/>
            <a:ext cx="4856770" cy="1101359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FF0000"/>
                </a:solidFill>
                <a:latin typeface=".VnTimeH" pitchFamily="34" charset="0"/>
              </a:rPr>
              <a:t>khÝ</a:t>
            </a:r>
            <a:r>
              <a:rPr lang="en-US" sz="2600" b="1" dirty="0">
                <a:solidFill>
                  <a:srgbClr val="FF0000"/>
                </a:solidFill>
                <a:latin typeface=".VnTimeH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.VnTimeH" pitchFamily="34" charset="0"/>
              </a:rPr>
              <a:t>hËu</a:t>
            </a:r>
            <a:r>
              <a:rPr lang="en-US" sz="2600" b="1" dirty="0">
                <a:solidFill>
                  <a:srgbClr val="FF0000"/>
                </a:solidFill>
                <a:latin typeface=".VnTimeH" pitchFamily="34" charset="0"/>
              </a:rPr>
              <a:t> «n  ®</a:t>
            </a:r>
            <a:r>
              <a:rPr lang="en-US" sz="2600" b="1" dirty="0" err="1">
                <a:solidFill>
                  <a:srgbClr val="FF0000"/>
                </a:solidFill>
                <a:latin typeface=".VnTimeH" pitchFamily="34" charset="0"/>
              </a:rPr>
              <a:t>íi</a:t>
            </a:r>
            <a:r>
              <a:rPr lang="en-US" sz="2600" b="1" dirty="0">
                <a:solidFill>
                  <a:srgbClr val="FF0000"/>
                </a:solidFill>
                <a:latin typeface=".VnTimeH" pitchFamily="34" charset="0"/>
              </a:rPr>
              <a:t>  </a:t>
            </a:r>
            <a:r>
              <a:rPr lang="en-US" sz="2600" b="1" dirty="0" err="1">
                <a:solidFill>
                  <a:srgbClr val="FF0000"/>
                </a:solidFill>
                <a:latin typeface=".VnTimeH" pitchFamily="34" charset="0"/>
              </a:rPr>
              <a:t>lôc</a:t>
            </a:r>
            <a:r>
              <a:rPr lang="en-US" sz="2600" b="1" dirty="0">
                <a:solidFill>
                  <a:srgbClr val="FF0000"/>
                </a:solidFill>
                <a:latin typeface=".VnTimeH" pitchFamily="34" charset="0"/>
              </a:rPr>
              <a:t> ®</a:t>
            </a:r>
            <a:r>
              <a:rPr lang="en-US" sz="2600" b="1" dirty="0" err="1">
                <a:solidFill>
                  <a:srgbClr val="FF0000"/>
                </a:solidFill>
                <a:latin typeface=".VnTimeH" pitchFamily="34" charset="0"/>
              </a:rPr>
              <a:t>Þa</a:t>
            </a:r>
            <a:endParaRPr lang="en-US" sz="2600" b="1" dirty="0">
              <a:solidFill>
                <a:srgbClr val="FF0000"/>
              </a:solidFill>
              <a:latin typeface=".VnTimeH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600" dirty="0">
              <a:solidFill>
                <a:srgbClr val="FF0000"/>
              </a:solidFill>
              <a:latin typeface=".VnTimeH" pitchFamily="34" charset="0"/>
            </a:endParaRPr>
          </a:p>
        </p:txBody>
      </p:sp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2477688" y="7630869"/>
            <a:ext cx="202238" cy="4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 sz="2000"/>
          </a:p>
        </p:txBody>
      </p:sp>
      <p:sp>
        <p:nvSpPr>
          <p:cNvPr id="43014" name="Text Box 10"/>
          <p:cNvSpPr txBox="1">
            <a:spLocks noChangeArrowheads="1"/>
          </p:cNvSpPr>
          <p:nvPr/>
        </p:nvSpPr>
        <p:spPr bwMode="auto">
          <a:xfrm>
            <a:off x="670518" y="1796576"/>
            <a:ext cx="620318" cy="4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 sz="2000">
              <a:latin typeface=".VnTime" pitchFamily="34" charset="0"/>
            </a:endParaRPr>
          </a:p>
        </p:txBody>
      </p:sp>
      <p:grpSp>
        <p:nvGrpSpPr>
          <p:cNvPr id="179211" name="Group 11"/>
          <p:cNvGrpSpPr>
            <a:grpSpLocks/>
          </p:cNvGrpSpPr>
          <p:nvPr/>
        </p:nvGrpSpPr>
        <p:grpSpPr bwMode="auto">
          <a:xfrm>
            <a:off x="1072831" y="1246376"/>
            <a:ext cx="3011951" cy="959062"/>
            <a:chOff x="624" y="768"/>
            <a:chExt cx="1680" cy="576"/>
          </a:xfrm>
        </p:grpSpPr>
        <p:sp>
          <p:nvSpPr>
            <p:cNvPr id="43025" name="Oval 12"/>
            <p:cNvSpPr>
              <a:spLocks noChangeArrowheads="1"/>
            </p:cNvSpPr>
            <p:nvPr/>
          </p:nvSpPr>
          <p:spPr bwMode="auto">
            <a:xfrm>
              <a:off x="624" y="768"/>
              <a:ext cx="1680" cy="57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43026" name="Text Box 13"/>
            <p:cNvSpPr txBox="1">
              <a:spLocks noChangeArrowheads="1"/>
            </p:cNvSpPr>
            <p:nvPr/>
          </p:nvSpPr>
          <p:spPr bwMode="auto">
            <a:xfrm>
              <a:off x="768" y="864"/>
              <a:ext cx="1296" cy="3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latin typeface=".VnTime" pitchFamily="34" charset="0"/>
                </a:rPr>
                <a:t> §</a:t>
              </a: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iÒu</a:t>
              </a:r>
              <a:r>
                <a:rPr lang="en-US" dirty="0">
                  <a:solidFill>
                    <a:srgbClr val="FFFF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hßa</a:t>
              </a:r>
              <a:r>
                <a:rPr lang="en-US" dirty="0">
                  <a:solidFill>
                    <a:srgbClr val="FFFF00"/>
                  </a:solidFill>
                  <a:latin typeface=".VnTime" pitchFamily="34" charset="0"/>
                </a:rPr>
                <a:t> </a:t>
              </a:r>
            </a:p>
          </p:txBody>
        </p:sp>
      </p:grpSp>
      <p:grpSp>
        <p:nvGrpSpPr>
          <p:cNvPr id="179214" name="Group 14"/>
          <p:cNvGrpSpPr>
            <a:grpSpLocks/>
          </p:cNvGrpSpPr>
          <p:nvPr/>
        </p:nvGrpSpPr>
        <p:grpSpPr bwMode="auto">
          <a:xfrm>
            <a:off x="0" y="2674051"/>
            <a:ext cx="5364141" cy="2760633"/>
            <a:chOff x="16" y="1872"/>
            <a:chExt cx="2976" cy="1344"/>
          </a:xfrm>
        </p:grpSpPr>
        <p:sp>
          <p:nvSpPr>
            <p:cNvPr id="43023" name="Oval 15"/>
            <p:cNvSpPr>
              <a:spLocks noChangeArrowheads="1"/>
            </p:cNvSpPr>
            <p:nvPr/>
          </p:nvSpPr>
          <p:spPr bwMode="auto">
            <a:xfrm>
              <a:off x="16" y="1872"/>
              <a:ext cx="2976" cy="134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43024" name="Text Box 16"/>
            <p:cNvSpPr txBox="1">
              <a:spLocks noChangeArrowheads="1"/>
            </p:cNvSpPr>
            <p:nvPr/>
          </p:nvSpPr>
          <p:spPr bwMode="auto">
            <a:xfrm>
              <a:off x="240" y="2208"/>
              <a:ext cx="2592" cy="54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M</a:t>
              </a:r>
              <a:r>
                <a:rPr lang="en-US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dirty="0" err="1" smtClean="0">
                  <a:solidFill>
                    <a:srgbClr val="FFFF00"/>
                  </a:solidFill>
                  <a:latin typeface=".VnTime" pitchFamily="34" charset="0"/>
                </a:rPr>
                <a:t>a</a:t>
              </a:r>
              <a:r>
                <a:rPr lang="en-US" dirty="0" smtClean="0">
                  <a:solidFill>
                    <a:srgbClr val="FFFF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nhiÒu</a:t>
              </a:r>
              <a:r>
                <a:rPr lang="en-US" dirty="0">
                  <a:solidFill>
                    <a:srgbClr val="FFFF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quanh</a:t>
              </a:r>
              <a:r>
                <a:rPr lang="en-US" dirty="0">
                  <a:solidFill>
                    <a:srgbClr val="FFFF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n¨m</a:t>
              </a:r>
              <a:r>
                <a:rPr lang="en-US" dirty="0">
                  <a:solidFill>
                    <a:srgbClr val="FFFF00"/>
                  </a:solidFill>
                  <a:latin typeface=".VnTime" pitchFamily="34" charset="0"/>
                </a:rPr>
                <a:t>                                ®</a:t>
              </a: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Æc</a:t>
              </a:r>
              <a:r>
                <a:rPr lang="en-US" dirty="0">
                  <a:solidFill>
                    <a:srgbClr val="FFFF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biÖt</a:t>
              </a:r>
              <a:r>
                <a:rPr lang="en-US" dirty="0">
                  <a:solidFill>
                    <a:srgbClr val="FFFF00"/>
                  </a:solidFill>
                  <a:latin typeface=".VnTime" pitchFamily="34" charset="0"/>
                </a:rPr>
                <a:t> lµ </a:t>
              </a: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vµo</a:t>
              </a:r>
              <a:r>
                <a:rPr lang="en-US" dirty="0">
                  <a:solidFill>
                    <a:srgbClr val="FFFF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thu</a:t>
              </a:r>
              <a:r>
                <a:rPr lang="en-US" dirty="0">
                  <a:solidFill>
                    <a:srgbClr val="FFFF00"/>
                  </a:solidFill>
                  <a:latin typeface=".VnTime" pitchFamily="34" charset="0"/>
                </a:rPr>
                <a:t> ®«</a:t>
              </a:r>
              <a:r>
                <a:rPr lang="en-US" dirty="0" err="1">
                  <a:solidFill>
                    <a:srgbClr val="FFFF00"/>
                  </a:solidFill>
                  <a:latin typeface=".VnTime" pitchFamily="34" charset="0"/>
                </a:rPr>
                <a:t>ng</a:t>
              </a:r>
              <a:endParaRPr lang="en-US" dirty="0">
                <a:latin typeface=".VnTime" pitchFamily="34" charset="0"/>
              </a:endParaRPr>
            </a:p>
          </p:txBody>
        </p:sp>
      </p:grpSp>
      <p:grpSp>
        <p:nvGrpSpPr>
          <p:cNvPr id="179217" name="Group 17"/>
          <p:cNvGrpSpPr>
            <a:grpSpLocks/>
          </p:cNvGrpSpPr>
          <p:nvPr/>
        </p:nvGrpSpPr>
        <p:grpSpPr bwMode="auto">
          <a:xfrm>
            <a:off x="6540236" y="1252108"/>
            <a:ext cx="3011951" cy="1038984"/>
            <a:chOff x="3648" y="576"/>
            <a:chExt cx="1680" cy="62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3021" name="Oval 18"/>
            <p:cNvSpPr>
              <a:spLocks noChangeArrowheads="1"/>
            </p:cNvSpPr>
            <p:nvPr/>
          </p:nvSpPr>
          <p:spPr bwMode="auto">
            <a:xfrm>
              <a:off x="3648" y="576"/>
              <a:ext cx="1680" cy="62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43022" name="Text Box 19"/>
            <p:cNvSpPr txBox="1">
              <a:spLocks noChangeArrowheads="1"/>
            </p:cNvSpPr>
            <p:nvPr/>
          </p:nvSpPr>
          <p:spPr bwMode="auto">
            <a:xfrm>
              <a:off x="3792" y="720"/>
              <a:ext cx="1392" cy="36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C00000"/>
                  </a:solidFill>
                  <a:latin typeface=".VnTime" pitchFamily="34" charset="0"/>
                </a:rPr>
                <a:t>Kh¾c </a:t>
              </a:r>
              <a:r>
                <a:rPr lang="en-US" b="1" dirty="0" err="1">
                  <a:solidFill>
                    <a:srgbClr val="C00000"/>
                  </a:solidFill>
                  <a:latin typeface=".VnTime" pitchFamily="34" charset="0"/>
                </a:rPr>
                <a:t>nghiÖt</a:t>
              </a:r>
              <a:r>
                <a:rPr lang="en-US" b="1" dirty="0">
                  <a:solidFill>
                    <a:srgbClr val="C00000"/>
                  </a:solidFill>
                  <a:latin typeface=".VnTime" pitchFamily="34" charset="0"/>
                </a:rPr>
                <a:t> </a:t>
              </a:r>
            </a:p>
          </p:txBody>
        </p:sp>
      </p:grpSp>
      <p:grpSp>
        <p:nvGrpSpPr>
          <p:cNvPr id="179220" name="Group 20"/>
          <p:cNvGrpSpPr>
            <a:grpSpLocks/>
          </p:cNvGrpSpPr>
          <p:nvPr/>
        </p:nvGrpSpPr>
        <p:grpSpPr bwMode="auto">
          <a:xfrm>
            <a:off x="5421511" y="2735658"/>
            <a:ext cx="4905177" cy="2699026"/>
            <a:chOff x="3024" y="2352"/>
            <a:chExt cx="2736" cy="134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3019" name="Oval 21"/>
            <p:cNvSpPr>
              <a:spLocks noChangeArrowheads="1"/>
            </p:cNvSpPr>
            <p:nvPr/>
          </p:nvSpPr>
          <p:spPr bwMode="auto">
            <a:xfrm>
              <a:off x="3024" y="2352"/>
              <a:ext cx="2736" cy="134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43020" name="Text Box 22"/>
            <p:cNvSpPr txBox="1">
              <a:spLocks noChangeArrowheads="1"/>
            </p:cNvSpPr>
            <p:nvPr/>
          </p:nvSpPr>
          <p:spPr bwMode="auto">
            <a:xfrm>
              <a:off x="3264" y="2648"/>
              <a:ext cx="2208" cy="52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100" b="1" dirty="0" err="1" smtClean="0">
                  <a:solidFill>
                    <a:srgbClr val="C00000"/>
                  </a:solidFill>
                  <a:latin typeface=".VnTime" pitchFamily="34" charset="0"/>
                </a:rPr>
                <a:t>M</a:t>
              </a:r>
              <a:r>
                <a:rPr lang="en-US" sz="3100" b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3100" b="1" dirty="0" err="1" smtClean="0">
                  <a:solidFill>
                    <a:srgbClr val="C00000"/>
                  </a:solidFill>
                  <a:latin typeface=".VnTime" pitchFamily="34" charset="0"/>
                </a:rPr>
                <a:t>­a</a:t>
              </a:r>
              <a:r>
                <a:rPr lang="en-US" sz="3100" b="1" dirty="0" smtClean="0">
                  <a:solidFill>
                    <a:srgbClr val="C00000"/>
                  </a:solidFill>
                  <a:latin typeface=".VnTime" pitchFamily="34" charset="0"/>
                </a:rPr>
                <a:t> </a:t>
              </a:r>
              <a:r>
                <a:rPr lang="en-US" sz="3100" b="1" dirty="0" err="1">
                  <a:solidFill>
                    <a:srgbClr val="C00000"/>
                  </a:solidFill>
                  <a:latin typeface=".VnTime" pitchFamily="34" charset="0"/>
                </a:rPr>
                <a:t>Ýt</a:t>
              </a:r>
              <a:r>
                <a:rPr lang="en-US" sz="3100" b="1" dirty="0">
                  <a:solidFill>
                    <a:srgbClr val="C00000"/>
                  </a:solidFill>
                  <a:latin typeface=".VnTime" pitchFamily="34" charset="0"/>
                </a:rPr>
                <a:t>                                       </a:t>
              </a:r>
              <a:r>
                <a:rPr lang="en-US" sz="3100" b="1" dirty="0" err="1">
                  <a:solidFill>
                    <a:srgbClr val="C00000"/>
                  </a:solidFill>
                  <a:latin typeface=".VnTime" pitchFamily="34" charset="0"/>
                </a:rPr>
                <a:t>tËp</a:t>
              </a:r>
              <a:r>
                <a:rPr lang="en-US" sz="3100" b="1" dirty="0">
                  <a:solidFill>
                    <a:srgbClr val="C00000"/>
                  </a:solidFill>
                  <a:latin typeface=".VnTime" pitchFamily="34" charset="0"/>
                </a:rPr>
                <a:t> </a:t>
              </a:r>
              <a:r>
                <a:rPr lang="en-US" sz="3100" b="1" dirty="0" err="1">
                  <a:solidFill>
                    <a:srgbClr val="C00000"/>
                  </a:solidFill>
                  <a:latin typeface=".VnTime" pitchFamily="34" charset="0"/>
                </a:rPr>
                <a:t>trung</a:t>
              </a:r>
              <a:r>
                <a:rPr lang="en-US" sz="3100" b="1" dirty="0">
                  <a:solidFill>
                    <a:srgbClr val="C00000"/>
                  </a:solidFill>
                  <a:latin typeface=".VnTime" pitchFamily="34" charset="0"/>
                </a:rPr>
                <a:t> </a:t>
              </a:r>
              <a:r>
                <a:rPr lang="en-US" sz="3100" b="1" dirty="0" err="1">
                  <a:solidFill>
                    <a:srgbClr val="C00000"/>
                  </a:solidFill>
                  <a:latin typeface=".VnTime" pitchFamily="34" charset="0"/>
                </a:rPr>
                <a:t>vµo</a:t>
              </a:r>
              <a:r>
                <a:rPr lang="en-US" sz="3100" b="1" dirty="0">
                  <a:solidFill>
                    <a:srgbClr val="C00000"/>
                  </a:solidFill>
                  <a:latin typeface=".VnTime" pitchFamily="34" charset="0"/>
                </a:rPr>
                <a:t> </a:t>
              </a:r>
              <a:r>
                <a:rPr lang="en-US" sz="3100" b="1" dirty="0" err="1">
                  <a:solidFill>
                    <a:srgbClr val="C00000"/>
                  </a:solidFill>
                  <a:latin typeface=".VnTime" pitchFamily="34" charset="0"/>
                </a:rPr>
                <a:t>mïa</a:t>
              </a:r>
              <a:r>
                <a:rPr lang="en-US" sz="3100" b="1" dirty="0">
                  <a:solidFill>
                    <a:srgbClr val="C00000"/>
                  </a:solidFill>
                  <a:latin typeface=".VnTime" pitchFamily="34" charset="0"/>
                </a:rPr>
                <a:t> h¹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14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7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17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7" grpId="0" animBg="1"/>
      <p:bldP spid="17920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4" y="548481"/>
            <a:ext cx="4925822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48" y="548481"/>
            <a:ext cx="487928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1344" y="4206081"/>
            <a:ext cx="4017169" cy="53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Rừng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r>
              <a:rPr lang="en-US" b="1" dirty="0" smtClean="0"/>
              <a:t> </a:t>
            </a:r>
            <a:r>
              <a:rPr lang="en-US" b="1" dirty="0" err="1" smtClean="0"/>
              <a:t>bụi</a:t>
            </a:r>
            <a:r>
              <a:rPr lang="en-US" b="1" dirty="0" smtClean="0"/>
              <a:t> </a:t>
            </a:r>
            <a:r>
              <a:rPr lang="en-US" b="1" dirty="0" err="1" smtClean="0"/>
              <a:t>lá</a:t>
            </a:r>
            <a:r>
              <a:rPr lang="en-US" b="1" dirty="0" smtClean="0"/>
              <a:t> </a:t>
            </a:r>
            <a:r>
              <a:rPr lang="en-US" b="1" dirty="0" err="1" smtClean="0"/>
              <a:t>cứng</a:t>
            </a:r>
            <a:r>
              <a:rPr lang="en-US" b="1" dirty="0" smtClean="0"/>
              <a:t> ĐTH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391944" y="4198143"/>
            <a:ext cx="4017169" cy="53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Rừng</a:t>
            </a:r>
            <a:r>
              <a:rPr lang="en-US" b="1" dirty="0" smtClean="0"/>
              <a:t> </a:t>
            </a:r>
            <a:r>
              <a:rPr lang="en-US" b="1" dirty="0" err="1" smtClean="0"/>
              <a:t>hỗn</a:t>
            </a:r>
            <a:r>
              <a:rPr lang="en-US" b="1" dirty="0" smtClean="0"/>
              <a:t> </a:t>
            </a:r>
            <a:r>
              <a:rPr lang="en-US" b="1" dirty="0" err="1" smtClean="0"/>
              <a:t>hợp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46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99" y="-1"/>
            <a:ext cx="10458187" cy="7833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graphicFrame>
        <p:nvGraphicFramePr>
          <p:cNvPr id="142404" name="Group 6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298161"/>
              </p:ext>
            </p:extLst>
          </p:nvPr>
        </p:nvGraphicFramePr>
        <p:xfrm>
          <a:off x="172112" y="959061"/>
          <a:ext cx="9982466" cy="5940855"/>
        </p:xfrm>
        <a:graphic>
          <a:graphicData uri="http://schemas.openxmlformats.org/drawingml/2006/table">
            <a:tbl>
              <a:tblPr/>
              <a:tblGrid>
                <a:gridCol w="4302787"/>
                <a:gridCol w="1979282"/>
                <a:gridCol w="1635059"/>
                <a:gridCol w="2065338"/>
              </a:tblGrid>
              <a:tr h="1080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H" panose="020B7200000000000000" pitchFamily="34" charset="0"/>
                        </a:rPr>
                        <a:t>®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Æc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®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iÓm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tù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nhiªn</a:t>
                      </a: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¤n ®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íi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h¶i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dư­¬ng</a:t>
                      </a: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¤n ®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íi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lôc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®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Þa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      </a:t>
                      </a: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H" panose="020B7200000000000000" pitchFamily="34" charset="0"/>
                        </a:rPr>
                        <a:t> ®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Þa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H" panose="020B7200000000000000" pitchFamily="34" charset="0"/>
                        </a:rPr>
                        <a:t>t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rung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      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H" panose="020B7200000000000000" pitchFamily="34" charset="0"/>
                        </a:rPr>
                        <a:t>h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anose="020B7200000000000000" pitchFamily="34" charset="0"/>
                        </a:rPr>
                        <a:t>¶i</a:t>
                      </a: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4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a.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Rõng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l¸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kim</a:t>
                      </a: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327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b.M­ưa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®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Òu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quanh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n¨m</a:t>
                      </a: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4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c.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Rõng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l¸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réng</a:t>
                      </a: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4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d.Lò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vµo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thu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®«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ng</a:t>
                      </a: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2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e.Lò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vµo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xu©n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h¹</a:t>
                      </a: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4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g.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Rõng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c©y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bôi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l¸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cøng</a:t>
                      </a: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2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h.Mïa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h¹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nãng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,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kh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«</a:t>
                      </a: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4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i.Mïa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h¹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nãng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,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mư­a</a:t>
                      </a:r>
                      <a:r>
                        <a:rPr kumimoji="0" lang="en-US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</a:t>
                      </a:r>
                      <a:r>
                        <a:rPr kumimoji="0" lang="en-US" sz="2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võa</a:t>
                      </a: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L="103267" marR="103267" marT="47953" marB="479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3267" marR="103267" marT="47953" marB="479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9206" name="Text Box 54"/>
          <p:cNvSpPr txBox="1">
            <a:spLocks noChangeArrowheads="1"/>
          </p:cNvSpPr>
          <p:nvPr/>
        </p:nvSpPr>
        <p:spPr bwMode="auto">
          <a:xfrm>
            <a:off x="2495616" y="93242"/>
            <a:ext cx="6540236" cy="60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CC"/>
                </a:solidFill>
                <a:latin typeface=".VnTimeH" pitchFamily="34" charset="0"/>
              </a:rPr>
              <a:t>®</a:t>
            </a:r>
            <a:r>
              <a:rPr lang="en-US" b="1" dirty="0">
                <a:solidFill>
                  <a:srgbClr val="0000CC"/>
                </a:solidFill>
                <a:latin typeface=".VnTime" pitchFamily="34" charset="0"/>
              </a:rPr>
              <a:t>¸</a:t>
            </a:r>
            <a:r>
              <a:rPr lang="en-US" b="1" dirty="0" err="1">
                <a:solidFill>
                  <a:srgbClr val="0000CC"/>
                </a:solidFill>
                <a:latin typeface=".VnTime" pitchFamily="34" charset="0"/>
              </a:rPr>
              <a:t>nh</a:t>
            </a:r>
            <a:r>
              <a:rPr lang="en-US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Time" pitchFamily="34" charset="0"/>
              </a:rPr>
              <a:t>dÊu</a:t>
            </a:r>
            <a:r>
              <a:rPr lang="en-US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.VnTime" pitchFamily="34" charset="0"/>
              </a:rPr>
              <a:t>X</a:t>
            </a:r>
            <a:r>
              <a:rPr lang="en-US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Time" pitchFamily="34" charset="0"/>
              </a:rPr>
              <a:t>vµo</a:t>
            </a:r>
            <a:r>
              <a:rPr lang="en-US" b="1" dirty="0">
                <a:solidFill>
                  <a:srgbClr val="0000CC"/>
                </a:solidFill>
                <a:latin typeface=".VnTime" pitchFamily="34" charset="0"/>
              </a:rPr>
              <a:t> « </a:t>
            </a:r>
            <a:r>
              <a:rPr lang="en-US" b="1" dirty="0" err="1">
                <a:solidFill>
                  <a:srgbClr val="0000CC"/>
                </a:solidFill>
                <a:latin typeface=".VnTime" pitchFamily="34" charset="0"/>
              </a:rPr>
              <a:t>thÝch</a:t>
            </a:r>
            <a:r>
              <a:rPr lang="en-US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.VnTime" pitchFamily="34" charset="0"/>
              </a:rPr>
              <a:t>hîp</a:t>
            </a:r>
            <a:r>
              <a:rPr lang="en-US" b="1" dirty="0">
                <a:solidFill>
                  <a:srgbClr val="0000CC"/>
                </a:solidFill>
                <a:latin typeface=".VnTime" pitchFamily="34" charset="0"/>
              </a:rPr>
              <a:t>:</a:t>
            </a:r>
          </a:p>
        </p:txBody>
      </p:sp>
      <p:sp>
        <p:nvSpPr>
          <p:cNvPr id="142391" name="Text Box 55"/>
          <p:cNvSpPr txBox="1">
            <a:spLocks noChangeArrowheads="1"/>
          </p:cNvSpPr>
          <p:nvPr/>
        </p:nvSpPr>
        <p:spPr bwMode="auto">
          <a:xfrm>
            <a:off x="6884459" y="2157890"/>
            <a:ext cx="688446" cy="4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2392" name="Text Box 56"/>
          <p:cNvSpPr txBox="1">
            <a:spLocks noChangeArrowheads="1"/>
          </p:cNvSpPr>
          <p:nvPr/>
        </p:nvSpPr>
        <p:spPr bwMode="auto">
          <a:xfrm>
            <a:off x="5249400" y="2733993"/>
            <a:ext cx="688446" cy="4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2393" name="Text Box 57"/>
          <p:cNvSpPr txBox="1">
            <a:spLocks noChangeArrowheads="1"/>
          </p:cNvSpPr>
          <p:nvPr/>
        </p:nvSpPr>
        <p:spPr bwMode="auto">
          <a:xfrm>
            <a:off x="5249400" y="3376697"/>
            <a:ext cx="688446" cy="4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2394" name="Text Box 58"/>
          <p:cNvSpPr txBox="1">
            <a:spLocks noChangeArrowheads="1"/>
          </p:cNvSpPr>
          <p:nvPr/>
        </p:nvSpPr>
        <p:spPr bwMode="auto">
          <a:xfrm>
            <a:off x="9035852" y="3996091"/>
            <a:ext cx="688446" cy="4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2395" name="Text Box 59"/>
          <p:cNvSpPr txBox="1">
            <a:spLocks noChangeArrowheads="1"/>
          </p:cNvSpPr>
          <p:nvPr/>
        </p:nvSpPr>
        <p:spPr bwMode="auto">
          <a:xfrm>
            <a:off x="7056570" y="4635466"/>
            <a:ext cx="688446" cy="4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2396" name="Text Box 60"/>
          <p:cNvSpPr txBox="1">
            <a:spLocks noChangeArrowheads="1"/>
          </p:cNvSpPr>
          <p:nvPr/>
        </p:nvSpPr>
        <p:spPr bwMode="auto">
          <a:xfrm>
            <a:off x="9007167" y="5221559"/>
            <a:ext cx="688446" cy="4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2397" name="Text Box 61"/>
          <p:cNvSpPr txBox="1">
            <a:spLocks noChangeArrowheads="1"/>
          </p:cNvSpPr>
          <p:nvPr/>
        </p:nvSpPr>
        <p:spPr bwMode="auto">
          <a:xfrm>
            <a:off x="9021509" y="5834293"/>
            <a:ext cx="688446" cy="4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2398" name="Text Box 62"/>
          <p:cNvSpPr txBox="1">
            <a:spLocks noChangeArrowheads="1"/>
          </p:cNvSpPr>
          <p:nvPr/>
        </p:nvSpPr>
        <p:spPr bwMode="auto">
          <a:xfrm>
            <a:off x="7099598" y="6393746"/>
            <a:ext cx="688446" cy="4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215" name="AutoShape 69"/>
          <p:cNvSpPr>
            <a:spLocks noChangeArrowheads="1"/>
          </p:cNvSpPr>
          <p:nvPr/>
        </p:nvSpPr>
        <p:spPr bwMode="auto">
          <a:xfrm>
            <a:off x="2323505" y="106563"/>
            <a:ext cx="6196013" cy="63937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109" tIns="50054" rIns="100109" bIns="50054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4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2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2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2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2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2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2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2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4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2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2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2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2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2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2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2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2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2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2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2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2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91" grpId="0"/>
      <p:bldP spid="142392" grpId="0"/>
      <p:bldP spid="142393" grpId="0"/>
      <p:bldP spid="142394" grpId="0"/>
      <p:bldP spid="142395" grpId="0"/>
      <p:bldP spid="142396" grpId="0"/>
      <p:bldP spid="142397" grpId="0"/>
      <p:bldP spid="1423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7375"/>
            <a:ext cx="10326688" cy="7345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294223" y="558687"/>
            <a:ext cx="7735001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 dirty="0" smtClean="0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VẬN DỤNG</a:t>
            </a:r>
            <a:endParaRPr lang="en-US" sz="4400" b="1" dirty="0">
              <a:solidFill>
                <a:srgbClr val="FF0066"/>
              </a:solidFill>
              <a:latin typeface="Arial" panose="020B0604020202020204" pitchFamily="34" charset="0"/>
              <a:ea typeface="Kids" pitchFamily="2" charset="0"/>
              <a:cs typeface="Arial" panose="020B0604020202020204" pitchFamily="34" charset="0"/>
            </a:endParaRPr>
          </a:p>
          <a:p>
            <a:pPr algn="ctr">
              <a:spcBef>
                <a:spcPts val="599"/>
              </a:spcBef>
            </a:pPr>
            <a:r>
              <a:rPr 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41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val 2"/>
          <p:cNvSpPr>
            <a:spLocks noChangeArrowheads="1"/>
          </p:cNvSpPr>
          <p:nvPr/>
        </p:nvSpPr>
        <p:spPr bwMode="auto">
          <a:xfrm>
            <a:off x="473307" y="239766"/>
            <a:ext cx="2151393" cy="63937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109" tIns="50054" rIns="100109" bIns="50054" anchor="ctr"/>
          <a:lstStyle/>
          <a:p>
            <a:pPr algn="ctr" eaLnBrk="1" hangingPunct="1"/>
            <a:r>
              <a:rPr lang="en-US" b="1" dirty="0" err="1">
                <a:solidFill>
                  <a:srgbClr val="FF0000"/>
                </a:solidFill>
                <a:latin typeface=".VnVogueH" pitchFamily="34" charset="0"/>
              </a:rPr>
              <a:t>TiÕt</a:t>
            </a:r>
            <a:r>
              <a:rPr lang="en-US" b="1" dirty="0">
                <a:solidFill>
                  <a:srgbClr val="FF0000"/>
                </a:solidFill>
                <a:latin typeface=".VnVogueH" pitchFamily="34" charset="0"/>
              </a:rPr>
              <a:t>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706772" y="266405"/>
            <a:ext cx="7917127" cy="89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 anchor="ctr"/>
          <a:lstStyle/>
          <a:p>
            <a:pPr algn="ctr" eaLnBrk="1" hangingPunct="1"/>
            <a:r>
              <a:rPr lang="en-US" sz="3500" b="1" dirty="0">
                <a:solidFill>
                  <a:srgbClr val="0033CC"/>
                </a:solidFill>
                <a:latin typeface="VNI-Times" pitchFamily="2" charset="0"/>
              </a:rPr>
              <a:t>      </a:t>
            </a:r>
            <a:r>
              <a:rPr lang="en-US" sz="3500" b="1" dirty="0" err="1">
                <a:solidFill>
                  <a:srgbClr val="0033CC"/>
                </a:solidFill>
                <a:latin typeface=".VnBahamasBH" pitchFamily="34" charset="0"/>
              </a:rPr>
              <a:t>thiªn</a:t>
            </a:r>
            <a:r>
              <a:rPr lang="en-US" sz="3500" b="1" dirty="0">
                <a:solidFill>
                  <a:srgbClr val="0033CC"/>
                </a:solidFill>
                <a:latin typeface=".VnBahamasBH" pitchFamily="34" charset="0"/>
              </a:rPr>
              <a:t> </a:t>
            </a:r>
            <a:r>
              <a:rPr lang="en-US" sz="3500" b="1" dirty="0" err="1">
                <a:solidFill>
                  <a:srgbClr val="0033CC"/>
                </a:solidFill>
                <a:latin typeface=".VnBahamasBH" pitchFamily="34" charset="0"/>
              </a:rPr>
              <a:t>nhiªn</a:t>
            </a:r>
            <a:r>
              <a:rPr lang="en-US" sz="3500" b="1" dirty="0">
                <a:solidFill>
                  <a:srgbClr val="0033CC"/>
                </a:solidFill>
                <a:latin typeface=".VnBahamasBH" pitchFamily="34" charset="0"/>
              </a:rPr>
              <a:t> </a:t>
            </a:r>
            <a:r>
              <a:rPr lang="en-US" sz="3500" b="1" dirty="0" err="1">
                <a:solidFill>
                  <a:srgbClr val="0033CC"/>
                </a:solidFill>
                <a:latin typeface=".VnBahamasBH" pitchFamily="34" charset="0"/>
              </a:rPr>
              <a:t>ch©u</a:t>
            </a:r>
            <a:r>
              <a:rPr lang="en-US" sz="3500" b="1" dirty="0">
                <a:solidFill>
                  <a:srgbClr val="0033CC"/>
                </a:solidFill>
                <a:latin typeface=".VnBahamasBH" pitchFamily="34" charset="0"/>
              </a:rPr>
              <a:t> ©u </a:t>
            </a:r>
            <a:br>
              <a:rPr lang="en-US" sz="3500" b="1" dirty="0">
                <a:solidFill>
                  <a:srgbClr val="0033CC"/>
                </a:solidFill>
                <a:latin typeface=".VnBahamasBH" pitchFamily="34" charset="0"/>
              </a:rPr>
            </a:br>
            <a:r>
              <a:rPr lang="en-US" sz="3500" b="1" dirty="0">
                <a:solidFill>
                  <a:srgbClr val="0033CC"/>
                </a:solidFill>
                <a:latin typeface="Times New Roman" pitchFamily="18" charset="0"/>
              </a:rPr>
              <a:t>(</a:t>
            </a:r>
            <a:r>
              <a:rPr lang="en-US" sz="3500" b="1" dirty="0">
                <a:solidFill>
                  <a:srgbClr val="0033CC"/>
                </a:solidFill>
                <a:latin typeface=".VnBahamasBH" pitchFamily="34" charset="0"/>
              </a:rPr>
              <a:t> </a:t>
            </a:r>
            <a:r>
              <a:rPr lang="en-US" sz="3500" b="1" dirty="0" err="1">
                <a:solidFill>
                  <a:srgbClr val="0033CC"/>
                </a:solidFill>
                <a:latin typeface="Times New Roman" pitchFamily="18" charset="0"/>
              </a:rPr>
              <a:t>Tiếp</a:t>
            </a:r>
            <a:r>
              <a:rPr lang="en-US" sz="35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33CC"/>
                </a:solidFill>
                <a:latin typeface="Times New Roman" pitchFamily="18" charset="0"/>
              </a:rPr>
              <a:t>theo</a:t>
            </a:r>
            <a:r>
              <a:rPr lang="en-US" sz="3500" b="1" dirty="0">
                <a:solidFill>
                  <a:srgbClr val="0033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0" y="1265429"/>
            <a:ext cx="10326688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109" tIns="50054" rIns="100109" bIns="50054"/>
          <a:lstStyle/>
          <a:p>
            <a:endParaRPr lang="en-US"/>
          </a:p>
        </p:txBody>
      </p:sp>
      <p:sp>
        <p:nvSpPr>
          <p:cNvPr id="50181" name="WordArt 5"/>
          <p:cNvSpPr>
            <a:spLocks noChangeArrowheads="1" noChangeShapeType="1" noTextEdit="1"/>
          </p:cNvSpPr>
          <p:nvPr/>
        </p:nvSpPr>
        <p:spPr bwMode="auto">
          <a:xfrm>
            <a:off x="2409561" y="1358671"/>
            <a:ext cx="6023901" cy="1118905"/>
          </a:xfrm>
          <a:prstGeom prst="rect">
            <a:avLst/>
          </a:prstGeom>
        </p:spPr>
        <p:txBody>
          <a:bodyPr wrap="none" lIns="100109" tIns="50054" rIns="100109" bIns="50054" fromWordArt="1">
            <a:prstTxWarp prst="textPlain">
              <a:avLst>
                <a:gd name="adj" fmla="val 49968"/>
              </a:avLst>
            </a:prstTxWarp>
          </a:bodyPr>
          <a:lstStyle/>
          <a:p>
            <a:pPr algn="ctr"/>
            <a:r>
              <a:rPr lang="en-US" sz="3900" kern="10" dirty="0" smtClean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3DH"/>
              </a:rPr>
              <a:t>VẬN DỤNG</a:t>
            </a:r>
            <a:endParaRPr lang="en-US" sz="3900" kern="10" dirty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3DH"/>
            </a:endParaRP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124744" y="2910681"/>
            <a:ext cx="7891397" cy="190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109" tIns="50054" rIns="100109" bIns="50054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smtClean="0">
                <a:solidFill>
                  <a:srgbClr val="0000FF"/>
                </a:solidFill>
              </a:rPr>
              <a:t>1. </a:t>
            </a:r>
            <a:r>
              <a:rPr lang="en-US" sz="2600" b="1" dirty="0" err="1" smtClean="0">
                <a:solidFill>
                  <a:srgbClr val="0000FF"/>
                </a:solidFill>
              </a:rPr>
              <a:t>Vì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sao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phần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lớn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diện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tích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Châu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Âu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ít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có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hoang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mạc</a:t>
            </a:r>
            <a:r>
              <a:rPr lang="en-US" sz="2600" b="1" dirty="0" smtClean="0">
                <a:solidFill>
                  <a:srgbClr val="0000FF"/>
                </a:solidFill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sz="2600" b="1" dirty="0" smtClean="0">
                <a:solidFill>
                  <a:srgbClr val="0000FF"/>
                </a:solidFill>
              </a:rPr>
              <a:t>2. </a:t>
            </a:r>
            <a:r>
              <a:rPr lang="en-US" sz="2600" b="1" dirty="0" err="1" smtClean="0">
                <a:solidFill>
                  <a:srgbClr val="0000FF"/>
                </a:solidFill>
              </a:rPr>
              <a:t>Quốc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gia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nào</a:t>
            </a:r>
            <a:r>
              <a:rPr lang="en-US" sz="2600" b="1" dirty="0" smtClean="0">
                <a:solidFill>
                  <a:srgbClr val="0000FF"/>
                </a:solidFill>
              </a:rPr>
              <a:t> ở </a:t>
            </a:r>
            <a:r>
              <a:rPr lang="en-US" sz="2600" b="1" dirty="0" err="1" smtClean="0">
                <a:solidFill>
                  <a:srgbClr val="0000FF"/>
                </a:solidFill>
              </a:rPr>
              <a:t>Châu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Âu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có</a:t>
            </a:r>
            <a:r>
              <a:rPr lang="en-US" sz="2600" b="1" dirty="0" smtClean="0">
                <a:solidFill>
                  <a:srgbClr val="0000FF"/>
                </a:solidFill>
              </a:rPr>
              <a:t> 3 </a:t>
            </a:r>
            <a:r>
              <a:rPr lang="en-US" sz="2600" b="1" dirty="0" err="1" smtClean="0">
                <a:solidFill>
                  <a:srgbClr val="0000FF"/>
                </a:solidFill>
              </a:rPr>
              <a:t>kiểu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khí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hậu</a:t>
            </a:r>
            <a:r>
              <a:rPr lang="en-US" sz="2600" b="1" dirty="0" smtClean="0">
                <a:solidFill>
                  <a:srgbClr val="0000FF"/>
                </a:solidFill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</a:rPr>
              <a:t>ôn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đới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hải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dương</a:t>
            </a:r>
            <a:r>
              <a:rPr lang="en-US" sz="2600" b="1" dirty="0" smtClean="0">
                <a:solidFill>
                  <a:srgbClr val="0000FF"/>
                </a:solidFill>
              </a:rPr>
              <a:t>, </a:t>
            </a:r>
            <a:r>
              <a:rPr lang="en-US" sz="2600" b="1" dirty="0" err="1" smtClean="0">
                <a:solidFill>
                  <a:srgbClr val="0000FF"/>
                </a:solidFill>
              </a:rPr>
              <a:t>ôn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đới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lục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địa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và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cận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</a:rPr>
              <a:t>nhiệt</a:t>
            </a:r>
            <a:r>
              <a:rPr lang="en-US" sz="2600" b="1" dirty="0" smtClean="0">
                <a:solidFill>
                  <a:srgbClr val="0000FF"/>
                </a:solidFill>
              </a:rPr>
              <a:t> ĐTH?</a:t>
            </a:r>
          </a:p>
        </p:txBody>
      </p:sp>
    </p:spTree>
    <p:extLst>
      <p:ext uri="{BB962C8B-B14F-4D97-AF65-F5344CB8AC3E}">
        <p14:creationId xmlns:p14="http://schemas.microsoft.com/office/powerpoint/2010/main" val="2730747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" y="0"/>
            <a:ext cx="10319544" cy="7192964"/>
          </a:xfrm>
        </p:spPr>
      </p:pic>
      <p:sp>
        <p:nvSpPr>
          <p:cNvPr id="6" name="Rectangle 5"/>
          <p:cNvSpPr/>
          <p:nvPr/>
        </p:nvSpPr>
        <p:spPr>
          <a:xfrm>
            <a:off x="2039144" y="1996282"/>
            <a:ext cx="6477000" cy="1676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THANK YOU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582" y="2381"/>
            <a:ext cx="26098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80.jpg" descr="Kết quả hình ảnh cho england fog">
            <a:extLst>
              <a:ext uri="{FF2B5EF4-FFF2-40B4-BE49-F238E27FC236}">
                <a16:creationId xmlns="" xmlns:a16="http://schemas.microsoft.com/office/drawing/2014/main" id="{CFCDC5E6-4676-4540-A2AD-E1F8F7DF3E1E}"/>
              </a:ext>
            </a:extLst>
          </p:cNvPr>
          <p:cNvPicPr/>
          <p:nvPr/>
        </p:nvPicPr>
        <p:blipFill rotWithShape="1">
          <a:blip r:embed="rId3"/>
          <a:srcRect l="17370" r="26440" b="1"/>
          <a:stretch/>
        </p:blipFill>
        <p:spPr>
          <a:xfrm>
            <a:off x="17" y="11"/>
            <a:ext cx="2515983" cy="3548517"/>
          </a:xfrm>
          <a:prstGeom prst="rect">
            <a:avLst/>
          </a:prstGeom>
        </p:spPr>
      </p:pic>
      <p:pic>
        <p:nvPicPr>
          <p:cNvPr id="5" name="image217.jpg" descr="Image result for norway Autumn&quot;">
            <a:extLst>
              <a:ext uri="{FF2B5EF4-FFF2-40B4-BE49-F238E27FC236}">
                <a16:creationId xmlns="" xmlns:a16="http://schemas.microsoft.com/office/drawing/2014/main" id="{A0BA5752-BE0A-4FDA-A0CD-8F42DF0896D7}"/>
              </a:ext>
            </a:extLst>
          </p:cNvPr>
          <p:cNvPicPr/>
          <p:nvPr/>
        </p:nvPicPr>
        <p:blipFill rotWithShape="1">
          <a:blip r:embed="rId4"/>
          <a:srcRect l="15055" r="26338" b="-3"/>
          <a:stretch/>
        </p:blipFill>
        <p:spPr>
          <a:xfrm>
            <a:off x="2602811" y="10"/>
            <a:ext cx="2515999" cy="3548516"/>
          </a:xfrm>
          <a:prstGeom prst="rect">
            <a:avLst/>
          </a:prstGeom>
        </p:spPr>
      </p:pic>
      <p:pic>
        <p:nvPicPr>
          <p:cNvPr id="8" name="image274.jpg" descr="Hình ảnh có liên quan">
            <a:extLst>
              <a:ext uri="{FF2B5EF4-FFF2-40B4-BE49-F238E27FC236}">
                <a16:creationId xmlns="" xmlns:a16="http://schemas.microsoft.com/office/drawing/2014/main" id="{EE29550E-B95C-4EED-B3CA-59F619DD1DCB}"/>
              </a:ext>
            </a:extLst>
          </p:cNvPr>
          <p:cNvPicPr/>
          <p:nvPr/>
        </p:nvPicPr>
        <p:blipFill rotWithShape="1">
          <a:blip r:embed="rId5"/>
          <a:srcRect l="24869" r="20232" b="-1"/>
          <a:stretch/>
        </p:blipFill>
        <p:spPr>
          <a:xfrm>
            <a:off x="5205617" y="10"/>
            <a:ext cx="2517130" cy="3548516"/>
          </a:xfrm>
          <a:prstGeom prst="rect">
            <a:avLst/>
          </a:prstGeom>
        </p:spPr>
      </p:pic>
      <p:pic>
        <p:nvPicPr>
          <p:cNvPr id="4" name="image177.jpg" descr="Image result for norway spring&quot;">
            <a:extLst>
              <a:ext uri="{FF2B5EF4-FFF2-40B4-BE49-F238E27FC236}">
                <a16:creationId xmlns="" xmlns:a16="http://schemas.microsoft.com/office/drawing/2014/main" id="{0E6EDAC6-24AF-46E8-BAEE-9F0385D439C5}"/>
              </a:ext>
            </a:extLst>
          </p:cNvPr>
          <p:cNvPicPr/>
          <p:nvPr/>
        </p:nvPicPr>
        <p:blipFill rotWithShape="1">
          <a:blip r:embed="rId6"/>
          <a:srcRect l="33901" r="7465" b="-3"/>
          <a:stretch/>
        </p:blipFill>
        <p:spPr>
          <a:xfrm>
            <a:off x="7809558" y="10"/>
            <a:ext cx="2517130" cy="3548516"/>
          </a:xfrm>
          <a:prstGeom prst="rect">
            <a:avLst/>
          </a:prstGeom>
        </p:spPr>
      </p:pic>
      <p:pic>
        <p:nvPicPr>
          <p:cNvPr id="6" name="image204.jpg" descr="Image result for norway winter&quot;">
            <a:extLst>
              <a:ext uri="{FF2B5EF4-FFF2-40B4-BE49-F238E27FC236}">
                <a16:creationId xmlns="" xmlns:a16="http://schemas.microsoft.com/office/drawing/2014/main" id="{CA8FECEA-84CD-438F-96C2-D9DBE6FE65CB}"/>
              </a:ext>
            </a:extLst>
          </p:cNvPr>
          <p:cNvPicPr/>
          <p:nvPr/>
        </p:nvPicPr>
        <p:blipFill rotWithShape="1">
          <a:blip r:embed="rId7"/>
          <a:srcRect t="492" r="-1" b="-1"/>
          <a:stretch/>
        </p:blipFill>
        <p:spPr>
          <a:xfrm>
            <a:off x="-862" y="3644435"/>
            <a:ext cx="5119671" cy="35485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CB13A86-1BC0-4420-85AB-B57B479740BB}"/>
              </a:ext>
            </a:extLst>
          </p:cNvPr>
          <p:cNvSpPr/>
          <p:nvPr/>
        </p:nvSpPr>
        <p:spPr>
          <a:xfrm>
            <a:off x="5118809" y="4036402"/>
            <a:ext cx="5121069" cy="1844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ĐỌC,PHÂN TÍCH L</a:t>
            </a:r>
            <a:r>
              <a:rPr lang="vi-VN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ĐỒ,BIỂU ĐỒ NHIỆT ĐỘ VÀ L</a:t>
            </a:r>
            <a:r>
              <a:rPr lang="vi-VN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CHÂU ÂU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974AB58-CD7F-477D-9268-91989DEC332A}"/>
              </a:ext>
            </a:extLst>
          </p:cNvPr>
          <p:cNvSpPr txBox="1"/>
          <p:nvPr/>
        </p:nvSpPr>
        <p:spPr>
          <a:xfrm>
            <a:off x="5205618" y="3644435"/>
            <a:ext cx="5032862" cy="336088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 </a:t>
            </a:r>
            <a:r>
              <a:rPr lang="en-US" sz="44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79037" y="4741799"/>
            <a:ext cx="45023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THIÊN NHIÊN CHÂU ÂU  (TT)</a:t>
            </a:r>
            <a:endParaRPr lang="en-US" sz="48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007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84A09139-E2E4-4936-8ED1-10F6CE85344F}"/>
              </a:ext>
            </a:extLst>
          </p:cNvPr>
          <p:cNvGrpSpPr/>
          <p:nvPr/>
        </p:nvGrpSpPr>
        <p:grpSpPr>
          <a:xfrm>
            <a:off x="2400272" y="1705551"/>
            <a:ext cx="4879236" cy="949227"/>
            <a:chOff x="999231" y="1336839"/>
            <a:chExt cx="5497404" cy="1097387"/>
          </a:xfrm>
        </p:grpSpPr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5ABCFC12-843E-453C-9AC1-945A965EEEEE}"/>
                </a:ext>
              </a:extLst>
            </p:cNvPr>
            <p:cNvGrpSpPr/>
            <p:nvPr/>
          </p:nvGrpSpPr>
          <p:grpSpPr>
            <a:xfrm>
              <a:off x="999231" y="1476594"/>
              <a:ext cx="891094" cy="957632"/>
              <a:chOff x="899183" y="1159343"/>
              <a:chExt cx="771364" cy="828961"/>
            </a:xfrm>
          </p:grpSpPr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E005C5FD-5161-4FC5-B2CB-356B0BAB8868}"/>
                  </a:ext>
                </a:extLst>
              </p:cNvPr>
              <p:cNvSpPr/>
              <p:nvPr/>
            </p:nvSpPr>
            <p:spPr>
              <a:xfrm>
                <a:off x="899183" y="1159343"/>
                <a:ext cx="771364" cy="828961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任意多边形: 形状 8">
                <a:extLst>
                  <a:ext uri="{FF2B5EF4-FFF2-40B4-BE49-F238E27FC236}">
                    <a16:creationId xmlns="" xmlns:a16="http://schemas.microsoft.com/office/drawing/2014/main" id="{0C07955B-B4BD-49E2-9980-84375C38F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9494" y="1302921"/>
                <a:ext cx="525458" cy="541805"/>
              </a:xfrm>
              <a:custGeom>
                <a:avLst/>
                <a:gdLst>
                  <a:gd name="connsiteX0" fmla="*/ 242094 w 331788"/>
                  <a:gd name="connsiteY0" fmla="*/ 203585 h 328613"/>
                  <a:gd name="connsiteX1" fmla="*/ 214264 w 331788"/>
                  <a:gd name="connsiteY1" fmla="*/ 214264 h 328613"/>
                  <a:gd name="connsiteX2" fmla="*/ 214264 w 331788"/>
                  <a:gd name="connsiteY2" fmla="*/ 269924 h 328613"/>
                  <a:gd name="connsiteX3" fmla="*/ 269924 w 331788"/>
                  <a:gd name="connsiteY3" fmla="*/ 269924 h 328613"/>
                  <a:gd name="connsiteX4" fmla="*/ 269924 w 331788"/>
                  <a:gd name="connsiteY4" fmla="*/ 214264 h 328613"/>
                  <a:gd name="connsiteX5" fmla="*/ 242094 w 331788"/>
                  <a:gd name="connsiteY5" fmla="*/ 203585 h 328613"/>
                  <a:gd name="connsiteX6" fmla="*/ 85725 w 331788"/>
                  <a:gd name="connsiteY6" fmla="*/ 200752 h 328613"/>
                  <a:gd name="connsiteX7" fmla="*/ 136525 w 331788"/>
                  <a:gd name="connsiteY7" fmla="*/ 207698 h 328613"/>
                  <a:gd name="connsiteX8" fmla="*/ 132667 w 331788"/>
                  <a:gd name="connsiteY8" fmla="*/ 222250 h 328613"/>
                  <a:gd name="connsiteX9" fmla="*/ 38783 w 331788"/>
                  <a:gd name="connsiteY9" fmla="*/ 222250 h 328613"/>
                  <a:gd name="connsiteX10" fmla="*/ 34925 w 331788"/>
                  <a:gd name="connsiteY10" fmla="*/ 207698 h 328613"/>
                  <a:gd name="connsiteX11" fmla="*/ 85725 w 331788"/>
                  <a:gd name="connsiteY11" fmla="*/ 200752 h 328613"/>
                  <a:gd name="connsiteX12" fmla="*/ 86038 w 331788"/>
                  <a:gd name="connsiteY12" fmla="*/ 150283 h 328613"/>
                  <a:gd name="connsiteX13" fmla="*/ 136525 w 331788"/>
                  <a:gd name="connsiteY13" fmla="*/ 158221 h 328613"/>
                  <a:gd name="connsiteX14" fmla="*/ 132678 w 331788"/>
                  <a:gd name="connsiteY14" fmla="*/ 171450 h 328613"/>
                  <a:gd name="connsiteX15" fmla="*/ 39076 w 331788"/>
                  <a:gd name="connsiteY15" fmla="*/ 171450 h 328613"/>
                  <a:gd name="connsiteX16" fmla="*/ 36512 w 331788"/>
                  <a:gd name="connsiteY16" fmla="*/ 158221 h 328613"/>
                  <a:gd name="connsiteX17" fmla="*/ 86038 w 331788"/>
                  <a:gd name="connsiteY17" fmla="*/ 150283 h 328613"/>
                  <a:gd name="connsiteX18" fmla="*/ 243681 w 331788"/>
                  <a:gd name="connsiteY18" fmla="*/ 148724 h 328613"/>
                  <a:gd name="connsiteX19" fmla="*/ 295275 w 331788"/>
                  <a:gd name="connsiteY19" fmla="*/ 156745 h 328613"/>
                  <a:gd name="connsiteX20" fmla="*/ 292663 w 331788"/>
                  <a:gd name="connsiteY20" fmla="*/ 171450 h 328613"/>
                  <a:gd name="connsiteX21" fmla="*/ 197312 w 331788"/>
                  <a:gd name="connsiteY21" fmla="*/ 171450 h 328613"/>
                  <a:gd name="connsiteX22" fmla="*/ 192087 w 331788"/>
                  <a:gd name="connsiteY22" fmla="*/ 156745 h 328613"/>
                  <a:gd name="connsiteX23" fmla="*/ 243681 w 331788"/>
                  <a:gd name="connsiteY23" fmla="*/ 148724 h 328613"/>
                  <a:gd name="connsiteX24" fmla="*/ 86038 w 331788"/>
                  <a:gd name="connsiteY24" fmla="*/ 99483 h 328613"/>
                  <a:gd name="connsiteX25" fmla="*/ 136525 w 331788"/>
                  <a:gd name="connsiteY25" fmla="*/ 107421 h 328613"/>
                  <a:gd name="connsiteX26" fmla="*/ 132678 w 331788"/>
                  <a:gd name="connsiteY26" fmla="*/ 120650 h 328613"/>
                  <a:gd name="connsiteX27" fmla="*/ 39076 w 331788"/>
                  <a:gd name="connsiteY27" fmla="*/ 120650 h 328613"/>
                  <a:gd name="connsiteX28" fmla="*/ 36512 w 331788"/>
                  <a:gd name="connsiteY28" fmla="*/ 107421 h 328613"/>
                  <a:gd name="connsiteX29" fmla="*/ 86038 w 331788"/>
                  <a:gd name="connsiteY29" fmla="*/ 99483 h 328613"/>
                  <a:gd name="connsiteX30" fmla="*/ 243681 w 331788"/>
                  <a:gd name="connsiteY30" fmla="*/ 99152 h 328613"/>
                  <a:gd name="connsiteX31" fmla="*/ 295275 w 331788"/>
                  <a:gd name="connsiteY31" fmla="*/ 106098 h 328613"/>
                  <a:gd name="connsiteX32" fmla="*/ 292663 w 331788"/>
                  <a:gd name="connsiteY32" fmla="*/ 120650 h 328613"/>
                  <a:gd name="connsiteX33" fmla="*/ 196006 w 331788"/>
                  <a:gd name="connsiteY33" fmla="*/ 120650 h 328613"/>
                  <a:gd name="connsiteX34" fmla="*/ 192087 w 331788"/>
                  <a:gd name="connsiteY34" fmla="*/ 106098 h 328613"/>
                  <a:gd name="connsiteX35" fmla="*/ 243681 w 331788"/>
                  <a:gd name="connsiteY35" fmla="*/ 99152 h 328613"/>
                  <a:gd name="connsiteX36" fmla="*/ 243681 w 331788"/>
                  <a:gd name="connsiteY36" fmla="*/ 48711 h 328613"/>
                  <a:gd name="connsiteX37" fmla="*/ 295275 w 331788"/>
                  <a:gd name="connsiteY37" fmla="*/ 56732 h 328613"/>
                  <a:gd name="connsiteX38" fmla="*/ 292663 w 331788"/>
                  <a:gd name="connsiteY38" fmla="*/ 71437 h 328613"/>
                  <a:gd name="connsiteX39" fmla="*/ 197312 w 331788"/>
                  <a:gd name="connsiteY39" fmla="*/ 71437 h 328613"/>
                  <a:gd name="connsiteX40" fmla="*/ 192087 w 331788"/>
                  <a:gd name="connsiteY40" fmla="*/ 56732 h 328613"/>
                  <a:gd name="connsiteX41" fmla="*/ 243681 w 331788"/>
                  <a:gd name="connsiteY41" fmla="*/ 48711 h 328613"/>
                  <a:gd name="connsiteX42" fmla="*/ 85725 w 331788"/>
                  <a:gd name="connsiteY42" fmla="*/ 48683 h 328613"/>
                  <a:gd name="connsiteX43" fmla="*/ 136525 w 331788"/>
                  <a:gd name="connsiteY43" fmla="*/ 56621 h 328613"/>
                  <a:gd name="connsiteX44" fmla="*/ 132667 w 331788"/>
                  <a:gd name="connsiteY44" fmla="*/ 69850 h 328613"/>
                  <a:gd name="connsiteX45" fmla="*/ 38783 w 331788"/>
                  <a:gd name="connsiteY45" fmla="*/ 69850 h 328613"/>
                  <a:gd name="connsiteX46" fmla="*/ 34925 w 331788"/>
                  <a:gd name="connsiteY46" fmla="*/ 56621 h 328613"/>
                  <a:gd name="connsiteX47" fmla="*/ 85725 w 331788"/>
                  <a:gd name="connsiteY47" fmla="*/ 48683 h 328613"/>
                  <a:gd name="connsiteX48" fmla="*/ 245779 w 331788"/>
                  <a:gd name="connsiteY48" fmla="*/ 12700 h 328613"/>
                  <a:gd name="connsiteX49" fmla="*/ 171450 w 331788"/>
                  <a:gd name="connsiteY49" fmla="*/ 28215 h 328613"/>
                  <a:gd name="connsiteX50" fmla="*/ 171450 w 331788"/>
                  <a:gd name="connsiteY50" fmla="*/ 263525 h 328613"/>
                  <a:gd name="connsiteX51" fmla="*/ 192314 w 331788"/>
                  <a:gd name="connsiteY51" fmla="*/ 257061 h 328613"/>
                  <a:gd name="connsiteX52" fmla="*/ 205355 w 331788"/>
                  <a:gd name="connsiteY52" fmla="*/ 205344 h 328613"/>
                  <a:gd name="connsiteX53" fmla="*/ 279684 w 331788"/>
                  <a:gd name="connsiteY53" fmla="*/ 205344 h 328613"/>
                  <a:gd name="connsiteX54" fmla="*/ 294028 w 331788"/>
                  <a:gd name="connsiteY54" fmla="*/ 257061 h 328613"/>
                  <a:gd name="connsiteX55" fmla="*/ 317500 w 331788"/>
                  <a:gd name="connsiteY55" fmla="*/ 263525 h 328613"/>
                  <a:gd name="connsiteX56" fmla="*/ 317500 w 331788"/>
                  <a:gd name="connsiteY56" fmla="*/ 28215 h 328613"/>
                  <a:gd name="connsiteX57" fmla="*/ 245779 w 331788"/>
                  <a:gd name="connsiteY57" fmla="*/ 12700 h 328613"/>
                  <a:gd name="connsiteX58" fmla="*/ 84931 w 331788"/>
                  <a:gd name="connsiteY58" fmla="*/ 12700 h 328613"/>
                  <a:gd name="connsiteX59" fmla="*/ 12700 w 331788"/>
                  <a:gd name="connsiteY59" fmla="*/ 28215 h 328613"/>
                  <a:gd name="connsiteX60" fmla="*/ 12700 w 331788"/>
                  <a:gd name="connsiteY60" fmla="*/ 263525 h 328613"/>
                  <a:gd name="connsiteX61" fmla="*/ 84931 w 331788"/>
                  <a:gd name="connsiteY61" fmla="*/ 249303 h 328613"/>
                  <a:gd name="connsiteX62" fmla="*/ 157163 w 331788"/>
                  <a:gd name="connsiteY62" fmla="*/ 263525 h 328613"/>
                  <a:gd name="connsiteX63" fmla="*/ 157163 w 331788"/>
                  <a:gd name="connsiteY63" fmla="*/ 28215 h 328613"/>
                  <a:gd name="connsiteX64" fmla="*/ 84931 w 331788"/>
                  <a:gd name="connsiteY64" fmla="*/ 12700 h 328613"/>
                  <a:gd name="connsiteX65" fmla="*/ 86835 w 331788"/>
                  <a:gd name="connsiteY65" fmla="*/ 0 h 328613"/>
                  <a:gd name="connsiteX66" fmla="*/ 165894 w 331788"/>
                  <a:gd name="connsiteY66" fmla="*/ 15525 h 328613"/>
                  <a:gd name="connsiteX67" fmla="*/ 244953 w 331788"/>
                  <a:gd name="connsiteY67" fmla="*/ 0 h 328613"/>
                  <a:gd name="connsiteX68" fmla="*/ 326604 w 331788"/>
                  <a:gd name="connsiteY68" fmla="*/ 16819 h 328613"/>
                  <a:gd name="connsiteX69" fmla="*/ 331788 w 331788"/>
                  <a:gd name="connsiteY69" fmla="*/ 23288 h 328613"/>
                  <a:gd name="connsiteX70" fmla="*/ 331788 w 331788"/>
                  <a:gd name="connsiteY70" fmla="*/ 274276 h 328613"/>
                  <a:gd name="connsiteX71" fmla="*/ 322716 w 331788"/>
                  <a:gd name="connsiteY71" fmla="*/ 280744 h 328613"/>
                  <a:gd name="connsiteX72" fmla="*/ 289019 w 331788"/>
                  <a:gd name="connsiteY72" fmla="*/ 269101 h 328613"/>
                  <a:gd name="connsiteX73" fmla="*/ 285130 w 331788"/>
                  <a:gd name="connsiteY73" fmla="*/ 274276 h 328613"/>
                  <a:gd name="connsiteX74" fmla="*/ 329196 w 331788"/>
                  <a:gd name="connsiteY74" fmla="*/ 318263 h 328613"/>
                  <a:gd name="connsiteX75" fmla="*/ 318828 w 331788"/>
                  <a:gd name="connsiteY75" fmla="*/ 328613 h 328613"/>
                  <a:gd name="connsiteX76" fmla="*/ 274762 w 331788"/>
                  <a:gd name="connsiteY76" fmla="*/ 284626 h 328613"/>
                  <a:gd name="connsiteX77" fmla="*/ 206072 w 331788"/>
                  <a:gd name="connsiteY77" fmla="*/ 279451 h 328613"/>
                  <a:gd name="connsiteX78" fmla="*/ 198295 w 331788"/>
                  <a:gd name="connsiteY78" fmla="*/ 270394 h 328613"/>
                  <a:gd name="connsiteX79" fmla="*/ 167190 w 331788"/>
                  <a:gd name="connsiteY79" fmla="*/ 280744 h 328613"/>
                  <a:gd name="connsiteX80" fmla="*/ 163302 w 331788"/>
                  <a:gd name="connsiteY80" fmla="*/ 280744 h 328613"/>
                  <a:gd name="connsiteX81" fmla="*/ 85539 w 331788"/>
                  <a:gd name="connsiteY81" fmla="*/ 263926 h 328613"/>
                  <a:gd name="connsiteX82" fmla="*/ 9072 w 331788"/>
                  <a:gd name="connsiteY82" fmla="*/ 280744 h 328613"/>
                  <a:gd name="connsiteX83" fmla="*/ 0 w 331788"/>
                  <a:gd name="connsiteY83" fmla="*/ 274276 h 328613"/>
                  <a:gd name="connsiteX84" fmla="*/ 0 w 331788"/>
                  <a:gd name="connsiteY84" fmla="*/ 23288 h 328613"/>
                  <a:gd name="connsiteX85" fmla="*/ 5184 w 331788"/>
                  <a:gd name="connsiteY85" fmla="*/ 16819 h 328613"/>
                  <a:gd name="connsiteX86" fmla="*/ 86835 w 331788"/>
                  <a:gd name="connsiteY86" fmla="*/ 0 h 328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31788" h="328613">
                    <a:moveTo>
                      <a:pt x="242094" y="203585"/>
                    </a:moveTo>
                    <a:cubicBezTo>
                      <a:pt x="232062" y="203585"/>
                      <a:pt x="222031" y="207145"/>
                      <a:pt x="214264" y="214264"/>
                    </a:cubicBezTo>
                    <a:cubicBezTo>
                      <a:pt x="200025" y="229797"/>
                      <a:pt x="200025" y="254391"/>
                      <a:pt x="214264" y="269924"/>
                    </a:cubicBezTo>
                    <a:cubicBezTo>
                      <a:pt x="229797" y="284163"/>
                      <a:pt x="254391" y="284163"/>
                      <a:pt x="269924" y="269924"/>
                    </a:cubicBezTo>
                    <a:cubicBezTo>
                      <a:pt x="284163" y="254391"/>
                      <a:pt x="284163" y="229797"/>
                      <a:pt x="269924" y="214264"/>
                    </a:cubicBezTo>
                    <a:cubicBezTo>
                      <a:pt x="262158" y="207145"/>
                      <a:pt x="252126" y="203585"/>
                      <a:pt x="242094" y="203585"/>
                    </a:cubicBezTo>
                    <a:close/>
                    <a:moveTo>
                      <a:pt x="85725" y="200752"/>
                    </a:moveTo>
                    <a:cubicBezTo>
                      <a:pt x="102122" y="200752"/>
                      <a:pt x="118520" y="203067"/>
                      <a:pt x="136525" y="207698"/>
                    </a:cubicBezTo>
                    <a:cubicBezTo>
                      <a:pt x="136525" y="207698"/>
                      <a:pt x="136525" y="207698"/>
                      <a:pt x="132667" y="222250"/>
                    </a:cubicBezTo>
                    <a:cubicBezTo>
                      <a:pt x="99229" y="211667"/>
                      <a:pt x="72221" y="211667"/>
                      <a:pt x="38783" y="222250"/>
                    </a:cubicBezTo>
                    <a:cubicBezTo>
                      <a:pt x="38783" y="222250"/>
                      <a:pt x="38783" y="222250"/>
                      <a:pt x="34925" y="207698"/>
                    </a:cubicBezTo>
                    <a:cubicBezTo>
                      <a:pt x="52930" y="203067"/>
                      <a:pt x="69327" y="200752"/>
                      <a:pt x="85725" y="200752"/>
                    </a:cubicBezTo>
                    <a:close/>
                    <a:moveTo>
                      <a:pt x="86038" y="150283"/>
                    </a:moveTo>
                    <a:cubicBezTo>
                      <a:pt x="102226" y="150283"/>
                      <a:pt x="118574" y="152929"/>
                      <a:pt x="136525" y="158221"/>
                    </a:cubicBezTo>
                    <a:cubicBezTo>
                      <a:pt x="136525" y="158221"/>
                      <a:pt x="136525" y="158221"/>
                      <a:pt x="132678" y="171450"/>
                    </a:cubicBezTo>
                    <a:cubicBezTo>
                      <a:pt x="99341" y="162190"/>
                      <a:pt x="72414" y="162190"/>
                      <a:pt x="39076" y="171450"/>
                    </a:cubicBezTo>
                    <a:cubicBezTo>
                      <a:pt x="39076" y="171450"/>
                      <a:pt x="39076" y="171450"/>
                      <a:pt x="36512" y="158221"/>
                    </a:cubicBezTo>
                    <a:cubicBezTo>
                      <a:pt x="53822" y="152929"/>
                      <a:pt x="69850" y="150283"/>
                      <a:pt x="86038" y="150283"/>
                    </a:cubicBezTo>
                    <a:close/>
                    <a:moveTo>
                      <a:pt x="243681" y="148724"/>
                    </a:moveTo>
                    <a:cubicBezTo>
                      <a:pt x="260335" y="148724"/>
                      <a:pt x="276989" y="151398"/>
                      <a:pt x="295275" y="156745"/>
                    </a:cubicBezTo>
                    <a:cubicBezTo>
                      <a:pt x="295275" y="156745"/>
                      <a:pt x="295275" y="156745"/>
                      <a:pt x="292663" y="171450"/>
                    </a:cubicBezTo>
                    <a:cubicBezTo>
                      <a:pt x="257396" y="162092"/>
                      <a:pt x="231272" y="162092"/>
                      <a:pt x="197312" y="171450"/>
                    </a:cubicBezTo>
                    <a:cubicBezTo>
                      <a:pt x="197312" y="171450"/>
                      <a:pt x="197312" y="171450"/>
                      <a:pt x="192087" y="156745"/>
                    </a:cubicBezTo>
                    <a:cubicBezTo>
                      <a:pt x="210374" y="151398"/>
                      <a:pt x="227027" y="148724"/>
                      <a:pt x="243681" y="148724"/>
                    </a:cubicBezTo>
                    <a:close/>
                    <a:moveTo>
                      <a:pt x="86038" y="99483"/>
                    </a:moveTo>
                    <a:cubicBezTo>
                      <a:pt x="102226" y="99483"/>
                      <a:pt x="118574" y="102129"/>
                      <a:pt x="136525" y="107421"/>
                    </a:cubicBezTo>
                    <a:cubicBezTo>
                      <a:pt x="136525" y="107421"/>
                      <a:pt x="136525" y="107421"/>
                      <a:pt x="132678" y="120650"/>
                    </a:cubicBezTo>
                    <a:cubicBezTo>
                      <a:pt x="99341" y="111390"/>
                      <a:pt x="72414" y="111390"/>
                      <a:pt x="39076" y="120650"/>
                    </a:cubicBezTo>
                    <a:cubicBezTo>
                      <a:pt x="39076" y="120650"/>
                      <a:pt x="39076" y="120650"/>
                      <a:pt x="36512" y="107421"/>
                    </a:cubicBezTo>
                    <a:cubicBezTo>
                      <a:pt x="53822" y="102129"/>
                      <a:pt x="69850" y="99483"/>
                      <a:pt x="86038" y="99483"/>
                    </a:cubicBezTo>
                    <a:close/>
                    <a:moveTo>
                      <a:pt x="243681" y="99152"/>
                    </a:moveTo>
                    <a:cubicBezTo>
                      <a:pt x="260335" y="99152"/>
                      <a:pt x="276989" y="101467"/>
                      <a:pt x="295275" y="106098"/>
                    </a:cubicBezTo>
                    <a:cubicBezTo>
                      <a:pt x="295275" y="106098"/>
                      <a:pt x="295275" y="106098"/>
                      <a:pt x="292663" y="120650"/>
                    </a:cubicBezTo>
                    <a:cubicBezTo>
                      <a:pt x="257396" y="111390"/>
                      <a:pt x="231272" y="111390"/>
                      <a:pt x="196006" y="120650"/>
                    </a:cubicBezTo>
                    <a:cubicBezTo>
                      <a:pt x="196006" y="120650"/>
                      <a:pt x="196006" y="120650"/>
                      <a:pt x="192087" y="106098"/>
                    </a:cubicBezTo>
                    <a:cubicBezTo>
                      <a:pt x="210374" y="101467"/>
                      <a:pt x="227027" y="99152"/>
                      <a:pt x="243681" y="99152"/>
                    </a:cubicBezTo>
                    <a:close/>
                    <a:moveTo>
                      <a:pt x="243681" y="48711"/>
                    </a:moveTo>
                    <a:cubicBezTo>
                      <a:pt x="260335" y="48711"/>
                      <a:pt x="276989" y="51385"/>
                      <a:pt x="295275" y="56732"/>
                    </a:cubicBezTo>
                    <a:cubicBezTo>
                      <a:pt x="295275" y="56732"/>
                      <a:pt x="295275" y="56732"/>
                      <a:pt x="292663" y="71437"/>
                    </a:cubicBezTo>
                    <a:cubicBezTo>
                      <a:pt x="257396" y="60742"/>
                      <a:pt x="231272" y="60742"/>
                      <a:pt x="197312" y="71437"/>
                    </a:cubicBezTo>
                    <a:cubicBezTo>
                      <a:pt x="197312" y="71437"/>
                      <a:pt x="197312" y="71437"/>
                      <a:pt x="192087" y="56732"/>
                    </a:cubicBezTo>
                    <a:cubicBezTo>
                      <a:pt x="210374" y="51385"/>
                      <a:pt x="227027" y="48711"/>
                      <a:pt x="243681" y="48711"/>
                    </a:cubicBezTo>
                    <a:close/>
                    <a:moveTo>
                      <a:pt x="85725" y="48683"/>
                    </a:moveTo>
                    <a:cubicBezTo>
                      <a:pt x="102122" y="48683"/>
                      <a:pt x="118520" y="51329"/>
                      <a:pt x="136525" y="56621"/>
                    </a:cubicBezTo>
                    <a:cubicBezTo>
                      <a:pt x="136525" y="56621"/>
                      <a:pt x="136525" y="56621"/>
                      <a:pt x="132667" y="69850"/>
                    </a:cubicBezTo>
                    <a:cubicBezTo>
                      <a:pt x="99229" y="60590"/>
                      <a:pt x="72221" y="60590"/>
                      <a:pt x="38783" y="69850"/>
                    </a:cubicBezTo>
                    <a:lnTo>
                      <a:pt x="34925" y="56621"/>
                    </a:lnTo>
                    <a:cubicBezTo>
                      <a:pt x="52930" y="51329"/>
                      <a:pt x="69327" y="48683"/>
                      <a:pt x="85725" y="48683"/>
                    </a:cubicBezTo>
                    <a:close/>
                    <a:moveTo>
                      <a:pt x="245779" y="12700"/>
                    </a:moveTo>
                    <a:cubicBezTo>
                      <a:pt x="224915" y="12700"/>
                      <a:pt x="201443" y="16579"/>
                      <a:pt x="171450" y="28215"/>
                    </a:cubicBezTo>
                    <a:cubicBezTo>
                      <a:pt x="171450" y="28215"/>
                      <a:pt x="171450" y="28215"/>
                      <a:pt x="171450" y="263525"/>
                    </a:cubicBezTo>
                    <a:cubicBezTo>
                      <a:pt x="176666" y="262232"/>
                      <a:pt x="185794" y="259646"/>
                      <a:pt x="192314" y="257061"/>
                    </a:cubicBezTo>
                    <a:cubicBezTo>
                      <a:pt x="185794" y="238960"/>
                      <a:pt x="191010" y="219566"/>
                      <a:pt x="205355" y="205344"/>
                    </a:cubicBezTo>
                    <a:cubicBezTo>
                      <a:pt x="226219" y="184657"/>
                      <a:pt x="258819" y="184657"/>
                      <a:pt x="279684" y="205344"/>
                    </a:cubicBezTo>
                    <a:cubicBezTo>
                      <a:pt x="294028" y="218273"/>
                      <a:pt x="299244" y="238960"/>
                      <a:pt x="294028" y="257061"/>
                    </a:cubicBezTo>
                    <a:cubicBezTo>
                      <a:pt x="301852" y="258353"/>
                      <a:pt x="312284" y="262232"/>
                      <a:pt x="317500" y="263525"/>
                    </a:cubicBezTo>
                    <a:lnTo>
                      <a:pt x="317500" y="28215"/>
                    </a:lnTo>
                    <a:cubicBezTo>
                      <a:pt x="288812" y="17872"/>
                      <a:pt x="266643" y="12700"/>
                      <a:pt x="245779" y="12700"/>
                    </a:cubicBezTo>
                    <a:close/>
                    <a:moveTo>
                      <a:pt x="84931" y="12700"/>
                    </a:moveTo>
                    <a:cubicBezTo>
                      <a:pt x="63004" y="12700"/>
                      <a:pt x="42366" y="17872"/>
                      <a:pt x="12700" y="28215"/>
                    </a:cubicBezTo>
                    <a:cubicBezTo>
                      <a:pt x="12700" y="28215"/>
                      <a:pt x="12700" y="28215"/>
                      <a:pt x="12700" y="263525"/>
                    </a:cubicBezTo>
                    <a:cubicBezTo>
                      <a:pt x="41077" y="254475"/>
                      <a:pt x="63004" y="249303"/>
                      <a:pt x="84931" y="249303"/>
                    </a:cubicBezTo>
                    <a:cubicBezTo>
                      <a:pt x="106859" y="249303"/>
                      <a:pt x="128786" y="254475"/>
                      <a:pt x="157163" y="263525"/>
                    </a:cubicBezTo>
                    <a:lnTo>
                      <a:pt x="157163" y="28215"/>
                    </a:lnTo>
                    <a:cubicBezTo>
                      <a:pt x="128786" y="17872"/>
                      <a:pt x="106859" y="12700"/>
                      <a:pt x="84931" y="12700"/>
                    </a:cubicBezTo>
                    <a:close/>
                    <a:moveTo>
                      <a:pt x="86835" y="0"/>
                    </a:moveTo>
                    <a:cubicBezTo>
                      <a:pt x="110164" y="0"/>
                      <a:pt x="133493" y="5175"/>
                      <a:pt x="165894" y="15525"/>
                    </a:cubicBezTo>
                    <a:cubicBezTo>
                      <a:pt x="198295" y="5175"/>
                      <a:pt x="221624" y="0"/>
                      <a:pt x="244953" y="0"/>
                    </a:cubicBezTo>
                    <a:cubicBezTo>
                      <a:pt x="269578" y="0"/>
                      <a:pt x="294203" y="5175"/>
                      <a:pt x="326604" y="16819"/>
                    </a:cubicBezTo>
                    <a:cubicBezTo>
                      <a:pt x="329196" y="18113"/>
                      <a:pt x="331788" y="20700"/>
                      <a:pt x="331788" y="23288"/>
                    </a:cubicBezTo>
                    <a:cubicBezTo>
                      <a:pt x="331788" y="23288"/>
                      <a:pt x="331788" y="23288"/>
                      <a:pt x="331788" y="274276"/>
                    </a:cubicBezTo>
                    <a:cubicBezTo>
                      <a:pt x="331788" y="280744"/>
                      <a:pt x="325308" y="280744"/>
                      <a:pt x="322716" y="280744"/>
                    </a:cubicBezTo>
                    <a:cubicBezTo>
                      <a:pt x="313643" y="276863"/>
                      <a:pt x="299387" y="272982"/>
                      <a:pt x="289019" y="269101"/>
                    </a:cubicBezTo>
                    <a:cubicBezTo>
                      <a:pt x="287723" y="271688"/>
                      <a:pt x="286427" y="272982"/>
                      <a:pt x="285130" y="274276"/>
                    </a:cubicBezTo>
                    <a:cubicBezTo>
                      <a:pt x="285130" y="274276"/>
                      <a:pt x="285130" y="274276"/>
                      <a:pt x="329196" y="318263"/>
                    </a:cubicBezTo>
                    <a:cubicBezTo>
                      <a:pt x="329196" y="318263"/>
                      <a:pt x="329196" y="318263"/>
                      <a:pt x="318828" y="328613"/>
                    </a:cubicBezTo>
                    <a:cubicBezTo>
                      <a:pt x="318828" y="328613"/>
                      <a:pt x="318828" y="328613"/>
                      <a:pt x="274762" y="284626"/>
                    </a:cubicBezTo>
                    <a:cubicBezTo>
                      <a:pt x="254025" y="300151"/>
                      <a:pt x="224216" y="298857"/>
                      <a:pt x="206072" y="279451"/>
                    </a:cubicBezTo>
                    <a:cubicBezTo>
                      <a:pt x="202183" y="276863"/>
                      <a:pt x="200887" y="274276"/>
                      <a:pt x="198295" y="270394"/>
                    </a:cubicBezTo>
                    <a:cubicBezTo>
                      <a:pt x="189223" y="272982"/>
                      <a:pt x="174966" y="278157"/>
                      <a:pt x="167190" y="280744"/>
                    </a:cubicBezTo>
                    <a:cubicBezTo>
                      <a:pt x="165894" y="280744"/>
                      <a:pt x="164598" y="280744"/>
                      <a:pt x="163302" y="280744"/>
                    </a:cubicBezTo>
                    <a:cubicBezTo>
                      <a:pt x="130901" y="269101"/>
                      <a:pt x="108868" y="263926"/>
                      <a:pt x="85539" y="263926"/>
                    </a:cubicBezTo>
                    <a:cubicBezTo>
                      <a:pt x="63506" y="263926"/>
                      <a:pt x="40177" y="269101"/>
                      <a:pt x="9072" y="280744"/>
                    </a:cubicBezTo>
                    <a:cubicBezTo>
                      <a:pt x="6480" y="280744"/>
                      <a:pt x="0" y="280744"/>
                      <a:pt x="0" y="274276"/>
                    </a:cubicBezTo>
                    <a:cubicBezTo>
                      <a:pt x="0" y="274276"/>
                      <a:pt x="0" y="274276"/>
                      <a:pt x="0" y="23288"/>
                    </a:cubicBezTo>
                    <a:cubicBezTo>
                      <a:pt x="0" y="20700"/>
                      <a:pt x="2592" y="18113"/>
                      <a:pt x="5184" y="16819"/>
                    </a:cubicBezTo>
                    <a:cubicBezTo>
                      <a:pt x="37585" y="5175"/>
                      <a:pt x="62210" y="0"/>
                      <a:pt x="8683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+mn-lt"/>
                </a:endParaRPr>
              </a:p>
            </p:txBody>
          </p:sp>
        </p:grpSp>
        <p:sp>
          <p:nvSpPr>
            <p:cNvPr id="76" name="Flowchart: Terminator 75">
              <a:extLst>
                <a:ext uri="{FF2B5EF4-FFF2-40B4-BE49-F238E27FC236}">
                  <a16:creationId xmlns="" xmlns:a16="http://schemas.microsoft.com/office/drawing/2014/main" id="{3387BDC1-F82F-42E4-9E6F-CED77FBF421E}"/>
                </a:ext>
              </a:extLst>
            </p:cNvPr>
            <p:cNvSpPr/>
            <p:nvPr/>
          </p:nvSpPr>
          <p:spPr>
            <a:xfrm>
              <a:off x="1987091" y="1336839"/>
              <a:ext cx="4509544" cy="1097387"/>
            </a:xfrm>
            <a:prstGeom prst="flowChartTerminator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AE644E9D-718C-4A26-BD36-09B8382D23AB}"/>
                </a:ext>
              </a:extLst>
            </p:cNvPr>
            <p:cNvSpPr txBox="1"/>
            <p:nvPr/>
          </p:nvSpPr>
          <p:spPr>
            <a:xfrm>
              <a:off x="2068455" y="1588500"/>
              <a:ext cx="4375050" cy="491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ĐẶC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ĐIỂM 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Ự NHIÊN</a:t>
              </a:r>
              <a:endPara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Nhóm 7">
            <a:extLst>
              <a:ext uri="{FF2B5EF4-FFF2-40B4-BE49-F238E27FC236}">
                <a16:creationId xmlns="" xmlns:a16="http://schemas.microsoft.com/office/drawing/2014/main" id="{0C8A5F74-8B78-4636-980D-86DE5AC6B32A}"/>
              </a:ext>
            </a:extLst>
          </p:cNvPr>
          <p:cNvGrpSpPr/>
          <p:nvPr/>
        </p:nvGrpSpPr>
        <p:grpSpPr>
          <a:xfrm>
            <a:off x="2400273" y="-74840"/>
            <a:ext cx="6303364" cy="1591805"/>
            <a:chOff x="2007127" y="-270855"/>
            <a:chExt cx="7441943" cy="1517678"/>
          </a:xfrm>
        </p:grpSpPr>
        <p:sp>
          <p:nvSpPr>
            <p:cNvPr id="84" name="Hộp Văn bản 8">
              <a:extLst>
                <a:ext uri="{FF2B5EF4-FFF2-40B4-BE49-F238E27FC236}">
                  <a16:creationId xmlns="" xmlns:a16="http://schemas.microsoft.com/office/drawing/2014/main" id="{BADB01F6-3E1A-4A4E-A8E9-6C9863DE1603}"/>
                </a:ext>
              </a:extLst>
            </p:cNvPr>
            <p:cNvSpPr txBox="1"/>
            <p:nvPr/>
          </p:nvSpPr>
          <p:spPr>
            <a:xfrm>
              <a:off x="3273288" y="0"/>
              <a:ext cx="6175782" cy="733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BoosterNextFYBlack" panose="02000A03000000020004" pitchFamily="2" charset="0"/>
                </a:rPr>
                <a:t>NỘI DUNG BÀI HỌC</a:t>
              </a:r>
            </a:p>
          </p:txBody>
        </p:sp>
        <p:pic>
          <p:nvPicPr>
            <p:cNvPr id="85" name="Hình ảnh 9">
              <a:extLst>
                <a:ext uri="{FF2B5EF4-FFF2-40B4-BE49-F238E27FC236}">
                  <a16:creationId xmlns="" xmlns:a16="http://schemas.microsoft.com/office/drawing/2014/main" id="{778076E3-E07F-44A0-A5F5-08D051DC5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5341" y1="35326" x2="45341" y2="35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07127" y="-270855"/>
              <a:ext cx="1451692" cy="1517678"/>
            </a:xfrm>
            <a:prstGeom prst="rect">
              <a:avLst/>
            </a:prstGeom>
          </p:spPr>
        </p:pic>
        <p:cxnSp>
          <p:nvCxnSpPr>
            <p:cNvPr id="86" name="Đường nối Thẳng 10">
              <a:extLst>
                <a:ext uri="{FF2B5EF4-FFF2-40B4-BE49-F238E27FC236}">
                  <a16:creationId xmlns="" xmlns:a16="http://schemas.microsoft.com/office/drawing/2014/main" id="{515DF485-90FD-4A86-B974-AC3E422BCB47}"/>
                </a:ext>
              </a:extLst>
            </p:cNvPr>
            <p:cNvCxnSpPr>
              <a:cxnSpLocks/>
            </p:cNvCxnSpPr>
            <p:nvPr/>
          </p:nvCxnSpPr>
          <p:spPr>
            <a:xfrm>
              <a:off x="3273288" y="769441"/>
              <a:ext cx="5108544" cy="0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ysDash"/>
              <a:miter lim="800000"/>
            </a:ln>
            <a:effectLst/>
          </p:spPr>
        </p:cxnSp>
      </p:grpSp>
      <p:grpSp>
        <p:nvGrpSpPr>
          <p:cNvPr id="87" name="Nhóm 1">
            <a:extLst>
              <a:ext uri="{FF2B5EF4-FFF2-40B4-BE49-F238E27FC236}">
                <a16:creationId xmlns=""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-14755"/>
            <a:ext cx="10338604" cy="7192963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=""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=""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=""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=""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=""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Flowchart: Terminator 92">
            <a:extLst>
              <a:ext uri="{FF2B5EF4-FFF2-40B4-BE49-F238E27FC236}">
                <a16:creationId xmlns="" xmlns:a16="http://schemas.microsoft.com/office/drawing/2014/main" id="{B3E015B3-78BB-4D29-BA9C-D79487A79F9F}"/>
              </a:ext>
            </a:extLst>
          </p:cNvPr>
          <p:cNvSpPr/>
          <p:nvPr/>
        </p:nvSpPr>
        <p:spPr>
          <a:xfrm>
            <a:off x="4124600" y="2842042"/>
            <a:ext cx="3553344" cy="1040938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Đường nối Thẳng 10">
            <a:extLst>
              <a:ext uri="{FF2B5EF4-FFF2-40B4-BE49-F238E27FC236}">
                <a16:creationId xmlns="" xmlns:a16="http://schemas.microsoft.com/office/drawing/2014/main" id="{51D6D181-9B6A-479F-B3A5-42CAAB9DE04A}"/>
              </a:ext>
            </a:extLst>
          </p:cNvPr>
          <p:cNvCxnSpPr>
            <a:cxnSpLocks/>
          </p:cNvCxnSpPr>
          <p:nvPr/>
        </p:nvCxnSpPr>
        <p:spPr>
          <a:xfrm flipH="1">
            <a:off x="3662392" y="2625360"/>
            <a:ext cx="2" cy="737151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3C09C907-181D-4C0E-84C1-E5AE1ED504C2}"/>
              </a:ext>
            </a:extLst>
          </p:cNvPr>
          <p:cNvSpPr txBox="1"/>
          <p:nvPr/>
        </p:nvSpPr>
        <p:spPr>
          <a:xfrm>
            <a:off x="4136807" y="3150145"/>
            <a:ext cx="352892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đới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nhiên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Flowchart: Terminator 100">
            <a:extLst>
              <a:ext uri="{FF2B5EF4-FFF2-40B4-BE49-F238E27FC236}">
                <a16:creationId xmlns="" xmlns:a16="http://schemas.microsoft.com/office/drawing/2014/main" id="{F42DB314-08FD-4B5D-958B-B32C4CD11537}"/>
              </a:ext>
            </a:extLst>
          </p:cNvPr>
          <p:cNvSpPr/>
          <p:nvPr/>
        </p:nvSpPr>
        <p:spPr>
          <a:xfrm>
            <a:off x="4149014" y="4442081"/>
            <a:ext cx="3528930" cy="949225"/>
          </a:xfrm>
          <a:prstGeom prst="flowChartTermina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B18F4541-20F8-420D-8B41-FC578E384B19}"/>
              </a:ext>
            </a:extLst>
          </p:cNvPr>
          <p:cNvSpPr txBox="1"/>
          <p:nvPr/>
        </p:nvSpPr>
        <p:spPr>
          <a:xfrm>
            <a:off x="4489791" y="4693955"/>
            <a:ext cx="292715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A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 TẬP</a:t>
            </a:r>
            <a:endParaRPr lang="en-A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3" name="Đường nối Thẳng 10">
            <a:extLst>
              <a:ext uri="{FF2B5EF4-FFF2-40B4-BE49-F238E27FC236}">
                <a16:creationId xmlns="" xmlns:a16="http://schemas.microsoft.com/office/drawing/2014/main" id="{93E68E65-C000-4E79-B0D7-2F245829C72F}"/>
              </a:ext>
            </a:extLst>
          </p:cNvPr>
          <p:cNvCxnSpPr>
            <a:cxnSpLocks/>
          </p:cNvCxnSpPr>
          <p:nvPr/>
        </p:nvCxnSpPr>
        <p:spPr>
          <a:xfrm flipH="1">
            <a:off x="3662392" y="3370299"/>
            <a:ext cx="627507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cxnSp>
        <p:nvCxnSpPr>
          <p:cNvPr id="105" name="Đường nối Thẳng 10">
            <a:extLst>
              <a:ext uri="{FF2B5EF4-FFF2-40B4-BE49-F238E27FC236}">
                <a16:creationId xmlns="" xmlns:a16="http://schemas.microsoft.com/office/drawing/2014/main" id="{F82E834D-1F59-45F6-BCAF-CD68945C5BEF}"/>
              </a:ext>
            </a:extLst>
          </p:cNvPr>
          <p:cNvCxnSpPr>
            <a:cxnSpLocks/>
          </p:cNvCxnSpPr>
          <p:nvPr/>
        </p:nvCxnSpPr>
        <p:spPr>
          <a:xfrm flipH="1" flipV="1">
            <a:off x="2795718" y="4906321"/>
            <a:ext cx="1353297" cy="10372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0398ECB-971C-44CD-BB71-C707DF029B95}"/>
              </a:ext>
            </a:extLst>
          </p:cNvPr>
          <p:cNvSpPr txBox="1"/>
          <p:nvPr/>
        </p:nvSpPr>
        <p:spPr>
          <a:xfrm>
            <a:off x="4482892" y="5980914"/>
            <a:ext cx="292715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AU" sz="2400" b="1">
                <a:solidFill>
                  <a:schemeClr val="bg1"/>
                </a:solidFill>
                <a:latin typeface="#9Slide03 SFU Futura_12" panose="00000400000000000000" pitchFamily="2" charset="0"/>
              </a:rPr>
              <a:t>d.</a:t>
            </a:r>
            <a:r>
              <a:rPr lang="vi-VN" sz="2400" b="1">
                <a:solidFill>
                  <a:schemeClr val="bg1"/>
                </a:solidFill>
                <a:latin typeface="#9Slide03 SFU Futura_12" panose="00000400000000000000" pitchFamily="2" charset="0"/>
              </a:rPr>
              <a:t> Các đ</a:t>
            </a:r>
            <a:r>
              <a:rPr lang="en-US" sz="2400" b="1">
                <a:solidFill>
                  <a:schemeClr val="bg1"/>
                </a:solidFill>
                <a:latin typeface="#9Slide03 SFU Futura_12" panose="00000400000000000000" pitchFamily="2" charset="0"/>
              </a:rPr>
              <a:t>ới thiên nhiên</a:t>
            </a:r>
            <a:endParaRPr lang="en-AU" sz="2400" b="1" dirty="0">
              <a:solidFill>
                <a:schemeClr val="bg1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BF69ECF-C863-4180-A9D0-03C5B1149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549" y="156136"/>
            <a:ext cx="1035573" cy="1128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74581"/>
            <a:ext cx="2012898" cy="1403627"/>
          </a:xfrm>
          <a:prstGeom prst="rect">
            <a:avLst/>
          </a:prstGeom>
        </p:spPr>
      </p:pic>
      <p:cxnSp>
        <p:nvCxnSpPr>
          <p:cNvPr id="29" name="Đường nối Thẳng 10">
            <a:extLst>
              <a:ext uri="{FF2B5EF4-FFF2-40B4-BE49-F238E27FC236}">
                <a16:creationId xmlns="" xmlns:a16="http://schemas.microsoft.com/office/drawing/2014/main" id="{51D6D181-9B6A-479F-B3A5-42CAAB9DE04A}"/>
              </a:ext>
            </a:extLst>
          </p:cNvPr>
          <p:cNvCxnSpPr>
            <a:cxnSpLocks/>
          </p:cNvCxnSpPr>
          <p:nvPr/>
        </p:nvCxnSpPr>
        <p:spPr>
          <a:xfrm>
            <a:off x="2793009" y="2655251"/>
            <a:ext cx="2709" cy="2261442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88408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80B021E-5CF7-42D6-B11B-C67133D456FE}"/>
              </a:ext>
            </a:extLst>
          </p:cNvPr>
          <p:cNvGrpSpPr/>
          <p:nvPr/>
        </p:nvGrpSpPr>
        <p:grpSpPr>
          <a:xfrm>
            <a:off x="2103394" y="1005681"/>
            <a:ext cx="6946150" cy="5435926"/>
            <a:chOff x="2437185" y="1238277"/>
            <a:chExt cx="8200834" cy="5182785"/>
          </a:xfrm>
        </p:grpSpPr>
        <p:sp>
          <p:nvSpPr>
            <p:cNvPr id="13" name="Explosion: 8 Points 12">
              <a:extLst>
                <a:ext uri="{FF2B5EF4-FFF2-40B4-BE49-F238E27FC236}">
                  <a16:creationId xmlns="" xmlns:a16="http://schemas.microsoft.com/office/drawing/2014/main" id="{F2FFBE32-F513-48A9-B070-28983269AE39}"/>
                </a:ext>
              </a:extLst>
            </p:cNvPr>
            <p:cNvSpPr/>
            <p:nvPr/>
          </p:nvSpPr>
          <p:spPr>
            <a:xfrm>
              <a:off x="2437185" y="1238277"/>
              <a:ext cx="8200834" cy="5182785"/>
            </a:xfrm>
            <a:prstGeom prst="irregularSeal1">
              <a:avLst/>
            </a:prstGeom>
            <a:solidFill>
              <a:srgbClr val="FAF8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AA4E30F-9615-4A05-898F-E9EE5BB7925F}"/>
                </a:ext>
              </a:extLst>
            </p:cNvPr>
            <p:cNvSpPr txBox="1"/>
            <p:nvPr/>
          </p:nvSpPr>
          <p:spPr>
            <a:xfrm>
              <a:off x="3816629" y="3075336"/>
              <a:ext cx="5427002" cy="102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tên các đới thiên nhiên trên Trái Đất?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87B8186-F236-4C71-8C18-1E82ACD2B56D}"/>
              </a:ext>
            </a:extLst>
          </p:cNvPr>
          <p:cNvSpPr txBox="1"/>
          <p:nvPr/>
        </p:nvSpPr>
        <p:spPr>
          <a:xfrm>
            <a:off x="3037656" y="6686880"/>
            <a:ext cx="556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đới thiên nhiên trên Trái Đất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E31E08D-2BC5-4626-9D29-1EC535F83068}"/>
              </a:ext>
            </a:extLst>
          </p:cNvPr>
          <p:cNvSpPr/>
          <p:nvPr/>
        </p:nvSpPr>
        <p:spPr>
          <a:xfrm>
            <a:off x="53790" y="44649"/>
            <a:ext cx="4749232" cy="7172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D0789AC-F9B0-4120-9C72-10D2E91DC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683" y="0"/>
            <a:ext cx="1035573" cy="112821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4" y="1005681"/>
            <a:ext cx="9010176" cy="551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19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="" xmlns:a16="http://schemas.microsoft.com/office/drawing/2014/main" id="{3AF62252-1B62-4FD4-A79C-B26EE23683AE}"/>
              </a:ext>
            </a:extLst>
          </p:cNvPr>
          <p:cNvSpPr/>
          <p:nvPr/>
        </p:nvSpPr>
        <p:spPr>
          <a:xfrm>
            <a:off x="281637" y="1048412"/>
            <a:ext cx="9796941" cy="1292662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</a:rPr>
              <a:t>Dựa vào hình 1.1, hình 1.2 và thông tin trong bài, em hãy:</a:t>
            </a:r>
          </a:p>
          <a:p>
            <a:pPr algn="just"/>
            <a:r>
              <a:rPr lang="vi-VN" sz="2600" b="1" dirty="0">
                <a:solidFill>
                  <a:srgbClr val="FF0000"/>
                </a:solidFill>
              </a:rPr>
              <a:t>- Xác định các đới thiên nhiên ở châu Âu.</a:t>
            </a:r>
          </a:p>
          <a:p>
            <a:pPr algn="just"/>
            <a:r>
              <a:rPr lang="vi-VN" sz="2600" b="1" dirty="0">
                <a:solidFill>
                  <a:srgbClr val="FF0000"/>
                </a:solidFill>
              </a:rPr>
              <a:t>- Cho biết </a:t>
            </a:r>
            <a:r>
              <a:rPr lang="en-US" sz="2600" b="1" dirty="0" err="1" smtClean="0">
                <a:solidFill>
                  <a:srgbClr val="FF0000"/>
                </a:solidFill>
              </a:rPr>
              <a:t>đặc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điểm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các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đới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thiên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nhiên</a:t>
            </a:r>
            <a:r>
              <a:rPr lang="en-US" sz="2600" b="1" dirty="0" smtClean="0">
                <a:solidFill>
                  <a:srgbClr val="FF0000"/>
                </a:solidFill>
              </a:rPr>
              <a:t> ở </a:t>
            </a:r>
            <a:r>
              <a:rPr lang="en-US" sz="2600" b="1" dirty="0" err="1" smtClean="0">
                <a:solidFill>
                  <a:srgbClr val="FF0000"/>
                </a:solidFill>
              </a:rPr>
              <a:t>Châu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Âu</a:t>
            </a:r>
            <a:r>
              <a:rPr lang="en-US" sz="2600" b="1" dirty="0" smtClean="0">
                <a:solidFill>
                  <a:srgbClr val="FF0000"/>
                </a:solidFill>
              </a:rPr>
              <a:t>.</a:t>
            </a:r>
            <a:endParaRPr lang="en-US" sz="26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909C5BA-DD31-43DA-B0B4-4639DB8F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712" y="2377404"/>
            <a:ext cx="3555632" cy="464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FAADE575-9199-4CE5-9D64-3EB13163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44" y="2404565"/>
            <a:ext cx="3460864" cy="461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E2EE293-7253-44D5-903F-5C10EFB32387}"/>
              </a:ext>
            </a:extLst>
          </p:cNvPr>
          <p:cNvSpPr/>
          <p:nvPr/>
        </p:nvSpPr>
        <p:spPr>
          <a:xfrm>
            <a:off x="3258344" y="196662"/>
            <a:ext cx="3061140" cy="7172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TÀI NĂNG</a:t>
            </a:r>
          </a:p>
        </p:txBody>
      </p:sp>
      <p:pic>
        <p:nvPicPr>
          <p:cNvPr id="12" name="3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EB7C5685-4F1B-4D2D-B3FA-C375BB340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2996" y="101318"/>
            <a:ext cx="1278483" cy="911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119D983-B0C3-4D40-B4C0-462845AF0E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11" t="49918" r="67591" b="40164"/>
          <a:stretch/>
        </p:blipFill>
        <p:spPr>
          <a:xfrm>
            <a:off x="1894111" y="71969"/>
            <a:ext cx="1170335" cy="9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="" xmlns:a16="http://schemas.microsoft.com/office/drawing/2014/main" id="{97AAABC0-3663-47B9-A4B3-5BF4C16B2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497004"/>
              </p:ext>
            </p:extLst>
          </p:nvPr>
        </p:nvGraphicFramePr>
        <p:xfrm>
          <a:off x="243810" y="1293203"/>
          <a:ext cx="9839068" cy="4475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1800">
                  <a:extLst>
                    <a:ext uri="{9D8B030D-6E8A-4147-A177-3AD203B41FA5}">
                      <a16:colId xmlns="" xmlns:a16="http://schemas.microsoft.com/office/drawing/2014/main" val="4266050001"/>
                    </a:ext>
                  </a:extLst>
                </a:gridCol>
                <a:gridCol w="3686254">
                  <a:extLst>
                    <a:ext uri="{9D8B030D-6E8A-4147-A177-3AD203B41FA5}">
                      <a16:colId xmlns="" xmlns:a16="http://schemas.microsoft.com/office/drawing/2014/main" val="1878727214"/>
                    </a:ext>
                  </a:extLst>
                </a:gridCol>
                <a:gridCol w="3711014">
                  <a:extLst>
                    <a:ext uri="{9D8B030D-6E8A-4147-A177-3AD203B41FA5}">
                      <a16:colId xmlns="" xmlns:a16="http://schemas.microsoft.com/office/drawing/2014/main" val="2428832482"/>
                    </a:ext>
                  </a:extLst>
                </a:gridCol>
              </a:tblGrid>
              <a:tr h="89512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2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088" marR="58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900">
                          <a:effectLst/>
                        </a:rPr>
                        <a:t>Đới </a:t>
                      </a:r>
                      <a:r>
                        <a:rPr lang="en-US" sz="2900">
                          <a:effectLst/>
                        </a:rPr>
                        <a:t>lạnh</a:t>
                      </a:r>
                      <a:endParaRPr lang="en-US" sz="2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</a:rPr>
                        <a:t>Đ</a:t>
                      </a:r>
                      <a:r>
                        <a:rPr lang="vi-VN" sz="2900">
                          <a:effectLst/>
                        </a:rPr>
                        <a:t>ới ôn hòa</a:t>
                      </a:r>
                      <a:endParaRPr lang="en-US" sz="2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/>
                </a:tc>
                <a:extLst>
                  <a:ext uri="{0D108BD9-81ED-4DB2-BD59-A6C34878D82A}">
                    <a16:rowId xmlns="" xmlns:a16="http://schemas.microsoft.com/office/drawing/2014/main" val="2593872561"/>
                  </a:ext>
                </a:extLst>
              </a:tr>
              <a:tr h="89512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</a:rPr>
                        <a:t>Phân bố</a:t>
                      </a:r>
                      <a:r>
                        <a:rPr lang="vi-VN" sz="2900">
                          <a:effectLst/>
                        </a:rPr>
                        <a:t>/vị trí</a:t>
                      </a:r>
                      <a:endParaRPr lang="en-US" sz="2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56185"/>
                  </a:ext>
                </a:extLst>
              </a:tr>
              <a:tr h="89512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900">
                          <a:effectLst/>
                        </a:rPr>
                        <a:t>Khí hậu</a:t>
                      </a:r>
                      <a:endParaRPr lang="en-US" sz="2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7132090"/>
                  </a:ext>
                </a:extLst>
              </a:tr>
              <a:tr h="89512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vật</a:t>
                      </a:r>
                    </a:p>
                  </a:txBody>
                  <a:tcPr marL="58088" marR="580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852450"/>
                  </a:ext>
                </a:extLst>
              </a:tr>
              <a:tr h="89512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vi-VN" sz="2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 vật</a:t>
                      </a:r>
                      <a:endParaRPr lang="en-US" sz="2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088" marR="580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088" marR="580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521259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5AEA35D2-F850-435E-85AE-33EE50CD5DA0}"/>
              </a:ext>
            </a:extLst>
          </p:cNvPr>
          <p:cNvGrpSpPr/>
          <p:nvPr/>
        </p:nvGrpSpPr>
        <p:grpSpPr>
          <a:xfrm>
            <a:off x="3161460" y="240534"/>
            <a:ext cx="4265287" cy="677988"/>
            <a:chOff x="3766395" y="1071539"/>
            <a:chExt cx="5021893" cy="64641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6ECD9D41-D698-42D5-981E-763B03C2B373}"/>
                </a:ext>
              </a:extLst>
            </p:cNvPr>
            <p:cNvSpPr/>
            <p:nvPr/>
          </p:nvSpPr>
          <p:spPr>
            <a:xfrm>
              <a:off x="4109546" y="1116773"/>
              <a:ext cx="4454122" cy="6011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1C11AF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1718065-17BF-4C76-9FD5-7E4C6482D5F1}"/>
                </a:ext>
              </a:extLst>
            </p:cNvPr>
            <p:cNvSpPr txBox="1"/>
            <p:nvPr/>
          </p:nvSpPr>
          <p:spPr>
            <a:xfrm>
              <a:off x="3766395" y="1071539"/>
              <a:ext cx="5021893" cy="616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PHIẾU HỌC TẬP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B7A6C7-6872-4B4C-9C8F-BBCACC8A74EE}"/>
              </a:ext>
            </a:extLst>
          </p:cNvPr>
          <p:cNvSpPr txBox="1"/>
          <p:nvPr/>
        </p:nvSpPr>
        <p:spPr>
          <a:xfrm>
            <a:off x="3716465" y="2983145"/>
            <a:ext cx="174600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</a:rPr>
              <a:t>Nhóm </a:t>
            </a:r>
            <a:r>
              <a:rPr lang="vi-VN" sz="3200" b="1" dirty="0" smtClean="0">
                <a:solidFill>
                  <a:srgbClr val="00B050"/>
                </a:solidFill>
              </a:rPr>
              <a:t>1,3</a:t>
            </a:r>
            <a:r>
              <a:rPr lang="en-US" sz="3200" b="1" dirty="0" smtClean="0">
                <a:solidFill>
                  <a:srgbClr val="00B050"/>
                </a:solidFill>
              </a:rPr>
              <a:t>,5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D772E03-8048-455E-B2E2-1D86B34DE0BA}"/>
              </a:ext>
            </a:extLst>
          </p:cNvPr>
          <p:cNvSpPr txBox="1"/>
          <p:nvPr/>
        </p:nvSpPr>
        <p:spPr>
          <a:xfrm>
            <a:off x="7235969" y="3743645"/>
            <a:ext cx="174600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</a:rPr>
              <a:t>Nhóm </a:t>
            </a:r>
            <a:r>
              <a:rPr lang="vi-VN" sz="3200" b="1" dirty="0" smtClean="0">
                <a:solidFill>
                  <a:srgbClr val="00B050"/>
                </a:solidFill>
              </a:rPr>
              <a:t>2,4</a:t>
            </a:r>
            <a:r>
              <a:rPr lang="en-US" sz="3200" b="1" dirty="0" smtClean="0">
                <a:solidFill>
                  <a:srgbClr val="00B050"/>
                </a:solidFill>
              </a:rPr>
              <a:t>,6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E0EF479-3BF8-4433-93FB-100B16E7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683" y="0"/>
            <a:ext cx="1035573" cy="11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6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1CAD709-F34C-48EA-AC13-F7873E673D02}"/>
              </a:ext>
            </a:extLst>
          </p:cNvPr>
          <p:cNvGrpSpPr/>
          <p:nvPr/>
        </p:nvGrpSpPr>
        <p:grpSpPr>
          <a:xfrm>
            <a:off x="-1" y="2653"/>
            <a:ext cx="6923504" cy="5052654"/>
            <a:chOff x="291547" y="187195"/>
            <a:chExt cx="8174098" cy="4817361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66857643-7337-4619-A0D1-0A791B260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340" t="22602" r="25275" b="23223"/>
            <a:stretch/>
          </p:blipFill>
          <p:spPr>
            <a:xfrm>
              <a:off x="291547" y="187195"/>
              <a:ext cx="7373793" cy="41479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8C2B83A-F8DC-4682-B332-33D4EE85F3F2}"/>
                </a:ext>
              </a:extLst>
            </p:cNvPr>
            <p:cNvSpPr txBox="1"/>
            <p:nvPr/>
          </p:nvSpPr>
          <p:spPr>
            <a:xfrm>
              <a:off x="1900829" y="4623078"/>
              <a:ext cx="6564816" cy="381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đới thiên nhiên trên Trái Đất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95A359D-1019-4229-A4D6-CE9F6B9FDD14}"/>
              </a:ext>
            </a:extLst>
          </p:cNvPr>
          <p:cNvGrpSpPr/>
          <p:nvPr/>
        </p:nvGrpSpPr>
        <p:grpSpPr>
          <a:xfrm>
            <a:off x="6327548" y="143035"/>
            <a:ext cx="3595053" cy="5252328"/>
            <a:chOff x="7669277" y="321040"/>
            <a:chExt cx="4244428" cy="500773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3EEC7A2-168B-48C2-80CB-2D0FE8C3F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277" y="321040"/>
              <a:ext cx="4244428" cy="447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57ED4CB-CDA8-4231-BDE8-295F79D37257}"/>
                </a:ext>
              </a:extLst>
            </p:cNvPr>
            <p:cNvSpPr txBox="1"/>
            <p:nvPr/>
          </p:nvSpPr>
          <p:spPr>
            <a:xfrm>
              <a:off x="7779027" y="4653856"/>
              <a:ext cx="3803374" cy="674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50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85BBA56-29E6-48FF-AF3A-7D401D0EEF81}"/>
              </a:ext>
            </a:extLst>
          </p:cNvPr>
          <p:cNvSpPr/>
          <p:nvPr/>
        </p:nvSpPr>
        <p:spPr>
          <a:xfrm>
            <a:off x="53790" y="44649"/>
            <a:ext cx="3737953" cy="7172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524065-0949-41C7-AA10-CEB086C4C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9" t="9477"/>
          <a:stretch/>
        </p:blipFill>
        <p:spPr>
          <a:xfrm>
            <a:off x="9354370" y="44648"/>
            <a:ext cx="972318" cy="1021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35C6CE-6755-45DE-8C0E-457114AC99F5}"/>
              </a:ext>
            </a:extLst>
          </p:cNvPr>
          <p:cNvSpPr txBox="1"/>
          <p:nvPr/>
        </p:nvSpPr>
        <p:spPr>
          <a:xfrm>
            <a:off x="376246" y="913574"/>
            <a:ext cx="2043898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8C8380F-CC4A-45A2-A085-3028AB2CAD09}"/>
              </a:ext>
            </a:extLst>
          </p:cNvPr>
          <p:cNvGrpSpPr/>
          <p:nvPr/>
        </p:nvGrpSpPr>
        <p:grpSpPr>
          <a:xfrm>
            <a:off x="5828877" y="1065942"/>
            <a:ext cx="4415665" cy="6229457"/>
            <a:chOff x="7669277" y="321040"/>
            <a:chExt cx="4244428" cy="4888299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097A687-C51F-47BF-910D-DA18F44C0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277" y="321040"/>
              <a:ext cx="4244428" cy="447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4A45239-4110-498C-B394-1FEFD8EE9E37}"/>
                </a:ext>
              </a:extLst>
            </p:cNvPr>
            <p:cNvSpPr txBox="1"/>
            <p:nvPr/>
          </p:nvSpPr>
          <p:spPr>
            <a:xfrm>
              <a:off x="7779027" y="4653856"/>
              <a:ext cx="3803374" cy="5554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  <p:sp>
        <p:nvSpPr>
          <p:cNvPr id="10" name="Text Box 35">
            <a:extLst>
              <a:ext uri="{FF2B5EF4-FFF2-40B4-BE49-F238E27FC236}">
                <a16:creationId xmlns="" xmlns:a16="http://schemas.microsoft.com/office/drawing/2014/main" id="{C56B4759-8790-47F3-A4DB-C74DB058C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53" y="1947723"/>
            <a:ext cx="531699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bố các đảo, quần đảo Bắc Băng Dương, phía bắc Châu 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35">
            <a:extLst>
              <a:ext uri="{FF2B5EF4-FFF2-40B4-BE49-F238E27FC236}">
                <a16:creationId xmlns="" xmlns:a16="http://schemas.microsoft.com/office/drawing/2014/main" id="{C4EE9048-EFFA-4CE1-84A4-038B073AE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53" y="3369027"/>
            <a:ext cx="39472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Thực vật: rêu, địa y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828D50A-5008-49E9-AAEE-A476C52B75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91" t="50000" r="27320" b="31303"/>
          <a:stretch/>
        </p:blipFill>
        <p:spPr>
          <a:xfrm>
            <a:off x="5696595" y="3417734"/>
            <a:ext cx="4547946" cy="34051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Picture 13" descr="A picture containing text, outdoor, mountain, highland&#10;&#10;Description automatically generated">
            <a:extLst>
              <a:ext uri="{FF2B5EF4-FFF2-40B4-BE49-F238E27FC236}">
                <a16:creationId xmlns="" xmlns:a16="http://schemas.microsoft.com/office/drawing/2014/main" id="{976F57D1-7610-42F6-91F8-A6F80B616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95" y="172474"/>
            <a:ext cx="4547947" cy="3124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 Box 35">
            <a:extLst>
              <a:ext uri="{FF2B5EF4-FFF2-40B4-BE49-F238E27FC236}">
                <a16:creationId xmlns="" xmlns:a16="http://schemas.microsoft.com/office/drawing/2014/main" id="{3AEA911F-E85D-4FFC-93C3-2C1602E59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06" y="4134239"/>
            <a:ext cx="473360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Lem-mút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sói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</a:t>
            </a:r>
            <a:r>
              <a:rPr lang="en-US" sz="28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A7100FF-7BA2-4579-8A55-E82D9B77FB65}"/>
              </a:ext>
            </a:extLst>
          </p:cNvPr>
          <p:cNvGrpSpPr/>
          <p:nvPr/>
        </p:nvGrpSpPr>
        <p:grpSpPr>
          <a:xfrm>
            <a:off x="5432383" y="103699"/>
            <a:ext cx="4877091" cy="7193488"/>
            <a:chOff x="6413635" y="98870"/>
            <a:chExt cx="5758041" cy="6858501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19A1B777-DCB1-4C4F-8CBF-C0C4EC5AA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3635" y="3325000"/>
              <a:ext cx="5726802" cy="3368558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108549EA-D53E-4B9F-9DCF-377207E7B19D}"/>
                </a:ext>
              </a:extLst>
            </p:cNvPr>
            <p:cNvGrpSpPr/>
            <p:nvPr/>
          </p:nvGrpSpPr>
          <p:grpSpPr>
            <a:xfrm>
              <a:off x="6424551" y="98870"/>
              <a:ext cx="5747125" cy="6858501"/>
              <a:chOff x="6424551" y="98870"/>
              <a:chExt cx="5747125" cy="685850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D68110D-6872-431B-8CDD-49E11F89E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24551" y="98870"/>
                <a:ext cx="5726802" cy="3175425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F88E8FC7-59E0-4BE0-A13B-67008CBB7E5B}"/>
                  </a:ext>
                </a:extLst>
              </p:cNvPr>
              <p:cNvSpPr txBox="1"/>
              <p:nvPr/>
            </p:nvSpPr>
            <p:spPr>
              <a:xfrm>
                <a:off x="10723919" y="113737"/>
                <a:ext cx="1447757" cy="6749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Cú bắc cực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1410FE83-D500-41C3-9EF0-F24EA5F6FFAE}"/>
                  </a:ext>
                </a:extLst>
              </p:cNvPr>
              <p:cNvSpPr txBox="1"/>
              <p:nvPr/>
            </p:nvSpPr>
            <p:spPr>
              <a:xfrm>
                <a:off x="8048885" y="6282450"/>
                <a:ext cx="1959416" cy="6749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Chuột Lem-mút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33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146</TotalTime>
  <Words>995</Words>
  <Application>Microsoft Office PowerPoint</Application>
  <PresentationFormat>Custom</PresentationFormat>
  <Paragraphs>169</Paragraphs>
  <Slides>23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Executive</vt:lpstr>
      <vt:lpstr>     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HS</dc:creator>
  <cp:lastModifiedBy>HS</cp:lastModifiedBy>
  <cp:revision>12</cp:revision>
  <dcterms:created xsi:type="dcterms:W3CDTF">2022-08-31T00:49:47Z</dcterms:created>
  <dcterms:modified xsi:type="dcterms:W3CDTF">2022-09-16T14:08:03Z</dcterms:modified>
</cp:coreProperties>
</file>