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2" r:id="rId17"/>
    <p:sldId id="271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2" r:id="rId27"/>
    <p:sldId id="283" r:id="rId28"/>
    <p:sldId id="284" r:id="rId29"/>
    <p:sldId id="285" r:id="rId30"/>
  </p:sldIdLst>
  <p:sldSz cx="12801600" cy="9601200" type="A3"/>
  <p:notesSz cx="6858000" cy="9144000"/>
  <p:defaultTextStyle>
    <a:defPPr>
      <a:defRPr lang="en-US"/>
    </a:defPPr>
    <a:lvl1pPr marL="0" algn="l" defTabSz="1279730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1pPr>
    <a:lvl2pPr marL="639865" algn="l" defTabSz="1279730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2pPr>
    <a:lvl3pPr marL="1279730" algn="l" defTabSz="1279730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3pPr>
    <a:lvl4pPr marL="1919594" algn="l" defTabSz="1279730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4pPr>
    <a:lvl5pPr marL="2559457" algn="l" defTabSz="1279730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5pPr>
    <a:lvl6pPr marL="3199323" algn="l" defTabSz="1279730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6pPr>
    <a:lvl7pPr marL="3839187" algn="l" defTabSz="1279730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7pPr>
    <a:lvl8pPr marL="4479052" algn="l" defTabSz="1279730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8pPr>
    <a:lvl9pPr marL="5118915" algn="l" defTabSz="1279730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3" d="100"/>
          <a:sy n="73" d="100"/>
        </p:scale>
        <p:origin x="-456" y="-72"/>
      </p:cViewPr>
      <p:guideLst>
        <p:guide orient="horz" pos="3024"/>
        <p:guide pos="403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E2D0D2-9E13-4DA4-A258-D7EEA41667C4}" type="datetimeFigureOut">
              <a:rPr lang="en-US" smtClean="0"/>
              <a:t>9/10/2022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660054-7AA8-4631-A6A6-B79BFBFA5F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033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7973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1pPr>
    <a:lvl2pPr marL="639865" algn="l" defTabSz="127973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2pPr>
    <a:lvl3pPr marL="1279730" algn="l" defTabSz="127973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3pPr>
    <a:lvl4pPr marL="1919594" algn="l" defTabSz="127973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4pPr>
    <a:lvl5pPr marL="2559457" algn="l" defTabSz="127973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5pPr>
    <a:lvl6pPr marL="3199323" algn="l" defTabSz="127973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6pPr>
    <a:lvl7pPr marL="3839187" algn="l" defTabSz="127973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7pPr>
    <a:lvl8pPr marL="4479052" algn="l" defTabSz="127973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8pPr>
    <a:lvl9pPr marL="5118915" algn="l" defTabSz="127973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>
            <a:extLst>
              <a:ext uri="{FF2B5EF4-FFF2-40B4-BE49-F238E27FC236}">
                <a16:creationId xmlns:a16="http://schemas.microsoft.com/office/drawing/2014/main" xmlns="" id="{21EC078A-B771-456D-BBA2-BDD50ABC4E6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Notes Placeholder 2">
            <a:extLst>
              <a:ext uri="{FF2B5EF4-FFF2-40B4-BE49-F238E27FC236}">
                <a16:creationId xmlns:a16="http://schemas.microsoft.com/office/drawing/2014/main" xmlns="" id="{A9DD8023-B7E8-41EF-B5DB-464AA30189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51204" name="Slide Number Placeholder 3">
            <a:extLst>
              <a:ext uri="{FF2B5EF4-FFF2-40B4-BE49-F238E27FC236}">
                <a16:creationId xmlns:a16="http://schemas.microsoft.com/office/drawing/2014/main" xmlns="" id="{F2855F93-94AE-4CA5-B21C-60877A4B3A8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60379E5-0F5A-4744-A802-0DF17AC8E5BA}" type="slidenum">
              <a:rPr lang="en-US" altLang="en-US" sz="1200" smtClean="0"/>
              <a:pPr/>
              <a:t>2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4189431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99604A-0174-459E-82B1-6075CC25BAE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7021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0B64C-F99D-4875-B5C8-ED5FC3D30133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6483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99604A-0174-459E-82B1-6075CC25BAE4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2283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9387840"/>
            <a:ext cx="12801600" cy="21336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127973" tIns="63987" rIns="127973" bIns="63987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12588240" y="4269"/>
            <a:ext cx="213360" cy="96012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127973" tIns="63987" rIns="127973" bIns="63987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1"/>
            <a:ext cx="213360" cy="96012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127973" tIns="63987" rIns="127973" bIns="63987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12801600" cy="352044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127973" tIns="63987" rIns="127973" bIns="63987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204827" y="8948321"/>
            <a:ext cx="12366346" cy="433388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127973" tIns="63987" rIns="127973" bIns="63987" anchor="ctr" compatLnSpc="1"/>
          <a:lstStyle/>
          <a:p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920241" y="3947160"/>
            <a:ext cx="8961120" cy="2453640"/>
          </a:xfrm>
        </p:spPr>
        <p:txBody>
          <a:bodyPr/>
          <a:lstStyle>
            <a:lvl1pPr marL="0" indent="0" algn="ctr">
              <a:buNone/>
              <a:defRPr sz="2100" b="1" cap="all" spc="350" baseline="0">
                <a:solidFill>
                  <a:schemeClr val="tx2"/>
                </a:solidFill>
              </a:defRPr>
            </a:lvl1pPr>
            <a:lvl2pPr marL="639865" indent="0" algn="ctr">
              <a:buNone/>
            </a:lvl2pPr>
            <a:lvl3pPr marL="1279730" indent="0" algn="ctr">
              <a:buNone/>
            </a:lvl3pPr>
            <a:lvl4pPr marL="1919594" indent="0" algn="ctr">
              <a:buNone/>
            </a:lvl4pPr>
            <a:lvl5pPr marL="2559457" indent="0" algn="ctr">
              <a:buNone/>
            </a:lvl5pPr>
            <a:lvl6pPr marL="3199323" indent="0" algn="ctr">
              <a:buNone/>
            </a:lvl6pPr>
            <a:lvl7pPr marL="3839187" indent="0" algn="ctr">
              <a:buNone/>
            </a:lvl7pPr>
            <a:lvl8pPr marL="4479052" indent="0" algn="ctr">
              <a:buNone/>
            </a:lvl8pPr>
            <a:lvl9pPr marL="5118915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C99FD-A6BB-4C42-BB56-8900C889BE99}" type="datetimeFigureOut">
              <a:rPr lang="en-US" smtClean="0"/>
              <a:t>9/10/2022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217628" y="3388157"/>
            <a:ext cx="12366346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127973" tIns="63987" rIns="127973" bIns="63987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213362" y="213361"/>
            <a:ext cx="12366346" cy="9165946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127973" tIns="63987" rIns="127973" bIns="63987" anchor="ctr" compatLnSpc="1"/>
          <a:lstStyle/>
          <a:p>
            <a:endParaRPr kumimoji="0" lang="en-US" dirty="0"/>
          </a:p>
        </p:txBody>
      </p:sp>
      <p:sp>
        <p:nvSpPr>
          <p:cNvPr id="13" name="Oval 12"/>
          <p:cNvSpPr/>
          <p:nvPr/>
        </p:nvSpPr>
        <p:spPr>
          <a:xfrm>
            <a:off x="5974081" y="2961440"/>
            <a:ext cx="853440" cy="85344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27973" tIns="63987" rIns="127973" bIns="63987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6106364" y="3093723"/>
            <a:ext cx="588874" cy="58887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27973" tIns="63987" rIns="127973" bIns="63987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6080761" y="3079235"/>
            <a:ext cx="640080" cy="61785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77174D43-C249-43D3-95BE-26C031B1CEC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60121" y="533403"/>
            <a:ext cx="10881360" cy="2453640"/>
          </a:xfrm>
        </p:spPr>
        <p:txBody>
          <a:bodyPr anchor="b"/>
          <a:lstStyle>
            <a:lvl1pPr>
              <a:defRPr sz="5900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C99FD-A6BB-4C42-BB56-8900C889BE99}" type="datetimeFigureOut">
              <a:rPr lang="en-US" smtClean="0"/>
              <a:t>9/10/2022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74D43-C249-43D3-95BE-26C031B1CECA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9387840"/>
            <a:ext cx="12801600" cy="21336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127973" tIns="63987" rIns="127973" bIns="63987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9814560" y="1"/>
            <a:ext cx="2987040" cy="96012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127973" tIns="63987" rIns="127973" bIns="63987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2"/>
            <a:ext cx="12801600" cy="217627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127973" tIns="63987" rIns="127973" bIns="63987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0" y="1"/>
            <a:ext cx="213360" cy="96012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127973" tIns="63987" rIns="127973" bIns="63987" anchor="ctr" compatLnSpc="1"/>
          <a:lstStyle/>
          <a:p>
            <a:endParaRPr kumimoji="0" lang="en-US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204827" y="8948321"/>
            <a:ext cx="12366346" cy="433388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127973" tIns="63987" rIns="127973" bIns="63987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213362" y="217628"/>
            <a:ext cx="12366346" cy="9165946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127973" tIns="63987" rIns="127973" bIns="63987" anchor="ctr" compatLnSpc="1"/>
          <a:lstStyle/>
          <a:p>
            <a:endParaRPr kumimoji="0" lang="en-US" dirty="0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 rot="5400000">
            <a:off x="5630572" y="4589374"/>
            <a:ext cx="8743493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127973" tIns="63987" rIns="127973" bIns="63987" anchor="ctr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9575597" y="4096070"/>
            <a:ext cx="853440" cy="85344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27973" tIns="63987" rIns="127973" bIns="63987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9707880" y="4228353"/>
            <a:ext cx="588874" cy="58887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27973" tIns="63987" rIns="127973" bIns="63987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682278" y="4213865"/>
            <a:ext cx="640080" cy="617855"/>
          </a:xfrm>
        </p:spPr>
        <p:txBody>
          <a:bodyPr/>
          <a:lstStyle/>
          <a:p>
            <a:fld id="{77174D43-C249-43D3-95BE-26C031B1CECA}" type="slidenum">
              <a:rPr lang="en-US" smtClean="0"/>
              <a:t>‹#›</a:t>
            </a:fld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26721" y="426722"/>
            <a:ext cx="9174480" cy="8149912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C99FD-A6BB-4C42-BB56-8900C889BE99}" type="datetimeFigureOut">
              <a:rPr lang="en-US" smtClean="0"/>
              <a:t>9/10/2022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347960" y="426725"/>
            <a:ext cx="2026920" cy="819213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" y="384493"/>
            <a:ext cx="11521440" cy="1600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40080" y="2240282"/>
            <a:ext cx="5654040" cy="633634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507480" y="2240280"/>
            <a:ext cx="5654040" cy="30603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507480" y="5514025"/>
            <a:ext cx="5654040" cy="306260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="" xmlns:a16="http://schemas.microsoft.com/office/drawing/2014/main" id="{4CE9394C-3D98-4A05-BFE0-564AF0E701A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>
            <a:extLst>
              <a:ext uri="{FF2B5EF4-FFF2-40B4-BE49-F238E27FC236}">
                <a16:creationId xmlns="" xmlns:a16="http://schemas.microsoft.com/office/drawing/2014/main" id="{9F174B3B-856B-4937-8EF9-7951BB1C75D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="" xmlns:a16="http://schemas.microsoft.com/office/drawing/2014/main" id="{086B57B0-E4D6-4FE3-BA15-E0891CF7AA5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452E09-E54B-426C-93EB-26829E09977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22478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C99FD-A6BB-4C42-BB56-8900C889BE99}" type="datetimeFigureOut">
              <a:rPr lang="en-US" smtClean="0"/>
              <a:t>9/10/2022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106363" y="1436926"/>
            <a:ext cx="640080" cy="617855"/>
          </a:xfrm>
        </p:spPr>
        <p:txBody>
          <a:bodyPr/>
          <a:lstStyle/>
          <a:p>
            <a:fld id="{77174D43-C249-43D3-95BE-26C031B1CEC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22454" y="2137869"/>
            <a:ext cx="11905488" cy="64008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1"/>
            <a:ext cx="213360" cy="96012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127973" tIns="63987" rIns="127973" bIns="63987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9387840"/>
            <a:ext cx="12801600" cy="21336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127973" tIns="63987" rIns="127973" bIns="63987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12801600" cy="21336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127973" tIns="63987" rIns="127973" bIns="63987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12588240" y="26671"/>
            <a:ext cx="213360" cy="96012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127973" tIns="63987" rIns="127973" bIns="63987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213362" y="3200400"/>
            <a:ext cx="12366346" cy="42672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127973" tIns="63987" rIns="127973" bIns="63987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217628" y="199293"/>
            <a:ext cx="12366346" cy="2995574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127973" tIns="63987" rIns="127973" bIns="63987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15799" y="3840485"/>
            <a:ext cx="9072244" cy="2342515"/>
          </a:xfrm>
        </p:spPr>
        <p:txBody>
          <a:bodyPr anchor="t"/>
          <a:lstStyle>
            <a:lvl1pPr marL="0" indent="0" algn="ctr">
              <a:buNone/>
              <a:defRPr sz="2100" b="1" cap="all" spc="350" baseline="0">
                <a:solidFill>
                  <a:schemeClr val="tx2"/>
                </a:solidFill>
              </a:defRPr>
            </a:lvl1pPr>
            <a:lvl2pPr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204827" y="8948321"/>
            <a:ext cx="12366346" cy="433388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127973" tIns="63987" rIns="127973" bIns="63987" anchor="ctr" compatLnSpc="1"/>
          <a:lstStyle/>
          <a:p>
            <a:endParaRPr kumimoji="0" lang="en-US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213362" y="213361"/>
            <a:ext cx="12366346" cy="9165946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127973" tIns="63987" rIns="127973" bIns="63987" anchor="ctr" compatLnSpc="1"/>
          <a:lstStyle/>
          <a:p>
            <a:endParaRPr kumimoji="0"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C99FD-A6BB-4C42-BB56-8900C889BE99}" type="datetimeFigureOut">
              <a:rPr lang="en-US" smtClean="0"/>
              <a:t>9/10/2022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213362" y="3413760"/>
            <a:ext cx="12366346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127973" tIns="63987" rIns="127973" bIns="63987" anchor="ctr" compatLnSpc="1"/>
          <a:lstStyle/>
          <a:p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5974081" y="2961440"/>
            <a:ext cx="853440" cy="85344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27973" tIns="63987" rIns="127973" bIns="63987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6106364" y="3093723"/>
            <a:ext cx="588874" cy="58887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27973" tIns="63987" rIns="127973" bIns="63987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80761" y="3079235"/>
            <a:ext cx="640080" cy="61785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77174D43-C249-43D3-95BE-26C031B1CECA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1239" y="746761"/>
            <a:ext cx="10881360" cy="2133600"/>
          </a:xfrm>
        </p:spPr>
        <p:txBody>
          <a:bodyPr anchor="b"/>
          <a:lstStyle>
            <a:lvl1pPr algn="ctr">
              <a:buNone/>
              <a:defRPr sz="59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2455" y="320040"/>
            <a:ext cx="11948160" cy="1062533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107680" y="8973922"/>
            <a:ext cx="4262933" cy="512064"/>
          </a:xfrm>
        </p:spPr>
        <p:txBody>
          <a:bodyPr/>
          <a:lstStyle/>
          <a:p>
            <a:fld id="{EB6C99FD-A6BB-4C42-BB56-8900C889BE99}" type="datetimeFigureOut">
              <a:rPr lang="en-US" smtClean="0"/>
              <a:t>9/10/2022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74D43-C249-43D3-95BE-26C031B1CEC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 flipV="1">
            <a:off x="6388315" y="2205913"/>
            <a:ext cx="12489" cy="6747380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127973" tIns="63987" rIns="127973" bIns="63987" anchor="ctr" compatLnSpc="1"/>
          <a:lstStyle/>
          <a:p>
            <a:endParaRPr kumimoji="0" lang="en-US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422455" y="1920240"/>
            <a:ext cx="5654040" cy="6554419"/>
          </a:xfrm>
        </p:spPr>
        <p:txBody>
          <a:bodyPr/>
          <a:lstStyle>
            <a:lvl1pPr>
              <a:defRPr sz="3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6720841" y="1920240"/>
            <a:ext cx="5654040" cy="6554419"/>
          </a:xfrm>
        </p:spPr>
        <p:txBody>
          <a:bodyPr/>
          <a:lstStyle>
            <a:lvl1pPr>
              <a:defRPr sz="3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 flipV="1">
            <a:off x="6400800" y="3080385"/>
            <a:ext cx="0" cy="5863133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127973" tIns="63987" rIns="127973" bIns="63987" anchor="ctr" compatLnSpc="1"/>
          <a:lstStyle/>
          <a:p>
            <a:endParaRPr kumimoji="0" lang="en-US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white">
          <a:xfrm>
            <a:off x="0" y="1"/>
            <a:ext cx="12801600" cy="202692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127973" tIns="63987" rIns="127973" bIns="63987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9387840"/>
            <a:ext cx="12801600" cy="21336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127973" tIns="63987" rIns="127973" bIns="63987" anchor="ctr" compatLnSpc="1"/>
          <a:lstStyle/>
          <a:p>
            <a:endParaRPr kumimoji="0"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white">
          <a:xfrm>
            <a:off x="0" y="1"/>
            <a:ext cx="213360" cy="96012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127973" tIns="63987" rIns="127973" bIns="63987" anchor="ctr" compatLnSpc="1"/>
          <a:lstStyle/>
          <a:p>
            <a:endParaRPr kumimoji="0" lang="en-US"/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white">
          <a:xfrm>
            <a:off x="12588240" y="1"/>
            <a:ext cx="213360" cy="96012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127973" tIns="63987" rIns="127973" bIns="63987" anchor="ctr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213362" y="1920241"/>
            <a:ext cx="12366346" cy="128016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27973" tIns="63987" rIns="127973" bIns="63987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204293" y="8948319"/>
            <a:ext cx="12366346" cy="435254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127973" tIns="63987" rIns="127973" bIns="63987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2454" y="2133600"/>
            <a:ext cx="5656263" cy="102616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3100" b="1" dirty="0" smtClean="0">
                <a:solidFill>
                  <a:srgbClr val="FFFFFF"/>
                </a:solidFill>
              </a:defRPr>
            </a:lvl1pPr>
            <a:lvl2pPr>
              <a:buNone/>
              <a:defRPr sz="2800" b="1"/>
            </a:lvl2pPr>
            <a:lvl3pPr>
              <a:buNone/>
              <a:defRPr sz="2500" b="1"/>
            </a:lvl3pPr>
            <a:lvl4pPr>
              <a:buNone/>
              <a:defRPr sz="2100" b="1"/>
            </a:lvl4pPr>
            <a:lvl5pPr>
              <a:buNone/>
              <a:defRPr sz="21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707862" y="2133600"/>
            <a:ext cx="5658486" cy="1024128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3100" b="1"/>
            </a:lvl1pPr>
            <a:lvl2pPr>
              <a:buNone/>
              <a:defRPr sz="2800" b="1"/>
            </a:lvl2pPr>
            <a:lvl3pPr>
              <a:buNone/>
              <a:defRPr sz="2500" b="1"/>
            </a:lvl3pPr>
            <a:lvl4pPr>
              <a:buNone/>
              <a:defRPr sz="2100" b="1"/>
            </a:lvl4pPr>
            <a:lvl5pPr>
              <a:buNone/>
              <a:defRPr sz="21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C99FD-A6BB-4C42-BB56-8900C889BE99}" type="datetimeFigureOut">
              <a:rPr lang="en-US" smtClean="0"/>
              <a:t>9/10/2022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26723" y="8973922"/>
            <a:ext cx="5013960" cy="512064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213362" y="1792224"/>
            <a:ext cx="12366346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127973" tIns="63987" rIns="127973" bIns="63987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213362" y="217628"/>
            <a:ext cx="12366346" cy="9165946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127973" tIns="63987" rIns="127973" bIns="63987" anchor="ctr" compatLnSpc="1"/>
          <a:lstStyle/>
          <a:p>
            <a:endParaRPr kumimoji="0" lang="en-US" dirty="0"/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"/>
          </p:nvPr>
        </p:nvSpPr>
        <p:spPr>
          <a:xfrm>
            <a:off x="422453" y="3459936"/>
            <a:ext cx="5658307" cy="5345766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6" name="Content Placeholder 25"/>
          <p:cNvSpPr>
            <a:spLocks noGrp="1"/>
          </p:cNvSpPr>
          <p:nvPr>
            <p:ph sz="quarter" idx="4"/>
          </p:nvPr>
        </p:nvSpPr>
        <p:spPr>
          <a:xfrm>
            <a:off x="6720841" y="3459938"/>
            <a:ext cx="5654040" cy="5351069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Oval 24"/>
          <p:cNvSpPr/>
          <p:nvPr/>
        </p:nvSpPr>
        <p:spPr>
          <a:xfrm>
            <a:off x="5974081" y="1338450"/>
            <a:ext cx="853440" cy="85344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27973" tIns="63987" rIns="127973" bIns="63987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Oval 26"/>
          <p:cNvSpPr/>
          <p:nvPr/>
        </p:nvSpPr>
        <p:spPr>
          <a:xfrm>
            <a:off x="6106364" y="1470733"/>
            <a:ext cx="588874" cy="58887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27973" tIns="63987" rIns="127973" bIns="63987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080761" y="1459386"/>
            <a:ext cx="640080" cy="617855"/>
          </a:xfrm>
        </p:spPr>
        <p:txBody>
          <a:bodyPr/>
          <a:lstStyle>
            <a:lvl1pPr algn="ctr">
              <a:defRPr/>
            </a:lvl1pPr>
          </a:lstStyle>
          <a:p>
            <a:fld id="{77174D43-C249-43D3-95BE-26C031B1CECA}" type="slidenum">
              <a:rPr lang="en-US" smtClean="0"/>
              <a:t>‹#›</a:t>
            </a:fld>
            <a:endParaRPr lang="en-US"/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C99FD-A6BB-4C42-BB56-8900C889BE99}" type="datetimeFigureOut">
              <a:rPr lang="en-US" smtClean="0"/>
              <a:t>9/10/2022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080761" y="1450431"/>
            <a:ext cx="640080" cy="617855"/>
          </a:xfrm>
        </p:spPr>
        <p:txBody>
          <a:bodyPr/>
          <a:lstStyle/>
          <a:p>
            <a:fld id="{77174D43-C249-43D3-95BE-26C031B1CEC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9387840"/>
            <a:ext cx="12801600" cy="21336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127973" tIns="63987" rIns="127973" bIns="63987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0" y="2"/>
            <a:ext cx="12801600" cy="217627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127973" tIns="63987" rIns="127973" bIns="63987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12588240" y="1"/>
            <a:ext cx="213360" cy="96012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127973" tIns="63987" rIns="127973" bIns="63987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1"/>
            <a:ext cx="213360" cy="96012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127973" tIns="63987" rIns="127973" bIns="63987" anchor="ctr" compatLnSpc="1"/>
          <a:lstStyle/>
          <a:p>
            <a:endParaRPr kumimoji="0"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04827" y="8948321"/>
            <a:ext cx="12366346" cy="433388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127973" tIns="63987" rIns="127973" bIns="63987" anchor="ctr" compatLnSpc="1"/>
          <a:lstStyle/>
          <a:p>
            <a:endParaRPr kumimoji="0" lang="en-US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213362" y="221896"/>
            <a:ext cx="12366346" cy="9165946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127973" tIns="63987" rIns="127973" bIns="63987" anchor="ctr" compatLnSpc="1"/>
          <a:lstStyle/>
          <a:p>
            <a:endParaRPr kumimoji="0"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C99FD-A6BB-4C42-BB56-8900C889BE99}" type="datetimeFigureOut">
              <a:rPr lang="en-US" smtClean="0"/>
              <a:t>9/10/2022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5974081" y="8854440"/>
            <a:ext cx="853440" cy="61785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7174D43-C249-43D3-95BE-26C031B1CEC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213362" y="213360"/>
            <a:ext cx="12366346" cy="42672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127973" tIns="63987" rIns="127973" bIns="63987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9387840"/>
            <a:ext cx="12801600" cy="21336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127973" tIns="63987" rIns="127973" bIns="63987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12588240" y="1"/>
            <a:ext cx="213360" cy="96012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127973" tIns="63987" rIns="127973" bIns="63987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12801600" cy="16642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127973" tIns="63987" rIns="127973" bIns="63987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1"/>
            <a:ext cx="213360" cy="96012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127973" tIns="63987" rIns="127973" bIns="63987" anchor="ctr" compatLnSpc="1"/>
          <a:lstStyle/>
          <a:p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213363" y="853440"/>
            <a:ext cx="3840480" cy="821436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27973" tIns="63987" rIns="127973" bIns="63987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280160"/>
            <a:ext cx="3307080" cy="1386840"/>
          </a:xfrm>
        </p:spPr>
        <p:txBody>
          <a:bodyPr anchor="b">
            <a:noAutofit/>
          </a:bodyPr>
          <a:lstStyle>
            <a:lvl1pPr algn="l">
              <a:buNone/>
              <a:defRPr sz="3100" b="1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33400" y="2773684"/>
            <a:ext cx="3307080" cy="5802948"/>
          </a:xfrm>
        </p:spPr>
        <p:txBody>
          <a:bodyPr/>
          <a:lstStyle>
            <a:lvl1pPr marL="0" indent="0">
              <a:spcAft>
                <a:spcPts val="1399"/>
              </a:spcAft>
              <a:buNone/>
              <a:defRPr sz="2100">
                <a:solidFill>
                  <a:srgbClr val="FFFFFF"/>
                </a:solidFill>
              </a:defRPr>
            </a:lvl1pPr>
            <a:lvl2pPr>
              <a:buNone/>
              <a:defRPr sz="1700"/>
            </a:lvl2pPr>
            <a:lvl3pPr>
              <a:buNone/>
              <a:defRPr sz="1300"/>
            </a:lvl3pPr>
            <a:lvl4pPr>
              <a:buNone/>
              <a:defRPr sz="1300"/>
            </a:lvl4pPr>
            <a:lvl5pPr>
              <a:buNone/>
              <a:defRPr sz="13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213362" y="213361"/>
            <a:ext cx="12366346" cy="9165946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127973" tIns="63987" rIns="127973" bIns="63987" anchor="ctr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213362" y="746760"/>
            <a:ext cx="12366346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127973" tIns="63987" rIns="127973" bIns="63987" anchor="ctr" compatLnSpc="1"/>
          <a:lstStyle/>
          <a:p>
            <a:endParaRPr kumimoji="0" lang="en-US"/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>
          <a:xfrm>
            <a:off x="4373880" y="960123"/>
            <a:ext cx="7894320" cy="757428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1813563" y="320041"/>
            <a:ext cx="853440" cy="85344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27973" tIns="63987" rIns="127973" bIns="63987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1945846" y="452324"/>
            <a:ext cx="588874" cy="58887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27973" tIns="63987" rIns="127973" bIns="63987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920240" y="437837"/>
            <a:ext cx="640080" cy="61785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77174D43-C249-43D3-95BE-26C031B1CECA}" type="slidenum">
              <a:rPr lang="en-US" smtClean="0"/>
              <a:t>‹#›</a:t>
            </a:fld>
            <a:endParaRPr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209095" y="8943743"/>
            <a:ext cx="12366346" cy="433388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127973" tIns="63987" rIns="127973" bIns="63987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C99FD-A6BB-4C42-BB56-8900C889BE99}" type="datetimeFigureOut">
              <a:rPr lang="en-US" smtClean="0"/>
              <a:t>9/10/2022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22454" y="8975187"/>
            <a:ext cx="4736592" cy="512064"/>
          </a:xfrm>
        </p:spPr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traight Connector 20"/>
          <p:cNvSpPr>
            <a:spLocks noChangeShapeType="1"/>
          </p:cNvSpPr>
          <p:nvPr/>
        </p:nvSpPr>
        <p:spPr bwMode="auto">
          <a:xfrm>
            <a:off x="213362" y="746760"/>
            <a:ext cx="12366346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127973" tIns="63987" rIns="127973" bIns="63987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9387840"/>
            <a:ext cx="12801600" cy="21336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127973" tIns="63987" rIns="127973" bIns="63987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12588240" y="1"/>
            <a:ext cx="213360" cy="96012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127973" tIns="63987" rIns="127973" bIns="63987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2801600" cy="21336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127973" tIns="63987" rIns="127973" bIns="63987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1"/>
            <a:ext cx="213360" cy="96012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127973" tIns="63987" rIns="127973" bIns="63987" anchor="ctr" compatLnSpc="1"/>
          <a:lstStyle/>
          <a:p>
            <a:endParaRPr kumimoji="0" lang="en-US" dirty="0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213362" y="213361"/>
            <a:ext cx="12366346" cy="42245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127973" tIns="63987" rIns="127973" bIns="63987" anchor="ctr" compatLnSpc="1"/>
          <a:lstStyle/>
          <a:p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213363" y="853440"/>
            <a:ext cx="3840480" cy="821436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27973" tIns="63987" rIns="127973" bIns="63987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213362" y="217628"/>
            <a:ext cx="12366346" cy="9165946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127973" tIns="63987" rIns="127973" bIns="63987" anchor="ctr" compatLnSpc="1"/>
          <a:lstStyle/>
          <a:p>
            <a:endParaRPr kumimoji="0" lang="en-US" dirty="0"/>
          </a:p>
        </p:txBody>
      </p:sp>
      <p:sp>
        <p:nvSpPr>
          <p:cNvPr id="12" name="Oval 11"/>
          <p:cNvSpPr/>
          <p:nvPr/>
        </p:nvSpPr>
        <p:spPr>
          <a:xfrm>
            <a:off x="1813563" y="320041"/>
            <a:ext cx="853440" cy="85344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27973" tIns="63987" rIns="127973" bIns="63987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1945846" y="452324"/>
            <a:ext cx="588874" cy="58887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27973" tIns="63987" rIns="127973" bIns="63987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920240" y="437837"/>
            <a:ext cx="640080" cy="617855"/>
          </a:xfrm>
        </p:spPr>
        <p:txBody>
          <a:bodyPr/>
          <a:lstStyle/>
          <a:p>
            <a:fld id="{77174D43-C249-43D3-95BE-26C031B1CECA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00526" y="7040881"/>
            <a:ext cx="8214360" cy="1706880"/>
          </a:xfrm>
        </p:spPr>
        <p:txBody>
          <a:bodyPr anchor="t">
            <a:noAutofit/>
          </a:bodyPr>
          <a:lstStyle>
            <a:lvl1pPr algn="l">
              <a:buNone/>
              <a:defRPr sz="33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00526" y="853440"/>
            <a:ext cx="8214360" cy="5974080"/>
          </a:xfrm>
        </p:spPr>
        <p:txBody>
          <a:bodyPr/>
          <a:lstStyle>
            <a:lvl1pPr marL="0" indent="0">
              <a:buNone/>
              <a:defRPr sz="45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403" y="1386840"/>
            <a:ext cx="3413760" cy="7360920"/>
          </a:xfrm>
        </p:spPr>
        <p:txBody>
          <a:bodyPr/>
          <a:lstStyle>
            <a:lvl1pPr marL="0" indent="0">
              <a:spcAft>
                <a:spcPts val="1399"/>
              </a:spcAft>
              <a:buFontTx/>
              <a:buNone/>
              <a:defRPr sz="2100">
                <a:solidFill>
                  <a:srgbClr val="FFFFFF"/>
                </a:solidFill>
              </a:defRPr>
            </a:lvl1pPr>
            <a:lvl2pPr>
              <a:defRPr sz="1700"/>
            </a:lvl2pPr>
            <a:lvl3pPr>
              <a:defRPr sz="1300"/>
            </a:lvl3pPr>
            <a:lvl4pPr>
              <a:defRPr sz="1300"/>
            </a:lvl4pPr>
            <a:lvl5pPr>
              <a:defRPr sz="13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209095" y="8943743"/>
            <a:ext cx="12366346" cy="433388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127973" tIns="63987" rIns="127973" bIns="63987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103414" y="8966978"/>
            <a:ext cx="4262933" cy="512064"/>
          </a:xfrm>
        </p:spPr>
        <p:txBody>
          <a:bodyPr/>
          <a:lstStyle/>
          <a:p>
            <a:fld id="{EB6C99FD-A6BB-4C42-BB56-8900C889BE99}" type="datetimeFigureOut">
              <a:rPr lang="en-US" smtClean="0"/>
              <a:t>9/10/2022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22453" y="8975187"/>
            <a:ext cx="5018227" cy="512064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9387840"/>
            <a:ext cx="12801600" cy="21336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127973" tIns="63987" rIns="127973" bIns="63987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5"/>
            <a:ext cx="12801600" cy="1950719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127973" tIns="63987" rIns="127973" bIns="63987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1"/>
            <a:ext cx="213360" cy="96012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127973" tIns="63987" rIns="127973" bIns="63987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12588240" y="1"/>
            <a:ext cx="213360" cy="96012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127973" tIns="63987" rIns="127973" bIns="63987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209095" y="8943743"/>
            <a:ext cx="12366346" cy="433388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127973" tIns="63987" rIns="127973" bIns="63987" anchor="ctr" compatLnSpc="1"/>
          <a:lstStyle/>
          <a:p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8107680" y="8966978"/>
            <a:ext cx="4262933" cy="512064"/>
          </a:xfrm>
          <a:prstGeom prst="rect">
            <a:avLst/>
          </a:prstGeom>
        </p:spPr>
        <p:txBody>
          <a:bodyPr vert="horz" lIns="127973" tIns="63987" rIns="127973" bIns="63987"/>
          <a:lstStyle>
            <a:lvl1pPr algn="r" eaLnBrk="1" latinLnBrk="0" hangingPunct="1">
              <a:defRPr kumimoji="0" sz="2000">
                <a:solidFill>
                  <a:srgbClr val="FFFFFF"/>
                </a:solidFill>
              </a:defRPr>
            </a:lvl1pPr>
          </a:lstStyle>
          <a:p>
            <a:fld id="{EB6C99FD-A6BB-4C42-BB56-8900C889BE99}" type="datetimeFigureOut">
              <a:rPr lang="en-US" smtClean="0"/>
              <a:t>9/10/2022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26723" y="8975187"/>
            <a:ext cx="5013960" cy="512064"/>
          </a:xfrm>
          <a:prstGeom prst="rect">
            <a:avLst/>
          </a:prstGeom>
        </p:spPr>
        <p:txBody>
          <a:bodyPr vert="horz" lIns="127973" tIns="63987" rIns="127973" bIns="63987"/>
          <a:lstStyle>
            <a:lvl1pPr algn="l" eaLnBrk="1" latinLnBrk="0" hangingPunct="1">
              <a:defRPr kumimoji="0" sz="17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213362" y="217628"/>
            <a:ext cx="12366346" cy="9165946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127973" tIns="63987" rIns="127973" bIns="63987" anchor="ctr" compatLnSpc="1"/>
          <a:lstStyle/>
          <a:p>
            <a:endParaRPr kumimoji="0" lang="en-US" dirty="0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213362" y="1787440"/>
            <a:ext cx="12366346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127973" tIns="63987" rIns="127973" bIns="63987" anchor="ctr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5974081" y="1338450"/>
            <a:ext cx="853440" cy="85344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27973" tIns="63987" rIns="127973" bIns="63987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6106364" y="1470733"/>
            <a:ext cx="588874" cy="58887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27973" tIns="63987" rIns="127973" bIns="63987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6080761" y="1456249"/>
            <a:ext cx="640080" cy="617855"/>
          </a:xfrm>
          <a:prstGeom prst="rect">
            <a:avLst/>
          </a:prstGeom>
        </p:spPr>
        <p:txBody>
          <a:bodyPr vert="horz" lIns="63987" tIns="63987" rIns="63987" bIns="63987" anchor="ctr">
            <a:normAutofit/>
          </a:bodyPr>
          <a:lstStyle>
            <a:lvl1pPr algn="ctr" eaLnBrk="1" latinLnBrk="0" hangingPunct="1">
              <a:defRPr kumimoji="0" sz="21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77174D43-C249-43D3-95BE-26C031B1CECA}" type="slidenum">
              <a:rPr lang="en-US" smtClean="0"/>
              <a:t>‹#›</a:t>
            </a:fld>
            <a:endParaRPr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22455" y="320040"/>
            <a:ext cx="11948160" cy="1062533"/>
          </a:xfrm>
          <a:prstGeom prst="rect">
            <a:avLst/>
          </a:prstGeom>
        </p:spPr>
        <p:txBody>
          <a:bodyPr vert="horz" lIns="127973" tIns="63987" rIns="127973" bIns="63987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22455" y="2133601"/>
            <a:ext cx="11948160" cy="6439205"/>
          </a:xfrm>
          <a:prstGeom prst="rect">
            <a:avLst/>
          </a:prstGeom>
        </p:spPr>
        <p:txBody>
          <a:bodyPr vert="horz" lIns="127973" tIns="63987" rIns="127973" bIns="63987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1" latinLnBrk="0" hangingPunct="1">
        <a:spcBef>
          <a:spcPct val="0"/>
        </a:spcBef>
        <a:buNone/>
        <a:defRPr kumimoji="0" sz="45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383919" indent="-383919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3700" kern="1200">
          <a:solidFill>
            <a:schemeClr val="tx1"/>
          </a:solidFill>
          <a:latin typeface="+mn-lt"/>
          <a:ea typeface="+mn-ea"/>
          <a:cs typeface="+mn-cs"/>
        </a:defRPr>
      </a:lvl1pPr>
      <a:lvl2pPr marL="767837" indent="-383919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3100" kern="1200">
          <a:solidFill>
            <a:schemeClr val="tx2"/>
          </a:solidFill>
          <a:latin typeface="+mn-lt"/>
          <a:ea typeface="+mn-ea"/>
          <a:cs typeface="+mn-cs"/>
        </a:defRPr>
      </a:lvl2pPr>
      <a:lvl3pPr marL="1151757" indent="-319933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535676" indent="-319933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4pPr>
      <a:lvl5pPr marL="1919594" indent="-319933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2303513" indent="-255947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2687430" indent="-255947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21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943376" indent="-255947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327296" indent="-255947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20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63986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27973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91959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55945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319932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383918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447905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511891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fif"/><Relationship Id="rId4" Type="http://schemas.openxmlformats.org/officeDocument/2006/relationships/image" Target="../media/image19.jf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3.jp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6.jpeg"/><Relationship Id="rId5" Type="http://schemas.openxmlformats.org/officeDocument/2006/relationships/image" Target="../media/image24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8.jpeg"/><Relationship Id="rId5" Type="http://schemas.openxmlformats.org/officeDocument/2006/relationships/image" Target="../media/image24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5.png"/><Relationship Id="rId5" Type="http://schemas.microsoft.com/office/2007/relationships/hdphoto" Target="../media/hdphoto4.wdp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7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f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6507483" y="3002217"/>
            <a:ext cx="6272434" cy="3366797"/>
            <a:chOff x="5994583" y="1860898"/>
            <a:chExt cx="4480310" cy="1803641"/>
          </a:xfrm>
        </p:grpSpPr>
        <p:sp>
          <p:nvSpPr>
            <p:cNvPr id="5" name="Rectangle 4"/>
            <p:cNvSpPr/>
            <p:nvPr/>
          </p:nvSpPr>
          <p:spPr>
            <a:xfrm>
              <a:off x="5994583" y="1860898"/>
              <a:ext cx="3647635" cy="761747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rgbClr val="00B050"/>
              </a:solidFill>
              <a:prstDash val="dash"/>
            </a:ln>
          </p:spPr>
          <p:txBody>
            <a:bodyPr wrap="square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3600" b="1" dirty="0" err="1">
                  <a:solidFill>
                    <a:srgbClr val="002060"/>
                  </a:solidFill>
                  <a:latin typeface="#9Slide03 SFU Futura_12" panose="00000400000000000000" pitchFamily="2" charset="0"/>
                  <a:ea typeface="Cambria" panose="020405030504060302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sz="3600" b="1" dirty="0">
                  <a:solidFill>
                    <a:srgbClr val="002060"/>
                  </a:solidFill>
                  <a:latin typeface="#9Slide03 SFU Futura_12" panose="00000400000000000000" pitchFamily="2" charset="0"/>
                  <a:ea typeface="Cambria" panose="02040503050406030204" pitchFamily="18" charset="0"/>
                  <a:cs typeface="Times New Roman" panose="02020603050405020304" pitchFamily="18" charset="0"/>
                </a:rPr>
                <a:t> 10 </a:t>
              </a:r>
              <a:r>
                <a:rPr lang="en-US" sz="3600" b="1" dirty="0" err="1">
                  <a:solidFill>
                    <a:srgbClr val="002060"/>
                  </a:solidFill>
                  <a:latin typeface="#9Slide03 SFU Futura_12" panose="00000400000000000000" pitchFamily="2" charset="0"/>
                  <a:ea typeface="Cambria" panose="02040503050406030204" pitchFamily="18" charset="0"/>
                  <a:cs typeface="Times New Roman" panose="02020603050405020304" pitchFamily="18" charset="0"/>
                </a:rPr>
                <a:t>giây</a:t>
              </a:r>
              <a:r>
                <a:rPr lang="en-US" sz="3600" b="1" dirty="0">
                  <a:solidFill>
                    <a:srgbClr val="002060"/>
                  </a:solidFill>
                  <a:latin typeface="#9Slide03 SFU Futura_12" panose="00000400000000000000" pitchFamily="2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600" b="1" dirty="0" err="1">
                  <a:solidFill>
                    <a:srgbClr val="002060"/>
                  </a:solidFill>
                  <a:latin typeface="#9Slide03 SFU Futura_12" panose="00000400000000000000" pitchFamily="2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đồng</a:t>
              </a:r>
              <a:r>
                <a:rPr lang="en-US" sz="3600" b="1" dirty="0">
                  <a:solidFill>
                    <a:srgbClr val="002060"/>
                  </a:solidFill>
                  <a:latin typeface="#9Slide03 SFU Futura_12" panose="00000400000000000000" pitchFamily="2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#9Slide03 SFU Futura_12" panose="00000400000000000000" pitchFamily="2" charset="0"/>
                  <a:ea typeface="Cambria" panose="02040503050406030204" pitchFamily="18" charset="0"/>
                  <a:cs typeface="Times New Roman" panose="02020603050405020304" pitchFamily="18" charset="0"/>
                </a:rPr>
                <a:t>loạt</a:t>
              </a:r>
              <a:r>
                <a:rPr lang="en-US" sz="3600" b="1" dirty="0">
                  <a:solidFill>
                    <a:srgbClr val="002060"/>
                  </a:solidFill>
                  <a:latin typeface="#9Slide03 SFU Futura_12" panose="00000400000000000000" pitchFamily="2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#9Slide03 SFU Futura_12" panose="00000400000000000000" pitchFamily="2" charset="0"/>
                  <a:ea typeface="Cambria" panose="02040503050406030204" pitchFamily="18" charset="0"/>
                  <a:cs typeface="Times New Roman" panose="02020603050405020304" pitchFamily="18" charset="0"/>
                </a:rPr>
                <a:t>giơ</a:t>
              </a:r>
              <a:r>
                <a:rPr lang="en-US" sz="3600" b="1" dirty="0">
                  <a:solidFill>
                    <a:srgbClr val="FF0000"/>
                  </a:solidFill>
                  <a:latin typeface="#9Slide03 SFU Futura_12" panose="00000400000000000000" pitchFamily="2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#9Slide03 SFU Futura_12" panose="00000400000000000000" pitchFamily="2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bảng</a:t>
              </a:r>
              <a:r>
                <a:rPr lang="en-US" sz="3600" b="1" dirty="0">
                  <a:solidFill>
                    <a:srgbClr val="FF0000"/>
                  </a:solidFill>
                  <a:latin typeface="#9Slide03 SFU Futura_12" panose="00000400000000000000" pitchFamily="2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#9Slide03 SFU Futura_12" panose="00000400000000000000" pitchFamily="2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lên</a:t>
              </a:r>
              <a:r>
                <a:rPr lang="en-US" sz="3600" b="1" dirty="0">
                  <a:solidFill>
                    <a:srgbClr val="FF0000"/>
                  </a:solidFill>
                  <a:latin typeface="#9Slide03 SFU Futura_12" panose="00000400000000000000" pitchFamily="2" charset="0"/>
                  <a:ea typeface="Cambria" panose="02040503050406030204" pitchFamily="18" charset="0"/>
                  <a:cs typeface="Times New Roman" panose="02020603050405020304" pitchFamily="18" charset="0"/>
                </a:rPr>
                <a:t>.</a:t>
              </a:r>
              <a:endParaRPr lang="en-US" sz="3600" b="1" dirty="0">
                <a:solidFill>
                  <a:srgbClr val="FF0000"/>
                </a:solidFill>
                <a:latin typeface="#9Slide03 SFU Futura_12" panose="00000400000000000000" pitchFamily="2" charset="0"/>
                <a:ea typeface="Arial" panose="020B060402020202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6" name="Picture 6" descr="Hình ảnh Bảng điểm Cậu Bé, Cậu Bé Clipart, Phim Hoạt Hình, Ký Clipart  Vector và PNG với nền trong suốt để tải xuống miễn phí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4750" b="94750" l="10000" r="90000">
                          <a14:foregroundMark x1="66417" y1="94750" x2="66417" y2="94750"/>
                          <a14:foregroundMark x1="67750" y1="77000" x2="67750" y2="77000"/>
                          <a14:foregroundMark x1="55250" y1="19000" x2="55250" y2="19000"/>
                          <a14:foregroundMark x1="63500" y1="6583" x2="63500" y2="6583"/>
                          <a14:foregroundMark x1="58750" y1="4750" x2="58750" y2="47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240" r="10647" b="11725"/>
            <a:stretch/>
          </p:blipFill>
          <p:spPr bwMode="auto">
            <a:xfrm>
              <a:off x="9377613" y="2622069"/>
              <a:ext cx="1097280" cy="10424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Group 6"/>
          <p:cNvGrpSpPr/>
          <p:nvPr/>
        </p:nvGrpSpPr>
        <p:grpSpPr>
          <a:xfrm>
            <a:off x="376165" y="1614455"/>
            <a:ext cx="4610461" cy="1692627"/>
            <a:chOff x="312163" y="1593928"/>
            <a:chExt cx="3293187" cy="1137258"/>
          </a:xfrm>
        </p:grpSpPr>
        <p:sp>
          <p:nvSpPr>
            <p:cNvPr id="8" name="Rectangle 7"/>
            <p:cNvSpPr/>
            <p:nvPr/>
          </p:nvSpPr>
          <p:spPr>
            <a:xfrm>
              <a:off x="1326416" y="1650271"/>
              <a:ext cx="2278934" cy="10525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400" b="1" dirty="0">
                <a:solidFill>
                  <a:srgbClr val="FF0000"/>
                </a:solidFill>
                <a:latin typeface="#9Slide05 SVNUT Triumph" panose="00000500000000000000" pitchFamily="2" charset="0"/>
                <a:cs typeface="Arial" panose="020B0604020202020204" pitchFamily="34" charset="0"/>
              </a:endParaRPr>
            </a:p>
          </p:txBody>
        </p:sp>
        <p:pic>
          <p:nvPicPr>
            <p:cNvPr id="9" name="Picture 10" descr="Green, Plant and Concept Vector | Thiệp hoa, Biểu trưng, Thiệp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163" y="1593928"/>
              <a:ext cx="1223320" cy="1137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Group 9"/>
          <p:cNvGrpSpPr/>
          <p:nvPr/>
        </p:nvGrpSpPr>
        <p:grpSpPr>
          <a:xfrm>
            <a:off x="6" y="109550"/>
            <a:ext cx="5360382" cy="1129548"/>
            <a:chOff x="148014" y="-1001431"/>
            <a:chExt cx="5362604" cy="1511345"/>
          </a:xfrm>
        </p:grpSpPr>
        <p:sp>
          <p:nvSpPr>
            <p:cNvPr id="11" name="Rectangle 10"/>
            <p:cNvSpPr/>
            <p:nvPr/>
          </p:nvSpPr>
          <p:spPr>
            <a:xfrm>
              <a:off x="250377" y="-844277"/>
              <a:ext cx="5260241" cy="1111881"/>
            </a:xfrm>
            <a:prstGeom prst="rect">
              <a:avLst/>
            </a:prstGeom>
            <a:gradFill flip="none" rotWithShape="1">
              <a:gsLst>
                <a:gs pos="0">
                  <a:srgbClr val="92D050">
                    <a:tint val="66000"/>
                    <a:satMod val="160000"/>
                  </a:srgbClr>
                </a:gs>
                <a:gs pos="50000">
                  <a:srgbClr val="92D050">
                    <a:tint val="44500"/>
                    <a:satMod val="160000"/>
                  </a:srgbClr>
                </a:gs>
                <a:gs pos="100000">
                  <a:srgbClr val="92D050">
                    <a:tint val="23500"/>
                    <a:satMod val="160000"/>
                  </a:srgbClr>
                </a:gs>
              </a:gsLst>
              <a:lin ang="0" scaled="1"/>
              <a:tileRect/>
            </a:gradFill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4800" b="1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#9Slide07 FS Playlist Caps" pitchFamily="2" charset="0"/>
                  <a:cs typeface="Arial" panose="020B0604020202020204" pitchFamily="34" charset="0"/>
                </a:rPr>
                <a:t>KHỞI ĐỘNG</a:t>
              </a:r>
            </a:p>
          </p:txBody>
        </p:sp>
        <p:pic>
          <p:nvPicPr>
            <p:cNvPr id="12" name="Hình ảnh 4">
              <a:extLst>
                <a:ext uri="{FF2B5EF4-FFF2-40B4-BE49-F238E27FC236}">
                  <a16:creationId xmlns:a16="http://schemas.microsoft.com/office/drawing/2014/main" xmlns="" id="{C41E5DA5-E68D-4D65-B82E-8681E97687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42154" y1="77297" x2="42154" y2="77297"/>
                          <a14:foregroundMark x1="50308" y1="87568" x2="50308" y2="87568"/>
                          <a14:foregroundMark x1="58462" y1="80090" x2="58462" y2="80090"/>
                          <a14:foregroundMark x1="52615" y1="41171" x2="52615" y2="41171"/>
                          <a14:foregroundMark x1="49077" y1="39099" x2="49077" y2="39099"/>
                          <a14:foregroundMark x1="51385" y1="37117" x2="51385" y2="37117"/>
                          <a14:foregroundMark x1="51385" y1="37117" x2="51385" y2="37117"/>
                          <a14:foregroundMark x1="51385" y1="37117" x2="51385" y2="3711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48014" y="-1001431"/>
              <a:ext cx="885022" cy="1511345"/>
            </a:xfrm>
            <a:prstGeom prst="rect">
              <a:avLst/>
            </a:prstGeom>
          </p:spPr>
        </p:pic>
      </p:grpSp>
      <p:sp>
        <p:nvSpPr>
          <p:cNvPr id="13" name="Rectangle 12"/>
          <p:cNvSpPr/>
          <p:nvPr/>
        </p:nvSpPr>
        <p:spPr>
          <a:xfrm>
            <a:off x="3712433" y="1392080"/>
            <a:ext cx="8621545" cy="132955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B050"/>
            </a:solidFill>
            <a:prstDash val="dashDot"/>
          </a:ln>
        </p:spPr>
        <p:txBody>
          <a:bodyPr wrap="square" lIns="127973" tIns="63987" rIns="127973" bIns="63987">
            <a:spAutoFit/>
          </a:bodyPr>
          <a:lstStyle/>
          <a:p>
            <a:pPr algn="just"/>
            <a:r>
              <a:rPr lang="vi-VN" sz="39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 sát </a:t>
            </a:r>
            <a:r>
              <a:rPr lang="en-US" sz="39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9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vi-VN" sz="39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hãy</a:t>
            </a:r>
            <a:r>
              <a:rPr lang="en-US" sz="39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9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đoán tên </a:t>
            </a:r>
            <a:endParaRPr lang="en-US" sz="39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vi-VN" sz="39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địa danh thuộc quốc gia nào</a:t>
            </a:r>
            <a:r>
              <a:rPr lang="en-US" sz="39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3885807" y="6823760"/>
            <a:ext cx="7728364" cy="2321509"/>
            <a:chOff x="7425881" y="4983097"/>
            <a:chExt cx="5520261" cy="1243666"/>
          </a:xfrm>
        </p:grpSpPr>
        <p:sp>
          <p:nvSpPr>
            <p:cNvPr id="15" name="Rectangle 14"/>
            <p:cNvSpPr/>
            <p:nvPr/>
          </p:nvSpPr>
          <p:spPr>
            <a:xfrm>
              <a:off x="7425881" y="4990161"/>
              <a:ext cx="4069423" cy="1236602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  <a:prstDash val="dash"/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en-US" sz="3600" b="1" dirty="0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HS </a:t>
              </a:r>
              <a:r>
                <a:rPr lang="en-US" sz="3600" b="1" dirty="0" err="1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trả</a:t>
              </a:r>
              <a:r>
                <a:rPr lang="en-US" sz="3600" b="1" dirty="0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lời</a:t>
              </a:r>
              <a:r>
                <a:rPr lang="en-US" sz="3600" b="1" dirty="0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sai</a:t>
              </a:r>
              <a:r>
                <a:rPr lang="en-US" sz="3600" b="1" dirty="0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ngồi</a:t>
              </a:r>
              <a:r>
                <a:rPr lang="en-US" sz="3600" b="1" dirty="0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xuống</a:t>
              </a:r>
              <a:r>
                <a:rPr lang="en-US" sz="3600" b="1" dirty="0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. HS </a:t>
              </a:r>
              <a:r>
                <a:rPr lang="en-US" sz="3600" b="1" dirty="0" err="1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trả</a:t>
              </a:r>
              <a:r>
                <a:rPr lang="en-US" sz="3600" b="1" dirty="0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lời</a:t>
              </a:r>
              <a:r>
                <a:rPr lang="en-US" sz="3600" b="1" dirty="0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đúng</a:t>
              </a:r>
              <a:r>
                <a:rPr lang="en-US" sz="3600" b="1" dirty="0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được</a:t>
              </a:r>
              <a:r>
                <a:rPr lang="en-US" sz="3600" b="1" dirty="0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quyền</a:t>
              </a:r>
              <a:r>
                <a:rPr lang="en-US" sz="3600" b="1" dirty="0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đoán</a:t>
              </a:r>
              <a:r>
                <a:rPr lang="en-US" sz="3600" b="1" dirty="0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tiếp</a:t>
              </a:r>
              <a:r>
                <a:rPr lang="en-US" sz="3600" b="1" dirty="0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hình</a:t>
              </a:r>
              <a:r>
                <a:rPr lang="en-US" sz="3600" b="1" dirty="0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ảnh</a:t>
              </a:r>
              <a:r>
                <a:rPr lang="en-US" sz="3600" b="1" dirty="0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tiếp</a:t>
              </a:r>
              <a:r>
                <a:rPr lang="en-US" sz="3600" b="1" dirty="0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theo.</a:t>
              </a:r>
              <a:endParaRPr lang="en-US" sz="3600" b="1" dirty="0">
                <a:solidFill>
                  <a:srgbClr val="002060"/>
                </a:solidFill>
                <a:latin typeface="#9Slide03 SFU Futura_12" panose="00000400000000000000" pitchFamily="2" charset="0"/>
              </a:endParaRPr>
            </a:p>
          </p:txBody>
        </p:sp>
        <p:pic>
          <p:nvPicPr>
            <p:cNvPr id="16" name="Picture 4" descr="Sit Down Icons - Download Free Vector Icons | Noun Project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31966" y="4983097"/>
              <a:ext cx="1214176" cy="1214176"/>
            </a:xfrm>
            <a:prstGeom prst="rect">
              <a:avLst/>
            </a:prstGeom>
            <a:noFill/>
            <a:ln>
              <a:noFill/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" name="Group 16"/>
          <p:cNvGrpSpPr/>
          <p:nvPr/>
        </p:nvGrpSpPr>
        <p:grpSpPr>
          <a:xfrm>
            <a:off x="213360" y="4031874"/>
            <a:ext cx="6294120" cy="1969565"/>
            <a:chOff x="403765" y="2736748"/>
            <a:chExt cx="4495800" cy="1055125"/>
          </a:xfrm>
        </p:grpSpPr>
        <p:sp>
          <p:nvSpPr>
            <p:cNvPr id="18" name="Rectangle 17"/>
            <p:cNvSpPr/>
            <p:nvPr/>
          </p:nvSpPr>
          <p:spPr>
            <a:xfrm>
              <a:off x="403765" y="2852055"/>
              <a:ext cx="3409471" cy="939818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rgbClr val="00B050"/>
              </a:solidFill>
              <a:prstDash val="dash"/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en-US" sz="3600" b="1" dirty="0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GV </a:t>
              </a:r>
              <a:r>
                <a:rPr lang="en-US" sz="3600" b="1" dirty="0" err="1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chiếu</a:t>
              </a:r>
              <a:r>
                <a:rPr lang="en-US" sz="3600" b="1" dirty="0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lần</a:t>
              </a:r>
              <a:r>
                <a:rPr lang="en-US" sz="3600" b="1" dirty="0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lượt</a:t>
              </a:r>
              <a:r>
                <a:rPr lang="en-US" sz="3600" b="1" dirty="0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 7 </a:t>
              </a:r>
              <a:r>
                <a:rPr lang="en-US" sz="3600" b="1" dirty="0" err="1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hình</a:t>
              </a:r>
              <a:r>
                <a:rPr lang="en-US" sz="3600" b="1" dirty="0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ảnh</a:t>
              </a:r>
              <a:r>
                <a:rPr lang="en-US" sz="3600" b="1" dirty="0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. </a:t>
              </a:r>
              <a:r>
                <a:rPr lang="en-US" sz="3600" b="1" dirty="0">
                  <a:solidFill>
                    <a:srgbClr val="FF000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HS </a:t>
              </a:r>
              <a:r>
                <a:rPr lang="en-US" sz="3600" b="1" dirty="0" err="1">
                  <a:solidFill>
                    <a:srgbClr val="FF000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ghi</a:t>
              </a:r>
              <a:r>
                <a:rPr lang="en-US" sz="3600" b="1" dirty="0">
                  <a:solidFill>
                    <a:srgbClr val="FF000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vào</a:t>
              </a:r>
              <a:r>
                <a:rPr lang="en-US" sz="3600" b="1" dirty="0">
                  <a:solidFill>
                    <a:srgbClr val="FF000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giấy</a:t>
              </a:r>
              <a:r>
                <a:rPr lang="en-US" sz="3600" b="1" dirty="0">
                  <a:solidFill>
                    <a:srgbClr val="FF000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 A4</a:t>
              </a:r>
              <a:endParaRPr lang="en-US" sz="3600" b="1" dirty="0">
                <a:solidFill>
                  <a:srgbClr val="FF0000"/>
                </a:solidFill>
                <a:latin typeface="#9Slide03 SFU Futura_12" panose="00000400000000000000" pitchFamily="2" charset="0"/>
              </a:endParaRPr>
            </a:p>
          </p:txBody>
        </p:sp>
        <p:pic>
          <p:nvPicPr>
            <p:cNvPr id="19" name="Picture 2" descr="Album Ảnh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795" b="7061"/>
            <a:stretch/>
          </p:blipFill>
          <p:spPr bwMode="auto">
            <a:xfrm>
              <a:off x="4085831" y="2736748"/>
              <a:ext cx="813734" cy="7308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46108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012DF472-A0B7-4D3E-8997-DE623BE1581F}"/>
              </a:ext>
            </a:extLst>
          </p:cNvPr>
          <p:cNvSpPr txBox="1"/>
          <p:nvPr/>
        </p:nvSpPr>
        <p:spPr>
          <a:xfrm>
            <a:off x="3657600" y="2209800"/>
            <a:ext cx="5573891" cy="1061873"/>
          </a:xfrm>
          <a:custGeom>
            <a:avLst/>
            <a:gdLst/>
            <a:ahLst/>
            <a:cxnLst/>
            <a:rect l="l" t="t" r="r" b="b"/>
            <a:pathLst>
              <a:path w="6208084" h="919518">
                <a:moveTo>
                  <a:pt x="5143023" y="668672"/>
                </a:moveTo>
                <a:cubicBezTo>
                  <a:pt x="5130234" y="668672"/>
                  <a:pt x="5119127" y="672963"/>
                  <a:pt x="5109704" y="681545"/>
                </a:cubicBezTo>
                <a:cubicBezTo>
                  <a:pt x="5100281" y="690127"/>
                  <a:pt x="5095569" y="701317"/>
                  <a:pt x="5095569" y="715115"/>
                </a:cubicBezTo>
                <a:cubicBezTo>
                  <a:pt x="5095569" y="729250"/>
                  <a:pt x="5100281" y="740525"/>
                  <a:pt x="5109704" y="748939"/>
                </a:cubicBezTo>
                <a:cubicBezTo>
                  <a:pt x="5119127" y="757352"/>
                  <a:pt x="5130234" y="761559"/>
                  <a:pt x="5143023" y="761559"/>
                </a:cubicBezTo>
                <a:cubicBezTo>
                  <a:pt x="5155475" y="761559"/>
                  <a:pt x="5166497" y="757352"/>
                  <a:pt x="5176089" y="748939"/>
                </a:cubicBezTo>
                <a:cubicBezTo>
                  <a:pt x="5185680" y="740525"/>
                  <a:pt x="5190476" y="729250"/>
                  <a:pt x="5190476" y="715115"/>
                </a:cubicBezTo>
                <a:cubicBezTo>
                  <a:pt x="5190476" y="701317"/>
                  <a:pt x="5185680" y="690127"/>
                  <a:pt x="5176089" y="681545"/>
                </a:cubicBezTo>
                <a:cubicBezTo>
                  <a:pt x="5166497" y="672963"/>
                  <a:pt x="5155475" y="668672"/>
                  <a:pt x="5143023" y="668672"/>
                </a:cubicBezTo>
                <a:close/>
                <a:moveTo>
                  <a:pt x="1609248" y="668672"/>
                </a:moveTo>
                <a:cubicBezTo>
                  <a:pt x="1596459" y="668672"/>
                  <a:pt x="1585353" y="672963"/>
                  <a:pt x="1575929" y="681545"/>
                </a:cubicBezTo>
                <a:cubicBezTo>
                  <a:pt x="1566506" y="690127"/>
                  <a:pt x="1561794" y="701317"/>
                  <a:pt x="1561794" y="715115"/>
                </a:cubicBezTo>
                <a:cubicBezTo>
                  <a:pt x="1561794" y="729250"/>
                  <a:pt x="1566506" y="740525"/>
                  <a:pt x="1575929" y="748939"/>
                </a:cubicBezTo>
                <a:cubicBezTo>
                  <a:pt x="1585353" y="757352"/>
                  <a:pt x="1596459" y="761559"/>
                  <a:pt x="1609248" y="761559"/>
                </a:cubicBezTo>
                <a:cubicBezTo>
                  <a:pt x="1621700" y="761559"/>
                  <a:pt x="1632722" y="757352"/>
                  <a:pt x="1642314" y="748939"/>
                </a:cubicBezTo>
                <a:cubicBezTo>
                  <a:pt x="1651905" y="740525"/>
                  <a:pt x="1656701" y="729250"/>
                  <a:pt x="1656701" y="715115"/>
                </a:cubicBezTo>
                <a:cubicBezTo>
                  <a:pt x="1656701" y="701317"/>
                  <a:pt x="1651905" y="690127"/>
                  <a:pt x="1642314" y="681545"/>
                </a:cubicBezTo>
                <a:cubicBezTo>
                  <a:pt x="1632722" y="672963"/>
                  <a:pt x="1621700" y="668672"/>
                  <a:pt x="1609248" y="668672"/>
                </a:cubicBezTo>
                <a:close/>
                <a:moveTo>
                  <a:pt x="3758840" y="500565"/>
                </a:moveTo>
                <a:lnTo>
                  <a:pt x="3813866" y="500565"/>
                </a:lnTo>
                <a:cubicBezTo>
                  <a:pt x="3828674" y="500565"/>
                  <a:pt x="3839023" y="503678"/>
                  <a:pt x="3844913" y="509904"/>
                </a:cubicBezTo>
                <a:cubicBezTo>
                  <a:pt x="3850802" y="516130"/>
                  <a:pt x="3853747" y="524796"/>
                  <a:pt x="3853747" y="535903"/>
                </a:cubicBezTo>
                <a:cubicBezTo>
                  <a:pt x="3853747" y="547009"/>
                  <a:pt x="3850886" y="555759"/>
                  <a:pt x="3845165" y="562153"/>
                </a:cubicBezTo>
                <a:cubicBezTo>
                  <a:pt x="3839443" y="568548"/>
                  <a:pt x="3829011" y="571745"/>
                  <a:pt x="3813866" y="571745"/>
                </a:cubicBezTo>
                <a:lnTo>
                  <a:pt x="3758840" y="571745"/>
                </a:lnTo>
                <a:close/>
                <a:moveTo>
                  <a:pt x="643967" y="468691"/>
                </a:moveTo>
                <a:lnTo>
                  <a:pt x="643967" y="886673"/>
                </a:lnTo>
                <a:lnTo>
                  <a:pt x="658728" y="886673"/>
                </a:lnTo>
                <a:lnTo>
                  <a:pt x="657234" y="889376"/>
                </a:lnTo>
                <a:lnTo>
                  <a:pt x="411449" y="889376"/>
                </a:lnTo>
                <a:close/>
                <a:moveTo>
                  <a:pt x="4132163" y="463208"/>
                </a:moveTo>
                <a:lnTo>
                  <a:pt x="4163462" y="535903"/>
                </a:lnTo>
                <a:lnTo>
                  <a:pt x="4101369" y="535903"/>
                </a:lnTo>
                <a:close/>
                <a:moveTo>
                  <a:pt x="643967" y="420685"/>
                </a:moveTo>
                <a:lnTo>
                  <a:pt x="657234" y="444688"/>
                </a:lnTo>
                <a:lnTo>
                  <a:pt x="643967" y="468691"/>
                </a:lnTo>
                <a:close/>
                <a:moveTo>
                  <a:pt x="2199769" y="378902"/>
                </a:moveTo>
                <a:lnTo>
                  <a:pt x="2230563" y="378902"/>
                </a:lnTo>
                <a:cubicBezTo>
                  <a:pt x="2258497" y="378902"/>
                  <a:pt x="2280457" y="387354"/>
                  <a:pt x="2296443" y="404258"/>
                </a:cubicBezTo>
                <a:cubicBezTo>
                  <a:pt x="2312429" y="421161"/>
                  <a:pt x="2320422" y="443840"/>
                  <a:pt x="2320422" y="472295"/>
                </a:cubicBezTo>
                <a:cubicBezTo>
                  <a:pt x="2320422" y="500749"/>
                  <a:pt x="2312429" y="523428"/>
                  <a:pt x="2296443" y="540332"/>
                </a:cubicBezTo>
                <a:cubicBezTo>
                  <a:pt x="2280457" y="557235"/>
                  <a:pt x="2258497" y="565687"/>
                  <a:pt x="2230563" y="565687"/>
                </a:cubicBezTo>
                <a:lnTo>
                  <a:pt x="2199769" y="565687"/>
                </a:lnTo>
                <a:close/>
                <a:moveTo>
                  <a:pt x="5142265" y="376378"/>
                </a:moveTo>
                <a:cubicBezTo>
                  <a:pt x="5156779" y="376378"/>
                  <a:pt x="5169603" y="378818"/>
                  <a:pt x="5180738" y="383698"/>
                </a:cubicBezTo>
                <a:cubicBezTo>
                  <a:pt x="5191873" y="388578"/>
                  <a:pt x="5201323" y="395309"/>
                  <a:pt x="5209087" y="403891"/>
                </a:cubicBezTo>
                <a:cubicBezTo>
                  <a:pt x="5216852" y="412473"/>
                  <a:pt x="5222759" y="422653"/>
                  <a:pt x="5226807" y="434433"/>
                </a:cubicBezTo>
                <a:cubicBezTo>
                  <a:pt x="5230857" y="446212"/>
                  <a:pt x="5232881" y="458833"/>
                  <a:pt x="5232881" y="472295"/>
                </a:cubicBezTo>
                <a:cubicBezTo>
                  <a:pt x="5232881" y="485757"/>
                  <a:pt x="5230857" y="498377"/>
                  <a:pt x="5226807" y="510156"/>
                </a:cubicBezTo>
                <a:cubicBezTo>
                  <a:pt x="5222759" y="521936"/>
                  <a:pt x="5216852" y="532116"/>
                  <a:pt x="5209087" y="540698"/>
                </a:cubicBezTo>
                <a:cubicBezTo>
                  <a:pt x="5201323" y="549280"/>
                  <a:pt x="5191873" y="556096"/>
                  <a:pt x="5180738" y="561144"/>
                </a:cubicBezTo>
                <a:cubicBezTo>
                  <a:pt x="5169603" y="566192"/>
                  <a:pt x="5156779" y="568716"/>
                  <a:pt x="5142265" y="568716"/>
                </a:cubicBezTo>
                <a:cubicBezTo>
                  <a:pt x="5127751" y="568716"/>
                  <a:pt x="5114927" y="566192"/>
                  <a:pt x="5103792" y="561144"/>
                </a:cubicBezTo>
                <a:cubicBezTo>
                  <a:pt x="5092657" y="556096"/>
                  <a:pt x="5083207" y="549280"/>
                  <a:pt x="5075443" y="540698"/>
                </a:cubicBezTo>
                <a:cubicBezTo>
                  <a:pt x="5067679" y="532116"/>
                  <a:pt x="5061772" y="521936"/>
                  <a:pt x="5057723" y="510156"/>
                </a:cubicBezTo>
                <a:cubicBezTo>
                  <a:pt x="5053674" y="498377"/>
                  <a:pt x="5051649" y="485757"/>
                  <a:pt x="5051649" y="472295"/>
                </a:cubicBezTo>
                <a:cubicBezTo>
                  <a:pt x="5051649" y="458833"/>
                  <a:pt x="5053674" y="446212"/>
                  <a:pt x="5057723" y="434433"/>
                </a:cubicBezTo>
                <a:cubicBezTo>
                  <a:pt x="5061772" y="422653"/>
                  <a:pt x="5067679" y="412473"/>
                  <a:pt x="5075443" y="403891"/>
                </a:cubicBezTo>
                <a:cubicBezTo>
                  <a:pt x="5083207" y="395309"/>
                  <a:pt x="5092657" y="388578"/>
                  <a:pt x="5103792" y="383698"/>
                </a:cubicBezTo>
                <a:cubicBezTo>
                  <a:pt x="5114927" y="378818"/>
                  <a:pt x="5127751" y="376378"/>
                  <a:pt x="5142265" y="376378"/>
                </a:cubicBezTo>
                <a:close/>
                <a:moveTo>
                  <a:pt x="1608490" y="376378"/>
                </a:moveTo>
                <a:cubicBezTo>
                  <a:pt x="1623004" y="376378"/>
                  <a:pt x="1635829" y="378818"/>
                  <a:pt x="1646964" y="383698"/>
                </a:cubicBezTo>
                <a:cubicBezTo>
                  <a:pt x="1658099" y="388578"/>
                  <a:pt x="1667548" y="395309"/>
                  <a:pt x="1675313" y="403891"/>
                </a:cubicBezTo>
                <a:cubicBezTo>
                  <a:pt x="1683077" y="412473"/>
                  <a:pt x="1688984" y="422653"/>
                  <a:pt x="1693033" y="434433"/>
                </a:cubicBezTo>
                <a:cubicBezTo>
                  <a:pt x="1697082" y="446212"/>
                  <a:pt x="1699107" y="458833"/>
                  <a:pt x="1699107" y="472295"/>
                </a:cubicBezTo>
                <a:cubicBezTo>
                  <a:pt x="1699107" y="485757"/>
                  <a:pt x="1697082" y="498377"/>
                  <a:pt x="1693033" y="510156"/>
                </a:cubicBezTo>
                <a:cubicBezTo>
                  <a:pt x="1688984" y="521936"/>
                  <a:pt x="1683077" y="532116"/>
                  <a:pt x="1675313" y="540698"/>
                </a:cubicBezTo>
                <a:cubicBezTo>
                  <a:pt x="1667548" y="549280"/>
                  <a:pt x="1658099" y="556096"/>
                  <a:pt x="1646964" y="561144"/>
                </a:cubicBezTo>
                <a:cubicBezTo>
                  <a:pt x="1635829" y="566192"/>
                  <a:pt x="1623004" y="568716"/>
                  <a:pt x="1608490" y="568716"/>
                </a:cubicBezTo>
                <a:cubicBezTo>
                  <a:pt x="1593977" y="568716"/>
                  <a:pt x="1581152" y="566192"/>
                  <a:pt x="1570017" y="561144"/>
                </a:cubicBezTo>
                <a:cubicBezTo>
                  <a:pt x="1558882" y="556096"/>
                  <a:pt x="1549433" y="549280"/>
                  <a:pt x="1541668" y="540698"/>
                </a:cubicBezTo>
                <a:cubicBezTo>
                  <a:pt x="1533904" y="532116"/>
                  <a:pt x="1527997" y="521936"/>
                  <a:pt x="1523948" y="510156"/>
                </a:cubicBezTo>
                <a:cubicBezTo>
                  <a:pt x="1519899" y="498377"/>
                  <a:pt x="1517874" y="485757"/>
                  <a:pt x="1517874" y="472295"/>
                </a:cubicBezTo>
                <a:cubicBezTo>
                  <a:pt x="1517874" y="458833"/>
                  <a:pt x="1519899" y="446212"/>
                  <a:pt x="1523948" y="434433"/>
                </a:cubicBezTo>
                <a:cubicBezTo>
                  <a:pt x="1527997" y="422653"/>
                  <a:pt x="1533904" y="412473"/>
                  <a:pt x="1541668" y="403891"/>
                </a:cubicBezTo>
                <a:cubicBezTo>
                  <a:pt x="1549433" y="395309"/>
                  <a:pt x="1558882" y="388578"/>
                  <a:pt x="1570017" y="383698"/>
                </a:cubicBezTo>
                <a:cubicBezTo>
                  <a:pt x="1581152" y="378818"/>
                  <a:pt x="1593977" y="376378"/>
                  <a:pt x="1608490" y="376378"/>
                </a:cubicBezTo>
                <a:close/>
                <a:moveTo>
                  <a:pt x="3758840" y="372844"/>
                </a:moveTo>
                <a:lnTo>
                  <a:pt x="3807303" y="372844"/>
                </a:lnTo>
                <a:cubicBezTo>
                  <a:pt x="3820092" y="372844"/>
                  <a:pt x="3828927" y="375621"/>
                  <a:pt x="3833807" y="381174"/>
                </a:cubicBezTo>
                <a:cubicBezTo>
                  <a:pt x="3838687" y="386727"/>
                  <a:pt x="3841127" y="394383"/>
                  <a:pt x="3841127" y="404143"/>
                </a:cubicBezTo>
                <a:cubicBezTo>
                  <a:pt x="3841127" y="413903"/>
                  <a:pt x="3838518" y="421476"/>
                  <a:pt x="3833302" y="426860"/>
                </a:cubicBezTo>
                <a:cubicBezTo>
                  <a:pt x="3828085" y="432245"/>
                  <a:pt x="3819082" y="434938"/>
                  <a:pt x="3806293" y="434938"/>
                </a:cubicBezTo>
                <a:lnTo>
                  <a:pt x="3758840" y="434938"/>
                </a:lnTo>
                <a:close/>
                <a:moveTo>
                  <a:pt x="4612966" y="300654"/>
                </a:moveTo>
                <a:lnTo>
                  <a:pt x="4612966" y="643935"/>
                </a:lnTo>
                <a:lnTo>
                  <a:pt x="4704844" y="643935"/>
                </a:lnTo>
                <a:lnTo>
                  <a:pt x="4704844" y="509652"/>
                </a:lnTo>
                <a:lnTo>
                  <a:pt x="4823983" y="509652"/>
                </a:lnTo>
                <a:lnTo>
                  <a:pt x="4823983" y="643935"/>
                </a:lnTo>
                <a:lnTo>
                  <a:pt x="4915861" y="643935"/>
                </a:lnTo>
                <a:lnTo>
                  <a:pt x="4915861" y="300654"/>
                </a:lnTo>
                <a:lnTo>
                  <a:pt x="4823983" y="300654"/>
                </a:lnTo>
                <a:lnTo>
                  <a:pt x="4823983" y="432413"/>
                </a:lnTo>
                <a:lnTo>
                  <a:pt x="4704844" y="432413"/>
                </a:lnTo>
                <a:lnTo>
                  <a:pt x="4704844" y="300654"/>
                </a:lnTo>
                <a:close/>
                <a:moveTo>
                  <a:pt x="4338760" y="300654"/>
                </a:moveTo>
                <a:lnTo>
                  <a:pt x="4338760" y="643935"/>
                </a:lnTo>
                <a:lnTo>
                  <a:pt x="4430638" y="643935"/>
                </a:lnTo>
                <a:lnTo>
                  <a:pt x="4430638" y="300654"/>
                </a:lnTo>
                <a:close/>
                <a:moveTo>
                  <a:pt x="3669991" y="300654"/>
                </a:moveTo>
                <a:lnTo>
                  <a:pt x="3669991" y="643935"/>
                </a:lnTo>
                <a:lnTo>
                  <a:pt x="3814371" y="643935"/>
                </a:lnTo>
                <a:cubicBezTo>
                  <a:pt x="3857449" y="643935"/>
                  <a:pt x="3890095" y="635269"/>
                  <a:pt x="3912307" y="617937"/>
                </a:cubicBezTo>
                <a:cubicBezTo>
                  <a:pt x="3934519" y="600604"/>
                  <a:pt x="3945625" y="576120"/>
                  <a:pt x="3945625" y="544485"/>
                </a:cubicBezTo>
                <a:cubicBezTo>
                  <a:pt x="3945625" y="532369"/>
                  <a:pt x="3943859" y="521683"/>
                  <a:pt x="3940325" y="512428"/>
                </a:cubicBezTo>
                <a:cubicBezTo>
                  <a:pt x="3936791" y="503173"/>
                  <a:pt x="3932163" y="495264"/>
                  <a:pt x="3926442" y="488701"/>
                </a:cubicBezTo>
                <a:cubicBezTo>
                  <a:pt x="3920721" y="482139"/>
                  <a:pt x="3914158" y="476838"/>
                  <a:pt x="3906754" y="472799"/>
                </a:cubicBezTo>
                <a:cubicBezTo>
                  <a:pt x="3899349" y="468761"/>
                  <a:pt x="3891609" y="465564"/>
                  <a:pt x="3883532" y="463208"/>
                </a:cubicBezTo>
                <a:cubicBezTo>
                  <a:pt x="3897330" y="458159"/>
                  <a:pt x="3908689" y="449746"/>
                  <a:pt x="3917607" y="437966"/>
                </a:cubicBezTo>
                <a:cubicBezTo>
                  <a:pt x="3926526" y="426187"/>
                  <a:pt x="3930985" y="410033"/>
                  <a:pt x="3930985" y="389503"/>
                </a:cubicBezTo>
                <a:cubicBezTo>
                  <a:pt x="3930985" y="360560"/>
                  <a:pt x="3920889" y="338516"/>
                  <a:pt x="3900696" y="323371"/>
                </a:cubicBezTo>
                <a:cubicBezTo>
                  <a:pt x="3880503" y="308226"/>
                  <a:pt x="3853242" y="300654"/>
                  <a:pt x="3818914" y="300654"/>
                </a:cubicBezTo>
                <a:close/>
                <a:moveTo>
                  <a:pt x="2447257" y="300654"/>
                </a:moveTo>
                <a:lnTo>
                  <a:pt x="2447257" y="511166"/>
                </a:lnTo>
                <a:cubicBezTo>
                  <a:pt x="2447257" y="534388"/>
                  <a:pt x="2450959" y="554581"/>
                  <a:pt x="2458363" y="571745"/>
                </a:cubicBezTo>
                <a:cubicBezTo>
                  <a:pt x="2465767" y="588909"/>
                  <a:pt x="2476116" y="603213"/>
                  <a:pt x="2489410" y="614655"/>
                </a:cubicBezTo>
                <a:cubicBezTo>
                  <a:pt x="2502704" y="626098"/>
                  <a:pt x="2518438" y="634680"/>
                  <a:pt x="2536611" y="640401"/>
                </a:cubicBezTo>
                <a:cubicBezTo>
                  <a:pt x="2554785" y="646123"/>
                  <a:pt x="2574641" y="648983"/>
                  <a:pt x="2596181" y="648983"/>
                </a:cubicBezTo>
                <a:cubicBezTo>
                  <a:pt x="2617720" y="648983"/>
                  <a:pt x="2637576" y="646123"/>
                  <a:pt x="2655750" y="640401"/>
                </a:cubicBezTo>
                <a:cubicBezTo>
                  <a:pt x="2673924" y="634680"/>
                  <a:pt x="2689657" y="626098"/>
                  <a:pt x="2702951" y="614655"/>
                </a:cubicBezTo>
                <a:cubicBezTo>
                  <a:pt x="2716245" y="603213"/>
                  <a:pt x="2726593" y="588909"/>
                  <a:pt x="2733998" y="571745"/>
                </a:cubicBezTo>
                <a:cubicBezTo>
                  <a:pt x="2741402" y="554581"/>
                  <a:pt x="2745104" y="534388"/>
                  <a:pt x="2745104" y="511166"/>
                </a:cubicBezTo>
                <a:lnTo>
                  <a:pt x="2745104" y="300654"/>
                </a:lnTo>
                <a:lnTo>
                  <a:pt x="2653226" y="300654"/>
                </a:lnTo>
                <a:lnTo>
                  <a:pt x="2653226" y="509762"/>
                </a:lnTo>
                <a:cubicBezTo>
                  <a:pt x="2653226" y="529250"/>
                  <a:pt x="2648598" y="544285"/>
                  <a:pt x="2639343" y="554865"/>
                </a:cubicBezTo>
                <a:cubicBezTo>
                  <a:pt x="2630088" y="565445"/>
                  <a:pt x="2615700" y="570735"/>
                  <a:pt x="2596181" y="570735"/>
                </a:cubicBezTo>
                <a:cubicBezTo>
                  <a:pt x="2576661" y="570735"/>
                  <a:pt x="2562273" y="565445"/>
                  <a:pt x="2553018" y="554865"/>
                </a:cubicBezTo>
                <a:cubicBezTo>
                  <a:pt x="2543763" y="544285"/>
                  <a:pt x="2539135" y="529250"/>
                  <a:pt x="2539135" y="509762"/>
                </a:cubicBezTo>
                <a:lnTo>
                  <a:pt x="2539135" y="300654"/>
                </a:lnTo>
                <a:close/>
                <a:moveTo>
                  <a:pt x="2107891" y="300654"/>
                </a:moveTo>
                <a:lnTo>
                  <a:pt x="2107891" y="643935"/>
                </a:lnTo>
                <a:lnTo>
                  <a:pt x="2240439" y="643935"/>
                </a:lnTo>
                <a:cubicBezTo>
                  <a:pt x="2264971" y="643935"/>
                  <a:pt x="2287819" y="639981"/>
                  <a:pt x="2308985" y="632072"/>
                </a:cubicBezTo>
                <a:cubicBezTo>
                  <a:pt x="2330151" y="624163"/>
                  <a:pt x="2348545" y="612804"/>
                  <a:pt x="2364168" y="597996"/>
                </a:cubicBezTo>
                <a:cubicBezTo>
                  <a:pt x="2379792" y="583188"/>
                  <a:pt x="2391972" y="565182"/>
                  <a:pt x="2400709" y="543980"/>
                </a:cubicBezTo>
                <a:cubicBezTo>
                  <a:pt x="2409446" y="522777"/>
                  <a:pt x="2413815" y="498882"/>
                  <a:pt x="2413815" y="472295"/>
                </a:cubicBezTo>
                <a:cubicBezTo>
                  <a:pt x="2413815" y="445707"/>
                  <a:pt x="2409446" y="421812"/>
                  <a:pt x="2400709" y="400609"/>
                </a:cubicBezTo>
                <a:cubicBezTo>
                  <a:pt x="2391972" y="379407"/>
                  <a:pt x="2379792" y="361401"/>
                  <a:pt x="2364168" y="346593"/>
                </a:cubicBezTo>
                <a:cubicBezTo>
                  <a:pt x="2348545" y="331785"/>
                  <a:pt x="2330151" y="320426"/>
                  <a:pt x="2308985" y="312517"/>
                </a:cubicBezTo>
                <a:cubicBezTo>
                  <a:pt x="2287819" y="304609"/>
                  <a:pt x="2264971" y="300654"/>
                  <a:pt x="2240439" y="300654"/>
                </a:cubicBezTo>
                <a:close/>
                <a:moveTo>
                  <a:pt x="1833685" y="300654"/>
                </a:moveTo>
                <a:lnTo>
                  <a:pt x="1833685" y="643935"/>
                </a:lnTo>
                <a:lnTo>
                  <a:pt x="1925563" y="643935"/>
                </a:lnTo>
                <a:lnTo>
                  <a:pt x="1925563" y="300654"/>
                </a:lnTo>
                <a:close/>
                <a:moveTo>
                  <a:pt x="5521937" y="296615"/>
                </a:moveTo>
                <a:cubicBezTo>
                  <a:pt x="5499051" y="296615"/>
                  <a:pt x="5477107" y="300906"/>
                  <a:pt x="5456104" y="309489"/>
                </a:cubicBezTo>
                <a:cubicBezTo>
                  <a:pt x="5435101" y="318071"/>
                  <a:pt x="5416650" y="330102"/>
                  <a:pt x="5400751" y="345583"/>
                </a:cubicBezTo>
                <a:cubicBezTo>
                  <a:pt x="5384851" y="361065"/>
                  <a:pt x="5372215" y="379575"/>
                  <a:pt x="5362841" y="401114"/>
                </a:cubicBezTo>
                <a:cubicBezTo>
                  <a:pt x="5353469" y="422653"/>
                  <a:pt x="5348781" y="446380"/>
                  <a:pt x="5348781" y="472295"/>
                </a:cubicBezTo>
                <a:cubicBezTo>
                  <a:pt x="5348781" y="498209"/>
                  <a:pt x="5353551" y="521936"/>
                  <a:pt x="5363090" y="543475"/>
                </a:cubicBezTo>
                <a:cubicBezTo>
                  <a:pt x="5372629" y="565014"/>
                  <a:pt x="5385517" y="583608"/>
                  <a:pt x="5401753" y="599258"/>
                </a:cubicBezTo>
                <a:cubicBezTo>
                  <a:pt x="5417988" y="614908"/>
                  <a:pt x="5436861" y="627023"/>
                  <a:pt x="5458372" y="635605"/>
                </a:cubicBezTo>
                <a:cubicBezTo>
                  <a:pt x="5479882" y="644188"/>
                  <a:pt x="5502753" y="648479"/>
                  <a:pt x="5526985" y="648479"/>
                </a:cubicBezTo>
                <a:cubicBezTo>
                  <a:pt x="5561986" y="648479"/>
                  <a:pt x="5591603" y="642000"/>
                  <a:pt x="5615833" y="629043"/>
                </a:cubicBezTo>
                <a:cubicBezTo>
                  <a:pt x="5640065" y="616086"/>
                  <a:pt x="5660763" y="595304"/>
                  <a:pt x="5677927" y="566697"/>
                </a:cubicBezTo>
                <a:lnTo>
                  <a:pt x="5607252" y="521263"/>
                </a:lnTo>
                <a:cubicBezTo>
                  <a:pt x="5599847" y="535061"/>
                  <a:pt x="5590088" y="546420"/>
                  <a:pt x="5577972" y="555338"/>
                </a:cubicBezTo>
                <a:cubicBezTo>
                  <a:pt x="5565857" y="564257"/>
                  <a:pt x="5548692" y="568716"/>
                  <a:pt x="5526480" y="568716"/>
                </a:cubicBezTo>
                <a:cubicBezTo>
                  <a:pt x="5513355" y="568716"/>
                  <a:pt x="5501575" y="566192"/>
                  <a:pt x="5491142" y="561144"/>
                </a:cubicBezTo>
                <a:cubicBezTo>
                  <a:pt x="5480709" y="556096"/>
                  <a:pt x="5471875" y="549280"/>
                  <a:pt x="5464639" y="540698"/>
                </a:cubicBezTo>
                <a:cubicBezTo>
                  <a:pt x="5457403" y="532116"/>
                  <a:pt x="5451850" y="521936"/>
                  <a:pt x="5447979" y="510156"/>
                </a:cubicBezTo>
                <a:cubicBezTo>
                  <a:pt x="5444109" y="498377"/>
                  <a:pt x="5442174" y="485757"/>
                  <a:pt x="5442174" y="472295"/>
                </a:cubicBezTo>
                <a:cubicBezTo>
                  <a:pt x="5442174" y="458833"/>
                  <a:pt x="5444025" y="446212"/>
                  <a:pt x="5447727" y="434433"/>
                </a:cubicBezTo>
                <a:cubicBezTo>
                  <a:pt x="5451429" y="422653"/>
                  <a:pt x="5456814" y="412473"/>
                  <a:pt x="5463881" y="403891"/>
                </a:cubicBezTo>
                <a:cubicBezTo>
                  <a:pt x="5470949" y="395309"/>
                  <a:pt x="5479447" y="388578"/>
                  <a:pt x="5489375" y="383698"/>
                </a:cubicBezTo>
                <a:cubicBezTo>
                  <a:pt x="5499303" y="378818"/>
                  <a:pt x="5510662" y="376378"/>
                  <a:pt x="5523451" y="376378"/>
                </a:cubicBezTo>
                <a:cubicBezTo>
                  <a:pt x="5534221" y="376378"/>
                  <a:pt x="5543728" y="377556"/>
                  <a:pt x="5551973" y="379912"/>
                </a:cubicBezTo>
                <a:cubicBezTo>
                  <a:pt x="5560219" y="382267"/>
                  <a:pt x="5567455" y="385381"/>
                  <a:pt x="5573681" y="389251"/>
                </a:cubicBezTo>
                <a:cubicBezTo>
                  <a:pt x="5579907" y="393121"/>
                  <a:pt x="5585207" y="397496"/>
                  <a:pt x="5589583" y="402376"/>
                </a:cubicBezTo>
                <a:cubicBezTo>
                  <a:pt x="5593959" y="407256"/>
                  <a:pt x="5597828" y="412220"/>
                  <a:pt x="5601194" y="417269"/>
                </a:cubicBezTo>
                <a:lnTo>
                  <a:pt x="5670355" y="370320"/>
                </a:lnTo>
                <a:cubicBezTo>
                  <a:pt x="5663287" y="359887"/>
                  <a:pt x="5655042" y="350127"/>
                  <a:pt x="5645619" y="341040"/>
                </a:cubicBezTo>
                <a:cubicBezTo>
                  <a:pt x="5636195" y="331953"/>
                  <a:pt x="5625425" y="324128"/>
                  <a:pt x="5613310" y="317566"/>
                </a:cubicBezTo>
                <a:cubicBezTo>
                  <a:pt x="5601194" y="311003"/>
                  <a:pt x="5587563" y="305871"/>
                  <a:pt x="5572419" y="302169"/>
                </a:cubicBezTo>
                <a:cubicBezTo>
                  <a:pt x="5557274" y="298467"/>
                  <a:pt x="5540447" y="296615"/>
                  <a:pt x="5521937" y="296615"/>
                </a:cubicBezTo>
                <a:close/>
                <a:moveTo>
                  <a:pt x="5142265" y="296615"/>
                </a:moveTo>
                <a:cubicBezTo>
                  <a:pt x="5117392" y="296615"/>
                  <a:pt x="5093865" y="300906"/>
                  <a:pt x="5071685" y="309489"/>
                </a:cubicBezTo>
                <a:cubicBezTo>
                  <a:pt x="5049503" y="318071"/>
                  <a:pt x="5030011" y="330102"/>
                  <a:pt x="5013207" y="345583"/>
                </a:cubicBezTo>
                <a:cubicBezTo>
                  <a:pt x="4996404" y="361065"/>
                  <a:pt x="4983044" y="379575"/>
                  <a:pt x="4973129" y="401114"/>
                </a:cubicBezTo>
                <a:cubicBezTo>
                  <a:pt x="4963214" y="422653"/>
                  <a:pt x="4958257" y="446380"/>
                  <a:pt x="4958257" y="472295"/>
                </a:cubicBezTo>
                <a:cubicBezTo>
                  <a:pt x="4958257" y="498209"/>
                  <a:pt x="4963214" y="521936"/>
                  <a:pt x="4973129" y="543475"/>
                </a:cubicBezTo>
                <a:cubicBezTo>
                  <a:pt x="4983044" y="565014"/>
                  <a:pt x="4996404" y="583608"/>
                  <a:pt x="5013207" y="599258"/>
                </a:cubicBezTo>
                <a:cubicBezTo>
                  <a:pt x="5030011" y="614908"/>
                  <a:pt x="5049503" y="627023"/>
                  <a:pt x="5071685" y="635605"/>
                </a:cubicBezTo>
                <a:cubicBezTo>
                  <a:pt x="5093865" y="644188"/>
                  <a:pt x="5117392" y="648479"/>
                  <a:pt x="5142265" y="648479"/>
                </a:cubicBezTo>
                <a:cubicBezTo>
                  <a:pt x="5166802" y="648479"/>
                  <a:pt x="5190245" y="644188"/>
                  <a:pt x="5212593" y="635605"/>
                </a:cubicBezTo>
                <a:cubicBezTo>
                  <a:pt x="5234943" y="627023"/>
                  <a:pt x="5254519" y="614908"/>
                  <a:pt x="5271323" y="599258"/>
                </a:cubicBezTo>
                <a:cubicBezTo>
                  <a:pt x="5288127" y="583608"/>
                  <a:pt x="5301486" y="565014"/>
                  <a:pt x="5311401" y="543475"/>
                </a:cubicBezTo>
                <a:cubicBezTo>
                  <a:pt x="5321316" y="521936"/>
                  <a:pt x="5326274" y="498209"/>
                  <a:pt x="5326274" y="472295"/>
                </a:cubicBezTo>
                <a:cubicBezTo>
                  <a:pt x="5326274" y="446380"/>
                  <a:pt x="5321316" y="422653"/>
                  <a:pt x="5311401" y="401114"/>
                </a:cubicBezTo>
                <a:cubicBezTo>
                  <a:pt x="5301486" y="379575"/>
                  <a:pt x="5288127" y="361065"/>
                  <a:pt x="5271323" y="345583"/>
                </a:cubicBezTo>
                <a:cubicBezTo>
                  <a:pt x="5254519" y="330102"/>
                  <a:pt x="5234943" y="318071"/>
                  <a:pt x="5212593" y="309489"/>
                </a:cubicBezTo>
                <a:cubicBezTo>
                  <a:pt x="5190245" y="300906"/>
                  <a:pt x="5166802" y="296615"/>
                  <a:pt x="5142265" y="296615"/>
                </a:cubicBezTo>
                <a:close/>
                <a:moveTo>
                  <a:pt x="3349799" y="296615"/>
                </a:moveTo>
                <a:cubicBezTo>
                  <a:pt x="3324894" y="296615"/>
                  <a:pt x="3301433" y="300906"/>
                  <a:pt x="3279415" y="309489"/>
                </a:cubicBezTo>
                <a:cubicBezTo>
                  <a:pt x="3257397" y="318071"/>
                  <a:pt x="3238103" y="330102"/>
                  <a:pt x="3221533" y="345583"/>
                </a:cubicBezTo>
                <a:cubicBezTo>
                  <a:pt x="3204963" y="361065"/>
                  <a:pt x="3191825" y="379575"/>
                  <a:pt x="3182118" y="401114"/>
                </a:cubicBezTo>
                <a:cubicBezTo>
                  <a:pt x="3172410" y="422653"/>
                  <a:pt x="3167557" y="446380"/>
                  <a:pt x="3167557" y="472295"/>
                </a:cubicBezTo>
                <a:cubicBezTo>
                  <a:pt x="3167557" y="498209"/>
                  <a:pt x="3172437" y="521936"/>
                  <a:pt x="3182197" y="543475"/>
                </a:cubicBezTo>
                <a:cubicBezTo>
                  <a:pt x="3191957" y="565014"/>
                  <a:pt x="3205250" y="583608"/>
                  <a:pt x="3222078" y="599258"/>
                </a:cubicBezTo>
                <a:cubicBezTo>
                  <a:pt x="3238905" y="614908"/>
                  <a:pt x="3258509" y="627023"/>
                  <a:pt x="3280890" y="635605"/>
                </a:cubicBezTo>
                <a:cubicBezTo>
                  <a:pt x="3303270" y="644188"/>
                  <a:pt x="3327081" y="648479"/>
                  <a:pt x="3352323" y="648479"/>
                </a:cubicBezTo>
                <a:cubicBezTo>
                  <a:pt x="3371506" y="648479"/>
                  <a:pt x="3388586" y="647216"/>
                  <a:pt x="3403562" y="644692"/>
                </a:cubicBezTo>
                <a:cubicBezTo>
                  <a:pt x="3418539" y="642168"/>
                  <a:pt x="3431917" y="638803"/>
                  <a:pt x="3443696" y="634596"/>
                </a:cubicBezTo>
                <a:cubicBezTo>
                  <a:pt x="3455475" y="630389"/>
                  <a:pt x="3466076" y="625425"/>
                  <a:pt x="3475500" y="619703"/>
                </a:cubicBezTo>
                <a:cubicBezTo>
                  <a:pt x="3484923" y="613982"/>
                  <a:pt x="3493673" y="607756"/>
                  <a:pt x="3501751" y="601025"/>
                </a:cubicBezTo>
                <a:lnTo>
                  <a:pt x="3501751" y="452606"/>
                </a:lnTo>
                <a:lnTo>
                  <a:pt x="3351818" y="452606"/>
                </a:lnTo>
                <a:lnTo>
                  <a:pt x="3351818" y="523282"/>
                </a:lnTo>
                <a:lnTo>
                  <a:pt x="3419969" y="523282"/>
                </a:lnTo>
                <a:lnTo>
                  <a:pt x="3419969" y="557610"/>
                </a:lnTo>
                <a:cubicBezTo>
                  <a:pt x="3412544" y="561312"/>
                  <a:pt x="3403766" y="564509"/>
                  <a:pt x="3393635" y="567202"/>
                </a:cubicBezTo>
                <a:cubicBezTo>
                  <a:pt x="3383505" y="569894"/>
                  <a:pt x="3369999" y="571240"/>
                  <a:pt x="3353119" y="571240"/>
                </a:cubicBezTo>
                <a:cubicBezTo>
                  <a:pt x="3337927" y="571240"/>
                  <a:pt x="3324591" y="568632"/>
                  <a:pt x="3313112" y="563415"/>
                </a:cubicBezTo>
                <a:cubicBezTo>
                  <a:pt x="3301632" y="558199"/>
                  <a:pt x="3292011" y="551047"/>
                  <a:pt x="3284246" y="541960"/>
                </a:cubicBezTo>
                <a:cubicBezTo>
                  <a:pt x="3276482" y="532874"/>
                  <a:pt x="3270658" y="522356"/>
                  <a:pt x="3266775" y="510409"/>
                </a:cubicBezTo>
                <a:cubicBezTo>
                  <a:pt x="3262891" y="498461"/>
                  <a:pt x="3260949" y="485757"/>
                  <a:pt x="3260949" y="472295"/>
                </a:cubicBezTo>
                <a:cubicBezTo>
                  <a:pt x="3260949" y="458833"/>
                  <a:pt x="3262884" y="446212"/>
                  <a:pt x="3266755" y="434433"/>
                </a:cubicBezTo>
                <a:cubicBezTo>
                  <a:pt x="3270625" y="422653"/>
                  <a:pt x="3276178" y="412473"/>
                  <a:pt x="3283414" y="403891"/>
                </a:cubicBezTo>
                <a:cubicBezTo>
                  <a:pt x="3290650" y="395309"/>
                  <a:pt x="3299653" y="388578"/>
                  <a:pt x="3310422" y="383698"/>
                </a:cubicBezTo>
                <a:cubicBezTo>
                  <a:pt x="3321191" y="378818"/>
                  <a:pt x="3333644" y="376378"/>
                  <a:pt x="3347779" y="376378"/>
                </a:cubicBezTo>
                <a:cubicBezTo>
                  <a:pt x="3364943" y="376378"/>
                  <a:pt x="3379667" y="379743"/>
                  <a:pt x="3391951" y="386474"/>
                </a:cubicBezTo>
                <a:cubicBezTo>
                  <a:pt x="3404235" y="393205"/>
                  <a:pt x="3414753" y="402124"/>
                  <a:pt x="3423503" y="413230"/>
                </a:cubicBezTo>
                <a:lnTo>
                  <a:pt x="3487616" y="357699"/>
                </a:lnTo>
                <a:cubicBezTo>
                  <a:pt x="3472471" y="338516"/>
                  <a:pt x="3453371" y="323539"/>
                  <a:pt x="3430318" y="312770"/>
                </a:cubicBezTo>
                <a:cubicBezTo>
                  <a:pt x="3407264" y="302000"/>
                  <a:pt x="3380424" y="296615"/>
                  <a:pt x="3349799" y="296615"/>
                </a:cubicBezTo>
                <a:close/>
                <a:moveTo>
                  <a:pt x="1608490" y="296615"/>
                </a:moveTo>
                <a:cubicBezTo>
                  <a:pt x="1583617" y="296615"/>
                  <a:pt x="1560090" y="300906"/>
                  <a:pt x="1537910" y="309489"/>
                </a:cubicBezTo>
                <a:cubicBezTo>
                  <a:pt x="1515729" y="318071"/>
                  <a:pt x="1496237" y="330102"/>
                  <a:pt x="1479433" y="345583"/>
                </a:cubicBezTo>
                <a:cubicBezTo>
                  <a:pt x="1462629" y="361065"/>
                  <a:pt x="1449269" y="379575"/>
                  <a:pt x="1439354" y="401114"/>
                </a:cubicBezTo>
                <a:cubicBezTo>
                  <a:pt x="1429439" y="422653"/>
                  <a:pt x="1424482" y="446380"/>
                  <a:pt x="1424482" y="472295"/>
                </a:cubicBezTo>
                <a:cubicBezTo>
                  <a:pt x="1424482" y="498209"/>
                  <a:pt x="1429439" y="521936"/>
                  <a:pt x="1439354" y="543475"/>
                </a:cubicBezTo>
                <a:cubicBezTo>
                  <a:pt x="1449269" y="565014"/>
                  <a:pt x="1462629" y="583608"/>
                  <a:pt x="1479433" y="599258"/>
                </a:cubicBezTo>
                <a:cubicBezTo>
                  <a:pt x="1496237" y="614908"/>
                  <a:pt x="1515729" y="627023"/>
                  <a:pt x="1537910" y="635605"/>
                </a:cubicBezTo>
                <a:cubicBezTo>
                  <a:pt x="1560090" y="644188"/>
                  <a:pt x="1583617" y="648479"/>
                  <a:pt x="1608490" y="648479"/>
                </a:cubicBezTo>
                <a:cubicBezTo>
                  <a:pt x="1633027" y="648479"/>
                  <a:pt x="1656470" y="644188"/>
                  <a:pt x="1678819" y="635605"/>
                </a:cubicBezTo>
                <a:cubicBezTo>
                  <a:pt x="1701168" y="627023"/>
                  <a:pt x="1720744" y="614908"/>
                  <a:pt x="1737548" y="599258"/>
                </a:cubicBezTo>
                <a:cubicBezTo>
                  <a:pt x="1754352" y="583608"/>
                  <a:pt x="1767711" y="565014"/>
                  <a:pt x="1777627" y="543475"/>
                </a:cubicBezTo>
                <a:cubicBezTo>
                  <a:pt x="1787542" y="521936"/>
                  <a:pt x="1792499" y="498209"/>
                  <a:pt x="1792499" y="472295"/>
                </a:cubicBezTo>
                <a:cubicBezTo>
                  <a:pt x="1792499" y="446380"/>
                  <a:pt x="1787542" y="422653"/>
                  <a:pt x="1777627" y="401114"/>
                </a:cubicBezTo>
                <a:cubicBezTo>
                  <a:pt x="1767711" y="379575"/>
                  <a:pt x="1754352" y="361065"/>
                  <a:pt x="1737548" y="345583"/>
                </a:cubicBezTo>
                <a:cubicBezTo>
                  <a:pt x="1720744" y="330102"/>
                  <a:pt x="1701168" y="318071"/>
                  <a:pt x="1678819" y="309489"/>
                </a:cubicBezTo>
                <a:cubicBezTo>
                  <a:pt x="1656470" y="300906"/>
                  <a:pt x="1633027" y="296615"/>
                  <a:pt x="1608490" y="296615"/>
                </a:cubicBezTo>
                <a:close/>
                <a:moveTo>
                  <a:pt x="2804730" y="292577"/>
                </a:moveTo>
                <a:cubicBezTo>
                  <a:pt x="2803721" y="293250"/>
                  <a:pt x="2803216" y="294428"/>
                  <a:pt x="2803216" y="296111"/>
                </a:cubicBezTo>
                <a:lnTo>
                  <a:pt x="2803216" y="643935"/>
                </a:lnTo>
                <a:lnTo>
                  <a:pt x="2889541" y="643935"/>
                </a:lnTo>
                <a:lnTo>
                  <a:pt x="2889541" y="472799"/>
                </a:lnTo>
                <a:lnTo>
                  <a:pt x="3105101" y="649993"/>
                </a:lnTo>
                <a:cubicBezTo>
                  <a:pt x="3107794" y="652349"/>
                  <a:pt x="3109645" y="653274"/>
                  <a:pt x="3110654" y="652770"/>
                </a:cubicBezTo>
                <a:cubicBezTo>
                  <a:pt x="3111664" y="652265"/>
                  <a:pt x="3112169" y="651003"/>
                  <a:pt x="3112169" y="648983"/>
                </a:cubicBezTo>
                <a:lnTo>
                  <a:pt x="3112169" y="300654"/>
                </a:lnTo>
                <a:lnTo>
                  <a:pt x="3025844" y="300654"/>
                </a:lnTo>
                <a:lnTo>
                  <a:pt x="3025844" y="472799"/>
                </a:lnTo>
                <a:lnTo>
                  <a:pt x="2810283" y="295101"/>
                </a:lnTo>
                <a:cubicBezTo>
                  <a:pt x="2807591" y="292745"/>
                  <a:pt x="2805740" y="291904"/>
                  <a:pt x="2804730" y="292577"/>
                </a:cubicBezTo>
                <a:close/>
                <a:moveTo>
                  <a:pt x="1061655" y="292577"/>
                </a:moveTo>
                <a:cubicBezTo>
                  <a:pt x="1060646" y="293250"/>
                  <a:pt x="1060141" y="294428"/>
                  <a:pt x="1060141" y="296111"/>
                </a:cubicBezTo>
                <a:lnTo>
                  <a:pt x="1060141" y="643935"/>
                </a:lnTo>
                <a:lnTo>
                  <a:pt x="1146466" y="643935"/>
                </a:lnTo>
                <a:lnTo>
                  <a:pt x="1146466" y="472799"/>
                </a:lnTo>
                <a:lnTo>
                  <a:pt x="1362026" y="649993"/>
                </a:lnTo>
                <a:cubicBezTo>
                  <a:pt x="1364719" y="652349"/>
                  <a:pt x="1366570" y="653274"/>
                  <a:pt x="1367579" y="652770"/>
                </a:cubicBezTo>
                <a:cubicBezTo>
                  <a:pt x="1368589" y="652265"/>
                  <a:pt x="1369094" y="651003"/>
                  <a:pt x="1369094" y="648983"/>
                </a:cubicBezTo>
                <a:lnTo>
                  <a:pt x="1369094" y="300654"/>
                </a:lnTo>
                <a:lnTo>
                  <a:pt x="1282769" y="300654"/>
                </a:lnTo>
                <a:lnTo>
                  <a:pt x="1282769" y="472799"/>
                </a:lnTo>
                <a:lnTo>
                  <a:pt x="1067209" y="295101"/>
                </a:lnTo>
                <a:cubicBezTo>
                  <a:pt x="1064516" y="292745"/>
                  <a:pt x="1062665" y="291904"/>
                  <a:pt x="1061655" y="292577"/>
                </a:cubicBezTo>
                <a:close/>
                <a:moveTo>
                  <a:pt x="4136201" y="292072"/>
                </a:moveTo>
                <a:cubicBezTo>
                  <a:pt x="4134855" y="292072"/>
                  <a:pt x="4133846" y="292913"/>
                  <a:pt x="4133173" y="294596"/>
                </a:cubicBezTo>
                <a:lnTo>
                  <a:pt x="3966075" y="643935"/>
                </a:lnTo>
                <a:lnTo>
                  <a:pt x="4055934" y="643935"/>
                </a:lnTo>
                <a:lnTo>
                  <a:pt x="4073098" y="602539"/>
                </a:lnTo>
                <a:lnTo>
                  <a:pt x="4192742" y="602539"/>
                </a:lnTo>
                <a:lnTo>
                  <a:pt x="4210915" y="643935"/>
                </a:lnTo>
                <a:lnTo>
                  <a:pt x="4305823" y="643935"/>
                </a:lnTo>
                <a:lnTo>
                  <a:pt x="4139230" y="294596"/>
                </a:lnTo>
                <a:cubicBezTo>
                  <a:pt x="4138557" y="292913"/>
                  <a:pt x="4137547" y="292072"/>
                  <a:pt x="4136201" y="292072"/>
                </a:cubicBezTo>
                <a:close/>
                <a:moveTo>
                  <a:pt x="4054420" y="187573"/>
                </a:moveTo>
                <a:lnTo>
                  <a:pt x="4102378" y="279451"/>
                </a:lnTo>
                <a:lnTo>
                  <a:pt x="4169520" y="279451"/>
                </a:lnTo>
                <a:lnTo>
                  <a:pt x="4149327" y="187573"/>
                </a:lnTo>
                <a:close/>
                <a:moveTo>
                  <a:pt x="1608364" y="171924"/>
                </a:moveTo>
                <a:cubicBezTo>
                  <a:pt x="1607607" y="171924"/>
                  <a:pt x="1606892" y="172428"/>
                  <a:pt x="1606219" y="173438"/>
                </a:cubicBezTo>
                <a:lnTo>
                  <a:pt x="1525447" y="279451"/>
                </a:lnTo>
                <a:lnTo>
                  <a:pt x="1589560" y="279451"/>
                </a:lnTo>
                <a:lnTo>
                  <a:pt x="1608743" y="259763"/>
                </a:lnTo>
                <a:lnTo>
                  <a:pt x="1627421" y="279451"/>
                </a:lnTo>
                <a:lnTo>
                  <a:pt x="1691534" y="279451"/>
                </a:lnTo>
                <a:lnTo>
                  <a:pt x="1610762" y="173438"/>
                </a:lnTo>
                <a:cubicBezTo>
                  <a:pt x="1609921" y="172428"/>
                  <a:pt x="1609121" y="171924"/>
                  <a:pt x="1608364" y="171924"/>
                </a:cubicBezTo>
                <a:close/>
                <a:moveTo>
                  <a:pt x="0" y="30142"/>
                </a:moveTo>
                <a:lnTo>
                  <a:pt x="245785" y="30142"/>
                </a:lnTo>
                <a:lnTo>
                  <a:pt x="491570" y="474830"/>
                </a:lnTo>
                <a:lnTo>
                  <a:pt x="245785" y="919518"/>
                </a:lnTo>
                <a:lnTo>
                  <a:pt x="0" y="919518"/>
                </a:lnTo>
                <a:lnTo>
                  <a:pt x="245785" y="474830"/>
                </a:lnTo>
                <a:close/>
                <a:moveTo>
                  <a:pt x="657234" y="0"/>
                </a:moveTo>
                <a:lnTo>
                  <a:pt x="5764748" y="0"/>
                </a:lnTo>
                <a:lnTo>
                  <a:pt x="6208084" y="443337"/>
                </a:lnTo>
                <a:lnTo>
                  <a:pt x="5764748" y="886673"/>
                </a:lnTo>
                <a:lnTo>
                  <a:pt x="658728" y="886673"/>
                </a:lnTo>
                <a:lnTo>
                  <a:pt x="903019" y="444688"/>
                </a:lnTo>
                <a:close/>
                <a:moveTo>
                  <a:pt x="411449" y="0"/>
                </a:moveTo>
                <a:lnTo>
                  <a:pt x="643967" y="0"/>
                </a:lnTo>
                <a:lnTo>
                  <a:pt x="643967" y="420685"/>
                </a:lnTo>
                <a:close/>
              </a:path>
            </a:pathLst>
          </a:custGeom>
          <a:solidFill>
            <a:srgbClr val="00B050"/>
          </a:solidFill>
          <a:ln>
            <a:noFill/>
          </a:ln>
          <a:effectLst/>
        </p:spPr>
        <p:txBody>
          <a:bodyPr rot="0" spcFirstLastPara="0" vertOverflow="overflow" horzOverflow="overflow" vert="horz" wrap="square" lIns="68558" tIns="34279" rIns="68558" bIns="34279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DB8D24DE-4F19-485C-8CA0-EED9F0F1CB81}"/>
              </a:ext>
            </a:extLst>
          </p:cNvPr>
          <p:cNvGrpSpPr/>
          <p:nvPr/>
        </p:nvGrpSpPr>
        <p:grpSpPr>
          <a:xfrm>
            <a:off x="1430482" y="3657600"/>
            <a:ext cx="11133151" cy="872949"/>
            <a:chOff x="1133366" y="2220084"/>
            <a:chExt cx="5681780" cy="914400"/>
          </a:xfrm>
        </p:grpSpPr>
        <p:sp>
          <p:nvSpPr>
            <p:cNvPr id="6" name="Arrow: Pentagon 11">
              <a:extLst>
                <a:ext uri="{FF2B5EF4-FFF2-40B4-BE49-F238E27FC236}">
                  <a16:creationId xmlns="" xmlns:a16="http://schemas.microsoft.com/office/drawing/2014/main" id="{C4EFAC9A-4BA8-43CA-8489-12C565974C37}"/>
                </a:ext>
              </a:extLst>
            </p:cNvPr>
            <p:cNvSpPr/>
            <p:nvPr/>
          </p:nvSpPr>
          <p:spPr>
            <a:xfrm>
              <a:off x="1133366" y="2220084"/>
              <a:ext cx="5681780" cy="914400"/>
            </a:xfrm>
            <a:prstGeom prst="homePlate">
              <a:avLst/>
            </a:prstGeom>
            <a:solidFill>
              <a:srgbClr val="FFDB6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5D8B2625-F5E9-438B-B10B-BCEDAD1DE7C6}"/>
                </a:ext>
              </a:extLst>
            </p:cNvPr>
            <p:cNvSpPr txBox="1"/>
            <p:nvPr/>
          </p:nvSpPr>
          <p:spPr>
            <a:xfrm>
              <a:off x="1307656" y="2384346"/>
              <a:ext cx="5426957" cy="628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33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11DED13C-8ABF-4A0B-A908-754825BE4939}"/>
              </a:ext>
            </a:extLst>
          </p:cNvPr>
          <p:cNvSpPr txBox="1"/>
          <p:nvPr/>
        </p:nvSpPr>
        <p:spPr>
          <a:xfrm>
            <a:off x="1899368" y="3814446"/>
            <a:ext cx="10379090" cy="600134"/>
          </a:xfrm>
          <a:prstGeom prst="rect">
            <a:avLst/>
          </a:prstGeom>
          <a:noFill/>
        </p:spPr>
        <p:txBody>
          <a:bodyPr wrap="square" lIns="91410" tIns="45705" rIns="91410" bIns="45705" rtlCol="0">
            <a:spAutoFit/>
          </a:bodyPr>
          <a:lstStyle/>
          <a:p>
            <a:r>
              <a:rPr lang="en-US" sz="33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33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33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33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33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3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3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33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3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kích</a:t>
            </a:r>
            <a:r>
              <a:rPr lang="en-US" sz="33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thước</a:t>
            </a:r>
            <a:r>
              <a:rPr lang="en-US" sz="33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lãnh</a:t>
            </a:r>
            <a:r>
              <a:rPr lang="en-US" sz="33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thổ</a:t>
            </a:r>
            <a:r>
              <a:rPr lang="en-US" sz="33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33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Âu</a:t>
            </a:r>
            <a:endParaRPr lang="en-US" sz="33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C071D289-50AF-4819-9E5D-D29BB28A4021}"/>
              </a:ext>
            </a:extLst>
          </p:cNvPr>
          <p:cNvGrpSpPr/>
          <p:nvPr/>
        </p:nvGrpSpPr>
        <p:grpSpPr>
          <a:xfrm>
            <a:off x="597416" y="3657600"/>
            <a:ext cx="1301952" cy="872949"/>
            <a:chOff x="344605" y="154323"/>
            <a:chExt cx="1301952" cy="872949"/>
          </a:xfrm>
        </p:grpSpPr>
        <p:sp>
          <p:nvSpPr>
            <p:cNvPr id="10" name="Arrow: Pentagon 15">
              <a:extLst>
                <a:ext uri="{FF2B5EF4-FFF2-40B4-BE49-F238E27FC236}">
                  <a16:creationId xmlns="" xmlns:a16="http://schemas.microsoft.com/office/drawing/2014/main" id="{702268F8-107A-4D13-9700-C74E0BB67F40}"/>
                </a:ext>
              </a:extLst>
            </p:cNvPr>
            <p:cNvSpPr/>
            <p:nvPr/>
          </p:nvSpPr>
          <p:spPr>
            <a:xfrm>
              <a:off x="344605" y="154323"/>
              <a:ext cx="1301952" cy="872949"/>
            </a:xfrm>
            <a:prstGeom prst="homePlat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11" name="Isosceles Triangle 10">
              <a:extLst>
                <a:ext uri="{FF2B5EF4-FFF2-40B4-BE49-F238E27FC236}">
                  <a16:creationId xmlns="" xmlns:a16="http://schemas.microsoft.com/office/drawing/2014/main" id="{3F303E32-19B1-4EE8-961D-D50E097E2231}"/>
                </a:ext>
              </a:extLst>
            </p:cNvPr>
            <p:cNvSpPr/>
            <p:nvPr/>
          </p:nvSpPr>
          <p:spPr>
            <a:xfrm rot="5400000">
              <a:off x="1335337" y="461696"/>
              <a:ext cx="262394" cy="2540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44DC1765-9A90-4018-8CC6-E414374A7726}"/>
              </a:ext>
            </a:extLst>
          </p:cNvPr>
          <p:cNvGrpSpPr/>
          <p:nvPr/>
        </p:nvGrpSpPr>
        <p:grpSpPr>
          <a:xfrm>
            <a:off x="1446857" y="5257800"/>
            <a:ext cx="8131747" cy="872949"/>
            <a:chOff x="1133366" y="2220084"/>
            <a:chExt cx="5681780" cy="914400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13" name="Arrow: Pentagon 25">
              <a:extLst>
                <a:ext uri="{FF2B5EF4-FFF2-40B4-BE49-F238E27FC236}">
                  <a16:creationId xmlns="" xmlns:a16="http://schemas.microsoft.com/office/drawing/2014/main" id="{DF35AB27-A43A-4D9D-91F8-1B3AB19ED857}"/>
                </a:ext>
              </a:extLst>
            </p:cNvPr>
            <p:cNvSpPr/>
            <p:nvPr/>
          </p:nvSpPr>
          <p:spPr>
            <a:xfrm>
              <a:off x="1133366" y="2220084"/>
              <a:ext cx="5681780" cy="914400"/>
            </a:xfrm>
            <a:prstGeom prst="homePlat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DDFADC23-DCD0-4616-AE1D-177C7B542D95}"/>
                </a:ext>
              </a:extLst>
            </p:cNvPr>
            <p:cNvSpPr txBox="1"/>
            <p:nvPr/>
          </p:nvSpPr>
          <p:spPr>
            <a:xfrm>
              <a:off x="1307656" y="2384346"/>
              <a:ext cx="5176902" cy="62866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endParaRPr lang="en-US" sz="33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3D8583CE-15BE-4C02-8C0A-D67B8FD9DCAD}"/>
              </a:ext>
            </a:extLst>
          </p:cNvPr>
          <p:cNvSpPr txBox="1"/>
          <p:nvPr/>
        </p:nvSpPr>
        <p:spPr>
          <a:xfrm>
            <a:off x="1605899" y="5414646"/>
            <a:ext cx="7369739" cy="600134"/>
          </a:xfrm>
          <a:prstGeom prst="rect">
            <a:avLst/>
          </a:prstGeom>
          <a:noFill/>
        </p:spPr>
        <p:txBody>
          <a:bodyPr wrap="square" lIns="91410" tIns="45705" rIns="91410" bIns="45705" rtlCol="0">
            <a:spAutoFit/>
          </a:bodyPr>
          <a:lstStyle/>
          <a:p>
            <a:pPr algn="ctr"/>
            <a:r>
              <a:rPr lang="en-US" sz="33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33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3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3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endParaRPr lang="en-US" sz="33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Arrow: Pentagon 29">
            <a:extLst>
              <a:ext uri="{FF2B5EF4-FFF2-40B4-BE49-F238E27FC236}">
                <a16:creationId xmlns="" xmlns:a16="http://schemas.microsoft.com/office/drawing/2014/main" id="{5842362C-C37A-4057-BCCB-B6B9E2ED8C94}"/>
              </a:ext>
            </a:extLst>
          </p:cNvPr>
          <p:cNvSpPr/>
          <p:nvPr/>
        </p:nvSpPr>
        <p:spPr>
          <a:xfrm>
            <a:off x="1469234" y="5274192"/>
            <a:ext cx="1301952" cy="881042"/>
          </a:xfrm>
          <a:prstGeom prst="homePlat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05" rIns="91410" bIns="45705" rtlCol="0" anchor="ctr"/>
          <a:lstStyle/>
          <a:p>
            <a:pPr algn="ctr"/>
            <a:r>
              <a:rPr lang="en-US" sz="4000" b="1"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17" name="Isosceles Triangle 16">
            <a:extLst>
              <a:ext uri="{FF2B5EF4-FFF2-40B4-BE49-F238E27FC236}">
                <a16:creationId xmlns="" xmlns:a16="http://schemas.microsoft.com/office/drawing/2014/main" id="{8741D3F0-F5BE-44FA-BF40-469E5FBB420D}"/>
              </a:ext>
            </a:extLst>
          </p:cNvPr>
          <p:cNvSpPr/>
          <p:nvPr/>
        </p:nvSpPr>
        <p:spPr>
          <a:xfrm rot="5400000">
            <a:off x="2258930" y="5587713"/>
            <a:ext cx="262394" cy="254000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05" rIns="91410" bIns="45705" rtlCol="0" anchor="ctr"/>
          <a:lstStyle/>
          <a:p>
            <a:pPr algn="ctr"/>
            <a:endParaRPr lang="en-US"/>
          </a:p>
        </p:txBody>
      </p:sp>
      <p:pic>
        <p:nvPicPr>
          <p:cNvPr id="18" name="Hình ảnh 9">
            <a:extLst>
              <a:ext uri="{FF2B5EF4-FFF2-40B4-BE49-F238E27FC236}">
                <a16:creationId xmlns="" xmlns:a16="http://schemas.microsoft.com/office/drawing/2014/main" id="{71525D11-4738-4972-8E72-243123A042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backgroundMark x1="45341" y1="35326" x2="45341" y2="353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63127" y="1689283"/>
            <a:ext cx="1639789" cy="17143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046" y="228600"/>
            <a:ext cx="2847975" cy="1600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3773" y="114572"/>
            <a:ext cx="2705100" cy="168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538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1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/>
      <p:bldP spid="15" grpId="0"/>
      <p:bldP spid="16" grpId="0" animBg="1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D5BF5D05-B5CC-4D24-92A1-5B39850257E2}"/>
              </a:ext>
            </a:extLst>
          </p:cNvPr>
          <p:cNvGrpSpPr/>
          <p:nvPr/>
        </p:nvGrpSpPr>
        <p:grpSpPr>
          <a:xfrm>
            <a:off x="762231" y="2"/>
            <a:ext cx="10743971" cy="872949"/>
            <a:chOff x="1133366" y="2220084"/>
            <a:chExt cx="5681780" cy="914400"/>
          </a:xfrm>
        </p:grpSpPr>
        <p:sp>
          <p:nvSpPr>
            <p:cNvPr id="5" name="Arrow: Pentagon 2">
              <a:extLst>
                <a:ext uri="{FF2B5EF4-FFF2-40B4-BE49-F238E27FC236}">
                  <a16:creationId xmlns="" xmlns:a16="http://schemas.microsoft.com/office/drawing/2014/main" id="{EA4E7377-0DBA-4010-8103-2A4275096013}"/>
                </a:ext>
              </a:extLst>
            </p:cNvPr>
            <p:cNvSpPr/>
            <p:nvPr/>
          </p:nvSpPr>
          <p:spPr>
            <a:xfrm>
              <a:off x="1133366" y="2220084"/>
              <a:ext cx="5681780" cy="914400"/>
            </a:xfrm>
            <a:prstGeom prst="homePlate">
              <a:avLst/>
            </a:prstGeom>
            <a:solidFill>
              <a:srgbClr val="FFDB6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693C07F4-7023-43DE-B160-280206593B07}"/>
                </a:ext>
              </a:extLst>
            </p:cNvPr>
            <p:cNvSpPr txBox="1"/>
            <p:nvPr/>
          </p:nvSpPr>
          <p:spPr>
            <a:xfrm>
              <a:off x="1307656" y="2384346"/>
              <a:ext cx="5176902" cy="628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33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5B415C8F-BBB7-4436-872E-C05F8F851246}"/>
              </a:ext>
            </a:extLst>
          </p:cNvPr>
          <p:cNvSpPr txBox="1"/>
          <p:nvPr/>
        </p:nvSpPr>
        <p:spPr>
          <a:xfrm>
            <a:off x="1358492" y="156456"/>
            <a:ext cx="10147710" cy="538579"/>
          </a:xfrm>
          <a:prstGeom prst="rect">
            <a:avLst/>
          </a:prstGeom>
          <a:noFill/>
        </p:spPr>
        <p:txBody>
          <a:bodyPr wrap="square" lIns="91410" tIns="45705" rIns="91410" bIns="45705" rtlCol="0">
            <a:spAutoFit/>
          </a:bodyPr>
          <a:lstStyle/>
          <a:p>
            <a:r>
              <a:rPr lang="en-US" sz="29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29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29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en-US" sz="29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lí,hình</a:t>
            </a:r>
            <a:r>
              <a:rPr lang="en-US" sz="29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29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9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9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kích</a:t>
            </a:r>
            <a:r>
              <a:rPr lang="en-US" sz="29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thước</a:t>
            </a:r>
            <a:r>
              <a:rPr lang="en-US" sz="29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lãnh</a:t>
            </a:r>
            <a:r>
              <a:rPr lang="en-US" sz="29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thổ</a:t>
            </a:r>
            <a:r>
              <a:rPr lang="en-US" sz="29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Châu</a:t>
            </a:r>
            <a:r>
              <a:rPr lang="en-US" sz="29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Âu</a:t>
            </a:r>
            <a:endParaRPr lang="en-US" sz="29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953AF091-5F3C-4AF7-A412-88FF108DE00D}"/>
              </a:ext>
            </a:extLst>
          </p:cNvPr>
          <p:cNvGrpSpPr/>
          <p:nvPr/>
        </p:nvGrpSpPr>
        <p:grpSpPr>
          <a:xfrm>
            <a:off x="3" y="2"/>
            <a:ext cx="1301952" cy="872949"/>
            <a:chOff x="344605" y="154323"/>
            <a:chExt cx="1301952" cy="872949"/>
          </a:xfrm>
        </p:grpSpPr>
        <p:sp>
          <p:nvSpPr>
            <p:cNvPr id="9" name="Arrow: Pentagon 6">
              <a:extLst>
                <a:ext uri="{FF2B5EF4-FFF2-40B4-BE49-F238E27FC236}">
                  <a16:creationId xmlns="" xmlns:a16="http://schemas.microsoft.com/office/drawing/2014/main" id="{634DE0CA-AB6F-4C49-9953-2D170B652EA3}"/>
                </a:ext>
              </a:extLst>
            </p:cNvPr>
            <p:cNvSpPr/>
            <p:nvPr/>
          </p:nvSpPr>
          <p:spPr>
            <a:xfrm>
              <a:off x="344605" y="154323"/>
              <a:ext cx="1301952" cy="872949"/>
            </a:xfrm>
            <a:prstGeom prst="homePlat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10" name="Isosceles Triangle 9">
              <a:extLst>
                <a:ext uri="{FF2B5EF4-FFF2-40B4-BE49-F238E27FC236}">
                  <a16:creationId xmlns="" xmlns:a16="http://schemas.microsoft.com/office/drawing/2014/main" id="{C8FAC6BA-413D-4B66-9093-578308C47222}"/>
                </a:ext>
              </a:extLst>
            </p:cNvPr>
            <p:cNvSpPr/>
            <p:nvPr/>
          </p:nvSpPr>
          <p:spPr>
            <a:xfrm rot="5400000">
              <a:off x="1335337" y="461696"/>
              <a:ext cx="262394" cy="2540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5A13A4CD-692A-45E3-BD2B-DD8C3FEB01C6}"/>
              </a:ext>
            </a:extLst>
          </p:cNvPr>
          <p:cNvGrpSpPr/>
          <p:nvPr/>
        </p:nvGrpSpPr>
        <p:grpSpPr>
          <a:xfrm>
            <a:off x="6562649" y="1946351"/>
            <a:ext cx="6215219" cy="6248005"/>
            <a:chOff x="6580818" y="1029402"/>
            <a:chExt cx="5175753" cy="5742144"/>
          </a:xfrm>
        </p:grpSpPr>
        <p:pic>
          <p:nvPicPr>
            <p:cNvPr id="12" name="Picture 2">
              <a:extLst>
                <a:ext uri="{FF2B5EF4-FFF2-40B4-BE49-F238E27FC236}">
                  <a16:creationId xmlns="" xmlns:a16="http://schemas.microsoft.com/office/drawing/2014/main" id="{60BA9144-8B49-495E-8D6A-D6900CEB5C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0818" y="1029402"/>
              <a:ext cx="5175753" cy="55744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EA5C1D03-013B-4B9B-B692-5DAB118AF390}"/>
                </a:ext>
              </a:extLst>
            </p:cNvPr>
            <p:cNvSpPr txBox="1"/>
            <p:nvPr/>
          </p:nvSpPr>
          <p:spPr>
            <a:xfrm>
              <a:off x="6875813" y="6403830"/>
              <a:ext cx="4326576" cy="36771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0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1.1. Bản đồ tự nhiên châu Âu</a:t>
              </a: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886B5AF4-4F48-473C-89F8-AC43C06130FF}"/>
              </a:ext>
            </a:extLst>
          </p:cNvPr>
          <p:cNvSpPr/>
          <p:nvPr/>
        </p:nvSpPr>
        <p:spPr>
          <a:xfrm>
            <a:off x="211942" y="2552808"/>
            <a:ext cx="6160059" cy="2677626"/>
          </a:xfrm>
          <a:prstGeom prst="rect">
            <a:avLst/>
          </a:prstGeom>
          <a:solidFill>
            <a:srgbClr val="92D050"/>
          </a:solidFill>
          <a:ln>
            <a:solidFill>
              <a:schemeClr val="accent1"/>
            </a:solidFill>
            <a:prstDash val="sysDash"/>
          </a:ln>
        </p:spPr>
        <p:txBody>
          <a:bodyPr wrap="square" lIns="91410" tIns="45705" rIns="91410" bIns="45705">
            <a:spAutoFit/>
          </a:bodyPr>
          <a:lstStyle/>
          <a:p>
            <a:pPr algn="just"/>
            <a:r>
              <a:rPr lang="vi-VN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Dựa vào hình 1.1 và thông tin trong bài, em hãy:</a:t>
            </a:r>
          </a:p>
          <a:p>
            <a:pPr algn="just"/>
            <a:r>
              <a:rPr lang="vi-VN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Trình bày đặc điểm kích thước và hình dạng của châu Âu.</a:t>
            </a:r>
          </a:p>
          <a:p>
            <a:pPr algn="just"/>
            <a:r>
              <a:rPr lang="vi-VN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Nêu đặc điểm vị trí địa lí của châu Âu.</a:t>
            </a:r>
            <a:endParaRPr lang="en-US" sz="2800" b="1" dirty="0"/>
          </a:p>
        </p:txBody>
      </p:sp>
      <p:sp>
        <p:nvSpPr>
          <p:cNvPr id="15" name="Rectangle: Rounded Corners 14">
            <a:extLst>
              <a:ext uri="{FF2B5EF4-FFF2-40B4-BE49-F238E27FC236}">
                <a16:creationId xmlns="" xmlns:a16="http://schemas.microsoft.com/office/drawing/2014/main" id="{D7ED0C88-12AE-484F-9C43-0F71BD6D275C}"/>
              </a:ext>
            </a:extLst>
          </p:cNvPr>
          <p:cNvSpPr/>
          <p:nvPr/>
        </p:nvSpPr>
        <p:spPr>
          <a:xfrm>
            <a:off x="1122719" y="1292247"/>
            <a:ext cx="3948045" cy="601181"/>
          </a:xfrm>
          <a:prstGeom prst="roundRect">
            <a:avLst/>
          </a:prstGeom>
          <a:solidFill>
            <a:srgbClr val="00B050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05" rIns="91410" bIns="45705" rtlCol="0" anchor="ctr"/>
          <a:lstStyle/>
          <a:p>
            <a:pPr algn="ctr"/>
            <a:endParaRPr lang="en-US" sz="3600"/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0D41E622-53D1-4AAC-9EDB-A990279BE8FC}"/>
              </a:ext>
            </a:extLst>
          </p:cNvPr>
          <p:cNvSpPr txBox="1"/>
          <p:nvPr/>
        </p:nvSpPr>
        <p:spPr>
          <a:xfrm>
            <a:off x="1320179" y="1300019"/>
            <a:ext cx="5242468" cy="646300"/>
          </a:xfrm>
          <a:prstGeom prst="rect">
            <a:avLst/>
          </a:prstGeom>
          <a:noFill/>
        </p:spPr>
        <p:txBody>
          <a:bodyPr wrap="square" lIns="91410" tIns="45705" rIns="91410" bIns="45705" rtlCol="0">
            <a:spAutoFit/>
          </a:bodyPr>
          <a:lstStyle/>
          <a:p>
            <a:r>
              <a:rPr lang="en-US" sz="36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 NHANH H</a:t>
            </a:r>
            <a:r>
              <a:rPr lang="vi-VN" sz="36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</a:t>
            </a:r>
            <a:r>
              <a:rPr lang="en-US" sz="36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</p:txBody>
      </p:sp>
      <p:pic>
        <p:nvPicPr>
          <p:cNvPr id="17" name="3 Minute Timer (Nho)">
            <a:hlinkClick r:id="" action="ppaction://media"/>
            <a:extLst>
              <a:ext uri="{FF2B5EF4-FFF2-40B4-BE49-F238E27FC236}">
                <a16:creationId xmlns="" xmlns:a16="http://schemas.microsoft.com/office/drawing/2014/main" id="{42BDD453-19E3-4A84-9CD8-FF0D131256F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18911" y="1271026"/>
            <a:ext cx="1253093" cy="704315"/>
          </a:xfrm>
          <a:prstGeom prst="rect">
            <a:avLst/>
          </a:prstGeom>
        </p:spPr>
      </p:pic>
      <p:pic>
        <p:nvPicPr>
          <p:cNvPr id="18" name="image246.jpg">
            <a:extLst>
              <a:ext uri="{FF2B5EF4-FFF2-40B4-BE49-F238E27FC236}">
                <a16:creationId xmlns="" xmlns:a16="http://schemas.microsoft.com/office/drawing/2014/main" id="{8B9EE014-BA33-4644-AA4C-B1AC9D5CD27E}"/>
              </a:ext>
            </a:extLst>
          </p:cNvPr>
          <p:cNvPicPr/>
          <p:nvPr/>
        </p:nvPicPr>
        <p:blipFill>
          <a:blip r:embed="rId6"/>
          <a:srcRect/>
          <a:stretch>
            <a:fillRect/>
          </a:stretch>
        </p:blipFill>
        <p:spPr>
          <a:xfrm>
            <a:off x="583822" y="5410203"/>
            <a:ext cx="5848525" cy="3276601"/>
          </a:xfrm>
          <a:prstGeom prst="rect">
            <a:avLst/>
          </a:prstGeom>
          <a:ln/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7EF503E5-4175-4379-98EF-B40CEB0AB64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3811" t="49918" r="67591" b="40164"/>
          <a:stretch/>
        </p:blipFill>
        <p:spPr>
          <a:xfrm>
            <a:off x="-64968" y="1234110"/>
            <a:ext cx="1186898" cy="770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535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1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  <p:bldLst>
      <p:bldP spid="7" grpId="0"/>
      <p:bldP spid="14" grpId="0" animBg="1"/>
      <p:bldP spid="15" grpId="0" animBg="1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F1E585B1-CF5B-41A7-BBA8-1A1BFD6CF80F}"/>
              </a:ext>
            </a:extLst>
          </p:cNvPr>
          <p:cNvGrpSpPr/>
          <p:nvPr/>
        </p:nvGrpSpPr>
        <p:grpSpPr>
          <a:xfrm>
            <a:off x="866866" y="91046"/>
            <a:ext cx="10639334" cy="872949"/>
            <a:chOff x="1133366" y="2220084"/>
            <a:chExt cx="5681780" cy="914400"/>
          </a:xfrm>
        </p:grpSpPr>
        <p:sp>
          <p:nvSpPr>
            <p:cNvPr id="5" name="Arrow: Pentagon 2">
              <a:extLst>
                <a:ext uri="{FF2B5EF4-FFF2-40B4-BE49-F238E27FC236}">
                  <a16:creationId xmlns="" xmlns:a16="http://schemas.microsoft.com/office/drawing/2014/main" id="{C37422AA-989F-41B1-A3E7-841480C1EB3E}"/>
                </a:ext>
              </a:extLst>
            </p:cNvPr>
            <p:cNvSpPr/>
            <p:nvPr/>
          </p:nvSpPr>
          <p:spPr>
            <a:xfrm>
              <a:off x="1133366" y="2220084"/>
              <a:ext cx="5681780" cy="914400"/>
            </a:xfrm>
            <a:prstGeom prst="homePlate">
              <a:avLst/>
            </a:prstGeom>
            <a:solidFill>
              <a:srgbClr val="FFDB6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461F1194-7EAE-41E3-A549-3946BFB1B1A6}"/>
                </a:ext>
              </a:extLst>
            </p:cNvPr>
            <p:cNvSpPr txBox="1"/>
            <p:nvPr/>
          </p:nvSpPr>
          <p:spPr>
            <a:xfrm>
              <a:off x="1307656" y="2384346"/>
              <a:ext cx="5176902" cy="628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33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D003D5E1-3187-430C-9424-EE49EAD5045B}"/>
              </a:ext>
            </a:extLst>
          </p:cNvPr>
          <p:cNvSpPr txBox="1"/>
          <p:nvPr/>
        </p:nvSpPr>
        <p:spPr>
          <a:xfrm>
            <a:off x="1463128" y="247496"/>
            <a:ext cx="9941145" cy="538579"/>
          </a:xfrm>
          <a:prstGeom prst="rect">
            <a:avLst/>
          </a:prstGeom>
          <a:noFill/>
        </p:spPr>
        <p:txBody>
          <a:bodyPr wrap="square" lIns="91410" tIns="45705" rIns="91410" bIns="45705" rtlCol="0">
            <a:spAutoFit/>
          </a:bodyPr>
          <a:lstStyle/>
          <a:p>
            <a:r>
              <a:rPr lang="en-US" sz="29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29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29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en-US" sz="29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lí,hình</a:t>
            </a:r>
            <a:r>
              <a:rPr lang="en-US" sz="29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29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9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9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kích</a:t>
            </a:r>
            <a:r>
              <a:rPr lang="en-US" sz="29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thước</a:t>
            </a:r>
            <a:r>
              <a:rPr lang="en-US" sz="29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lãnh</a:t>
            </a:r>
            <a:r>
              <a:rPr lang="en-US" sz="29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thổ</a:t>
            </a:r>
            <a:r>
              <a:rPr lang="en-US" sz="29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Châu</a:t>
            </a:r>
            <a:r>
              <a:rPr lang="en-US" sz="29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Âu</a:t>
            </a:r>
            <a:endParaRPr lang="en-US" sz="29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67AF5606-6FB8-43D0-8260-6985802D1999}"/>
              </a:ext>
            </a:extLst>
          </p:cNvPr>
          <p:cNvGrpSpPr/>
          <p:nvPr/>
        </p:nvGrpSpPr>
        <p:grpSpPr>
          <a:xfrm>
            <a:off x="104640" y="91046"/>
            <a:ext cx="1301952" cy="872949"/>
            <a:chOff x="344605" y="154323"/>
            <a:chExt cx="1301952" cy="872949"/>
          </a:xfrm>
        </p:grpSpPr>
        <p:sp>
          <p:nvSpPr>
            <p:cNvPr id="9" name="Arrow: Pentagon 6">
              <a:extLst>
                <a:ext uri="{FF2B5EF4-FFF2-40B4-BE49-F238E27FC236}">
                  <a16:creationId xmlns="" xmlns:a16="http://schemas.microsoft.com/office/drawing/2014/main" id="{63E70041-48FC-49B7-88AF-79D0C729507B}"/>
                </a:ext>
              </a:extLst>
            </p:cNvPr>
            <p:cNvSpPr/>
            <p:nvPr/>
          </p:nvSpPr>
          <p:spPr>
            <a:xfrm>
              <a:off x="344605" y="154323"/>
              <a:ext cx="1301952" cy="872949"/>
            </a:xfrm>
            <a:prstGeom prst="homePlat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10" name="Isosceles Triangle 9">
              <a:extLst>
                <a:ext uri="{FF2B5EF4-FFF2-40B4-BE49-F238E27FC236}">
                  <a16:creationId xmlns="" xmlns:a16="http://schemas.microsoft.com/office/drawing/2014/main" id="{7DE0431C-7E7A-4A21-97E1-E61C1FA6B822}"/>
                </a:ext>
              </a:extLst>
            </p:cNvPr>
            <p:cNvSpPr/>
            <p:nvPr/>
          </p:nvSpPr>
          <p:spPr>
            <a:xfrm rot="5400000">
              <a:off x="1335337" y="461696"/>
              <a:ext cx="262394" cy="2540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11" name="Table 10">
            <a:extLst>
              <a:ext uri="{FF2B5EF4-FFF2-40B4-BE49-F238E27FC236}">
                <a16:creationId xmlns="" xmlns:a16="http://schemas.microsoft.com/office/drawing/2014/main" id="{6DCBB777-82D3-4CF9-868F-50DF6EBE3B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297266"/>
              </p:ext>
            </p:extLst>
          </p:nvPr>
        </p:nvGraphicFramePr>
        <p:xfrm>
          <a:off x="239191" y="2362200"/>
          <a:ext cx="6418876" cy="6478028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424803">
                  <a:extLst>
                    <a:ext uri="{9D8B030D-6E8A-4147-A177-3AD203B41FA5}">
                      <a16:colId xmlns="" xmlns:a16="http://schemas.microsoft.com/office/drawing/2014/main" val="4171512517"/>
                    </a:ext>
                  </a:extLst>
                </a:gridCol>
                <a:gridCol w="2994073">
                  <a:extLst>
                    <a:ext uri="{9D8B030D-6E8A-4147-A177-3AD203B41FA5}">
                      <a16:colId xmlns="" xmlns:a16="http://schemas.microsoft.com/office/drawing/2014/main" val="3230579126"/>
                    </a:ext>
                  </a:extLst>
                </a:gridCol>
              </a:tblGrid>
              <a:tr h="581564">
                <a:tc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800" b="1" dirty="0"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Tiêu chí</a:t>
                      </a:r>
                      <a:endParaRPr lang="en-US" sz="2800" b="1" dirty="0"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800" b="1"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Thông tin</a:t>
                      </a:r>
                      <a:endParaRPr lang="en-US" sz="2800" b="1"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1179694"/>
                  </a:ext>
                </a:extLst>
              </a:tr>
              <a:tr h="1037943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800" b="1" dirty="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Tiếp giáp châu</a:t>
                      </a:r>
                      <a:r>
                        <a:rPr lang="en-US" sz="2800" b="1" dirty="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lục</a:t>
                      </a:r>
                      <a:endParaRPr lang="en-US" sz="2800" b="1" dirty="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800" b="1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800" b="1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899698575"/>
                  </a:ext>
                </a:extLst>
              </a:tr>
              <a:tr h="1037943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8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Tiếp giáp đại dương</a:t>
                      </a:r>
                      <a:endParaRPr lang="en-US" sz="2800" b="1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800" b="1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800" b="1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660330947"/>
                  </a:ext>
                </a:extLst>
              </a:tr>
              <a:tr h="581564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800" b="1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Nằm trong vĩ độ</a:t>
                      </a:r>
                      <a:endParaRPr lang="en-US" sz="2800" b="1" dirty="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800" b="1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800" b="1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250064986"/>
                  </a:ext>
                </a:extLst>
              </a:tr>
              <a:tr h="1037943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800" b="1" dirty="0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Nằm trong kinh độ</a:t>
                      </a:r>
                      <a:endParaRPr lang="en-US" sz="2800" b="1" dirty="0">
                        <a:solidFill>
                          <a:srgbClr val="7030A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800" b="1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800" b="1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044678674"/>
                  </a:ext>
                </a:extLst>
              </a:tr>
              <a:tr h="581564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Thuộc lục địa</a:t>
                      </a:r>
                      <a:endParaRPr lang="en-US" sz="2800" b="1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800" b="1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800" b="1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292246639"/>
                  </a:ext>
                </a:extLst>
              </a:tr>
              <a:tr h="581564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8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Diện tích</a:t>
                      </a:r>
                      <a:endParaRPr lang="en-US" sz="28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800" b="1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800" b="1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567517249"/>
                  </a:ext>
                </a:extLst>
              </a:tr>
              <a:tr h="1037943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800" b="1" dirty="0">
                          <a:solidFill>
                            <a:srgbClr val="00B0F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Ảnh hưởng của vị trí</a:t>
                      </a:r>
                      <a:endParaRPr lang="en-US" sz="2800" b="1" dirty="0">
                        <a:solidFill>
                          <a:srgbClr val="00B0F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800" b="1" dirty="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800" b="1" dirty="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69613269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98DD80D7-1F78-4605-87D3-11F6499E54EB}"/>
              </a:ext>
            </a:extLst>
          </p:cNvPr>
          <p:cNvSpPr txBox="1"/>
          <p:nvPr/>
        </p:nvSpPr>
        <p:spPr>
          <a:xfrm>
            <a:off x="1333118" y="1140692"/>
            <a:ext cx="3602516" cy="58474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txBody>
          <a:bodyPr wrap="square" lIns="91410" tIns="45705" rIns="91410" bIns="45705" rtlCol="0">
            <a:spAutoFit/>
          </a:bodyPr>
          <a:lstStyle/>
          <a:p>
            <a:r>
              <a:rPr lang="en-US" sz="3200" b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PHIẾU HỌC TẬP</a:t>
            </a:r>
          </a:p>
        </p:txBody>
      </p:sp>
      <p:pic>
        <p:nvPicPr>
          <p:cNvPr id="13" name="3 Minute Timer (Nho)">
            <a:hlinkClick r:id="" action="ppaction://media"/>
            <a:extLst>
              <a:ext uri="{FF2B5EF4-FFF2-40B4-BE49-F238E27FC236}">
                <a16:creationId xmlns="" xmlns:a16="http://schemas.microsoft.com/office/drawing/2014/main" id="{FA81C60C-CF79-439E-A66C-BDD3F7AA72B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52275" y="1019219"/>
            <a:ext cx="1360401" cy="7810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D803428F-74E7-4745-9F91-2BBFF379615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811" t="49918" r="67591" b="40164"/>
          <a:stretch/>
        </p:blipFill>
        <p:spPr>
          <a:xfrm>
            <a:off x="104639" y="1047969"/>
            <a:ext cx="1108336" cy="770223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2EC61CDC-075B-447C-B8BB-3651548D0923}"/>
              </a:ext>
            </a:extLst>
          </p:cNvPr>
          <p:cNvGrpSpPr/>
          <p:nvPr/>
        </p:nvGrpSpPr>
        <p:grpSpPr>
          <a:xfrm>
            <a:off x="6705603" y="1140693"/>
            <a:ext cx="6096000" cy="6785079"/>
            <a:chOff x="6580818" y="1029402"/>
            <a:chExt cx="5175753" cy="5711214"/>
          </a:xfrm>
        </p:grpSpPr>
        <p:pic>
          <p:nvPicPr>
            <p:cNvPr id="16" name="Picture 2">
              <a:extLst>
                <a:ext uri="{FF2B5EF4-FFF2-40B4-BE49-F238E27FC236}">
                  <a16:creationId xmlns="" xmlns:a16="http://schemas.microsoft.com/office/drawing/2014/main" id="{77F97324-9362-488E-A7BB-C4D806B7BB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0818" y="1029402"/>
              <a:ext cx="5175753" cy="55744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>
              <a:extLst>
                <a:ext uri="{FF2B5EF4-FFF2-40B4-BE49-F238E27FC236}">
                  <a16:creationId xmlns="" xmlns:a16="http://schemas.microsoft.com/office/drawing/2014/main" id="{EEEA5C67-4DFF-412A-8F18-F0B2B2EB292E}"/>
                </a:ext>
              </a:extLst>
            </p:cNvPr>
            <p:cNvSpPr txBox="1"/>
            <p:nvPr/>
          </p:nvSpPr>
          <p:spPr>
            <a:xfrm>
              <a:off x="6875813" y="6403831"/>
              <a:ext cx="4326577" cy="33678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0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1.1. Bản đồ tự nhiên châu Âu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40683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11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BA107644-4825-4C65-A5EA-5C7DBDCFF10B}"/>
              </a:ext>
            </a:extLst>
          </p:cNvPr>
          <p:cNvGrpSpPr/>
          <p:nvPr/>
        </p:nvGrpSpPr>
        <p:grpSpPr>
          <a:xfrm>
            <a:off x="166341" y="102129"/>
            <a:ext cx="12268200" cy="9322695"/>
            <a:chOff x="6580818" y="1029402"/>
            <a:chExt cx="5175753" cy="5615430"/>
          </a:xfrm>
        </p:grpSpPr>
        <p:pic>
          <p:nvPicPr>
            <p:cNvPr id="5" name="Picture 2">
              <a:extLst>
                <a:ext uri="{FF2B5EF4-FFF2-40B4-BE49-F238E27FC236}">
                  <a16:creationId xmlns="" xmlns:a16="http://schemas.microsoft.com/office/drawing/2014/main" id="{C170AF77-424E-4C3D-B9B3-ED86438A55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0818" y="1029402"/>
              <a:ext cx="5175753" cy="55744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A9807BB6-D4D6-4934-B63C-7FF01B6EE433}"/>
                </a:ext>
              </a:extLst>
            </p:cNvPr>
            <p:cNvSpPr txBox="1"/>
            <p:nvPr/>
          </p:nvSpPr>
          <p:spPr>
            <a:xfrm>
              <a:off x="6875813" y="6403830"/>
              <a:ext cx="4326577" cy="24100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1.1. Bản đồ tự nhiên châu Âu</a:t>
              </a:r>
            </a:p>
          </p:txBody>
        </p:sp>
      </p:grpSp>
      <p:sp>
        <p:nvSpPr>
          <p:cNvPr id="7" name="Oval 67">
            <a:extLst>
              <a:ext uri="{FF2B5EF4-FFF2-40B4-BE49-F238E27FC236}">
                <a16:creationId xmlns="" xmlns:a16="http://schemas.microsoft.com/office/drawing/2014/main" id="{1BAA109F-5C46-4A3C-95AA-42EBD1C00E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60736" y="1880019"/>
            <a:ext cx="166687" cy="1524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10" tIns="45705" rIns="91410" bIns="45705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FFFFFF"/>
              </a:solidFill>
              <a:latin typeface=".VnArialH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8" name="AutoShape 69">
            <a:extLst>
              <a:ext uri="{FF2B5EF4-FFF2-40B4-BE49-F238E27FC236}">
                <a16:creationId xmlns="" xmlns:a16="http://schemas.microsoft.com/office/drawing/2014/main" id="{A2040D2F-B680-4967-A1EC-1496E3C35A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54908" y="1373513"/>
            <a:ext cx="1161770" cy="381000"/>
          </a:xfrm>
          <a:prstGeom prst="wedgeRoundRectCallout">
            <a:avLst>
              <a:gd name="adj1" fmla="val -39773"/>
              <a:gd name="adj2" fmla="val 107500"/>
              <a:gd name="adj3" fmla="val 16667"/>
            </a:avLst>
          </a:prstGeom>
          <a:solidFill>
            <a:srgbClr val="00CC66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0" tIns="45705" rIns="91410" bIns="45705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71</a:t>
            </a:r>
            <a:r>
              <a:rPr lang="en-US" altLang="en-US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0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</a:t>
            </a:r>
            <a:endParaRPr lang="en-US" altLang="en-US" dirty="0">
              <a:solidFill>
                <a:srgbClr val="FFFFFF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9" name="Oval 67">
            <a:extLst>
              <a:ext uri="{FF2B5EF4-FFF2-40B4-BE49-F238E27FC236}">
                <a16:creationId xmlns="" xmlns:a16="http://schemas.microsoft.com/office/drawing/2014/main" id="{42F74A94-A08E-4E1D-841B-F861A94F52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1052" y="7253991"/>
            <a:ext cx="166687" cy="1524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10" tIns="45705" rIns="91410" bIns="45705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FFFFFF"/>
              </a:solidFill>
              <a:latin typeface=".VnArialH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0" name="AutoShape 71">
            <a:extLst>
              <a:ext uri="{FF2B5EF4-FFF2-40B4-BE49-F238E27FC236}">
                <a16:creationId xmlns="" xmlns:a16="http://schemas.microsoft.com/office/drawing/2014/main" id="{3F3FFA54-85A8-46FB-8058-1908E1DD5A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4" y="7620002"/>
            <a:ext cx="1447799" cy="381000"/>
          </a:xfrm>
          <a:prstGeom prst="wedgeRoundRectCallout">
            <a:avLst>
              <a:gd name="adj1" fmla="val -12490"/>
              <a:gd name="adj2" fmla="val -123207"/>
              <a:gd name="adj3" fmla="val 16667"/>
            </a:avLst>
          </a:prstGeom>
          <a:solidFill>
            <a:srgbClr val="00CC66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0" tIns="45705" rIns="91410" bIns="45705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36 </a:t>
            </a:r>
            <a:r>
              <a:rPr lang="en-US" altLang="en-US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0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B</a:t>
            </a:r>
          </a:p>
        </p:txBody>
      </p:sp>
      <p:sp>
        <p:nvSpPr>
          <p:cNvPr id="11" name="Text Box 6">
            <a:extLst>
              <a:ext uri="{FF2B5EF4-FFF2-40B4-BE49-F238E27FC236}">
                <a16:creationId xmlns="" xmlns:a16="http://schemas.microsoft.com/office/drawing/2014/main" id="{D2282BBE-04CF-42F8-B441-7EB9A2854C99}"/>
              </a:ext>
            </a:extLst>
          </p:cNvPr>
          <p:cNvSpPr txBox="1">
            <a:spLocks noChangeArrowheads="1"/>
          </p:cNvSpPr>
          <p:nvPr/>
        </p:nvSpPr>
        <p:spPr bwMode="auto">
          <a:xfrm rot="16741152">
            <a:off x="-756016" y="3806646"/>
            <a:ext cx="3141312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 lIns="91410" tIns="45705" rIns="91410" bIns="4570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0000CC"/>
                </a:solidFill>
                <a:latin typeface="Arial" panose="020B0604020202020204" pitchFamily="34" charset="0"/>
              </a:rPr>
              <a:t>ĐẠI TÂY  DƯƠNG</a:t>
            </a:r>
          </a:p>
        </p:txBody>
      </p:sp>
      <p:sp>
        <p:nvSpPr>
          <p:cNvPr id="12" name="Text Box 7">
            <a:extLst>
              <a:ext uri="{FF2B5EF4-FFF2-40B4-BE49-F238E27FC236}">
                <a16:creationId xmlns="" xmlns:a16="http://schemas.microsoft.com/office/drawing/2014/main" id="{10990410-9360-4A01-8DB5-FB10FF7499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2995" y="927231"/>
            <a:ext cx="3276600" cy="461635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lIns="91410" tIns="45705" rIns="91410" bIns="4570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0000CC"/>
                </a:solidFill>
                <a:latin typeface="Arial" panose="020B0604020202020204" pitchFamily="34" charset="0"/>
              </a:rPr>
              <a:t>BẮC BĂNG DƯƠNG</a:t>
            </a:r>
          </a:p>
        </p:txBody>
      </p:sp>
      <p:sp>
        <p:nvSpPr>
          <p:cNvPr id="13" name="Text Box 9">
            <a:extLst>
              <a:ext uri="{FF2B5EF4-FFF2-40B4-BE49-F238E27FC236}">
                <a16:creationId xmlns="" xmlns:a16="http://schemas.microsoft.com/office/drawing/2014/main" id="{9B4FDFAA-A6C2-4BB1-8061-E5F9FB971E6C}"/>
              </a:ext>
            </a:extLst>
          </p:cNvPr>
          <p:cNvSpPr txBox="1">
            <a:spLocks noChangeArrowheads="1"/>
          </p:cNvSpPr>
          <p:nvPr/>
        </p:nvSpPr>
        <p:spPr bwMode="auto">
          <a:xfrm rot="2650682">
            <a:off x="10568397" y="2278209"/>
            <a:ext cx="1690265" cy="4616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91410" tIns="45705" rIns="91410" bIns="4570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0000CC"/>
                </a:solidFill>
                <a:latin typeface="Arial" panose="020B0604020202020204" pitchFamily="34" charset="0"/>
              </a:rPr>
              <a:t>CHÂU Á</a:t>
            </a:r>
          </a:p>
        </p:txBody>
      </p:sp>
      <p:sp>
        <p:nvSpPr>
          <p:cNvPr id="14" name="Text Box 10">
            <a:extLst>
              <a:ext uri="{FF2B5EF4-FFF2-40B4-BE49-F238E27FC236}">
                <a16:creationId xmlns="" xmlns:a16="http://schemas.microsoft.com/office/drawing/2014/main" id="{0C6A53F5-D3FC-49E8-8700-019E93BC183B}"/>
              </a:ext>
            </a:extLst>
          </p:cNvPr>
          <p:cNvSpPr txBox="1">
            <a:spLocks noChangeArrowheads="1"/>
          </p:cNvSpPr>
          <p:nvPr/>
        </p:nvSpPr>
        <p:spPr bwMode="auto">
          <a:xfrm rot="1076899">
            <a:off x="4038312" y="7568795"/>
            <a:ext cx="2724464" cy="4616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91410" tIns="45705" rIns="91410" bIns="4570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0033CC"/>
                </a:solidFill>
              </a:rPr>
              <a:t>ĐỊA TRUNG HẢI</a:t>
            </a:r>
          </a:p>
        </p:txBody>
      </p:sp>
      <p:sp>
        <p:nvSpPr>
          <p:cNvPr id="15" name="Text Box 9">
            <a:extLst>
              <a:ext uri="{FF2B5EF4-FFF2-40B4-BE49-F238E27FC236}">
                <a16:creationId xmlns="" xmlns:a16="http://schemas.microsoft.com/office/drawing/2014/main" id="{3CC744F8-4722-4EA3-8322-1721B4F7B3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2" y="7964823"/>
            <a:ext cx="1981199" cy="4616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91410" tIns="45705" rIns="91410" bIns="4570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0000CC"/>
                </a:solidFill>
                <a:latin typeface="Arial" panose="020B0604020202020204" pitchFamily="34" charset="0"/>
              </a:rPr>
              <a:t>CHÂU PHI</a:t>
            </a:r>
          </a:p>
        </p:txBody>
      </p:sp>
      <p:sp>
        <p:nvSpPr>
          <p:cNvPr id="16" name="Freeform: Shape 16">
            <a:extLst>
              <a:ext uri="{FF2B5EF4-FFF2-40B4-BE49-F238E27FC236}">
                <a16:creationId xmlns="" xmlns:a16="http://schemas.microsoft.com/office/drawing/2014/main" id="{55104F1A-004C-4BB5-877D-8451F613D33A}"/>
              </a:ext>
            </a:extLst>
          </p:cNvPr>
          <p:cNvSpPr/>
          <p:nvPr/>
        </p:nvSpPr>
        <p:spPr>
          <a:xfrm>
            <a:off x="10114903" y="1797648"/>
            <a:ext cx="1467499" cy="1859955"/>
          </a:xfrm>
          <a:custGeom>
            <a:avLst/>
            <a:gdLst>
              <a:gd name="connsiteX0" fmla="*/ 47501 w 950026"/>
              <a:gd name="connsiteY0" fmla="*/ 0 h 1662545"/>
              <a:gd name="connsiteX1" fmla="*/ 23751 w 950026"/>
              <a:gd name="connsiteY1" fmla="*/ 201880 h 1662545"/>
              <a:gd name="connsiteX2" fmla="*/ 0 w 950026"/>
              <a:gd name="connsiteY2" fmla="*/ 285008 h 1662545"/>
              <a:gd name="connsiteX3" fmla="*/ 23751 w 950026"/>
              <a:gd name="connsiteY3" fmla="*/ 581891 h 1662545"/>
              <a:gd name="connsiteX4" fmla="*/ 95002 w 950026"/>
              <a:gd name="connsiteY4" fmla="*/ 724395 h 1662545"/>
              <a:gd name="connsiteX5" fmla="*/ 142504 w 950026"/>
              <a:gd name="connsiteY5" fmla="*/ 807522 h 1662545"/>
              <a:gd name="connsiteX6" fmla="*/ 154379 w 950026"/>
              <a:gd name="connsiteY6" fmla="*/ 843148 h 1662545"/>
              <a:gd name="connsiteX7" fmla="*/ 190005 w 950026"/>
              <a:gd name="connsiteY7" fmla="*/ 866899 h 1662545"/>
              <a:gd name="connsiteX8" fmla="*/ 225631 w 950026"/>
              <a:gd name="connsiteY8" fmla="*/ 902525 h 1662545"/>
              <a:gd name="connsiteX9" fmla="*/ 237506 w 950026"/>
              <a:gd name="connsiteY9" fmla="*/ 938151 h 1662545"/>
              <a:gd name="connsiteX10" fmla="*/ 273132 w 950026"/>
              <a:gd name="connsiteY10" fmla="*/ 973776 h 1662545"/>
              <a:gd name="connsiteX11" fmla="*/ 320634 w 950026"/>
              <a:gd name="connsiteY11" fmla="*/ 1009402 h 1662545"/>
              <a:gd name="connsiteX12" fmla="*/ 356260 w 950026"/>
              <a:gd name="connsiteY12" fmla="*/ 1033153 h 1662545"/>
              <a:gd name="connsiteX13" fmla="*/ 391886 w 950026"/>
              <a:gd name="connsiteY13" fmla="*/ 1068779 h 1662545"/>
              <a:gd name="connsiteX14" fmla="*/ 415636 w 950026"/>
              <a:gd name="connsiteY14" fmla="*/ 1104405 h 1662545"/>
              <a:gd name="connsiteX15" fmla="*/ 451262 w 950026"/>
              <a:gd name="connsiteY15" fmla="*/ 1140031 h 1662545"/>
              <a:gd name="connsiteX16" fmla="*/ 475013 w 950026"/>
              <a:gd name="connsiteY16" fmla="*/ 1175657 h 1662545"/>
              <a:gd name="connsiteX17" fmla="*/ 510639 w 950026"/>
              <a:gd name="connsiteY17" fmla="*/ 1211283 h 1662545"/>
              <a:gd name="connsiteX18" fmla="*/ 558140 w 950026"/>
              <a:gd name="connsiteY18" fmla="*/ 1282535 h 1662545"/>
              <a:gd name="connsiteX19" fmla="*/ 605641 w 950026"/>
              <a:gd name="connsiteY19" fmla="*/ 1341912 h 1662545"/>
              <a:gd name="connsiteX20" fmla="*/ 653143 w 950026"/>
              <a:gd name="connsiteY20" fmla="*/ 1413164 h 1662545"/>
              <a:gd name="connsiteX21" fmla="*/ 700644 w 950026"/>
              <a:gd name="connsiteY21" fmla="*/ 1484415 h 1662545"/>
              <a:gd name="connsiteX22" fmla="*/ 771896 w 950026"/>
              <a:gd name="connsiteY22" fmla="*/ 1543792 h 1662545"/>
              <a:gd name="connsiteX23" fmla="*/ 807522 w 950026"/>
              <a:gd name="connsiteY23" fmla="*/ 1555667 h 1662545"/>
              <a:gd name="connsiteX24" fmla="*/ 878774 w 950026"/>
              <a:gd name="connsiteY24" fmla="*/ 1603169 h 1662545"/>
              <a:gd name="connsiteX25" fmla="*/ 914400 w 950026"/>
              <a:gd name="connsiteY25" fmla="*/ 1626919 h 1662545"/>
              <a:gd name="connsiteX26" fmla="*/ 950026 w 950026"/>
              <a:gd name="connsiteY26" fmla="*/ 1662545 h 1662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950026" h="1662545">
                <a:moveTo>
                  <a:pt x="47501" y="0"/>
                </a:moveTo>
                <a:cubicBezTo>
                  <a:pt x="39584" y="67293"/>
                  <a:pt x="33333" y="134804"/>
                  <a:pt x="23751" y="201880"/>
                </a:cubicBezTo>
                <a:cubicBezTo>
                  <a:pt x="20024" y="227970"/>
                  <a:pt x="8458" y="259634"/>
                  <a:pt x="0" y="285008"/>
                </a:cubicBezTo>
                <a:cubicBezTo>
                  <a:pt x="2198" y="322373"/>
                  <a:pt x="8982" y="512970"/>
                  <a:pt x="23751" y="581891"/>
                </a:cubicBezTo>
                <a:cubicBezTo>
                  <a:pt x="46137" y="686361"/>
                  <a:pt x="45460" y="625314"/>
                  <a:pt x="95002" y="724395"/>
                </a:cubicBezTo>
                <a:cubicBezTo>
                  <a:pt x="125136" y="784662"/>
                  <a:pt x="108933" y="757167"/>
                  <a:pt x="142504" y="807522"/>
                </a:cubicBezTo>
                <a:cubicBezTo>
                  <a:pt x="146462" y="819397"/>
                  <a:pt x="146559" y="833373"/>
                  <a:pt x="154379" y="843148"/>
                </a:cubicBezTo>
                <a:cubicBezTo>
                  <a:pt x="163295" y="854293"/>
                  <a:pt x="179041" y="857762"/>
                  <a:pt x="190005" y="866899"/>
                </a:cubicBezTo>
                <a:cubicBezTo>
                  <a:pt x="202907" y="877650"/>
                  <a:pt x="213756" y="890650"/>
                  <a:pt x="225631" y="902525"/>
                </a:cubicBezTo>
                <a:cubicBezTo>
                  <a:pt x="229589" y="914400"/>
                  <a:pt x="230562" y="927736"/>
                  <a:pt x="237506" y="938151"/>
                </a:cubicBezTo>
                <a:cubicBezTo>
                  <a:pt x="246822" y="952124"/>
                  <a:pt x="260381" y="962847"/>
                  <a:pt x="273132" y="973776"/>
                </a:cubicBezTo>
                <a:cubicBezTo>
                  <a:pt x="288160" y="986657"/>
                  <a:pt x="304528" y="997898"/>
                  <a:pt x="320634" y="1009402"/>
                </a:cubicBezTo>
                <a:cubicBezTo>
                  <a:pt x="332248" y="1017698"/>
                  <a:pt x="345296" y="1024016"/>
                  <a:pt x="356260" y="1033153"/>
                </a:cubicBezTo>
                <a:cubicBezTo>
                  <a:pt x="369162" y="1043904"/>
                  <a:pt x="381135" y="1055877"/>
                  <a:pt x="391886" y="1068779"/>
                </a:cubicBezTo>
                <a:cubicBezTo>
                  <a:pt x="401023" y="1079743"/>
                  <a:pt x="406499" y="1093441"/>
                  <a:pt x="415636" y="1104405"/>
                </a:cubicBezTo>
                <a:cubicBezTo>
                  <a:pt x="426387" y="1117307"/>
                  <a:pt x="440511" y="1127129"/>
                  <a:pt x="451262" y="1140031"/>
                </a:cubicBezTo>
                <a:cubicBezTo>
                  <a:pt x="460399" y="1150995"/>
                  <a:pt x="465876" y="1164693"/>
                  <a:pt x="475013" y="1175657"/>
                </a:cubicBezTo>
                <a:cubicBezTo>
                  <a:pt x="485764" y="1188559"/>
                  <a:pt x="500328" y="1198026"/>
                  <a:pt x="510639" y="1211283"/>
                </a:cubicBezTo>
                <a:cubicBezTo>
                  <a:pt x="528164" y="1233815"/>
                  <a:pt x="540308" y="1260245"/>
                  <a:pt x="558140" y="1282535"/>
                </a:cubicBezTo>
                <a:lnTo>
                  <a:pt x="605641" y="1341912"/>
                </a:lnTo>
                <a:cubicBezTo>
                  <a:pt x="628354" y="1410046"/>
                  <a:pt x="601252" y="1346448"/>
                  <a:pt x="653143" y="1413164"/>
                </a:cubicBezTo>
                <a:cubicBezTo>
                  <a:pt x="670668" y="1435696"/>
                  <a:pt x="680460" y="1464231"/>
                  <a:pt x="700644" y="1484415"/>
                </a:cubicBezTo>
                <a:cubicBezTo>
                  <a:pt x="726907" y="1510678"/>
                  <a:pt x="738831" y="1527259"/>
                  <a:pt x="771896" y="1543792"/>
                </a:cubicBezTo>
                <a:cubicBezTo>
                  <a:pt x="783092" y="1549390"/>
                  <a:pt x="795647" y="1551709"/>
                  <a:pt x="807522" y="1555667"/>
                </a:cubicBezTo>
                <a:lnTo>
                  <a:pt x="878774" y="1603169"/>
                </a:lnTo>
                <a:cubicBezTo>
                  <a:pt x="890649" y="1611086"/>
                  <a:pt x="904308" y="1616827"/>
                  <a:pt x="914400" y="1626919"/>
                </a:cubicBezTo>
                <a:lnTo>
                  <a:pt x="950026" y="1662545"/>
                </a:ln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05" rIns="91410" bIns="45705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357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5" grpId="0" animBg="1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F1E585B1-CF5B-41A7-BBA8-1A1BFD6CF80F}"/>
              </a:ext>
            </a:extLst>
          </p:cNvPr>
          <p:cNvGrpSpPr/>
          <p:nvPr/>
        </p:nvGrpSpPr>
        <p:grpSpPr>
          <a:xfrm>
            <a:off x="866868" y="91046"/>
            <a:ext cx="10706677" cy="872949"/>
            <a:chOff x="1133366" y="2220084"/>
            <a:chExt cx="5681780" cy="914400"/>
          </a:xfrm>
        </p:grpSpPr>
        <p:sp>
          <p:nvSpPr>
            <p:cNvPr id="5" name="Arrow: Pentagon 2">
              <a:extLst>
                <a:ext uri="{FF2B5EF4-FFF2-40B4-BE49-F238E27FC236}">
                  <a16:creationId xmlns="" xmlns:a16="http://schemas.microsoft.com/office/drawing/2014/main" id="{C37422AA-989F-41B1-A3E7-841480C1EB3E}"/>
                </a:ext>
              </a:extLst>
            </p:cNvPr>
            <p:cNvSpPr/>
            <p:nvPr/>
          </p:nvSpPr>
          <p:spPr>
            <a:xfrm>
              <a:off x="1133366" y="2220084"/>
              <a:ext cx="5681780" cy="914400"/>
            </a:xfrm>
            <a:prstGeom prst="homePlate">
              <a:avLst/>
            </a:prstGeom>
            <a:solidFill>
              <a:srgbClr val="FFDB6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461F1194-7EAE-41E3-A549-3946BFB1B1A6}"/>
                </a:ext>
              </a:extLst>
            </p:cNvPr>
            <p:cNvSpPr txBox="1"/>
            <p:nvPr/>
          </p:nvSpPr>
          <p:spPr>
            <a:xfrm>
              <a:off x="1307656" y="2384346"/>
              <a:ext cx="5176902" cy="628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33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D003D5E1-3187-430C-9424-EE49EAD5045B}"/>
              </a:ext>
            </a:extLst>
          </p:cNvPr>
          <p:cNvSpPr txBox="1"/>
          <p:nvPr/>
        </p:nvSpPr>
        <p:spPr>
          <a:xfrm>
            <a:off x="1463128" y="247496"/>
            <a:ext cx="9941145" cy="538579"/>
          </a:xfrm>
          <a:prstGeom prst="rect">
            <a:avLst/>
          </a:prstGeom>
          <a:noFill/>
        </p:spPr>
        <p:txBody>
          <a:bodyPr wrap="square" lIns="91410" tIns="45705" rIns="91410" bIns="45705" rtlCol="0">
            <a:spAutoFit/>
          </a:bodyPr>
          <a:lstStyle/>
          <a:p>
            <a:r>
              <a:rPr lang="en-US" sz="29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29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29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en-US" sz="29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lí,hình</a:t>
            </a:r>
            <a:r>
              <a:rPr lang="en-US" sz="29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29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9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9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kích</a:t>
            </a:r>
            <a:r>
              <a:rPr lang="en-US" sz="29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thước</a:t>
            </a:r>
            <a:r>
              <a:rPr lang="en-US" sz="29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lãnh</a:t>
            </a:r>
            <a:r>
              <a:rPr lang="en-US" sz="29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thổ</a:t>
            </a:r>
            <a:r>
              <a:rPr lang="en-US" sz="29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Châu</a:t>
            </a:r>
            <a:r>
              <a:rPr lang="en-US" sz="29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Âu</a:t>
            </a:r>
            <a:endParaRPr lang="en-US" sz="29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67AF5606-6FB8-43D0-8260-6985802D1999}"/>
              </a:ext>
            </a:extLst>
          </p:cNvPr>
          <p:cNvGrpSpPr/>
          <p:nvPr/>
        </p:nvGrpSpPr>
        <p:grpSpPr>
          <a:xfrm>
            <a:off x="104640" y="91046"/>
            <a:ext cx="1301952" cy="872949"/>
            <a:chOff x="344605" y="154323"/>
            <a:chExt cx="1301952" cy="872949"/>
          </a:xfrm>
        </p:grpSpPr>
        <p:sp>
          <p:nvSpPr>
            <p:cNvPr id="9" name="Arrow: Pentagon 6">
              <a:extLst>
                <a:ext uri="{FF2B5EF4-FFF2-40B4-BE49-F238E27FC236}">
                  <a16:creationId xmlns="" xmlns:a16="http://schemas.microsoft.com/office/drawing/2014/main" id="{63E70041-48FC-49B7-88AF-79D0C729507B}"/>
                </a:ext>
              </a:extLst>
            </p:cNvPr>
            <p:cNvSpPr/>
            <p:nvPr/>
          </p:nvSpPr>
          <p:spPr>
            <a:xfrm>
              <a:off x="344605" y="154323"/>
              <a:ext cx="1301952" cy="872949"/>
            </a:xfrm>
            <a:prstGeom prst="homePlat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10" name="Isosceles Triangle 9">
              <a:extLst>
                <a:ext uri="{FF2B5EF4-FFF2-40B4-BE49-F238E27FC236}">
                  <a16:creationId xmlns="" xmlns:a16="http://schemas.microsoft.com/office/drawing/2014/main" id="{7DE0431C-7E7A-4A21-97E1-E61C1FA6B822}"/>
                </a:ext>
              </a:extLst>
            </p:cNvPr>
            <p:cNvSpPr/>
            <p:nvPr/>
          </p:nvSpPr>
          <p:spPr>
            <a:xfrm rot="5400000">
              <a:off x="1335337" y="461696"/>
              <a:ext cx="262394" cy="2540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11" name="Table 10">
            <a:extLst>
              <a:ext uri="{FF2B5EF4-FFF2-40B4-BE49-F238E27FC236}">
                <a16:creationId xmlns="" xmlns:a16="http://schemas.microsoft.com/office/drawing/2014/main" id="{6DCBB777-82D3-4CF9-868F-50DF6EBE3B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8999776"/>
              </p:ext>
            </p:extLst>
          </p:nvPr>
        </p:nvGraphicFramePr>
        <p:xfrm>
          <a:off x="104638" y="1873418"/>
          <a:ext cx="6600963" cy="4964229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095763">
                  <a:extLst>
                    <a:ext uri="{9D8B030D-6E8A-4147-A177-3AD203B41FA5}">
                      <a16:colId xmlns="" xmlns:a16="http://schemas.microsoft.com/office/drawing/2014/main" val="4171512517"/>
                    </a:ext>
                  </a:extLst>
                </a:gridCol>
                <a:gridCol w="3505200">
                  <a:extLst>
                    <a:ext uri="{9D8B030D-6E8A-4147-A177-3AD203B41FA5}">
                      <a16:colId xmlns="" xmlns:a16="http://schemas.microsoft.com/office/drawing/2014/main" val="3230579126"/>
                    </a:ext>
                  </a:extLst>
                </a:gridCol>
              </a:tblGrid>
              <a:tr h="581564">
                <a:tc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800" b="1" dirty="0"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Tiêu chí</a:t>
                      </a:r>
                      <a:endParaRPr lang="en-US" sz="2800" b="1" dirty="0"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800" b="1"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Thông tin</a:t>
                      </a:r>
                      <a:endParaRPr lang="en-US" sz="2800" b="1"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1179694"/>
                  </a:ext>
                </a:extLst>
              </a:tr>
              <a:tr h="581564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4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Tiếp giáp châu</a:t>
                      </a:r>
                      <a:r>
                        <a:rPr lang="en-US" sz="24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lục</a:t>
                      </a:r>
                      <a:endParaRPr lang="en-US" sz="24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18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8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899698575"/>
                  </a:ext>
                </a:extLst>
              </a:tr>
              <a:tr h="581564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4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Tiếp giáp đại dương</a:t>
                      </a:r>
                      <a:endParaRPr lang="en-US" sz="24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1800" dirty="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800" dirty="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660330947"/>
                  </a:ext>
                </a:extLst>
              </a:tr>
              <a:tr h="581564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4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Nằm trong vĩ độ</a:t>
                      </a:r>
                      <a:endParaRPr lang="en-US" sz="24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18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8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250064986"/>
                  </a:ext>
                </a:extLst>
              </a:tr>
              <a:tr h="581564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4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Nằm trong kinh độ</a:t>
                      </a:r>
                      <a:endParaRPr lang="en-US" sz="24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18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8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044678674"/>
                  </a:ext>
                </a:extLst>
              </a:tr>
              <a:tr h="581564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400" dirty="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Thuộc lục địa</a:t>
                      </a:r>
                      <a:endParaRPr lang="en-US" sz="2400" dirty="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18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8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292246639"/>
                  </a:ext>
                </a:extLst>
              </a:tr>
              <a:tr h="581564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4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Diện tích</a:t>
                      </a:r>
                      <a:endParaRPr lang="en-US" sz="24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1800" dirty="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800" dirty="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567517249"/>
                  </a:ext>
                </a:extLst>
              </a:tr>
              <a:tr h="893281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400" dirty="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Ảnh hưởng của vị trí</a:t>
                      </a:r>
                      <a:endParaRPr lang="en-US" sz="2400" dirty="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1800" dirty="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800" dirty="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69613269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98DD80D7-1F78-4605-87D3-11F6499E54EB}"/>
              </a:ext>
            </a:extLst>
          </p:cNvPr>
          <p:cNvSpPr txBox="1"/>
          <p:nvPr/>
        </p:nvSpPr>
        <p:spPr>
          <a:xfrm>
            <a:off x="1333118" y="1140692"/>
            <a:ext cx="3602516" cy="58474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txBody>
          <a:bodyPr wrap="square" lIns="91410" tIns="45705" rIns="91410" bIns="45705" rtlCol="0">
            <a:spAutoFit/>
          </a:bodyPr>
          <a:lstStyle/>
          <a:p>
            <a:r>
              <a:rPr lang="en-US" sz="3200" b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PHIẾU HỌC TẬP</a:t>
            </a:r>
          </a:p>
        </p:txBody>
      </p:sp>
      <p:pic>
        <p:nvPicPr>
          <p:cNvPr id="13" name="3 Minute Timer (Nho)">
            <a:hlinkClick r:id="" action="ppaction://media"/>
            <a:extLst>
              <a:ext uri="{FF2B5EF4-FFF2-40B4-BE49-F238E27FC236}">
                <a16:creationId xmlns="" xmlns:a16="http://schemas.microsoft.com/office/drawing/2014/main" id="{FA81C60C-CF79-439E-A66C-BDD3F7AA72B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52275" y="1019219"/>
            <a:ext cx="1360401" cy="7810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D803428F-74E7-4745-9F91-2BBFF379615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811" t="49918" r="67591" b="40164"/>
          <a:stretch/>
        </p:blipFill>
        <p:spPr>
          <a:xfrm>
            <a:off x="104639" y="1047969"/>
            <a:ext cx="1108336" cy="770223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2EC61CDC-075B-447C-B8BB-3651548D0923}"/>
              </a:ext>
            </a:extLst>
          </p:cNvPr>
          <p:cNvGrpSpPr/>
          <p:nvPr/>
        </p:nvGrpSpPr>
        <p:grpSpPr>
          <a:xfrm>
            <a:off x="6755718" y="1155528"/>
            <a:ext cx="6247500" cy="6281613"/>
            <a:chOff x="6580818" y="1029402"/>
            <a:chExt cx="5175753" cy="5751385"/>
          </a:xfrm>
        </p:grpSpPr>
        <p:pic>
          <p:nvPicPr>
            <p:cNvPr id="16" name="Picture 2">
              <a:extLst>
                <a:ext uri="{FF2B5EF4-FFF2-40B4-BE49-F238E27FC236}">
                  <a16:creationId xmlns="" xmlns:a16="http://schemas.microsoft.com/office/drawing/2014/main" id="{77F97324-9362-488E-A7BB-C4D806B7BB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0818" y="1029402"/>
              <a:ext cx="5175753" cy="55744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>
              <a:extLst>
                <a:ext uri="{FF2B5EF4-FFF2-40B4-BE49-F238E27FC236}">
                  <a16:creationId xmlns="" xmlns:a16="http://schemas.microsoft.com/office/drawing/2014/main" id="{EEEA5C67-4DFF-412A-8F18-F0B2B2EB292E}"/>
                </a:ext>
              </a:extLst>
            </p:cNvPr>
            <p:cNvSpPr txBox="1"/>
            <p:nvPr/>
          </p:nvSpPr>
          <p:spPr>
            <a:xfrm>
              <a:off x="6875812" y="6403830"/>
              <a:ext cx="4326577" cy="37695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0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1.1. Bản đồ tự nhiên châu Âu</a:t>
              </a: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0AB3A924-4C98-4EBB-9950-8C1BB0BB1EEA}"/>
              </a:ext>
            </a:extLst>
          </p:cNvPr>
          <p:cNvSpPr/>
          <p:nvPr/>
        </p:nvSpPr>
        <p:spPr>
          <a:xfrm>
            <a:off x="3085128" y="3686624"/>
            <a:ext cx="3753080" cy="535501"/>
          </a:xfrm>
          <a:prstGeom prst="rect">
            <a:avLst/>
          </a:prstGeom>
        </p:spPr>
        <p:txBody>
          <a:bodyPr wrap="square" lIns="91410" tIns="45705" rIns="91410" bIns="45705">
            <a:spAutoFit/>
          </a:bodyPr>
          <a:lstStyle/>
          <a:p>
            <a:pPr marL="408802" indent="180280">
              <a:lnSpc>
                <a:spcPct val="120000"/>
              </a:lnSpc>
            </a:pPr>
            <a:r>
              <a:rPr lang="vi-VN" sz="2400" b="1" dirty="0">
                <a:solidFill>
                  <a:srgbClr val="1C11A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+ Từ 36</a:t>
            </a:r>
            <a:r>
              <a:rPr lang="vi-VN" sz="2400" b="1" baseline="30000" dirty="0">
                <a:solidFill>
                  <a:srgbClr val="1C11A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0</a:t>
            </a:r>
            <a:r>
              <a:rPr lang="vi-VN" sz="2400" b="1" dirty="0">
                <a:solidFill>
                  <a:srgbClr val="1C11A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 đến 71</a:t>
            </a:r>
            <a:r>
              <a:rPr lang="vi-VN" sz="2400" b="1" baseline="30000" dirty="0">
                <a:solidFill>
                  <a:srgbClr val="1C11A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0</a:t>
            </a:r>
            <a:r>
              <a:rPr lang="vi-VN" sz="2400" b="1" dirty="0">
                <a:solidFill>
                  <a:srgbClr val="1C11A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</a:t>
            </a:r>
            <a:endParaRPr lang="en-US" sz="2400" b="1" dirty="0">
              <a:solidFill>
                <a:srgbClr val="1C11AF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9C8121B0-42E6-49A2-ACE0-95227EEBB5DC}"/>
              </a:ext>
            </a:extLst>
          </p:cNvPr>
          <p:cNvSpPr/>
          <p:nvPr/>
        </p:nvSpPr>
        <p:spPr>
          <a:xfrm>
            <a:off x="3116499" y="4290670"/>
            <a:ext cx="6794339" cy="535501"/>
          </a:xfrm>
          <a:prstGeom prst="rect">
            <a:avLst/>
          </a:prstGeom>
        </p:spPr>
        <p:txBody>
          <a:bodyPr wrap="square" lIns="91410" tIns="45705" rIns="91410" bIns="45705">
            <a:spAutoFit/>
          </a:bodyPr>
          <a:lstStyle/>
          <a:p>
            <a:pPr marL="408802" indent="180280">
              <a:lnSpc>
                <a:spcPct val="120000"/>
              </a:lnSpc>
            </a:pPr>
            <a:r>
              <a:rPr lang="vi-VN" sz="2400" b="1" dirty="0">
                <a:solidFill>
                  <a:srgbClr val="1C11A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+ Từ 10</a:t>
            </a:r>
            <a:r>
              <a:rPr lang="vi-VN" sz="2400" b="1" baseline="30000" dirty="0">
                <a:solidFill>
                  <a:srgbClr val="1C11A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0</a:t>
            </a:r>
            <a:r>
              <a:rPr lang="vi-VN" sz="2400" b="1" dirty="0">
                <a:solidFill>
                  <a:srgbClr val="1C11A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 đến </a:t>
            </a:r>
            <a:r>
              <a:rPr lang="vi-VN" sz="2400" b="1" dirty="0" smtClean="0">
                <a:solidFill>
                  <a:srgbClr val="1C11A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60</a:t>
            </a:r>
            <a:r>
              <a:rPr lang="vi-VN" sz="2400" b="1" baseline="30000" dirty="0" smtClean="0">
                <a:solidFill>
                  <a:srgbClr val="1C11A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0</a:t>
            </a:r>
            <a:r>
              <a:rPr lang="en-US" sz="2400" b="1" dirty="0">
                <a:solidFill>
                  <a:srgbClr val="1C11A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</a:t>
            </a:r>
            <a:endParaRPr lang="en-US" sz="2400" b="1" dirty="0">
              <a:solidFill>
                <a:srgbClr val="1C11AF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A4D7CC29-A893-41DA-922F-D4446705E122}"/>
              </a:ext>
            </a:extLst>
          </p:cNvPr>
          <p:cNvSpPr/>
          <p:nvPr/>
        </p:nvSpPr>
        <p:spPr>
          <a:xfrm>
            <a:off x="3085128" y="3108734"/>
            <a:ext cx="3697571" cy="535501"/>
          </a:xfrm>
          <a:prstGeom prst="rect">
            <a:avLst/>
          </a:prstGeom>
        </p:spPr>
        <p:txBody>
          <a:bodyPr wrap="square" lIns="91410" tIns="45705" rIns="91410" bIns="45705">
            <a:spAutoFit/>
          </a:bodyPr>
          <a:lstStyle/>
          <a:p>
            <a:pPr marL="408802" indent="180280">
              <a:lnSpc>
                <a:spcPct val="120000"/>
              </a:lnSpc>
            </a:pPr>
            <a:r>
              <a:rPr lang="vi-VN" sz="2400" b="1" dirty="0">
                <a:solidFill>
                  <a:srgbClr val="1C11A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+ </a:t>
            </a:r>
            <a:r>
              <a:rPr lang="en-US" sz="2400" b="1" dirty="0">
                <a:solidFill>
                  <a:srgbClr val="1C11A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ĐTD, BBD, ĐTH</a:t>
            </a:r>
            <a:endParaRPr lang="en-US" sz="2400" b="1" dirty="0">
              <a:solidFill>
                <a:srgbClr val="1C11AF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D55C3790-A284-4144-BC70-195502C100BE}"/>
              </a:ext>
            </a:extLst>
          </p:cNvPr>
          <p:cNvSpPr/>
          <p:nvPr/>
        </p:nvSpPr>
        <p:spPr>
          <a:xfrm>
            <a:off x="3085129" y="2495775"/>
            <a:ext cx="6794339" cy="535501"/>
          </a:xfrm>
          <a:prstGeom prst="rect">
            <a:avLst/>
          </a:prstGeom>
        </p:spPr>
        <p:txBody>
          <a:bodyPr wrap="square" lIns="91410" tIns="45705" rIns="91410" bIns="45705">
            <a:spAutoFit/>
          </a:bodyPr>
          <a:lstStyle/>
          <a:p>
            <a:pPr marL="408802" indent="180280">
              <a:lnSpc>
                <a:spcPct val="120000"/>
              </a:lnSpc>
            </a:pPr>
            <a:r>
              <a:rPr lang="vi-VN" sz="2400" b="1" dirty="0">
                <a:solidFill>
                  <a:srgbClr val="1C11A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+ </a:t>
            </a:r>
            <a:r>
              <a:rPr lang="en-US" sz="2400" b="1" dirty="0" err="1">
                <a:solidFill>
                  <a:srgbClr val="1C11A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Châu</a:t>
            </a:r>
            <a:r>
              <a:rPr lang="en-US" sz="2400" b="1" dirty="0">
                <a:solidFill>
                  <a:srgbClr val="1C11A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smtClean="0">
                <a:solidFill>
                  <a:srgbClr val="1C11A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Á</a:t>
            </a:r>
            <a:endParaRPr lang="en-US" sz="2400" b="1" dirty="0">
              <a:solidFill>
                <a:srgbClr val="1C11AF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30FB4B9C-D9B7-446A-8EF4-2850D0389F3F}"/>
              </a:ext>
            </a:extLst>
          </p:cNvPr>
          <p:cNvSpPr/>
          <p:nvPr/>
        </p:nvSpPr>
        <p:spPr>
          <a:xfrm>
            <a:off x="3085129" y="4796500"/>
            <a:ext cx="6794339" cy="535501"/>
          </a:xfrm>
          <a:prstGeom prst="rect">
            <a:avLst/>
          </a:prstGeom>
        </p:spPr>
        <p:txBody>
          <a:bodyPr wrap="square" lIns="91410" tIns="45705" rIns="91410" bIns="45705">
            <a:spAutoFit/>
          </a:bodyPr>
          <a:lstStyle/>
          <a:p>
            <a:pPr marL="408802" indent="180280">
              <a:lnSpc>
                <a:spcPct val="120000"/>
              </a:lnSpc>
            </a:pPr>
            <a:r>
              <a:rPr lang="vi-VN" sz="2400" b="1" dirty="0">
                <a:solidFill>
                  <a:srgbClr val="1C11A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+ </a:t>
            </a:r>
            <a:r>
              <a:rPr lang="en-US" sz="2400" b="1" dirty="0">
                <a:solidFill>
                  <a:srgbClr val="1C11A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Á - </a:t>
            </a:r>
            <a:r>
              <a:rPr lang="en-US" sz="2400" b="1" dirty="0" err="1">
                <a:solidFill>
                  <a:srgbClr val="1C11A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Âu</a:t>
            </a:r>
            <a:endParaRPr lang="en-US" sz="2400" b="1" dirty="0">
              <a:solidFill>
                <a:srgbClr val="1C11AF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1FF97EB4-0D3C-4FC5-AB15-FCC9685E063E}"/>
              </a:ext>
            </a:extLst>
          </p:cNvPr>
          <p:cNvSpPr/>
          <p:nvPr/>
        </p:nvSpPr>
        <p:spPr>
          <a:xfrm>
            <a:off x="3654037" y="5498204"/>
            <a:ext cx="6794339" cy="461635"/>
          </a:xfrm>
          <a:prstGeom prst="rect">
            <a:avLst/>
          </a:prstGeom>
        </p:spPr>
        <p:txBody>
          <a:bodyPr wrap="square" lIns="91410" tIns="45705" rIns="91410" bIns="45705">
            <a:spAutoFit/>
          </a:bodyPr>
          <a:lstStyle/>
          <a:p>
            <a:r>
              <a:rPr lang="en-US" sz="2400" b="1" dirty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+ 10 </a:t>
            </a:r>
            <a:r>
              <a:rPr lang="en-US" sz="2400" b="1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triệu</a:t>
            </a:r>
            <a:r>
              <a:rPr lang="en-US" sz="2400" b="1" dirty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km</a:t>
            </a:r>
            <a:r>
              <a:rPr lang="en-US" sz="2400" b="1" baseline="30000" dirty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400" b="1" dirty="0">
              <a:solidFill>
                <a:srgbClr val="1C11A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F842DA2E-84DA-40C6-B9DE-C208023623C9}"/>
              </a:ext>
            </a:extLst>
          </p:cNvPr>
          <p:cNvSpPr/>
          <p:nvPr/>
        </p:nvSpPr>
        <p:spPr>
          <a:xfrm>
            <a:off x="3721743" y="6046058"/>
            <a:ext cx="6794339" cy="461635"/>
          </a:xfrm>
          <a:prstGeom prst="rect">
            <a:avLst/>
          </a:prstGeom>
        </p:spPr>
        <p:txBody>
          <a:bodyPr wrap="square" lIns="91410" tIns="45705" rIns="91410" bIns="45705">
            <a:spAutoFit/>
          </a:bodyPr>
          <a:lstStyle/>
          <a:p>
            <a:r>
              <a:rPr lang="en-US" sz="2400" b="1" dirty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400" b="1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Đới</a:t>
            </a:r>
            <a:r>
              <a:rPr lang="en-US" sz="2400" b="1" dirty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2400" b="1" dirty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hòa</a:t>
            </a:r>
            <a:endParaRPr lang="en-US" sz="2400" b="1" dirty="0">
              <a:solidFill>
                <a:srgbClr val="1C11A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 Box 9">
            <a:extLst>
              <a:ext uri="{FF2B5EF4-FFF2-40B4-BE49-F238E27FC236}">
                <a16:creationId xmlns="" xmlns:a16="http://schemas.microsoft.com/office/drawing/2014/main" id="{D80AA661-4956-4A72-8407-0BE47A2DB2E4}"/>
              </a:ext>
            </a:extLst>
          </p:cNvPr>
          <p:cNvSpPr txBox="1">
            <a:spLocks noChangeArrowheads="1"/>
          </p:cNvSpPr>
          <p:nvPr/>
        </p:nvSpPr>
        <p:spPr bwMode="auto">
          <a:xfrm rot="3356108">
            <a:off x="11890566" y="2381115"/>
            <a:ext cx="1274937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91410" tIns="45705" rIns="91410" bIns="4570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 dirty="0">
                <a:solidFill>
                  <a:srgbClr val="0000CC"/>
                </a:solidFill>
                <a:latin typeface="Arial" panose="020B0604020202020204" pitchFamily="34" charset="0"/>
              </a:rPr>
              <a:t>CHÂU Á</a:t>
            </a:r>
          </a:p>
        </p:txBody>
      </p:sp>
      <p:sp>
        <p:nvSpPr>
          <p:cNvPr id="26" name="Text Box 9">
            <a:extLst>
              <a:ext uri="{FF2B5EF4-FFF2-40B4-BE49-F238E27FC236}">
                <a16:creationId xmlns="" xmlns:a16="http://schemas.microsoft.com/office/drawing/2014/main" id="{4172C2C7-A563-48DE-A2CA-6983D32C51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20397" y="6507693"/>
            <a:ext cx="1494068" cy="4000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91410" tIns="45705" rIns="91410" bIns="4570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 dirty="0">
                <a:solidFill>
                  <a:srgbClr val="0000CC"/>
                </a:solidFill>
                <a:latin typeface="Arial" panose="020B0604020202020204" pitchFamily="34" charset="0"/>
              </a:rPr>
              <a:t>CHÂU PHI</a:t>
            </a:r>
          </a:p>
        </p:txBody>
      </p:sp>
      <p:sp>
        <p:nvSpPr>
          <p:cNvPr id="27" name="Freeform: Shape 24">
            <a:extLst>
              <a:ext uri="{FF2B5EF4-FFF2-40B4-BE49-F238E27FC236}">
                <a16:creationId xmlns="" xmlns:a16="http://schemas.microsoft.com/office/drawing/2014/main" id="{E709B214-AB03-4B41-AE67-D4C58E0E6B32}"/>
              </a:ext>
            </a:extLst>
          </p:cNvPr>
          <p:cNvSpPr/>
          <p:nvPr/>
        </p:nvSpPr>
        <p:spPr>
          <a:xfrm>
            <a:off x="11948332" y="2141072"/>
            <a:ext cx="771897" cy="1550629"/>
          </a:xfrm>
          <a:custGeom>
            <a:avLst/>
            <a:gdLst>
              <a:gd name="connsiteX0" fmla="*/ 47501 w 950026"/>
              <a:gd name="connsiteY0" fmla="*/ 0 h 1662545"/>
              <a:gd name="connsiteX1" fmla="*/ 23751 w 950026"/>
              <a:gd name="connsiteY1" fmla="*/ 201880 h 1662545"/>
              <a:gd name="connsiteX2" fmla="*/ 0 w 950026"/>
              <a:gd name="connsiteY2" fmla="*/ 285008 h 1662545"/>
              <a:gd name="connsiteX3" fmla="*/ 23751 w 950026"/>
              <a:gd name="connsiteY3" fmla="*/ 581891 h 1662545"/>
              <a:gd name="connsiteX4" fmla="*/ 95002 w 950026"/>
              <a:gd name="connsiteY4" fmla="*/ 724395 h 1662545"/>
              <a:gd name="connsiteX5" fmla="*/ 142504 w 950026"/>
              <a:gd name="connsiteY5" fmla="*/ 807522 h 1662545"/>
              <a:gd name="connsiteX6" fmla="*/ 154379 w 950026"/>
              <a:gd name="connsiteY6" fmla="*/ 843148 h 1662545"/>
              <a:gd name="connsiteX7" fmla="*/ 190005 w 950026"/>
              <a:gd name="connsiteY7" fmla="*/ 866899 h 1662545"/>
              <a:gd name="connsiteX8" fmla="*/ 225631 w 950026"/>
              <a:gd name="connsiteY8" fmla="*/ 902525 h 1662545"/>
              <a:gd name="connsiteX9" fmla="*/ 237506 w 950026"/>
              <a:gd name="connsiteY9" fmla="*/ 938151 h 1662545"/>
              <a:gd name="connsiteX10" fmla="*/ 273132 w 950026"/>
              <a:gd name="connsiteY10" fmla="*/ 973776 h 1662545"/>
              <a:gd name="connsiteX11" fmla="*/ 320634 w 950026"/>
              <a:gd name="connsiteY11" fmla="*/ 1009402 h 1662545"/>
              <a:gd name="connsiteX12" fmla="*/ 356260 w 950026"/>
              <a:gd name="connsiteY12" fmla="*/ 1033153 h 1662545"/>
              <a:gd name="connsiteX13" fmla="*/ 391886 w 950026"/>
              <a:gd name="connsiteY13" fmla="*/ 1068779 h 1662545"/>
              <a:gd name="connsiteX14" fmla="*/ 415636 w 950026"/>
              <a:gd name="connsiteY14" fmla="*/ 1104405 h 1662545"/>
              <a:gd name="connsiteX15" fmla="*/ 451262 w 950026"/>
              <a:gd name="connsiteY15" fmla="*/ 1140031 h 1662545"/>
              <a:gd name="connsiteX16" fmla="*/ 475013 w 950026"/>
              <a:gd name="connsiteY16" fmla="*/ 1175657 h 1662545"/>
              <a:gd name="connsiteX17" fmla="*/ 510639 w 950026"/>
              <a:gd name="connsiteY17" fmla="*/ 1211283 h 1662545"/>
              <a:gd name="connsiteX18" fmla="*/ 558140 w 950026"/>
              <a:gd name="connsiteY18" fmla="*/ 1282535 h 1662545"/>
              <a:gd name="connsiteX19" fmla="*/ 605641 w 950026"/>
              <a:gd name="connsiteY19" fmla="*/ 1341912 h 1662545"/>
              <a:gd name="connsiteX20" fmla="*/ 653143 w 950026"/>
              <a:gd name="connsiteY20" fmla="*/ 1413164 h 1662545"/>
              <a:gd name="connsiteX21" fmla="*/ 700644 w 950026"/>
              <a:gd name="connsiteY21" fmla="*/ 1484415 h 1662545"/>
              <a:gd name="connsiteX22" fmla="*/ 771896 w 950026"/>
              <a:gd name="connsiteY22" fmla="*/ 1543792 h 1662545"/>
              <a:gd name="connsiteX23" fmla="*/ 807522 w 950026"/>
              <a:gd name="connsiteY23" fmla="*/ 1555667 h 1662545"/>
              <a:gd name="connsiteX24" fmla="*/ 878774 w 950026"/>
              <a:gd name="connsiteY24" fmla="*/ 1603169 h 1662545"/>
              <a:gd name="connsiteX25" fmla="*/ 914400 w 950026"/>
              <a:gd name="connsiteY25" fmla="*/ 1626919 h 1662545"/>
              <a:gd name="connsiteX26" fmla="*/ 950026 w 950026"/>
              <a:gd name="connsiteY26" fmla="*/ 1662545 h 1662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950026" h="1662545">
                <a:moveTo>
                  <a:pt x="47501" y="0"/>
                </a:moveTo>
                <a:cubicBezTo>
                  <a:pt x="39584" y="67293"/>
                  <a:pt x="33333" y="134804"/>
                  <a:pt x="23751" y="201880"/>
                </a:cubicBezTo>
                <a:cubicBezTo>
                  <a:pt x="20024" y="227970"/>
                  <a:pt x="8458" y="259634"/>
                  <a:pt x="0" y="285008"/>
                </a:cubicBezTo>
                <a:cubicBezTo>
                  <a:pt x="2198" y="322373"/>
                  <a:pt x="8982" y="512970"/>
                  <a:pt x="23751" y="581891"/>
                </a:cubicBezTo>
                <a:cubicBezTo>
                  <a:pt x="46137" y="686361"/>
                  <a:pt x="45460" y="625314"/>
                  <a:pt x="95002" y="724395"/>
                </a:cubicBezTo>
                <a:cubicBezTo>
                  <a:pt x="125136" y="784662"/>
                  <a:pt x="108933" y="757167"/>
                  <a:pt x="142504" y="807522"/>
                </a:cubicBezTo>
                <a:cubicBezTo>
                  <a:pt x="146462" y="819397"/>
                  <a:pt x="146559" y="833373"/>
                  <a:pt x="154379" y="843148"/>
                </a:cubicBezTo>
                <a:cubicBezTo>
                  <a:pt x="163295" y="854293"/>
                  <a:pt x="179041" y="857762"/>
                  <a:pt x="190005" y="866899"/>
                </a:cubicBezTo>
                <a:cubicBezTo>
                  <a:pt x="202907" y="877650"/>
                  <a:pt x="213756" y="890650"/>
                  <a:pt x="225631" y="902525"/>
                </a:cubicBezTo>
                <a:cubicBezTo>
                  <a:pt x="229589" y="914400"/>
                  <a:pt x="230562" y="927736"/>
                  <a:pt x="237506" y="938151"/>
                </a:cubicBezTo>
                <a:cubicBezTo>
                  <a:pt x="246822" y="952124"/>
                  <a:pt x="260381" y="962847"/>
                  <a:pt x="273132" y="973776"/>
                </a:cubicBezTo>
                <a:cubicBezTo>
                  <a:pt x="288160" y="986657"/>
                  <a:pt x="304528" y="997898"/>
                  <a:pt x="320634" y="1009402"/>
                </a:cubicBezTo>
                <a:cubicBezTo>
                  <a:pt x="332248" y="1017698"/>
                  <a:pt x="345296" y="1024016"/>
                  <a:pt x="356260" y="1033153"/>
                </a:cubicBezTo>
                <a:cubicBezTo>
                  <a:pt x="369162" y="1043904"/>
                  <a:pt x="381135" y="1055877"/>
                  <a:pt x="391886" y="1068779"/>
                </a:cubicBezTo>
                <a:cubicBezTo>
                  <a:pt x="401023" y="1079743"/>
                  <a:pt x="406499" y="1093441"/>
                  <a:pt x="415636" y="1104405"/>
                </a:cubicBezTo>
                <a:cubicBezTo>
                  <a:pt x="426387" y="1117307"/>
                  <a:pt x="440511" y="1127129"/>
                  <a:pt x="451262" y="1140031"/>
                </a:cubicBezTo>
                <a:cubicBezTo>
                  <a:pt x="460399" y="1150995"/>
                  <a:pt x="465876" y="1164693"/>
                  <a:pt x="475013" y="1175657"/>
                </a:cubicBezTo>
                <a:cubicBezTo>
                  <a:pt x="485764" y="1188559"/>
                  <a:pt x="500328" y="1198026"/>
                  <a:pt x="510639" y="1211283"/>
                </a:cubicBezTo>
                <a:cubicBezTo>
                  <a:pt x="528164" y="1233815"/>
                  <a:pt x="540308" y="1260245"/>
                  <a:pt x="558140" y="1282535"/>
                </a:cubicBezTo>
                <a:lnTo>
                  <a:pt x="605641" y="1341912"/>
                </a:lnTo>
                <a:cubicBezTo>
                  <a:pt x="628354" y="1410046"/>
                  <a:pt x="601252" y="1346448"/>
                  <a:pt x="653143" y="1413164"/>
                </a:cubicBezTo>
                <a:cubicBezTo>
                  <a:pt x="670668" y="1435696"/>
                  <a:pt x="680460" y="1464231"/>
                  <a:pt x="700644" y="1484415"/>
                </a:cubicBezTo>
                <a:cubicBezTo>
                  <a:pt x="726907" y="1510678"/>
                  <a:pt x="738831" y="1527259"/>
                  <a:pt x="771896" y="1543792"/>
                </a:cubicBezTo>
                <a:cubicBezTo>
                  <a:pt x="783092" y="1549390"/>
                  <a:pt x="795647" y="1551709"/>
                  <a:pt x="807522" y="1555667"/>
                </a:cubicBezTo>
                <a:lnTo>
                  <a:pt x="878774" y="1603169"/>
                </a:lnTo>
                <a:cubicBezTo>
                  <a:pt x="890649" y="1611086"/>
                  <a:pt x="904308" y="1616827"/>
                  <a:pt x="914400" y="1626919"/>
                </a:cubicBezTo>
                <a:lnTo>
                  <a:pt x="950026" y="1662545"/>
                </a:ln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05" rIns="91410" bIns="45705" rtlCol="0" anchor="ctr"/>
          <a:lstStyle/>
          <a:p>
            <a:pPr algn="ctr"/>
            <a:endParaRPr lang="en-US"/>
          </a:p>
        </p:txBody>
      </p:sp>
      <p:sp>
        <p:nvSpPr>
          <p:cNvPr id="28" name="Text Box 6">
            <a:extLst>
              <a:ext uri="{FF2B5EF4-FFF2-40B4-BE49-F238E27FC236}">
                <a16:creationId xmlns="" xmlns:a16="http://schemas.microsoft.com/office/drawing/2014/main" id="{B3B658C4-52E4-4745-9E6D-7FFBA18D8005}"/>
              </a:ext>
            </a:extLst>
          </p:cNvPr>
          <p:cNvSpPr txBox="1">
            <a:spLocks noChangeArrowheads="1"/>
          </p:cNvSpPr>
          <p:nvPr/>
        </p:nvSpPr>
        <p:spPr bwMode="auto">
          <a:xfrm rot="16741152">
            <a:off x="6126785" y="3190931"/>
            <a:ext cx="2806700" cy="401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0" tIns="45705" rIns="91410" bIns="4570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 dirty="0">
                <a:solidFill>
                  <a:srgbClr val="0000CC"/>
                </a:solidFill>
                <a:latin typeface="Arial" panose="020B0604020202020204" pitchFamily="34" charset="0"/>
              </a:rPr>
              <a:t>ĐẠI TÂY  DƯƠNG</a:t>
            </a:r>
          </a:p>
        </p:txBody>
      </p:sp>
      <p:sp>
        <p:nvSpPr>
          <p:cNvPr id="29" name="Text Box 7">
            <a:extLst>
              <a:ext uri="{FF2B5EF4-FFF2-40B4-BE49-F238E27FC236}">
                <a16:creationId xmlns="" xmlns:a16="http://schemas.microsoft.com/office/drawing/2014/main" id="{FB2F51EF-15A2-46F1-B804-9399D2AFEA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46630" y="1740993"/>
            <a:ext cx="3276600" cy="400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0" tIns="45705" rIns="91410" bIns="4570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>
                <a:solidFill>
                  <a:srgbClr val="0000CC"/>
                </a:solidFill>
                <a:latin typeface="Arial" panose="020B0604020202020204" pitchFamily="34" charset="0"/>
              </a:rPr>
              <a:t>BẮC BĂNG DƯƠNG</a:t>
            </a:r>
          </a:p>
        </p:txBody>
      </p:sp>
      <p:sp>
        <p:nvSpPr>
          <p:cNvPr id="30" name="Text Box 10">
            <a:extLst>
              <a:ext uri="{FF2B5EF4-FFF2-40B4-BE49-F238E27FC236}">
                <a16:creationId xmlns="" xmlns:a16="http://schemas.microsoft.com/office/drawing/2014/main" id="{1660B99E-0575-4CF6-B99A-A272F16286C6}"/>
              </a:ext>
            </a:extLst>
          </p:cNvPr>
          <p:cNvSpPr txBox="1">
            <a:spLocks noChangeArrowheads="1"/>
          </p:cNvSpPr>
          <p:nvPr/>
        </p:nvSpPr>
        <p:spPr bwMode="auto">
          <a:xfrm rot="1609687">
            <a:off x="8403948" y="6076835"/>
            <a:ext cx="2265704" cy="4000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91410" tIns="45705" rIns="91410" bIns="4570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>
                <a:solidFill>
                  <a:srgbClr val="0033CC"/>
                </a:solidFill>
              </a:rPr>
              <a:t>ĐỊA TRUNG HẢI</a:t>
            </a:r>
          </a:p>
        </p:txBody>
      </p:sp>
      <p:sp>
        <p:nvSpPr>
          <p:cNvPr id="31" name="Oval 67">
            <a:extLst>
              <a:ext uri="{FF2B5EF4-FFF2-40B4-BE49-F238E27FC236}">
                <a16:creationId xmlns="" xmlns:a16="http://schemas.microsoft.com/office/drawing/2014/main" id="{FA740122-A18E-4C07-97ED-5A441C3E41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64211" y="2332138"/>
            <a:ext cx="166687" cy="1524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10" tIns="45705" rIns="91410" bIns="45705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FFFFFF"/>
              </a:solidFill>
              <a:latin typeface=".VnArialH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32" name="AutoShape 69">
            <a:extLst>
              <a:ext uri="{FF2B5EF4-FFF2-40B4-BE49-F238E27FC236}">
                <a16:creationId xmlns="" xmlns:a16="http://schemas.microsoft.com/office/drawing/2014/main" id="{71E1F901-F904-4AA5-86B2-59163CFC11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42345" y="1703503"/>
            <a:ext cx="1161770" cy="381000"/>
          </a:xfrm>
          <a:prstGeom prst="wedgeRoundRectCallout">
            <a:avLst>
              <a:gd name="adj1" fmla="val -39773"/>
              <a:gd name="adj2" fmla="val 107500"/>
              <a:gd name="adj3" fmla="val 16667"/>
            </a:avLst>
          </a:prstGeom>
          <a:solidFill>
            <a:srgbClr val="00CC66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0" tIns="45705" rIns="91410" bIns="45705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71</a:t>
            </a:r>
            <a:r>
              <a:rPr lang="en-US" altLang="en-US" sz="24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0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</a:t>
            </a:r>
            <a:endParaRPr lang="en-US" altLang="en-US" sz="2400" dirty="0">
              <a:solidFill>
                <a:srgbClr val="FFFFFF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3" name="Oval 67">
            <a:extLst>
              <a:ext uri="{FF2B5EF4-FFF2-40B4-BE49-F238E27FC236}">
                <a16:creationId xmlns="" xmlns:a16="http://schemas.microsoft.com/office/drawing/2014/main" id="{40580627-5550-4B2D-BDC7-3A28A59EBB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54188" y="5757545"/>
            <a:ext cx="166687" cy="1524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10" tIns="45705" rIns="91410" bIns="45705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FFFFFF"/>
              </a:solidFill>
              <a:latin typeface=".VnArialH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34" name="AutoShape 71">
            <a:extLst>
              <a:ext uri="{FF2B5EF4-FFF2-40B4-BE49-F238E27FC236}">
                <a16:creationId xmlns="" xmlns:a16="http://schemas.microsoft.com/office/drawing/2014/main" id="{D7AC52A7-5573-42BD-9868-1D32D66D14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17668" y="6146705"/>
            <a:ext cx="1114578" cy="381000"/>
          </a:xfrm>
          <a:prstGeom prst="wedgeRoundRectCallout">
            <a:avLst>
              <a:gd name="adj1" fmla="val -12490"/>
              <a:gd name="adj2" fmla="val -123207"/>
              <a:gd name="adj3" fmla="val 16667"/>
            </a:avLst>
          </a:prstGeom>
          <a:solidFill>
            <a:srgbClr val="00CC66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0" tIns="45705" rIns="91410" bIns="45705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36 </a:t>
            </a:r>
            <a:r>
              <a:rPr lang="en-US" altLang="en-US" sz="24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0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B</a:t>
            </a:r>
          </a:p>
        </p:txBody>
      </p:sp>
    </p:spTree>
    <p:extLst>
      <p:ext uri="{BB962C8B-B14F-4D97-AF65-F5344CB8AC3E}">
        <p14:creationId xmlns:p14="http://schemas.microsoft.com/office/powerpoint/2010/main" val="3034131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11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" presetClass="entr" presetSubtype="16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" presetClass="entr" presetSubtype="16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7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98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  <p:bldLst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 animBg="1"/>
      <p:bldP spid="26" grpId="0" animBg="1"/>
      <p:bldP spid="27" grpId="0" animBg="1"/>
      <p:bldP spid="28" grpId="0"/>
      <p:bldP spid="29" grpId="0"/>
      <p:bldP spid="31" grpId="0" animBg="1"/>
      <p:bldP spid="32" grpId="0" animBg="1"/>
      <p:bldP spid="33" grpId="0" animBg="1"/>
      <p:bldP spid="3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loud 13"/>
          <p:cNvSpPr/>
          <p:nvPr/>
        </p:nvSpPr>
        <p:spPr>
          <a:xfrm>
            <a:off x="-49403" y="3657600"/>
            <a:ext cx="4031583" cy="2800948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Dựa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vào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lược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đồ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hình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1.1,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xác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định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các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bán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đảo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lớn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của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châu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lục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.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19B27AB3-5BB2-4034-BAAC-DD67D4BE6624}"/>
              </a:ext>
            </a:extLst>
          </p:cNvPr>
          <p:cNvGrpSpPr/>
          <p:nvPr/>
        </p:nvGrpSpPr>
        <p:grpSpPr>
          <a:xfrm>
            <a:off x="4290070" y="473260"/>
            <a:ext cx="8501537" cy="7527740"/>
            <a:chOff x="7767600" y="1144748"/>
            <a:chExt cx="5175753" cy="5779435"/>
          </a:xfrm>
        </p:grpSpPr>
        <p:pic>
          <p:nvPicPr>
            <p:cNvPr id="5" name="Picture 4">
              <a:extLst>
                <a:ext uri="{FF2B5EF4-FFF2-40B4-BE49-F238E27FC236}">
                  <a16:creationId xmlns="" xmlns:a16="http://schemas.microsoft.com/office/drawing/2014/main" id="{A046457C-F16B-4CAF-9CCA-CC4794ED81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67600" y="1144748"/>
              <a:ext cx="5175753" cy="55744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ADEBB464-8C17-4A5A-B965-E4736A6B3F83}"/>
                </a:ext>
              </a:extLst>
            </p:cNvPr>
            <p:cNvSpPr txBox="1"/>
            <p:nvPr/>
          </p:nvSpPr>
          <p:spPr>
            <a:xfrm>
              <a:off x="8354991" y="6557757"/>
              <a:ext cx="4326577" cy="36642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1.1. Bản đồ tự nhiên châu Âu</a:t>
              </a: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="" xmlns:a16="http://schemas.microsoft.com/office/drawing/2014/main" id="{17EBD740-A267-41AD-A749-3F46395226C8}"/>
              </a:ext>
            </a:extLst>
          </p:cNvPr>
          <p:cNvSpPr>
            <a:spLocks/>
          </p:cNvSpPr>
          <p:nvPr/>
        </p:nvSpPr>
        <p:spPr bwMode="auto">
          <a:xfrm>
            <a:off x="4765769" y="1905000"/>
            <a:ext cx="5826031" cy="4413354"/>
          </a:xfrm>
          <a:custGeom>
            <a:avLst/>
            <a:gdLst>
              <a:gd name="T0" fmla="*/ 2147483647 w 3464"/>
              <a:gd name="T1" fmla="*/ 2147483647 h 1832"/>
              <a:gd name="T2" fmla="*/ 2147483647 w 3464"/>
              <a:gd name="T3" fmla="*/ 2147483647 h 1832"/>
              <a:gd name="T4" fmla="*/ 2147483647 w 3464"/>
              <a:gd name="T5" fmla="*/ 2147483647 h 1832"/>
              <a:gd name="T6" fmla="*/ 2147483647 w 3464"/>
              <a:gd name="T7" fmla="*/ 2147483647 h 1832"/>
              <a:gd name="T8" fmla="*/ 2147483647 w 3464"/>
              <a:gd name="T9" fmla="*/ 2147483647 h 1832"/>
              <a:gd name="T10" fmla="*/ 2147483647 w 3464"/>
              <a:gd name="T11" fmla="*/ 2147483647 h 1832"/>
              <a:gd name="T12" fmla="*/ 2147483647 w 3464"/>
              <a:gd name="T13" fmla="*/ 2147483647 h 1832"/>
              <a:gd name="T14" fmla="*/ 2147483647 w 3464"/>
              <a:gd name="T15" fmla="*/ 2147483647 h 1832"/>
              <a:gd name="T16" fmla="*/ 2147483647 w 3464"/>
              <a:gd name="T17" fmla="*/ 2147483647 h 1832"/>
              <a:gd name="T18" fmla="*/ 2147483647 w 3464"/>
              <a:gd name="T19" fmla="*/ 2147483647 h 1832"/>
              <a:gd name="T20" fmla="*/ 2147483647 w 3464"/>
              <a:gd name="T21" fmla="*/ 2147483647 h 1832"/>
              <a:gd name="T22" fmla="*/ 2147483647 w 3464"/>
              <a:gd name="T23" fmla="*/ 2147483647 h 1832"/>
              <a:gd name="T24" fmla="*/ 2147483647 w 3464"/>
              <a:gd name="T25" fmla="*/ 2147483647 h 1832"/>
              <a:gd name="T26" fmla="*/ 2147483647 w 3464"/>
              <a:gd name="T27" fmla="*/ 2147483647 h 1832"/>
              <a:gd name="T28" fmla="*/ 2147483647 w 3464"/>
              <a:gd name="T29" fmla="*/ 2147483647 h 1832"/>
              <a:gd name="T30" fmla="*/ 2147483647 w 3464"/>
              <a:gd name="T31" fmla="*/ 2147483647 h 1832"/>
              <a:gd name="T32" fmla="*/ 2147483647 w 3464"/>
              <a:gd name="T33" fmla="*/ 2147483647 h 1832"/>
              <a:gd name="T34" fmla="*/ 2147483647 w 3464"/>
              <a:gd name="T35" fmla="*/ 2147483647 h 1832"/>
              <a:gd name="T36" fmla="*/ 2147483647 w 3464"/>
              <a:gd name="T37" fmla="*/ 2147483647 h 1832"/>
              <a:gd name="T38" fmla="*/ 2147483647 w 3464"/>
              <a:gd name="T39" fmla="*/ 2147483647 h 1832"/>
              <a:gd name="T40" fmla="*/ 2147483647 w 3464"/>
              <a:gd name="T41" fmla="*/ 2147483647 h 1832"/>
              <a:gd name="T42" fmla="*/ 2147483647 w 3464"/>
              <a:gd name="T43" fmla="*/ 2147483647 h 1832"/>
              <a:gd name="T44" fmla="*/ 2147483647 w 3464"/>
              <a:gd name="T45" fmla="*/ 2147483647 h 1832"/>
              <a:gd name="T46" fmla="*/ 2147483647 w 3464"/>
              <a:gd name="T47" fmla="*/ 2147483647 h 1832"/>
              <a:gd name="T48" fmla="*/ 2147483647 w 3464"/>
              <a:gd name="T49" fmla="*/ 2147483647 h 1832"/>
              <a:gd name="T50" fmla="*/ 2147483647 w 3464"/>
              <a:gd name="T51" fmla="*/ 2147483647 h 1832"/>
              <a:gd name="T52" fmla="*/ 2147483647 w 3464"/>
              <a:gd name="T53" fmla="*/ 2147483647 h 1832"/>
              <a:gd name="T54" fmla="*/ 2147483647 w 3464"/>
              <a:gd name="T55" fmla="*/ 2147483647 h 1832"/>
              <a:gd name="T56" fmla="*/ 2147483647 w 3464"/>
              <a:gd name="T57" fmla="*/ 2147483647 h 1832"/>
              <a:gd name="T58" fmla="*/ 2147483647 w 3464"/>
              <a:gd name="T59" fmla="*/ 2147483647 h 1832"/>
              <a:gd name="T60" fmla="*/ 2147483647 w 3464"/>
              <a:gd name="T61" fmla="*/ 2147483647 h 1832"/>
              <a:gd name="T62" fmla="*/ 2147483647 w 3464"/>
              <a:gd name="T63" fmla="*/ 2147483647 h 1832"/>
              <a:gd name="T64" fmla="*/ 2147483647 w 3464"/>
              <a:gd name="T65" fmla="*/ 2147483647 h 1832"/>
              <a:gd name="T66" fmla="*/ 2147483647 w 3464"/>
              <a:gd name="T67" fmla="*/ 2147483647 h 1832"/>
              <a:gd name="T68" fmla="*/ 2147483647 w 3464"/>
              <a:gd name="T69" fmla="*/ 2147483647 h 1832"/>
              <a:gd name="T70" fmla="*/ 2147483647 w 3464"/>
              <a:gd name="T71" fmla="*/ 2147483647 h 1832"/>
              <a:gd name="T72" fmla="*/ 2147483647 w 3464"/>
              <a:gd name="T73" fmla="*/ 2147483647 h 1832"/>
              <a:gd name="T74" fmla="*/ 2147483647 w 3464"/>
              <a:gd name="T75" fmla="*/ 2147483647 h 1832"/>
              <a:gd name="T76" fmla="*/ 2147483647 w 3464"/>
              <a:gd name="T77" fmla="*/ 2147483647 h 1832"/>
              <a:gd name="T78" fmla="*/ 2147483647 w 3464"/>
              <a:gd name="T79" fmla="*/ 2147483647 h 1832"/>
              <a:gd name="T80" fmla="*/ 2147483647 w 3464"/>
              <a:gd name="T81" fmla="*/ 2147483647 h 1832"/>
              <a:gd name="T82" fmla="*/ 2147483647 w 3464"/>
              <a:gd name="T83" fmla="*/ 2147483647 h 1832"/>
              <a:gd name="T84" fmla="*/ 2147483647 w 3464"/>
              <a:gd name="T85" fmla="*/ 2147483647 h 1832"/>
              <a:gd name="T86" fmla="*/ 2147483647 w 3464"/>
              <a:gd name="T87" fmla="*/ 2147483647 h 1832"/>
              <a:gd name="T88" fmla="*/ 2147483647 w 3464"/>
              <a:gd name="T89" fmla="*/ 2147483647 h 1832"/>
              <a:gd name="T90" fmla="*/ 2147483647 w 3464"/>
              <a:gd name="T91" fmla="*/ 2147483647 h 1832"/>
              <a:gd name="T92" fmla="*/ 2147483647 w 3464"/>
              <a:gd name="T93" fmla="*/ 2147483647 h 1832"/>
              <a:gd name="T94" fmla="*/ 2147483647 w 3464"/>
              <a:gd name="T95" fmla="*/ 2147483647 h 1832"/>
              <a:gd name="T96" fmla="*/ 2147483647 w 3464"/>
              <a:gd name="T97" fmla="*/ 2147483647 h 1832"/>
              <a:gd name="T98" fmla="*/ 2147483647 w 3464"/>
              <a:gd name="T99" fmla="*/ 2147483647 h 1832"/>
              <a:gd name="T100" fmla="*/ 2147483647 w 3464"/>
              <a:gd name="T101" fmla="*/ 2147483647 h 1832"/>
              <a:gd name="T102" fmla="*/ 2147483647 w 3464"/>
              <a:gd name="T103" fmla="*/ 2147483647 h 1832"/>
              <a:gd name="T104" fmla="*/ 2147483647 w 3464"/>
              <a:gd name="T105" fmla="*/ 2147483647 h 1832"/>
              <a:gd name="T106" fmla="*/ 2147483647 w 3464"/>
              <a:gd name="T107" fmla="*/ 2147483647 h 1832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3464"/>
              <a:gd name="T163" fmla="*/ 0 h 1832"/>
              <a:gd name="T164" fmla="*/ 3464 w 3464"/>
              <a:gd name="T165" fmla="*/ 1832 h 1832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3464" h="1832">
                <a:moveTo>
                  <a:pt x="3464" y="0"/>
                </a:moveTo>
                <a:cubicBezTo>
                  <a:pt x="3392" y="92"/>
                  <a:pt x="3320" y="184"/>
                  <a:pt x="3272" y="192"/>
                </a:cubicBezTo>
                <a:cubicBezTo>
                  <a:pt x="3224" y="200"/>
                  <a:pt x="3192" y="56"/>
                  <a:pt x="3176" y="48"/>
                </a:cubicBezTo>
                <a:cubicBezTo>
                  <a:pt x="3160" y="40"/>
                  <a:pt x="3192" y="104"/>
                  <a:pt x="3176" y="144"/>
                </a:cubicBezTo>
                <a:cubicBezTo>
                  <a:pt x="3160" y="184"/>
                  <a:pt x="3112" y="264"/>
                  <a:pt x="3080" y="288"/>
                </a:cubicBezTo>
                <a:cubicBezTo>
                  <a:pt x="3048" y="312"/>
                  <a:pt x="3008" y="280"/>
                  <a:pt x="2984" y="288"/>
                </a:cubicBezTo>
                <a:cubicBezTo>
                  <a:pt x="2960" y="296"/>
                  <a:pt x="2928" y="304"/>
                  <a:pt x="2936" y="336"/>
                </a:cubicBezTo>
                <a:cubicBezTo>
                  <a:pt x="2944" y="368"/>
                  <a:pt x="3032" y="464"/>
                  <a:pt x="3032" y="480"/>
                </a:cubicBezTo>
                <a:cubicBezTo>
                  <a:pt x="3032" y="496"/>
                  <a:pt x="2968" y="472"/>
                  <a:pt x="2936" y="432"/>
                </a:cubicBezTo>
                <a:cubicBezTo>
                  <a:pt x="2904" y="392"/>
                  <a:pt x="2832" y="272"/>
                  <a:pt x="2840" y="240"/>
                </a:cubicBezTo>
                <a:cubicBezTo>
                  <a:pt x="2848" y="208"/>
                  <a:pt x="2952" y="248"/>
                  <a:pt x="2984" y="240"/>
                </a:cubicBezTo>
                <a:cubicBezTo>
                  <a:pt x="3016" y="232"/>
                  <a:pt x="3048" y="216"/>
                  <a:pt x="3032" y="192"/>
                </a:cubicBezTo>
                <a:cubicBezTo>
                  <a:pt x="3016" y="168"/>
                  <a:pt x="2968" y="120"/>
                  <a:pt x="2888" y="96"/>
                </a:cubicBezTo>
                <a:cubicBezTo>
                  <a:pt x="2808" y="72"/>
                  <a:pt x="2648" y="56"/>
                  <a:pt x="2552" y="48"/>
                </a:cubicBezTo>
                <a:cubicBezTo>
                  <a:pt x="2456" y="40"/>
                  <a:pt x="2384" y="32"/>
                  <a:pt x="2312" y="48"/>
                </a:cubicBezTo>
                <a:cubicBezTo>
                  <a:pt x="2240" y="64"/>
                  <a:pt x="2176" y="104"/>
                  <a:pt x="2120" y="144"/>
                </a:cubicBezTo>
                <a:cubicBezTo>
                  <a:pt x="2064" y="184"/>
                  <a:pt x="2032" y="240"/>
                  <a:pt x="1976" y="288"/>
                </a:cubicBezTo>
                <a:cubicBezTo>
                  <a:pt x="1920" y="336"/>
                  <a:pt x="1832" y="408"/>
                  <a:pt x="1784" y="432"/>
                </a:cubicBezTo>
                <a:cubicBezTo>
                  <a:pt x="1736" y="456"/>
                  <a:pt x="1728" y="416"/>
                  <a:pt x="1688" y="432"/>
                </a:cubicBezTo>
                <a:cubicBezTo>
                  <a:pt x="1648" y="448"/>
                  <a:pt x="1576" y="496"/>
                  <a:pt x="1544" y="528"/>
                </a:cubicBezTo>
                <a:cubicBezTo>
                  <a:pt x="1512" y="560"/>
                  <a:pt x="1488" y="592"/>
                  <a:pt x="1496" y="624"/>
                </a:cubicBezTo>
                <a:cubicBezTo>
                  <a:pt x="1504" y="656"/>
                  <a:pt x="1544" y="712"/>
                  <a:pt x="1592" y="720"/>
                </a:cubicBezTo>
                <a:cubicBezTo>
                  <a:pt x="1640" y="728"/>
                  <a:pt x="1736" y="696"/>
                  <a:pt x="1784" y="672"/>
                </a:cubicBezTo>
                <a:cubicBezTo>
                  <a:pt x="1832" y="648"/>
                  <a:pt x="1872" y="576"/>
                  <a:pt x="1880" y="576"/>
                </a:cubicBezTo>
                <a:cubicBezTo>
                  <a:pt x="1888" y="576"/>
                  <a:pt x="1840" y="632"/>
                  <a:pt x="1832" y="672"/>
                </a:cubicBezTo>
                <a:cubicBezTo>
                  <a:pt x="1824" y="712"/>
                  <a:pt x="1792" y="784"/>
                  <a:pt x="1832" y="816"/>
                </a:cubicBezTo>
                <a:cubicBezTo>
                  <a:pt x="1872" y="848"/>
                  <a:pt x="2024" y="880"/>
                  <a:pt x="2072" y="864"/>
                </a:cubicBezTo>
                <a:cubicBezTo>
                  <a:pt x="2120" y="848"/>
                  <a:pt x="2096" y="760"/>
                  <a:pt x="2120" y="720"/>
                </a:cubicBezTo>
                <a:cubicBezTo>
                  <a:pt x="2144" y="680"/>
                  <a:pt x="2208" y="656"/>
                  <a:pt x="2216" y="624"/>
                </a:cubicBezTo>
                <a:cubicBezTo>
                  <a:pt x="2224" y="592"/>
                  <a:pt x="2168" y="552"/>
                  <a:pt x="2168" y="528"/>
                </a:cubicBezTo>
                <a:cubicBezTo>
                  <a:pt x="2168" y="504"/>
                  <a:pt x="2184" y="512"/>
                  <a:pt x="2216" y="480"/>
                </a:cubicBezTo>
                <a:cubicBezTo>
                  <a:pt x="2248" y="448"/>
                  <a:pt x="2320" y="368"/>
                  <a:pt x="2360" y="336"/>
                </a:cubicBezTo>
                <a:cubicBezTo>
                  <a:pt x="2400" y="304"/>
                  <a:pt x="2440" y="280"/>
                  <a:pt x="2456" y="288"/>
                </a:cubicBezTo>
                <a:cubicBezTo>
                  <a:pt x="2472" y="296"/>
                  <a:pt x="2480" y="352"/>
                  <a:pt x="2456" y="384"/>
                </a:cubicBezTo>
                <a:cubicBezTo>
                  <a:pt x="2432" y="416"/>
                  <a:pt x="2336" y="448"/>
                  <a:pt x="2312" y="480"/>
                </a:cubicBezTo>
                <a:cubicBezTo>
                  <a:pt x="2288" y="512"/>
                  <a:pt x="2304" y="552"/>
                  <a:pt x="2312" y="576"/>
                </a:cubicBezTo>
                <a:cubicBezTo>
                  <a:pt x="2320" y="600"/>
                  <a:pt x="2312" y="616"/>
                  <a:pt x="2360" y="624"/>
                </a:cubicBezTo>
                <a:cubicBezTo>
                  <a:pt x="2408" y="632"/>
                  <a:pt x="2544" y="632"/>
                  <a:pt x="2600" y="624"/>
                </a:cubicBezTo>
                <a:cubicBezTo>
                  <a:pt x="2656" y="616"/>
                  <a:pt x="2688" y="576"/>
                  <a:pt x="2696" y="576"/>
                </a:cubicBezTo>
                <a:cubicBezTo>
                  <a:pt x="2704" y="576"/>
                  <a:pt x="2680" y="608"/>
                  <a:pt x="2648" y="624"/>
                </a:cubicBezTo>
                <a:cubicBezTo>
                  <a:pt x="2616" y="640"/>
                  <a:pt x="2544" y="664"/>
                  <a:pt x="2504" y="672"/>
                </a:cubicBezTo>
                <a:cubicBezTo>
                  <a:pt x="2464" y="680"/>
                  <a:pt x="2408" y="656"/>
                  <a:pt x="2408" y="672"/>
                </a:cubicBezTo>
                <a:cubicBezTo>
                  <a:pt x="2408" y="688"/>
                  <a:pt x="2504" y="744"/>
                  <a:pt x="2504" y="768"/>
                </a:cubicBezTo>
                <a:cubicBezTo>
                  <a:pt x="2504" y="792"/>
                  <a:pt x="2432" y="816"/>
                  <a:pt x="2408" y="816"/>
                </a:cubicBezTo>
                <a:cubicBezTo>
                  <a:pt x="2384" y="816"/>
                  <a:pt x="2376" y="752"/>
                  <a:pt x="2360" y="768"/>
                </a:cubicBezTo>
                <a:cubicBezTo>
                  <a:pt x="2344" y="784"/>
                  <a:pt x="2336" y="880"/>
                  <a:pt x="2312" y="912"/>
                </a:cubicBezTo>
                <a:cubicBezTo>
                  <a:pt x="2288" y="944"/>
                  <a:pt x="2256" y="960"/>
                  <a:pt x="2216" y="960"/>
                </a:cubicBezTo>
                <a:cubicBezTo>
                  <a:pt x="2176" y="960"/>
                  <a:pt x="2128" y="912"/>
                  <a:pt x="2072" y="912"/>
                </a:cubicBezTo>
                <a:cubicBezTo>
                  <a:pt x="2016" y="912"/>
                  <a:pt x="1936" y="952"/>
                  <a:pt x="1880" y="960"/>
                </a:cubicBezTo>
                <a:cubicBezTo>
                  <a:pt x="1824" y="968"/>
                  <a:pt x="1776" y="976"/>
                  <a:pt x="1736" y="960"/>
                </a:cubicBezTo>
                <a:cubicBezTo>
                  <a:pt x="1696" y="944"/>
                  <a:pt x="1640" y="888"/>
                  <a:pt x="1640" y="864"/>
                </a:cubicBezTo>
                <a:cubicBezTo>
                  <a:pt x="1640" y="840"/>
                  <a:pt x="1736" y="824"/>
                  <a:pt x="1736" y="816"/>
                </a:cubicBezTo>
                <a:cubicBezTo>
                  <a:pt x="1736" y="808"/>
                  <a:pt x="1664" y="800"/>
                  <a:pt x="1640" y="816"/>
                </a:cubicBezTo>
                <a:cubicBezTo>
                  <a:pt x="1616" y="832"/>
                  <a:pt x="1624" y="888"/>
                  <a:pt x="1592" y="912"/>
                </a:cubicBezTo>
                <a:cubicBezTo>
                  <a:pt x="1560" y="936"/>
                  <a:pt x="1488" y="952"/>
                  <a:pt x="1448" y="960"/>
                </a:cubicBezTo>
                <a:cubicBezTo>
                  <a:pt x="1408" y="968"/>
                  <a:pt x="1376" y="960"/>
                  <a:pt x="1352" y="960"/>
                </a:cubicBezTo>
                <a:cubicBezTo>
                  <a:pt x="1328" y="960"/>
                  <a:pt x="1320" y="952"/>
                  <a:pt x="1304" y="960"/>
                </a:cubicBezTo>
                <a:cubicBezTo>
                  <a:pt x="1288" y="968"/>
                  <a:pt x="1296" y="992"/>
                  <a:pt x="1256" y="1008"/>
                </a:cubicBezTo>
                <a:cubicBezTo>
                  <a:pt x="1216" y="1024"/>
                  <a:pt x="1120" y="1032"/>
                  <a:pt x="1064" y="1056"/>
                </a:cubicBezTo>
                <a:cubicBezTo>
                  <a:pt x="1008" y="1080"/>
                  <a:pt x="952" y="1144"/>
                  <a:pt x="920" y="1152"/>
                </a:cubicBezTo>
                <a:cubicBezTo>
                  <a:pt x="888" y="1160"/>
                  <a:pt x="888" y="1112"/>
                  <a:pt x="872" y="1104"/>
                </a:cubicBezTo>
                <a:cubicBezTo>
                  <a:pt x="856" y="1096"/>
                  <a:pt x="840" y="1096"/>
                  <a:pt x="824" y="1104"/>
                </a:cubicBezTo>
                <a:cubicBezTo>
                  <a:pt x="808" y="1112"/>
                  <a:pt x="808" y="1152"/>
                  <a:pt x="776" y="1152"/>
                </a:cubicBezTo>
                <a:cubicBezTo>
                  <a:pt x="744" y="1152"/>
                  <a:pt x="632" y="1096"/>
                  <a:pt x="632" y="1104"/>
                </a:cubicBezTo>
                <a:cubicBezTo>
                  <a:pt x="632" y="1112"/>
                  <a:pt x="752" y="1160"/>
                  <a:pt x="776" y="1200"/>
                </a:cubicBezTo>
                <a:cubicBezTo>
                  <a:pt x="800" y="1240"/>
                  <a:pt x="808" y="1304"/>
                  <a:pt x="776" y="1344"/>
                </a:cubicBezTo>
                <a:cubicBezTo>
                  <a:pt x="744" y="1384"/>
                  <a:pt x="656" y="1448"/>
                  <a:pt x="584" y="1440"/>
                </a:cubicBezTo>
                <a:cubicBezTo>
                  <a:pt x="512" y="1432"/>
                  <a:pt x="408" y="1312"/>
                  <a:pt x="344" y="1296"/>
                </a:cubicBezTo>
                <a:cubicBezTo>
                  <a:pt x="280" y="1280"/>
                  <a:pt x="248" y="1320"/>
                  <a:pt x="200" y="1344"/>
                </a:cubicBezTo>
                <a:cubicBezTo>
                  <a:pt x="152" y="1368"/>
                  <a:pt x="88" y="1392"/>
                  <a:pt x="56" y="1440"/>
                </a:cubicBezTo>
                <a:cubicBezTo>
                  <a:pt x="24" y="1488"/>
                  <a:pt x="0" y="1600"/>
                  <a:pt x="8" y="1632"/>
                </a:cubicBezTo>
                <a:cubicBezTo>
                  <a:pt x="16" y="1664"/>
                  <a:pt x="80" y="1616"/>
                  <a:pt x="104" y="1632"/>
                </a:cubicBezTo>
                <a:cubicBezTo>
                  <a:pt x="128" y="1648"/>
                  <a:pt x="120" y="1712"/>
                  <a:pt x="152" y="1728"/>
                </a:cubicBezTo>
                <a:cubicBezTo>
                  <a:pt x="184" y="1744"/>
                  <a:pt x="240" y="1728"/>
                  <a:pt x="296" y="1728"/>
                </a:cubicBezTo>
                <a:cubicBezTo>
                  <a:pt x="352" y="1728"/>
                  <a:pt x="440" y="1744"/>
                  <a:pt x="488" y="1728"/>
                </a:cubicBezTo>
                <a:cubicBezTo>
                  <a:pt x="536" y="1712"/>
                  <a:pt x="560" y="1632"/>
                  <a:pt x="584" y="1632"/>
                </a:cubicBezTo>
                <a:cubicBezTo>
                  <a:pt x="608" y="1632"/>
                  <a:pt x="616" y="1736"/>
                  <a:pt x="632" y="1728"/>
                </a:cubicBezTo>
                <a:cubicBezTo>
                  <a:pt x="648" y="1720"/>
                  <a:pt x="656" y="1608"/>
                  <a:pt x="680" y="1584"/>
                </a:cubicBezTo>
                <a:cubicBezTo>
                  <a:pt x="704" y="1560"/>
                  <a:pt x="720" y="1592"/>
                  <a:pt x="776" y="1584"/>
                </a:cubicBezTo>
                <a:cubicBezTo>
                  <a:pt x="832" y="1576"/>
                  <a:pt x="960" y="1568"/>
                  <a:pt x="1016" y="1536"/>
                </a:cubicBezTo>
                <a:cubicBezTo>
                  <a:pt x="1072" y="1504"/>
                  <a:pt x="1080" y="1392"/>
                  <a:pt x="1112" y="1392"/>
                </a:cubicBezTo>
                <a:cubicBezTo>
                  <a:pt x="1144" y="1392"/>
                  <a:pt x="1184" y="1520"/>
                  <a:pt x="1208" y="1536"/>
                </a:cubicBezTo>
                <a:cubicBezTo>
                  <a:pt x="1232" y="1552"/>
                  <a:pt x="1232" y="1504"/>
                  <a:pt x="1256" y="1488"/>
                </a:cubicBezTo>
                <a:cubicBezTo>
                  <a:pt x="1280" y="1472"/>
                  <a:pt x="1312" y="1448"/>
                  <a:pt x="1352" y="1440"/>
                </a:cubicBezTo>
                <a:cubicBezTo>
                  <a:pt x="1392" y="1432"/>
                  <a:pt x="1456" y="1432"/>
                  <a:pt x="1496" y="1440"/>
                </a:cubicBezTo>
                <a:cubicBezTo>
                  <a:pt x="1536" y="1448"/>
                  <a:pt x="1552" y="1464"/>
                  <a:pt x="1592" y="1488"/>
                </a:cubicBezTo>
                <a:cubicBezTo>
                  <a:pt x="1632" y="1512"/>
                  <a:pt x="1680" y="1544"/>
                  <a:pt x="1736" y="1584"/>
                </a:cubicBezTo>
                <a:cubicBezTo>
                  <a:pt x="1792" y="1624"/>
                  <a:pt x="1880" y="1688"/>
                  <a:pt x="1928" y="1728"/>
                </a:cubicBezTo>
                <a:cubicBezTo>
                  <a:pt x="1976" y="1768"/>
                  <a:pt x="2008" y="1816"/>
                  <a:pt x="2024" y="1824"/>
                </a:cubicBezTo>
                <a:cubicBezTo>
                  <a:pt x="2040" y="1832"/>
                  <a:pt x="2016" y="1800"/>
                  <a:pt x="2024" y="1776"/>
                </a:cubicBezTo>
                <a:cubicBezTo>
                  <a:pt x="2032" y="1752"/>
                  <a:pt x="2088" y="1712"/>
                  <a:pt x="2072" y="1680"/>
                </a:cubicBezTo>
                <a:cubicBezTo>
                  <a:pt x="2056" y="1648"/>
                  <a:pt x="1992" y="1624"/>
                  <a:pt x="1928" y="1584"/>
                </a:cubicBezTo>
                <a:cubicBezTo>
                  <a:pt x="1864" y="1544"/>
                  <a:pt x="1712" y="1472"/>
                  <a:pt x="1688" y="1440"/>
                </a:cubicBezTo>
                <a:cubicBezTo>
                  <a:pt x="1664" y="1408"/>
                  <a:pt x="1752" y="1384"/>
                  <a:pt x="1784" y="1392"/>
                </a:cubicBezTo>
                <a:cubicBezTo>
                  <a:pt x="1816" y="1400"/>
                  <a:pt x="1832" y="1464"/>
                  <a:pt x="1880" y="1488"/>
                </a:cubicBezTo>
                <a:cubicBezTo>
                  <a:pt x="1928" y="1512"/>
                  <a:pt x="2008" y="1512"/>
                  <a:pt x="2072" y="1536"/>
                </a:cubicBezTo>
                <a:cubicBezTo>
                  <a:pt x="2136" y="1560"/>
                  <a:pt x="2240" y="1608"/>
                  <a:pt x="2264" y="1632"/>
                </a:cubicBezTo>
                <a:cubicBezTo>
                  <a:pt x="2288" y="1656"/>
                  <a:pt x="2192" y="1648"/>
                  <a:pt x="2216" y="1680"/>
                </a:cubicBezTo>
                <a:cubicBezTo>
                  <a:pt x="2240" y="1712"/>
                  <a:pt x="2368" y="1824"/>
                  <a:pt x="2408" y="1824"/>
                </a:cubicBezTo>
                <a:cubicBezTo>
                  <a:pt x="2448" y="1824"/>
                  <a:pt x="2416" y="1712"/>
                  <a:pt x="2456" y="1680"/>
                </a:cubicBezTo>
                <a:cubicBezTo>
                  <a:pt x="2496" y="1648"/>
                  <a:pt x="2608" y="1632"/>
                  <a:pt x="2648" y="1632"/>
                </a:cubicBezTo>
                <a:cubicBezTo>
                  <a:pt x="2688" y="1632"/>
                  <a:pt x="2664" y="1672"/>
                  <a:pt x="2696" y="1680"/>
                </a:cubicBezTo>
                <a:cubicBezTo>
                  <a:pt x="2728" y="1688"/>
                  <a:pt x="2808" y="1696"/>
                  <a:pt x="2840" y="1680"/>
                </a:cubicBezTo>
                <a:cubicBezTo>
                  <a:pt x="2872" y="1664"/>
                  <a:pt x="2888" y="1608"/>
                  <a:pt x="2888" y="1584"/>
                </a:cubicBezTo>
                <a:cubicBezTo>
                  <a:pt x="2888" y="1560"/>
                  <a:pt x="2832" y="1576"/>
                  <a:pt x="2840" y="1536"/>
                </a:cubicBezTo>
                <a:cubicBezTo>
                  <a:pt x="2848" y="1496"/>
                  <a:pt x="2896" y="1376"/>
                  <a:pt x="2936" y="1344"/>
                </a:cubicBezTo>
                <a:cubicBezTo>
                  <a:pt x="2976" y="1312"/>
                  <a:pt x="3032" y="1336"/>
                  <a:pt x="3080" y="1344"/>
                </a:cubicBezTo>
                <a:cubicBezTo>
                  <a:pt x="3128" y="1352"/>
                  <a:pt x="3200" y="1384"/>
                  <a:pt x="3224" y="1392"/>
                </a:cubicBezTo>
              </a:path>
            </a:pathLst>
          </a:cu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8C797237-5E7B-4008-9E4E-210B2D2FB680}"/>
              </a:ext>
            </a:extLst>
          </p:cNvPr>
          <p:cNvSpPr/>
          <p:nvPr/>
        </p:nvSpPr>
        <p:spPr>
          <a:xfrm>
            <a:off x="111703" y="977798"/>
            <a:ext cx="4031583" cy="2400657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just"/>
            <a:r>
              <a:rPr lang="en-US" sz="3000" b="1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vi-VN" sz="3000" b="1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ường bờ biển bị cắt xẻ mạnh tạo thành nhiều bán đảo, biển và vịnh biển ăn sâu vào đất liền</a:t>
            </a:r>
            <a:endParaRPr lang="en-US" sz="3000" b="1" dirty="0">
              <a:solidFill>
                <a:srgbClr val="3333FF"/>
              </a:solidFill>
            </a:endParaRPr>
          </a:p>
        </p:txBody>
      </p:sp>
      <p:sp>
        <p:nvSpPr>
          <p:cNvPr id="9" name="AutoShape 6">
            <a:extLst>
              <a:ext uri="{FF2B5EF4-FFF2-40B4-BE49-F238E27FC236}">
                <a16:creationId xmlns="" xmlns:a16="http://schemas.microsoft.com/office/drawing/2014/main" id="{209BF591-AEE7-44C4-8599-676DAA0532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92953" y="4111677"/>
            <a:ext cx="1424153" cy="914400"/>
          </a:xfrm>
          <a:prstGeom prst="wedgeRectCallout">
            <a:avLst>
              <a:gd name="adj1" fmla="val 17283"/>
              <a:gd name="adj2" fmla="val 96743"/>
            </a:avLst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 dirty="0" err="1">
                <a:solidFill>
                  <a:srgbClr val="1C11AF"/>
                </a:solidFill>
                <a:latin typeface="Arial" panose="020B0604020202020204" pitchFamily="34" charset="0"/>
              </a:rPr>
              <a:t>Bán</a:t>
            </a:r>
            <a:r>
              <a:rPr lang="en-US" altLang="en-US" sz="2400" b="1" dirty="0">
                <a:solidFill>
                  <a:srgbClr val="1C11A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1C11AF"/>
                </a:solidFill>
                <a:latin typeface="Arial" panose="020B0604020202020204" pitchFamily="34" charset="0"/>
              </a:rPr>
              <a:t>đảo</a:t>
            </a:r>
            <a:r>
              <a:rPr lang="en-US" altLang="en-US" sz="2400" b="1" dirty="0">
                <a:solidFill>
                  <a:srgbClr val="1C11A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1C11AF"/>
                </a:solidFill>
                <a:latin typeface="Arial" panose="020B0604020202020204" pitchFamily="34" charset="0"/>
              </a:rPr>
              <a:t>Ibêrich</a:t>
            </a:r>
            <a:endParaRPr lang="en-US" altLang="en-US" sz="2400" b="1" dirty="0">
              <a:solidFill>
                <a:srgbClr val="1C11AF"/>
              </a:solidFill>
              <a:latin typeface="Arial" panose="020B0604020202020204" pitchFamily="34" charset="0"/>
            </a:endParaRPr>
          </a:p>
        </p:txBody>
      </p:sp>
      <p:sp>
        <p:nvSpPr>
          <p:cNvPr id="10" name="AutoShape 7">
            <a:extLst>
              <a:ext uri="{FF2B5EF4-FFF2-40B4-BE49-F238E27FC236}">
                <a16:creationId xmlns="" xmlns:a16="http://schemas.microsoft.com/office/drawing/2014/main" id="{0BEDEE15-5CBA-43A1-945F-703B85EE87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52471" y="1447800"/>
            <a:ext cx="2514600" cy="914400"/>
          </a:xfrm>
          <a:prstGeom prst="wedgeRectCallout">
            <a:avLst>
              <a:gd name="adj1" fmla="val 49685"/>
              <a:gd name="adj2" fmla="val 105208"/>
            </a:avLst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 dirty="0" err="1">
                <a:solidFill>
                  <a:srgbClr val="1C11AF"/>
                </a:solidFill>
                <a:latin typeface="Arial" panose="020B0604020202020204" pitchFamily="34" charset="0"/>
              </a:rPr>
              <a:t>Bán</a:t>
            </a:r>
            <a:r>
              <a:rPr lang="en-US" altLang="en-US" sz="2800" b="1" dirty="0">
                <a:solidFill>
                  <a:srgbClr val="1C11A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1C11AF"/>
                </a:solidFill>
                <a:latin typeface="Arial" panose="020B0604020202020204" pitchFamily="34" charset="0"/>
              </a:rPr>
              <a:t>đảo</a:t>
            </a:r>
            <a:r>
              <a:rPr lang="en-US" altLang="en-US" sz="2800" b="1" dirty="0">
                <a:solidFill>
                  <a:srgbClr val="1C11A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1C11AF"/>
                </a:solidFill>
                <a:latin typeface="Arial" panose="020B0604020202020204" pitchFamily="34" charset="0"/>
              </a:rPr>
              <a:t>Xcan</a:t>
            </a:r>
            <a:r>
              <a:rPr lang="en-US" altLang="en-US" sz="2800" b="1" dirty="0">
                <a:solidFill>
                  <a:srgbClr val="1C11AF"/>
                </a:solidFill>
                <a:latin typeface="Arial" panose="020B0604020202020204" pitchFamily="34" charset="0"/>
              </a:rPr>
              <a:t>-</a:t>
            </a:r>
            <a:r>
              <a:rPr lang="en-US" altLang="en-US" sz="2800" b="1" dirty="0" err="1">
                <a:solidFill>
                  <a:srgbClr val="1C11AF"/>
                </a:solidFill>
                <a:latin typeface="Arial" panose="020B0604020202020204" pitchFamily="34" charset="0"/>
              </a:rPr>
              <a:t>đi</a:t>
            </a:r>
            <a:r>
              <a:rPr lang="en-US" altLang="en-US" sz="2800" b="1" dirty="0">
                <a:solidFill>
                  <a:srgbClr val="1C11AF"/>
                </a:solidFill>
                <a:latin typeface="Arial" panose="020B0604020202020204" pitchFamily="34" charset="0"/>
              </a:rPr>
              <a:t>-</a:t>
            </a:r>
            <a:r>
              <a:rPr lang="en-US" altLang="en-US" sz="2800" b="1" dirty="0" err="1">
                <a:solidFill>
                  <a:srgbClr val="1C11AF"/>
                </a:solidFill>
                <a:latin typeface="Arial" panose="020B0604020202020204" pitchFamily="34" charset="0"/>
              </a:rPr>
              <a:t>na</a:t>
            </a:r>
            <a:r>
              <a:rPr lang="en-US" altLang="en-US" sz="2800" b="1" dirty="0">
                <a:solidFill>
                  <a:srgbClr val="1C11AF"/>
                </a:solidFill>
                <a:latin typeface="Arial" panose="020B0604020202020204" pitchFamily="34" charset="0"/>
              </a:rPr>
              <a:t>-vi</a:t>
            </a:r>
          </a:p>
        </p:txBody>
      </p:sp>
      <p:sp>
        <p:nvSpPr>
          <p:cNvPr id="11" name="AutoShape 8">
            <a:extLst>
              <a:ext uri="{FF2B5EF4-FFF2-40B4-BE49-F238E27FC236}">
                <a16:creationId xmlns="" xmlns:a16="http://schemas.microsoft.com/office/drawing/2014/main" id="{33ADC0F9-14C9-4A91-B71F-EC2E316E99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4956" y="6324600"/>
            <a:ext cx="2133600" cy="533400"/>
          </a:xfrm>
          <a:prstGeom prst="wedgeRectCallout">
            <a:avLst>
              <a:gd name="adj1" fmla="val 22305"/>
              <a:gd name="adj2" fmla="val -146402"/>
            </a:avLst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 dirty="0">
                <a:solidFill>
                  <a:srgbClr val="1C11AF"/>
                </a:solidFill>
                <a:latin typeface="Arial" panose="020B0604020202020204" pitchFamily="34" charset="0"/>
              </a:rPr>
              <a:t>BĐ I-ta-li-a</a:t>
            </a:r>
          </a:p>
        </p:txBody>
      </p:sp>
      <p:sp>
        <p:nvSpPr>
          <p:cNvPr id="12" name="AutoShape 9">
            <a:extLst>
              <a:ext uri="{FF2B5EF4-FFF2-40B4-BE49-F238E27FC236}">
                <a16:creationId xmlns="" xmlns:a16="http://schemas.microsoft.com/office/drawing/2014/main" id="{8542006C-199C-44B4-B1D8-551A348435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8254" y="6324600"/>
            <a:ext cx="2313650" cy="609600"/>
          </a:xfrm>
          <a:prstGeom prst="wedgeRectCallout">
            <a:avLst>
              <a:gd name="adj1" fmla="val -62273"/>
              <a:gd name="adj2" fmla="val -117968"/>
            </a:avLst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 dirty="0">
                <a:solidFill>
                  <a:srgbClr val="1C11AF"/>
                </a:solidFill>
                <a:latin typeface="Arial" panose="020B0604020202020204" pitchFamily="34" charset="0"/>
              </a:rPr>
              <a:t>BĐ Ban- </a:t>
            </a:r>
            <a:r>
              <a:rPr lang="en-US" altLang="en-US" sz="2400" b="1" dirty="0" err="1">
                <a:solidFill>
                  <a:srgbClr val="1C11AF"/>
                </a:solidFill>
                <a:latin typeface="Arial" panose="020B0604020202020204" pitchFamily="34" charset="0"/>
              </a:rPr>
              <a:t>căng</a:t>
            </a:r>
            <a:endParaRPr lang="en-US" altLang="en-US" sz="2400" b="1" dirty="0">
              <a:solidFill>
                <a:srgbClr val="1C11AF"/>
              </a:solidFill>
              <a:latin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2ACEA81F-7456-4F63-ADE9-C260EF8CDFB5}"/>
              </a:ext>
            </a:extLst>
          </p:cNvPr>
          <p:cNvSpPr/>
          <p:nvPr/>
        </p:nvSpPr>
        <p:spPr>
          <a:xfrm>
            <a:off x="-49403" y="3657600"/>
            <a:ext cx="4236841" cy="3108543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marL="285750" indent="-285750">
              <a:buFont typeface="Symbol" panose="05050102010706020507" pitchFamily="18" charset="2"/>
              <a:buChar char="Þ"/>
            </a:pPr>
            <a:r>
              <a:rPr lang="en-US" sz="2400" dirty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lãnh thổ châu lục </a:t>
            </a:r>
            <a:r>
              <a:rPr lang="vi-VN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</a:t>
            </a:r>
            <a:r>
              <a:rPr lang="vi-VN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 lồi lõm </a:t>
            </a:r>
            <a:r>
              <a:rPr lang="vi-VN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phức tạp</a:t>
            </a:r>
            <a:endParaRPr lang="en-US" dirty="0">
              <a:solidFill>
                <a:srgbClr val="3333FF"/>
              </a:solidFill>
              <a:cs typeface="Arial" panose="020B0604020202020204" pitchFamily="34" charset="0"/>
            </a:endParaRPr>
          </a:p>
          <a:p>
            <a:endParaRPr lang="en-US" dirty="0" smtClean="0">
              <a:solidFill>
                <a:srgbClr val="3333FF"/>
              </a:solidFill>
              <a:cs typeface="Arial" panose="020B0604020202020204" pitchFamily="34" charset="0"/>
            </a:endParaRPr>
          </a:p>
          <a:p>
            <a:endParaRPr lang="en-US" dirty="0" smtClean="0">
              <a:solidFill>
                <a:srgbClr val="3333FF"/>
              </a:solidFill>
              <a:cs typeface="Arial" panose="020B0604020202020204" pitchFamily="34" charset="0"/>
            </a:endParaRP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4027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EF6F10DD-A3DC-4C87-8242-FDE3E1820BA8}"/>
              </a:ext>
            </a:extLst>
          </p:cNvPr>
          <p:cNvGrpSpPr/>
          <p:nvPr/>
        </p:nvGrpSpPr>
        <p:grpSpPr>
          <a:xfrm>
            <a:off x="4343401" y="94791"/>
            <a:ext cx="8458200" cy="8036173"/>
            <a:chOff x="6580818" y="1029402"/>
            <a:chExt cx="5175753" cy="5755118"/>
          </a:xfrm>
        </p:grpSpPr>
        <p:pic>
          <p:nvPicPr>
            <p:cNvPr id="5" name="Picture 2">
              <a:extLst>
                <a:ext uri="{FF2B5EF4-FFF2-40B4-BE49-F238E27FC236}">
                  <a16:creationId xmlns="" xmlns:a16="http://schemas.microsoft.com/office/drawing/2014/main" id="{6147EC90-90D1-4287-B989-633355D2C9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0818" y="1029402"/>
              <a:ext cx="5175753" cy="55744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72946A08-0065-484B-80F3-AEB47FF894F2}"/>
                </a:ext>
              </a:extLst>
            </p:cNvPr>
            <p:cNvSpPr txBox="1"/>
            <p:nvPr/>
          </p:nvSpPr>
          <p:spPr>
            <a:xfrm>
              <a:off x="7429994" y="6384410"/>
              <a:ext cx="4326577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0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1.1. Bản đồ tự nhiên châu Âu</a:t>
              </a:r>
            </a:p>
          </p:txBody>
        </p:sp>
      </p:grpSp>
      <p:sp>
        <p:nvSpPr>
          <p:cNvPr id="7" name="Speech Bubble: Rectangle with Corners Rounded 5">
            <a:extLst>
              <a:ext uri="{FF2B5EF4-FFF2-40B4-BE49-F238E27FC236}">
                <a16:creationId xmlns="" xmlns:a16="http://schemas.microsoft.com/office/drawing/2014/main" id="{EB1AEA2F-F100-4907-9827-BCCF5171CE97}"/>
              </a:ext>
            </a:extLst>
          </p:cNvPr>
          <p:cNvSpPr/>
          <p:nvPr/>
        </p:nvSpPr>
        <p:spPr>
          <a:xfrm>
            <a:off x="0" y="2276234"/>
            <a:ext cx="3626068" cy="2680138"/>
          </a:xfrm>
          <a:prstGeom prst="wedgeRoundRectCallout">
            <a:avLst>
              <a:gd name="adj1" fmla="val 92210"/>
              <a:gd name="adj2" fmla="val -27686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A2E0E0CE-0229-4DC3-9BA1-FEA706FEE4CE}"/>
              </a:ext>
            </a:extLst>
          </p:cNvPr>
          <p:cNvSpPr txBox="1"/>
          <p:nvPr/>
        </p:nvSpPr>
        <p:spPr>
          <a:xfrm>
            <a:off x="141564" y="2361299"/>
            <a:ext cx="383138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2800" b="1" dirty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2800" b="1" dirty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800" b="1" dirty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2800" b="1" dirty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 1.1 </a:t>
            </a:r>
            <a:r>
              <a:rPr lang="en-US" sz="2800" b="1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2800" b="1" dirty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r>
              <a:rPr lang="en-US" sz="2800" b="1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en-US" sz="2800" b="1" dirty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2800" b="1" dirty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Hải</a:t>
            </a:r>
            <a:r>
              <a:rPr lang="en-US" sz="2800" b="1" dirty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2800" b="1" dirty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Bắc</a:t>
            </a:r>
            <a:r>
              <a:rPr lang="en-US" sz="2800" b="1" dirty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Ban- </a:t>
            </a:r>
            <a:r>
              <a:rPr lang="en-US" sz="2800" b="1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800" b="1" dirty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2800" b="1" dirty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Đen</a:t>
            </a:r>
            <a:r>
              <a:rPr lang="en-US" sz="2800" b="1" dirty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2800" b="1" dirty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Trắng</a:t>
            </a:r>
            <a:r>
              <a:rPr lang="en-US" sz="2800" b="1" dirty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5662638D-870E-42EE-9C49-3AD990A4C357}"/>
              </a:ext>
            </a:extLst>
          </p:cNvPr>
          <p:cNvSpPr txBox="1"/>
          <p:nvPr/>
        </p:nvSpPr>
        <p:spPr>
          <a:xfrm rot="571264">
            <a:off x="6016972" y="6340845"/>
            <a:ext cx="2998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B. </a:t>
            </a:r>
            <a:r>
              <a:rPr lang="en-US" sz="2400" b="1" dirty="0" err="1">
                <a:solidFill>
                  <a:srgbClr val="FF0000"/>
                </a:solidFill>
              </a:rPr>
              <a:t>Địa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Trung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Hải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1B5B8555-7682-4A9D-B7F4-FD3B9B92CE2D}"/>
              </a:ext>
            </a:extLst>
          </p:cNvPr>
          <p:cNvSpPr txBox="1"/>
          <p:nvPr/>
        </p:nvSpPr>
        <p:spPr>
          <a:xfrm>
            <a:off x="6332278" y="3385470"/>
            <a:ext cx="16613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B. </a:t>
            </a:r>
            <a:r>
              <a:rPr lang="en-US" sz="2400" b="1" dirty="0" err="1">
                <a:solidFill>
                  <a:srgbClr val="FF0000"/>
                </a:solidFill>
              </a:rPr>
              <a:t>Bắc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AFF3BA56-E7E4-49CC-A4C4-B1EF68DF83F2}"/>
              </a:ext>
            </a:extLst>
          </p:cNvPr>
          <p:cNvSpPr txBox="1"/>
          <p:nvPr/>
        </p:nvSpPr>
        <p:spPr>
          <a:xfrm rot="18185306">
            <a:off x="7744936" y="3035411"/>
            <a:ext cx="18337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B. Ban </a:t>
            </a:r>
            <a:r>
              <a:rPr lang="en-US" sz="2000" b="1" dirty="0" err="1">
                <a:solidFill>
                  <a:srgbClr val="FF0000"/>
                </a:solidFill>
              </a:rPr>
              <a:t>tích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2F732C1D-95FB-4EFF-A061-2D807A16F395}"/>
              </a:ext>
            </a:extLst>
          </p:cNvPr>
          <p:cNvSpPr txBox="1"/>
          <p:nvPr/>
        </p:nvSpPr>
        <p:spPr>
          <a:xfrm rot="20406158">
            <a:off x="9655229" y="5077974"/>
            <a:ext cx="15483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B. </a:t>
            </a:r>
            <a:r>
              <a:rPr lang="en-US" sz="2400" b="1" dirty="0" err="1">
                <a:solidFill>
                  <a:srgbClr val="FF0000"/>
                </a:solidFill>
              </a:rPr>
              <a:t>Đen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D8455582-04E0-45C9-933C-FF46189A6300}"/>
              </a:ext>
            </a:extLst>
          </p:cNvPr>
          <p:cNvSpPr txBox="1"/>
          <p:nvPr/>
        </p:nvSpPr>
        <p:spPr>
          <a:xfrm>
            <a:off x="9521046" y="2045401"/>
            <a:ext cx="18167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B. </a:t>
            </a:r>
            <a:r>
              <a:rPr lang="en-US" sz="2400" b="1" dirty="0" err="1">
                <a:solidFill>
                  <a:srgbClr val="FF0000"/>
                </a:solidFill>
              </a:rPr>
              <a:t>Trắng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3208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F1E585B1-CF5B-41A7-BBA8-1A1BFD6CF80F}"/>
              </a:ext>
            </a:extLst>
          </p:cNvPr>
          <p:cNvGrpSpPr/>
          <p:nvPr/>
        </p:nvGrpSpPr>
        <p:grpSpPr>
          <a:xfrm>
            <a:off x="1026625" y="102833"/>
            <a:ext cx="10791734" cy="872949"/>
            <a:chOff x="1133366" y="2220084"/>
            <a:chExt cx="5681780" cy="914400"/>
          </a:xfrm>
        </p:grpSpPr>
        <p:sp>
          <p:nvSpPr>
            <p:cNvPr id="5" name="Arrow: Pentagon 2">
              <a:extLst>
                <a:ext uri="{FF2B5EF4-FFF2-40B4-BE49-F238E27FC236}">
                  <a16:creationId xmlns="" xmlns:a16="http://schemas.microsoft.com/office/drawing/2014/main" id="{C37422AA-989F-41B1-A3E7-841480C1EB3E}"/>
                </a:ext>
              </a:extLst>
            </p:cNvPr>
            <p:cNvSpPr/>
            <p:nvPr/>
          </p:nvSpPr>
          <p:spPr>
            <a:xfrm>
              <a:off x="1133366" y="2220084"/>
              <a:ext cx="5681780" cy="914400"/>
            </a:xfrm>
            <a:prstGeom prst="homePlate">
              <a:avLst/>
            </a:prstGeom>
            <a:solidFill>
              <a:srgbClr val="FFDB6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461F1194-7EAE-41E3-A549-3946BFB1B1A6}"/>
                </a:ext>
              </a:extLst>
            </p:cNvPr>
            <p:cNvSpPr txBox="1"/>
            <p:nvPr/>
          </p:nvSpPr>
          <p:spPr>
            <a:xfrm>
              <a:off x="1307656" y="2384346"/>
              <a:ext cx="5343140" cy="628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33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D003D5E1-3187-430C-9424-EE49EAD5045B}"/>
              </a:ext>
            </a:extLst>
          </p:cNvPr>
          <p:cNvSpPr txBox="1"/>
          <p:nvPr/>
        </p:nvSpPr>
        <p:spPr>
          <a:xfrm>
            <a:off x="1463127" y="247495"/>
            <a:ext cx="1004307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3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3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en-US" sz="3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lí,hình</a:t>
            </a:r>
            <a:r>
              <a:rPr lang="en-US" sz="3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3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kích</a:t>
            </a:r>
            <a:r>
              <a:rPr lang="en-US" sz="3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thước</a:t>
            </a:r>
            <a:r>
              <a:rPr lang="en-US" sz="3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lãnh</a:t>
            </a:r>
            <a:r>
              <a:rPr lang="en-US" sz="3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thổ</a:t>
            </a:r>
            <a:r>
              <a:rPr lang="en-US" sz="3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30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hâu</a:t>
            </a:r>
            <a:r>
              <a:rPr lang="en-US" sz="3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Âu</a:t>
            </a:r>
            <a:endParaRPr lang="en-US" sz="3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67AF5606-6FB8-43D0-8260-6985802D1999}"/>
              </a:ext>
            </a:extLst>
          </p:cNvPr>
          <p:cNvGrpSpPr/>
          <p:nvPr/>
        </p:nvGrpSpPr>
        <p:grpSpPr>
          <a:xfrm>
            <a:off x="104637" y="91041"/>
            <a:ext cx="1301952" cy="872949"/>
            <a:chOff x="344605" y="154323"/>
            <a:chExt cx="1301952" cy="872949"/>
          </a:xfrm>
        </p:grpSpPr>
        <p:sp>
          <p:nvSpPr>
            <p:cNvPr id="9" name="Arrow: Pentagon 6">
              <a:extLst>
                <a:ext uri="{FF2B5EF4-FFF2-40B4-BE49-F238E27FC236}">
                  <a16:creationId xmlns="" xmlns:a16="http://schemas.microsoft.com/office/drawing/2014/main" id="{63E70041-48FC-49B7-88AF-79D0C729507B}"/>
                </a:ext>
              </a:extLst>
            </p:cNvPr>
            <p:cNvSpPr/>
            <p:nvPr/>
          </p:nvSpPr>
          <p:spPr>
            <a:xfrm>
              <a:off x="344605" y="154323"/>
              <a:ext cx="1301952" cy="872949"/>
            </a:xfrm>
            <a:prstGeom prst="homePlat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10" name="Isosceles Triangle 9">
              <a:extLst>
                <a:ext uri="{FF2B5EF4-FFF2-40B4-BE49-F238E27FC236}">
                  <a16:creationId xmlns="" xmlns:a16="http://schemas.microsoft.com/office/drawing/2014/main" id="{7DE0431C-7E7A-4A21-97E1-E61C1FA6B822}"/>
                </a:ext>
              </a:extLst>
            </p:cNvPr>
            <p:cNvSpPr/>
            <p:nvPr/>
          </p:nvSpPr>
          <p:spPr>
            <a:xfrm rot="5400000">
              <a:off x="1335337" y="461696"/>
              <a:ext cx="262394" cy="2540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E862B4E2-E975-4D34-87FA-C5243383B302}"/>
              </a:ext>
            </a:extLst>
          </p:cNvPr>
          <p:cNvSpPr/>
          <p:nvPr/>
        </p:nvSpPr>
        <p:spPr>
          <a:xfrm>
            <a:off x="442848" y="1676400"/>
            <a:ext cx="11901316" cy="29731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hạn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r>
              <a:rPr lang="en-US" sz="36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6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US" sz="36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6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sz="36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3600" b="1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ây</a:t>
            </a:r>
            <a:r>
              <a:rPr lang="en-US" sz="36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lục</a:t>
            </a:r>
            <a:r>
              <a:rPr lang="en-US" sz="36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36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Á – </a:t>
            </a:r>
            <a:r>
              <a:rPr lang="en-US" sz="36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Âu</a:t>
            </a:r>
            <a:endParaRPr lang="en-US" sz="3600" b="1" dirty="0">
              <a:solidFill>
                <a:srgbClr val="3333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36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6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Lãnh</a:t>
            </a:r>
            <a:r>
              <a:rPr lang="en-US" sz="36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thổ</a:t>
            </a:r>
            <a:r>
              <a:rPr lang="en-US" sz="36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6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6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liền</a:t>
            </a:r>
            <a:r>
              <a:rPr lang="en-US" sz="36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sz="36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36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khoảng</a:t>
            </a:r>
            <a:r>
              <a:rPr lang="en-US" sz="36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 36</a:t>
            </a:r>
            <a:r>
              <a:rPr lang="en-US" sz="3600" b="1" baseline="30000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36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B – 71</a:t>
            </a:r>
            <a:r>
              <a:rPr lang="en-US" sz="3600" b="1" baseline="30000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36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B.</a:t>
            </a:r>
          </a:p>
          <a:p>
            <a:pPr marL="342900" lvl="0" indent="-342900" algn="just">
              <a:lnSpc>
                <a:spcPct val="120000"/>
              </a:lnSpc>
              <a:buFont typeface="Symbol" panose="05050102010706020507" pitchFamily="18" charset="2"/>
              <a:buChar char="-"/>
            </a:pPr>
            <a:r>
              <a:rPr lang="vi-VN" sz="3600" b="1" dirty="0">
                <a:solidFill>
                  <a:srgbClr val="3333FF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Tiếp giáp:+ Ba mặt giáp biển và đại dương</a:t>
            </a:r>
            <a:endParaRPr lang="en-US" sz="3600" b="1" dirty="0">
              <a:solidFill>
                <a:srgbClr val="3333FF"/>
              </a:solidFill>
              <a:latin typeface="Times New Roman" pitchFamily="18" charset="0"/>
              <a:ea typeface="Times New Roman" panose="02020603050405020304" pitchFamily="18" charset="0"/>
              <a:cs typeface="Times New Roman" pitchFamily="18" charset="0"/>
            </a:endParaRPr>
          </a:p>
          <a:p>
            <a:pPr algn="just"/>
            <a:r>
              <a:rPr lang="en-US" sz="3600" b="1" dirty="0">
                <a:solidFill>
                  <a:srgbClr val="3333FF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                 </a:t>
            </a:r>
            <a:r>
              <a:rPr lang="vi-VN" sz="3600" b="1" dirty="0">
                <a:solidFill>
                  <a:srgbClr val="3333FF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+ Ranh giới với châu Á là dãy U-ran</a:t>
            </a:r>
            <a:endParaRPr lang="en-US" sz="3600" b="1" dirty="0">
              <a:solidFill>
                <a:srgbClr val="3333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11" descr="book9">
            <a:extLst>
              <a:ext uri="{FF2B5EF4-FFF2-40B4-BE49-F238E27FC236}">
                <a16:creationId xmlns="" xmlns:a16="http://schemas.microsoft.com/office/drawing/2014/main" id="{6CACBFA9-1ACC-4556-B43C-E5C106752C0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2400" y="782507"/>
            <a:ext cx="1057826" cy="727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0E2B1DD3-3DC0-430B-9DB5-D3A1E6DC8248}"/>
              </a:ext>
            </a:extLst>
          </p:cNvPr>
          <p:cNvSpPr/>
          <p:nvPr/>
        </p:nvSpPr>
        <p:spPr>
          <a:xfrm>
            <a:off x="467832" y="4876800"/>
            <a:ext cx="1203366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Kích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thước và hình dạng :</a:t>
            </a:r>
          </a:p>
          <a:p>
            <a:pPr algn="just"/>
            <a:r>
              <a:rPr lang="vi-VN" sz="36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+ Diện tích nhỏ, khoảng 10,5 triệu km</a:t>
            </a:r>
            <a:r>
              <a:rPr lang="vi-VN" sz="3600" b="1" baseline="30000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vi-VN" sz="3600" b="1" dirty="0">
              <a:solidFill>
                <a:srgbClr val="3333FF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 sz="36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+ Lãnh thổ tựa như 1 bán đảo lớn của lục địa Á - Âu; đường bờ biển bị cắt xẻ mạnh tạo thành nhiều bán đảo, biển và vịnh biển ăn sâu vào đất liền</a:t>
            </a:r>
            <a:br>
              <a:rPr lang="vi-VN" sz="36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3600" b="1" dirty="0">
              <a:solidFill>
                <a:srgbClr val="3333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42239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994EC21F-A0BD-407B-A173-1CEDEFF58AD2}"/>
              </a:ext>
            </a:extLst>
          </p:cNvPr>
          <p:cNvGrpSpPr/>
          <p:nvPr/>
        </p:nvGrpSpPr>
        <p:grpSpPr>
          <a:xfrm>
            <a:off x="234236" y="108344"/>
            <a:ext cx="6075969" cy="872949"/>
            <a:chOff x="1133366" y="2220084"/>
            <a:chExt cx="5681780" cy="914400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5" name="Arrow: Pentagon 9">
              <a:extLst>
                <a:ext uri="{FF2B5EF4-FFF2-40B4-BE49-F238E27FC236}">
                  <a16:creationId xmlns="" xmlns:a16="http://schemas.microsoft.com/office/drawing/2014/main" id="{7CAB56D9-EBAB-456B-9D00-973D9A32B107}"/>
                </a:ext>
              </a:extLst>
            </p:cNvPr>
            <p:cNvSpPr/>
            <p:nvPr/>
          </p:nvSpPr>
          <p:spPr>
            <a:xfrm>
              <a:off x="1133366" y="2220084"/>
              <a:ext cx="5681780" cy="914400"/>
            </a:xfrm>
            <a:prstGeom prst="homePlat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447D9BB4-ECF0-4C7A-8897-4FE42DF5F304}"/>
                </a:ext>
              </a:extLst>
            </p:cNvPr>
            <p:cNvSpPr txBox="1"/>
            <p:nvPr/>
          </p:nvSpPr>
          <p:spPr>
            <a:xfrm>
              <a:off x="1307656" y="2384346"/>
              <a:ext cx="5176902" cy="62866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endParaRPr lang="en-US" sz="33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8D679C2E-CFBB-4D63-B28B-67E9C90001D9}"/>
              </a:ext>
            </a:extLst>
          </p:cNvPr>
          <p:cNvSpPr txBox="1"/>
          <p:nvPr/>
        </p:nvSpPr>
        <p:spPr>
          <a:xfrm>
            <a:off x="-166255" y="278183"/>
            <a:ext cx="736973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3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endParaRPr lang="en-US" sz="3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Arrow: Pentagon 12">
            <a:extLst>
              <a:ext uri="{FF2B5EF4-FFF2-40B4-BE49-F238E27FC236}">
                <a16:creationId xmlns="" xmlns:a16="http://schemas.microsoft.com/office/drawing/2014/main" id="{C02D1324-4E02-4007-9ED5-FD27D7660C77}"/>
              </a:ext>
            </a:extLst>
          </p:cNvPr>
          <p:cNvSpPr/>
          <p:nvPr/>
        </p:nvSpPr>
        <p:spPr>
          <a:xfrm>
            <a:off x="124415" y="108345"/>
            <a:ext cx="1301952" cy="881042"/>
          </a:xfrm>
          <a:prstGeom prst="homePlat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9" name="Isosceles Triangle 8">
            <a:extLst>
              <a:ext uri="{FF2B5EF4-FFF2-40B4-BE49-F238E27FC236}">
                <a16:creationId xmlns="" xmlns:a16="http://schemas.microsoft.com/office/drawing/2014/main" id="{8526AC26-0884-4215-B548-68BD2BCA566B}"/>
              </a:ext>
            </a:extLst>
          </p:cNvPr>
          <p:cNvSpPr/>
          <p:nvPr/>
        </p:nvSpPr>
        <p:spPr>
          <a:xfrm rot="5400000">
            <a:off x="1115147" y="412793"/>
            <a:ext cx="262394" cy="254000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9321C69C-11D7-4DB3-9205-0C9C74DF0550}"/>
              </a:ext>
            </a:extLst>
          </p:cNvPr>
          <p:cNvGrpSpPr/>
          <p:nvPr/>
        </p:nvGrpSpPr>
        <p:grpSpPr>
          <a:xfrm>
            <a:off x="4114801" y="1303998"/>
            <a:ext cx="8490083" cy="7711186"/>
            <a:chOff x="6580818" y="1029402"/>
            <a:chExt cx="5175753" cy="5774538"/>
          </a:xfrm>
        </p:grpSpPr>
        <p:pic>
          <p:nvPicPr>
            <p:cNvPr id="11" name="Picture 2">
              <a:extLst>
                <a:ext uri="{FF2B5EF4-FFF2-40B4-BE49-F238E27FC236}">
                  <a16:creationId xmlns="" xmlns:a16="http://schemas.microsoft.com/office/drawing/2014/main" id="{D0B26F33-1346-4E5E-BC47-1971B15DC3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0818" y="1029402"/>
              <a:ext cx="5175753" cy="55744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06E783E2-11C2-4392-AB4D-BA1B37F7FB3E}"/>
                </a:ext>
              </a:extLst>
            </p:cNvPr>
            <p:cNvSpPr txBox="1"/>
            <p:nvPr/>
          </p:nvSpPr>
          <p:spPr>
            <a:xfrm>
              <a:off x="6875813" y="6403830"/>
              <a:ext cx="4326577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0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1.1. Bản đồ tự nhiên châu Âu</a:t>
              </a:r>
            </a:p>
          </p:txBody>
        </p:sp>
      </p:grpSp>
      <p:sp>
        <p:nvSpPr>
          <p:cNvPr id="13" name="Text Box 5">
            <a:extLst>
              <a:ext uri="{FF2B5EF4-FFF2-40B4-BE49-F238E27FC236}">
                <a16:creationId xmlns="" xmlns:a16="http://schemas.microsoft.com/office/drawing/2014/main" id="{4FFF6240-A972-4142-B7E5-99E01C64CC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575" y="2558033"/>
            <a:ext cx="3740226" cy="2123658"/>
          </a:xfrm>
          <a:prstGeom prst="rect">
            <a:avLst/>
          </a:prstGeom>
          <a:solidFill>
            <a:srgbClr val="92D050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 dirty="0">
                <a:solidFill>
                  <a:srgbClr val="FF0000"/>
                </a:solidFill>
                <a:latin typeface="Arial" panose="020B0604020202020204" pitchFamily="34" charset="0"/>
              </a:rPr>
              <a:t>  </a:t>
            </a:r>
            <a:r>
              <a:rPr lang="en-US" altLang="en-US" sz="3200" b="1" dirty="0" err="1" smtClean="0">
                <a:solidFill>
                  <a:srgbClr val="FF0000"/>
                </a:solidFill>
                <a:cs typeface="Times New Roman" pitchFamily="18" charset="0"/>
              </a:rPr>
              <a:t>Quan</a:t>
            </a:r>
            <a:r>
              <a:rPr lang="en-US" altLang="en-US" sz="3200" b="1" dirty="0" smtClean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cs typeface="Times New Roman" pitchFamily="18" charset="0"/>
              </a:rPr>
              <a:t>sát</a:t>
            </a:r>
            <a:r>
              <a:rPr lang="en-US" altLang="en-US" sz="3200" b="1" dirty="0" smtClean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cs typeface="Times New Roman" pitchFamily="18" charset="0"/>
              </a:rPr>
              <a:t>lược</a:t>
            </a:r>
            <a:r>
              <a:rPr lang="en-US" altLang="en-US" sz="3200" b="1" dirty="0" smtClean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cs typeface="Times New Roman" pitchFamily="18" charset="0"/>
              </a:rPr>
              <a:t>đồ</a:t>
            </a:r>
            <a:r>
              <a:rPr lang="en-US" altLang="en-US" sz="3200" b="1" dirty="0" smtClean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cs typeface="Times New Roman" pitchFamily="18" charset="0"/>
              </a:rPr>
              <a:t>và</a:t>
            </a:r>
            <a:r>
              <a:rPr lang="en-US" altLang="en-US" sz="3200" b="1" dirty="0" smtClean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cs typeface="Times New Roman" pitchFamily="18" charset="0"/>
              </a:rPr>
              <a:t>cho</a:t>
            </a:r>
            <a:r>
              <a:rPr lang="en-US" altLang="en-US" sz="3200" b="1" dirty="0" smtClean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cs typeface="Times New Roman" pitchFamily="18" charset="0"/>
              </a:rPr>
              <a:t>biết</a:t>
            </a:r>
            <a:r>
              <a:rPr lang="en-US" altLang="en-US" sz="3200" b="1" dirty="0" smtClean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cs typeface="Times New Roman" pitchFamily="18" charset="0"/>
              </a:rPr>
              <a:t>Châu</a:t>
            </a:r>
            <a:r>
              <a:rPr lang="en-US" altLang="en-US" sz="3200" b="1" dirty="0" smtClean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cs typeface="Times New Roman" pitchFamily="18" charset="0"/>
              </a:rPr>
              <a:t>Âu</a:t>
            </a:r>
            <a:r>
              <a:rPr lang="en-US" altLang="en-US" sz="3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cs typeface="Times New Roman" pitchFamily="18" charset="0"/>
              </a:rPr>
              <a:t>có</a:t>
            </a:r>
            <a:r>
              <a:rPr lang="en-US" altLang="en-US" sz="3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cs typeface="Times New Roman" pitchFamily="18" charset="0"/>
              </a:rPr>
              <a:t>những</a:t>
            </a:r>
            <a:r>
              <a:rPr lang="en-US" altLang="en-US" sz="3200" b="1" dirty="0" smtClean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cs typeface="Times New Roman" pitchFamily="18" charset="0"/>
              </a:rPr>
              <a:t>dạng</a:t>
            </a:r>
            <a:r>
              <a:rPr lang="en-US" altLang="en-US" sz="3200" b="1" dirty="0" smtClean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cs typeface="Times New Roman" pitchFamily="18" charset="0"/>
              </a:rPr>
              <a:t>địa</a:t>
            </a:r>
            <a:r>
              <a:rPr lang="en-US" altLang="en-US" sz="3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cs typeface="Times New Roman" pitchFamily="18" charset="0"/>
              </a:rPr>
              <a:t>hình</a:t>
            </a:r>
            <a:r>
              <a:rPr lang="en-US" altLang="en-US" sz="3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cs typeface="Times New Roman" pitchFamily="18" charset="0"/>
              </a:rPr>
              <a:t>chính</a:t>
            </a:r>
            <a:r>
              <a:rPr lang="en-US" altLang="en-US" sz="3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cs typeface="Times New Roman" pitchFamily="18" charset="0"/>
              </a:rPr>
              <a:t>nào</a:t>
            </a:r>
            <a:r>
              <a:rPr lang="en-US" altLang="en-US" sz="3200" b="1" dirty="0">
                <a:solidFill>
                  <a:srgbClr val="FF0000"/>
                </a:solidFill>
                <a:cs typeface="Times New Roman" pitchFamily="18" charset="0"/>
              </a:rPr>
              <a:t>?</a:t>
            </a:r>
          </a:p>
        </p:txBody>
      </p:sp>
      <p:sp>
        <p:nvSpPr>
          <p:cNvPr id="14" name="Freeform 10">
            <a:extLst>
              <a:ext uri="{FF2B5EF4-FFF2-40B4-BE49-F238E27FC236}">
                <a16:creationId xmlns="" xmlns:a16="http://schemas.microsoft.com/office/drawing/2014/main" id="{DC046EFD-8C15-4369-AE74-4A5B33315C28}"/>
              </a:ext>
            </a:extLst>
          </p:cNvPr>
          <p:cNvSpPr>
            <a:spLocks/>
          </p:cNvSpPr>
          <p:nvPr/>
        </p:nvSpPr>
        <p:spPr bwMode="auto">
          <a:xfrm rot="21010966">
            <a:off x="4746909" y="5138044"/>
            <a:ext cx="4576209" cy="2341311"/>
          </a:xfrm>
          <a:custGeom>
            <a:avLst/>
            <a:gdLst>
              <a:gd name="T0" fmla="*/ 2147483647 w 3364"/>
              <a:gd name="T1" fmla="*/ 2147483647 h 970"/>
              <a:gd name="T2" fmla="*/ 2147483647 w 3364"/>
              <a:gd name="T3" fmla="*/ 2147483647 h 970"/>
              <a:gd name="T4" fmla="*/ 2147483647 w 3364"/>
              <a:gd name="T5" fmla="*/ 2147483647 h 970"/>
              <a:gd name="T6" fmla="*/ 2147483647 w 3364"/>
              <a:gd name="T7" fmla="*/ 2147483647 h 970"/>
              <a:gd name="T8" fmla="*/ 2147483647 w 3364"/>
              <a:gd name="T9" fmla="*/ 2147483647 h 970"/>
              <a:gd name="T10" fmla="*/ 2147483647 w 3364"/>
              <a:gd name="T11" fmla="*/ 2147483647 h 970"/>
              <a:gd name="T12" fmla="*/ 2147483647 w 3364"/>
              <a:gd name="T13" fmla="*/ 2147483647 h 970"/>
              <a:gd name="T14" fmla="*/ 2147483647 w 3364"/>
              <a:gd name="T15" fmla="*/ 2147483647 h 970"/>
              <a:gd name="T16" fmla="*/ 2147483647 w 3364"/>
              <a:gd name="T17" fmla="*/ 2147483647 h 970"/>
              <a:gd name="T18" fmla="*/ 2147483647 w 3364"/>
              <a:gd name="T19" fmla="*/ 2147483647 h 970"/>
              <a:gd name="T20" fmla="*/ 2147483647 w 3364"/>
              <a:gd name="T21" fmla="*/ 2147483647 h 970"/>
              <a:gd name="T22" fmla="*/ 2147483647 w 3364"/>
              <a:gd name="T23" fmla="*/ 2147483647 h 970"/>
              <a:gd name="T24" fmla="*/ 2147483647 w 3364"/>
              <a:gd name="T25" fmla="*/ 2147483647 h 970"/>
              <a:gd name="T26" fmla="*/ 2147483647 w 3364"/>
              <a:gd name="T27" fmla="*/ 2147483647 h 970"/>
              <a:gd name="T28" fmla="*/ 2147483647 w 3364"/>
              <a:gd name="T29" fmla="*/ 2147483647 h 970"/>
              <a:gd name="T30" fmla="*/ 2147483647 w 3364"/>
              <a:gd name="T31" fmla="*/ 2147483647 h 970"/>
              <a:gd name="T32" fmla="*/ 2147483647 w 3364"/>
              <a:gd name="T33" fmla="*/ 2147483647 h 970"/>
              <a:gd name="T34" fmla="*/ 2147483647 w 3364"/>
              <a:gd name="T35" fmla="*/ 2147483647 h 970"/>
              <a:gd name="T36" fmla="*/ 2147483647 w 3364"/>
              <a:gd name="T37" fmla="*/ 2147483647 h 970"/>
              <a:gd name="T38" fmla="*/ 2147483647 w 3364"/>
              <a:gd name="T39" fmla="*/ 2147483647 h 970"/>
              <a:gd name="T40" fmla="*/ 2147483647 w 3364"/>
              <a:gd name="T41" fmla="*/ 2147483647 h 970"/>
              <a:gd name="T42" fmla="*/ 2147483647 w 3364"/>
              <a:gd name="T43" fmla="*/ 2147483647 h 970"/>
              <a:gd name="T44" fmla="*/ 2147483647 w 3364"/>
              <a:gd name="T45" fmla="*/ 2147483647 h 970"/>
              <a:gd name="T46" fmla="*/ 2147483647 w 3364"/>
              <a:gd name="T47" fmla="*/ 2147483647 h 970"/>
              <a:gd name="T48" fmla="*/ 2147483647 w 3364"/>
              <a:gd name="T49" fmla="*/ 2147483647 h 970"/>
              <a:gd name="T50" fmla="*/ 2147483647 w 3364"/>
              <a:gd name="T51" fmla="*/ 2147483647 h 970"/>
              <a:gd name="T52" fmla="*/ 2147483647 w 3364"/>
              <a:gd name="T53" fmla="*/ 2147483647 h 970"/>
              <a:gd name="T54" fmla="*/ 2147483647 w 3364"/>
              <a:gd name="T55" fmla="*/ 2147483647 h 970"/>
              <a:gd name="T56" fmla="*/ 2147483647 w 3364"/>
              <a:gd name="T57" fmla="*/ 2147483647 h 970"/>
              <a:gd name="T58" fmla="*/ 2147483647 w 3364"/>
              <a:gd name="T59" fmla="*/ 2147483647 h 970"/>
              <a:gd name="T60" fmla="*/ 2147483647 w 3364"/>
              <a:gd name="T61" fmla="*/ 2147483647 h 970"/>
              <a:gd name="T62" fmla="*/ 2147483647 w 3364"/>
              <a:gd name="T63" fmla="*/ 2147483647 h 970"/>
              <a:gd name="T64" fmla="*/ 2147483647 w 3364"/>
              <a:gd name="T65" fmla="*/ 2147483647 h 970"/>
              <a:gd name="T66" fmla="*/ 2147483647 w 3364"/>
              <a:gd name="T67" fmla="*/ 2147483647 h 970"/>
              <a:gd name="T68" fmla="*/ 2147483647 w 3364"/>
              <a:gd name="T69" fmla="*/ 2147483647 h 970"/>
              <a:gd name="T70" fmla="*/ 2147483647 w 3364"/>
              <a:gd name="T71" fmla="*/ 2147483647 h 970"/>
              <a:gd name="T72" fmla="*/ 2147483647 w 3364"/>
              <a:gd name="T73" fmla="*/ 2147483647 h 970"/>
              <a:gd name="T74" fmla="*/ 2147483647 w 3364"/>
              <a:gd name="T75" fmla="*/ 2147483647 h 970"/>
              <a:gd name="T76" fmla="*/ 2147483647 w 3364"/>
              <a:gd name="T77" fmla="*/ 2147483647 h 970"/>
              <a:gd name="T78" fmla="*/ 2147483647 w 3364"/>
              <a:gd name="T79" fmla="*/ 2147483647 h 970"/>
              <a:gd name="T80" fmla="*/ 2147483647 w 3364"/>
              <a:gd name="T81" fmla="*/ 2147483647 h 970"/>
              <a:gd name="T82" fmla="*/ 2147483647 w 3364"/>
              <a:gd name="T83" fmla="*/ 2147483647 h 970"/>
              <a:gd name="T84" fmla="*/ 2147483647 w 3364"/>
              <a:gd name="T85" fmla="*/ 2147483647 h 970"/>
              <a:gd name="T86" fmla="*/ 2147483647 w 3364"/>
              <a:gd name="T87" fmla="*/ 2147483647 h 970"/>
              <a:gd name="T88" fmla="*/ 2147483647 w 3364"/>
              <a:gd name="T89" fmla="*/ 2147483647 h 970"/>
              <a:gd name="T90" fmla="*/ 2147483647 w 3364"/>
              <a:gd name="T91" fmla="*/ 2147483647 h 970"/>
              <a:gd name="T92" fmla="*/ 2147483647 w 3364"/>
              <a:gd name="T93" fmla="*/ 2147483647 h 970"/>
              <a:gd name="T94" fmla="*/ 2147483647 w 3364"/>
              <a:gd name="T95" fmla="*/ 2147483647 h 970"/>
              <a:gd name="T96" fmla="*/ 2147483647 w 3364"/>
              <a:gd name="T97" fmla="*/ 2147483647 h 970"/>
              <a:gd name="T98" fmla="*/ 2147483647 w 3364"/>
              <a:gd name="T99" fmla="*/ 2147483647 h 970"/>
              <a:gd name="T100" fmla="*/ 2147483647 w 3364"/>
              <a:gd name="T101" fmla="*/ 2147483647 h 970"/>
              <a:gd name="T102" fmla="*/ 2147483647 w 3364"/>
              <a:gd name="T103" fmla="*/ 2147483647 h 970"/>
              <a:gd name="T104" fmla="*/ 2147483647 w 3364"/>
              <a:gd name="T105" fmla="*/ 2147483647 h 970"/>
              <a:gd name="T106" fmla="*/ 2147483647 w 3364"/>
              <a:gd name="T107" fmla="*/ 2147483647 h 970"/>
              <a:gd name="T108" fmla="*/ 2147483647 w 3364"/>
              <a:gd name="T109" fmla="*/ 0 h 970"/>
              <a:gd name="T110" fmla="*/ 2147483647 w 3364"/>
              <a:gd name="T111" fmla="*/ 2147483647 h 970"/>
              <a:gd name="T112" fmla="*/ 2147483647 w 3364"/>
              <a:gd name="T113" fmla="*/ 2147483647 h 970"/>
              <a:gd name="T114" fmla="*/ 2147483647 w 3364"/>
              <a:gd name="T115" fmla="*/ 2147483647 h 970"/>
              <a:gd name="T116" fmla="*/ 2147483647 w 3364"/>
              <a:gd name="T117" fmla="*/ 2147483647 h 970"/>
              <a:gd name="T118" fmla="*/ 2147483647 w 3364"/>
              <a:gd name="T119" fmla="*/ 2147483647 h 970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3364"/>
              <a:gd name="T181" fmla="*/ 0 h 970"/>
              <a:gd name="T182" fmla="*/ 3364 w 3364"/>
              <a:gd name="T183" fmla="*/ 970 h 970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3364" h="970">
                <a:moveTo>
                  <a:pt x="825" y="403"/>
                </a:moveTo>
                <a:cubicBezTo>
                  <a:pt x="732" y="434"/>
                  <a:pt x="725" y="402"/>
                  <a:pt x="642" y="348"/>
                </a:cubicBezTo>
                <a:cubicBezTo>
                  <a:pt x="580" y="308"/>
                  <a:pt x="496" y="336"/>
                  <a:pt x="423" y="330"/>
                </a:cubicBezTo>
                <a:cubicBezTo>
                  <a:pt x="378" y="300"/>
                  <a:pt x="328" y="290"/>
                  <a:pt x="276" y="275"/>
                </a:cubicBezTo>
                <a:cubicBezTo>
                  <a:pt x="246" y="278"/>
                  <a:pt x="212" y="270"/>
                  <a:pt x="185" y="284"/>
                </a:cubicBezTo>
                <a:cubicBezTo>
                  <a:pt x="170" y="291"/>
                  <a:pt x="175" y="316"/>
                  <a:pt x="167" y="330"/>
                </a:cubicBezTo>
                <a:cubicBezTo>
                  <a:pt x="157" y="348"/>
                  <a:pt x="128" y="358"/>
                  <a:pt x="112" y="366"/>
                </a:cubicBezTo>
                <a:cubicBezTo>
                  <a:pt x="93" y="432"/>
                  <a:pt x="100" y="441"/>
                  <a:pt x="39" y="458"/>
                </a:cubicBezTo>
                <a:cubicBezTo>
                  <a:pt x="29" y="468"/>
                  <a:pt x="4" y="488"/>
                  <a:pt x="2" y="503"/>
                </a:cubicBezTo>
                <a:cubicBezTo>
                  <a:pt x="0" y="516"/>
                  <a:pt x="25" y="580"/>
                  <a:pt x="30" y="595"/>
                </a:cubicBezTo>
                <a:cubicBezTo>
                  <a:pt x="0" y="638"/>
                  <a:pt x="8" y="652"/>
                  <a:pt x="57" y="668"/>
                </a:cubicBezTo>
                <a:cubicBezTo>
                  <a:pt x="74" y="738"/>
                  <a:pt x="50" y="687"/>
                  <a:pt x="148" y="714"/>
                </a:cubicBezTo>
                <a:cubicBezTo>
                  <a:pt x="167" y="719"/>
                  <a:pt x="177" y="741"/>
                  <a:pt x="194" y="750"/>
                </a:cubicBezTo>
                <a:cubicBezTo>
                  <a:pt x="233" y="769"/>
                  <a:pt x="320" y="766"/>
                  <a:pt x="340" y="768"/>
                </a:cubicBezTo>
                <a:cubicBezTo>
                  <a:pt x="376" y="781"/>
                  <a:pt x="412" y="789"/>
                  <a:pt x="450" y="796"/>
                </a:cubicBezTo>
                <a:cubicBezTo>
                  <a:pt x="523" y="790"/>
                  <a:pt x="597" y="789"/>
                  <a:pt x="670" y="778"/>
                </a:cubicBezTo>
                <a:cubicBezTo>
                  <a:pt x="679" y="777"/>
                  <a:pt x="681" y="765"/>
                  <a:pt x="688" y="759"/>
                </a:cubicBezTo>
                <a:cubicBezTo>
                  <a:pt x="723" y="731"/>
                  <a:pt x="760" y="710"/>
                  <a:pt x="798" y="686"/>
                </a:cubicBezTo>
                <a:cubicBezTo>
                  <a:pt x="862" y="559"/>
                  <a:pt x="1021" y="575"/>
                  <a:pt x="1145" y="540"/>
                </a:cubicBezTo>
                <a:cubicBezTo>
                  <a:pt x="1191" y="510"/>
                  <a:pt x="1175" y="484"/>
                  <a:pt x="1209" y="448"/>
                </a:cubicBezTo>
                <a:cubicBezTo>
                  <a:pt x="1249" y="452"/>
                  <a:pt x="1294" y="445"/>
                  <a:pt x="1328" y="467"/>
                </a:cubicBezTo>
                <a:cubicBezTo>
                  <a:pt x="1339" y="474"/>
                  <a:pt x="1344" y="488"/>
                  <a:pt x="1355" y="494"/>
                </a:cubicBezTo>
                <a:cubicBezTo>
                  <a:pt x="1369" y="502"/>
                  <a:pt x="1427" y="517"/>
                  <a:pt x="1447" y="522"/>
                </a:cubicBezTo>
                <a:cubicBezTo>
                  <a:pt x="1554" y="510"/>
                  <a:pt x="1566" y="523"/>
                  <a:pt x="1492" y="494"/>
                </a:cubicBezTo>
                <a:cubicBezTo>
                  <a:pt x="1585" y="463"/>
                  <a:pt x="1579" y="458"/>
                  <a:pt x="1721" y="485"/>
                </a:cubicBezTo>
                <a:cubicBezTo>
                  <a:pt x="1740" y="489"/>
                  <a:pt x="1744" y="517"/>
                  <a:pt x="1758" y="531"/>
                </a:cubicBezTo>
                <a:cubicBezTo>
                  <a:pt x="1761" y="540"/>
                  <a:pt x="1759" y="553"/>
                  <a:pt x="1767" y="558"/>
                </a:cubicBezTo>
                <a:cubicBezTo>
                  <a:pt x="1789" y="573"/>
                  <a:pt x="1859" y="588"/>
                  <a:pt x="1886" y="595"/>
                </a:cubicBezTo>
                <a:cubicBezTo>
                  <a:pt x="1895" y="601"/>
                  <a:pt x="1903" y="609"/>
                  <a:pt x="1913" y="613"/>
                </a:cubicBezTo>
                <a:cubicBezTo>
                  <a:pt x="1931" y="621"/>
                  <a:pt x="1968" y="631"/>
                  <a:pt x="1968" y="631"/>
                </a:cubicBezTo>
                <a:cubicBezTo>
                  <a:pt x="1974" y="637"/>
                  <a:pt x="1982" y="642"/>
                  <a:pt x="1986" y="650"/>
                </a:cubicBezTo>
                <a:cubicBezTo>
                  <a:pt x="1991" y="658"/>
                  <a:pt x="1989" y="670"/>
                  <a:pt x="1995" y="677"/>
                </a:cubicBezTo>
                <a:cubicBezTo>
                  <a:pt x="2002" y="686"/>
                  <a:pt x="2014" y="688"/>
                  <a:pt x="2023" y="695"/>
                </a:cubicBezTo>
                <a:cubicBezTo>
                  <a:pt x="2071" y="734"/>
                  <a:pt x="2082" y="724"/>
                  <a:pt x="2160" y="732"/>
                </a:cubicBezTo>
                <a:cubicBezTo>
                  <a:pt x="2211" y="749"/>
                  <a:pt x="2208" y="776"/>
                  <a:pt x="2224" y="823"/>
                </a:cubicBezTo>
                <a:cubicBezTo>
                  <a:pt x="2218" y="829"/>
                  <a:pt x="2215" y="842"/>
                  <a:pt x="2206" y="842"/>
                </a:cubicBezTo>
                <a:cubicBezTo>
                  <a:pt x="2189" y="842"/>
                  <a:pt x="2176" y="828"/>
                  <a:pt x="2160" y="823"/>
                </a:cubicBezTo>
                <a:cubicBezTo>
                  <a:pt x="2139" y="816"/>
                  <a:pt x="2117" y="811"/>
                  <a:pt x="2096" y="805"/>
                </a:cubicBezTo>
                <a:cubicBezTo>
                  <a:pt x="2069" y="808"/>
                  <a:pt x="2041" y="809"/>
                  <a:pt x="2014" y="814"/>
                </a:cubicBezTo>
                <a:cubicBezTo>
                  <a:pt x="1995" y="818"/>
                  <a:pt x="1977" y="826"/>
                  <a:pt x="1959" y="832"/>
                </a:cubicBezTo>
                <a:cubicBezTo>
                  <a:pt x="1950" y="835"/>
                  <a:pt x="1931" y="842"/>
                  <a:pt x="1931" y="842"/>
                </a:cubicBezTo>
                <a:cubicBezTo>
                  <a:pt x="1925" y="851"/>
                  <a:pt x="1910" y="859"/>
                  <a:pt x="1913" y="869"/>
                </a:cubicBezTo>
                <a:cubicBezTo>
                  <a:pt x="1915" y="878"/>
                  <a:pt x="1932" y="873"/>
                  <a:pt x="1940" y="878"/>
                </a:cubicBezTo>
                <a:cubicBezTo>
                  <a:pt x="1948" y="882"/>
                  <a:pt x="1951" y="892"/>
                  <a:pt x="1959" y="896"/>
                </a:cubicBezTo>
                <a:cubicBezTo>
                  <a:pt x="1979" y="906"/>
                  <a:pt x="2002" y="908"/>
                  <a:pt x="2023" y="915"/>
                </a:cubicBezTo>
                <a:cubicBezTo>
                  <a:pt x="2050" y="933"/>
                  <a:pt x="2055" y="938"/>
                  <a:pt x="2087" y="951"/>
                </a:cubicBezTo>
                <a:cubicBezTo>
                  <a:pt x="2105" y="958"/>
                  <a:pt x="2142" y="970"/>
                  <a:pt x="2142" y="970"/>
                </a:cubicBezTo>
                <a:cubicBezTo>
                  <a:pt x="2175" y="964"/>
                  <a:pt x="2213" y="969"/>
                  <a:pt x="2242" y="951"/>
                </a:cubicBezTo>
                <a:cubicBezTo>
                  <a:pt x="2258" y="941"/>
                  <a:pt x="2249" y="912"/>
                  <a:pt x="2260" y="896"/>
                </a:cubicBezTo>
                <a:cubicBezTo>
                  <a:pt x="2266" y="887"/>
                  <a:pt x="2273" y="878"/>
                  <a:pt x="2279" y="869"/>
                </a:cubicBezTo>
                <a:cubicBezTo>
                  <a:pt x="2326" y="885"/>
                  <a:pt x="2312" y="863"/>
                  <a:pt x="2343" y="832"/>
                </a:cubicBezTo>
                <a:cubicBezTo>
                  <a:pt x="2337" y="814"/>
                  <a:pt x="2334" y="794"/>
                  <a:pt x="2324" y="778"/>
                </a:cubicBezTo>
                <a:cubicBezTo>
                  <a:pt x="2318" y="769"/>
                  <a:pt x="2292" y="769"/>
                  <a:pt x="2297" y="759"/>
                </a:cubicBezTo>
                <a:cubicBezTo>
                  <a:pt x="2307" y="739"/>
                  <a:pt x="2352" y="723"/>
                  <a:pt x="2352" y="723"/>
                </a:cubicBezTo>
                <a:cubicBezTo>
                  <a:pt x="2379" y="732"/>
                  <a:pt x="2437" y="726"/>
                  <a:pt x="2388" y="686"/>
                </a:cubicBezTo>
                <a:cubicBezTo>
                  <a:pt x="2381" y="680"/>
                  <a:pt x="2369" y="682"/>
                  <a:pt x="2361" y="677"/>
                </a:cubicBezTo>
                <a:cubicBezTo>
                  <a:pt x="2213" y="594"/>
                  <a:pt x="2402" y="679"/>
                  <a:pt x="2242" y="622"/>
                </a:cubicBezTo>
                <a:cubicBezTo>
                  <a:pt x="2207" y="609"/>
                  <a:pt x="2191" y="585"/>
                  <a:pt x="2160" y="567"/>
                </a:cubicBezTo>
                <a:cubicBezTo>
                  <a:pt x="2117" y="542"/>
                  <a:pt x="2068" y="531"/>
                  <a:pt x="2023" y="512"/>
                </a:cubicBezTo>
                <a:cubicBezTo>
                  <a:pt x="2014" y="503"/>
                  <a:pt x="2006" y="492"/>
                  <a:pt x="1995" y="485"/>
                </a:cubicBezTo>
                <a:cubicBezTo>
                  <a:pt x="1971" y="468"/>
                  <a:pt x="1939" y="476"/>
                  <a:pt x="1968" y="439"/>
                </a:cubicBezTo>
                <a:cubicBezTo>
                  <a:pt x="1975" y="430"/>
                  <a:pt x="1986" y="427"/>
                  <a:pt x="1995" y="421"/>
                </a:cubicBezTo>
                <a:cubicBezTo>
                  <a:pt x="2035" y="424"/>
                  <a:pt x="2075" y="420"/>
                  <a:pt x="2114" y="430"/>
                </a:cubicBezTo>
                <a:cubicBezTo>
                  <a:pt x="2127" y="433"/>
                  <a:pt x="2132" y="450"/>
                  <a:pt x="2142" y="458"/>
                </a:cubicBezTo>
                <a:cubicBezTo>
                  <a:pt x="2214" y="514"/>
                  <a:pt x="2176" y="473"/>
                  <a:pt x="2215" y="512"/>
                </a:cubicBezTo>
                <a:cubicBezTo>
                  <a:pt x="2221" y="518"/>
                  <a:pt x="2226" y="526"/>
                  <a:pt x="2233" y="531"/>
                </a:cubicBezTo>
                <a:cubicBezTo>
                  <a:pt x="2246" y="539"/>
                  <a:pt x="2297" y="547"/>
                  <a:pt x="2306" y="549"/>
                </a:cubicBezTo>
                <a:cubicBezTo>
                  <a:pt x="2365" y="589"/>
                  <a:pt x="2420" y="623"/>
                  <a:pt x="2489" y="640"/>
                </a:cubicBezTo>
                <a:cubicBezTo>
                  <a:pt x="2519" y="672"/>
                  <a:pt x="2510" y="718"/>
                  <a:pt x="2535" y="750"/>
                </a:cubicBezTo>
                <a:cubicBezTo>
                  <a:pt x="2545" y="762"/>
                  <a:pt x="2594" y="796"/>
                  <a:pt x="2608" y="805"/>
                </a:cubicBezTo>
                <a:cubicBezTo>
                  <a:pt x="2643" y="858"/>
                  <a:pt x="2722" y="904"/>
                  <a:pt x="2782" y="924"/>
                </a:cubicBezTo>
                <a:cubicBezTo>
                  <a:pt x="2797" y="929"/>
                  <a:pt x="2812" y="929"/>
                  <a:pt x="2827" y="933"/>
                </a:cubicBezTo>
                <a:cubicBezTo>
                  <a:pt x="2846" y="938"/>
                  <a:pt x="2882" y="951"/>
                  <a:pt x="2882" y="951"/>
                </a:cubicBezTo>
                <a:cubicBezTo>
                  <a:pt x="2907" y="935"/>
                  <a:pt x="2943" y="936"/>
                  <a:pt x="2964" y="915"/>
                </a:cubicBezTo>
                <a:cubicBezTo>
                  <a:pt x="2975" y="904"/>
                  <a:pt x="2971" y="884"/>
                  <a:pt x="2974" y="869"/>
                </a:cubicBezTo>
                <a:cubicBezTo>
                  <a:pt x="2968" y="842"/>
                  <a:pt x="2970" y="811"/>
                  <a:pt x="2955" y="787"/>
                </a:cubicBezTo>
                <a:cubicBezTo>
                  <a:pt x="2950" y="779"/>
                  <a:pt x="2857" y="751"/>
                  <a:pt x="2855" y="750"/>
                </a:cubicBezTo>
                <a:cubicBezTo>
                  <a:pt x="2930" y="675"/>
                  <a:pt x="2818" y="779"/>
                  <a:pt x="2937" y="704"/>
                </a:cubicBezTo>
                <a:cubicBezTo>
                  <a:pt x="2952" y="695"/>
                  <a:pt x="2959" y="665"/>
                  <a:pt x="2964" y="650"/>
                </a:cubicBezTo>
                <a:cubicBezTo>
                  <a:pt x="2973" y="653"/>
                  <a:pt x="2985" y="652"/>
                  <a:pt x="2992" y="659"/>
                </a:cubicBezTo>
                <a:cubicBezTo>
                  <a:pt x="3013" y="679"/>
                  <a:pt x="3002" y="701"/>
                  <a:pt x="3028" y="714"/>
                </a:cubicBezTo>
                <a:cubicBezTo>
                  <a:pt x="3045" y="723"/>
                  <a:pt x="3083" y="732"/>
                  <a:pt x="3083" y="732"/>
                </a:cubicBezTo>
                <a:cubicBezTo>
                  <a:pt x="3120" y="726"/>
                  <a:pt x="3159" y="728"/>
                  <a:pt x="3193" y="714"/>
                </a:cubicBezTo>
                <a:cubicBezTo>
                  <a:pt x="3223" y="702"/>
                  <a:pt x="3239" y="668"/>
                  <a:pt x="3266" y="650"/>
                </a:cubicBezTo>
                <a:cubicBezTo>
                  <a:pt x="3269" y="641"/>
                  <a:pt x="3277" y="632"/>
                  <a:pt x="3275" y="622"/>
                </a:cubicBezTo>
                <a:cubicBezTo>
                  <a:pt x="3272" y="606"/>
                  <a:pt x="3231" y="547"/>
                  <a:pt x="3220" y="531"/>
                </a:cubicBezTo>
                <a:cubicBezTo>
                  <a:pt x="3194" y="451"/>
                  <a:pt x="3130" y="489"/>
                  <a:pt x="3047" y="494"/>
                </a:cubicBezTo>
                <a:cubicBezTo>
                  <a:pt x="2969" y="513"/>
                  <a:pt x="2928" y="509"/>
                  <a:pt x="2846" y="494"/>
                </a:cubicBezTo>
                <a:cubicBezTo>
                  <a:pt x="2867" y="409"/>
                  <a:pt x="2959" y="440"/>
                  <a:pt x="3047" y="430"/>
                </a:cubicBezTo>
                <a:cubicBezTo>
                  <a:pt x="3146" y="398"/>
                  <a:pt x="3075" y="431"/>
                  <a:pt x="3102" y="357"/>
                </a:cubicBezTo>
                <a:cubicBezTo>
                  <a:pt x="3096" y="327"/>
                  <a:pt x="3093" y="295"/>
                  <a:pt x="3083" y="266"/>
                </a:cubicBezTo>
                <a:cubicBezTo>
                  <a:pt x="3080" y="258"/>
                  <a:pt x="3056" y="249"/>
                  <a:pt x="3065" y="247"/>
                </a:cubicBezTo>
                <a:cubicBezTo>
                  <a:pt x="3086" y="242"/>
                  <a:pt x="3108" y="252"/>
                  <a:pt x="3129" y="256"/>
                </a:cubicBezTo>
                <a:cubicBezTo>
                  <a:pt x="3163" y="262"/>
                  <a:pt x="3196" y="269"/>
                  <a:pt x="3230" y="275"/>
                </a:cubicBezTo>
                <a:cubicBezTo>
                  <a:pt x="3249" y="279"/>
                  <a:pt x="3284" y="293"/>
                  <a:pt x="3284" y="293"/>
                </a:cubicBezTo>
                <a:cubicBezTo>
                  <a:pt x="3356" y="269"/>
                  <a:pt x="3364" y="287"/>
                  <a:pt x="3321" y="183"/>
                </a:cubicBezTo>
                <a:cubicBezTo>
                  <a:pt x="3317" y="173"/>
                  <a:pt x="3303" y="172"/>
                  <a:pt x="3294" y="165"/>
                </a:cubicBezTo>
                <a:cubicBezTo>
                  <a:pt x="3260" y="138"/>
                  <a:pt x="3241" y="118"/>
                  <a:pt x="3202" y="92"/>
                </a:cubicBezTo>
                <a:cubicBezTo>
                  <a:pt x="3193" y="86"/>
                  <a:pt x="3175" y="74"/>
                  <a:pt x="3175" y="74"/>
                </a:cubicBezTo>
                <a:cubicBezTo>
                  <a:pt x="3079" y="83"/>
                  <a:pt x="2994" y="113"/>
                  <a:pt x="2900" y="128"/>
                </a:cubicBezTo>
                <a:cubicBezTo>
                  <a:pt x="2818" y="122"/>
                  <a:pt x="2736" y="121"/>
                  <a:pt x="2654" y="110"/>
                </a:cubicBezTo>
                <a:cubicBezTo>
                  <a:pt x="2643" y="109"/>
                  <a:pt x="2637" y="92"/>
                  <a:pt x="2626" y="92"/>
                </a:cubicBezTo>
                <a:cubicBezTo>
                  <a:pt x="2624" y="92"/>
                  <a:pt x="2559" y="114"/>
                  <a:pt x="2544" y="119"/>
                </a:cubicBezTo>
                <a:cubicBezTo>
                  <a:pt x="2535" y="122"/>
                  <a:pt x="2516" y="128"/>
                  <a:pt x="2516" y="128"/>
                </a:cubicBezTo>
                <a:cubicBezTo>
                  <a:pt x="2505" y="150"/>
                  <a:pt x="2504" y="188"/>
                  <a:pt x="2480" y="192"/>
                </a:cubicBezTo>
                <a:cubicBezTo>
                  <a:pt x="2466" y="194"/>
                  <a:pt x="2456" y="179"/>
                  <a:pt x="2443" y="174"/>
                </a:cubicBezTo>
                <a:cubicBezTo>
                  <a:pt x="2391" y="152"/>
                  <a:pt x="2379" y="137"/>
                  <a:pt x="2334" y="92"/>
                </a:cubicBezTo>
                <a:cubicBezTo>
                  <a:pt x="2328" y="86"/>
                  <a:pt x="2324" y="75"/>
                  <a:pt x="2315" y="74"/>
                </a:cubicBezTo>
                <a:cubicBezTo>
                  <a:pt x="2242" y="68"/>
                  <a:pt x="2169" y="61"/>
                  <a:pt x="2096" y="55"/>
                </a:cubicBezTo>
                <a:cubicBezTo>
                  <a:pt x="2009" y="31"/>
                  <a:pt x="1995" y="17"/>
                  <a:pt x="1895" y="0"/>
                </a:cubicBezTo>
                <a:cubicBezTo>
                  <a:pt x="1738" y="9"/>
                  <a:pt x="1695" y="13"/>
                  <a:pt x="1566" y="55"/>
                </a:cubicBezTo>
                <a:cubicBezTo>
                  <a:pt x="1529" y="67"/>
                  <a:pt x="1493" y="80"/>
                  <a:pt x="1456" y="92"/>
                </a:cubicBezTo>
                <a:cubicBezTo>
                  <a:pt x="1447" y="95"/>
                  <a:pt x="1428" y="101"/>
                  <a:pt x="1428" y="101"/>
                </a:cubicBezTo>
                <a:cubicBezTo>
                  <a:pt x="1394" y="123"/>
                  <a:pt x="1386" y="137"/>
                  <a:pt x="1346" y="147"/>
                </a:cubicBezTo>
                <a:cubicBezTo>
                  <a:pt x="1254" y="193"/>
                  <a:pt x="1151" y="215"/>
                  <a:pt x="1054" y="247"/>
                </a:cubicBezTo>
                <a:cubicBezTo>
                  <a:pt x="1014" y="306"/>
                  <a:pt x="1065" y="317"/>
                  <a:pt x="1026" y="375"/>
                </a:cubicBezTo>
                <a:cubicBezTo>
                  <a:pt x="1020" y="406"/>
                  <a:pt x="1022" y="439"/>
                  <a:pt x="1008" y="467"/>
                </a:cubicBezTo>
                <a:cubicBezTo>
                  <a:pt x="1004" y="475"/>
                  <a:pt x="995" y="455"/>
                  <a:pt x="990" y="448"/>
                </a:cubicBezTo>
                <a:cubicBezTo>
                  <a:pt x="977" y="431"/>
                  <a:pt x="968" y="410"/>
                  <a:pt x="953" y="394"/>
                </a:cubicBezTo>
                <a:cubicBezTo>
                  <a:pt x="926" y="365"/>
                  <a:pt x="943" y="379"/>
                  <a:pt x="898" y="357"/>
                </a:cubicBezTo>
                <a:cubicBezTo>
                  <a:pt x="845" y="361"/>
                  <a:pt x="759" y="345"/>
                  <a:pt x="715" y="394"/>
                </a:cubicBezTo>
              </a:path>
            </a:pathLst>
          </a:custGeom>
          <a:noFill/>
          <a:ln w="571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" name="Freeform 11">
            <a:extLst>
              <a:ext uri="{FF2B5EF4-FFF2-40B4-BE49-F238E27FC236}">
                <a16:creationId xmlns="" xmlns:a16="http://schemas.microsoft.com/office/drawing/2014/main" id="{95859310-85DE-4761-AC10-37E53C415F3E}"/>
              </a:ext>
            </a:extLst>
          </p:cNvPr>
          <p:cNvSpPr>
            <a:spLocks/>
          </p:cNvSpPr>
          <p:nvPr/>
        </p:nvSpPr>
        <p:spPr bwMode="auto">
          <a:xfrm>
            <a:off x="7047505" y="2743200"/>
            <a:ext cx="2858495" cy="2209800"/>
          </a:xfrm>
          <a:custGeom>
            <a:avLst/>
            <a:gdLst>
              <a:gd name="T0" fmla="*/ 2147483647 w 1700"/>
              <a:gd name="T1" fmla="*/ 2147483647 h 814"/>
              <a:gd name="T2" fmla="*/ 2147483647 w 1700"/>
              <a:gd name="T3" fmla="*/ 2147483647 h 814"/>
              <a:gd name="T4" fmla="*/ 2147483647 w 1700"/>
              <a:gd name="T5" fmla="*/ 2147483647 h 814"/>
              <a:gd name="T6" fmla="*/ 2147483647 w 1700"/>
              <a:gd name="T7" fmla="*/ 2147483647 h 814"/>
              <a:gd name="T8" fmla="*/ 2147483647 w 1700"/>
              <a:gd name="T9" fmla="*/ 2147483647 h 814"/>
              <a:gd name="T10" fmla="*/ 2147483647 w 1700"/>
              <a:gd name="T11" fmla="*/ 2147483647 h 814"/>
              <a:gd name="T12" fmla="*/ 2147483647 w 1700"/>
              <a:gd name="T13" fmla="*/ 2147483647 h 814"/>
              <a:gd name="T14" fmla="*/ 2147483647 w 1700"/>
              <a:gd name="T15" fmla="*/ 2147483647 h 814"/>
              <a:gd name="T16" fmla="*/ 2147483647 w 1700"/>
              <a:gd name="T17" fmla="*/ 2147483647 h 814"/>
              <a:gd name="T18" fmla="*/ 2147483647 w 1700"/>
              <a:gd name="T19" fmla="*/ 2147483647 h 814"/>
              <a:gd name="T20" fmla="*/ 2147483647 w 1700"/>
              <a:gd name="T21" fmla="*/ 2147483647 h 814"/>
              <a:gd name="T22" fmla="*/ 2147483647 w 1700"/>
              <a:gd name="T23" fmla="*/ 2147483647 h 814"/>
              <a:gd name="T24" fmla="*/ 2147483647 w 1700"/>
              <a:gd name="T25" fmla="*/ 2147483647 h 814"/>
              <a:gd name="T26" fmla="*/ 2147483647 w 1700"/>
              <a:gd name="T27" fmla="*/ 2147483647 h 814"/>
              <a:gd name="T28" fmla="*/ 2147483647 w 1700"/>
              <a:gd name="T29" fmla="*/ 2147483647 h 814"/>
              <a:gd name="T30" fmla="*/ 2147483647 w 1700"/>
              <a:gd name="T31" fmla="*/ 2147483647 h 814"/>
              <a:gd name="T32" fmla="*/ 2147483647 w 1700"/>
              <a:gd name="T33" fmla="*/ 2147483647 h 814"/>
              <a:gd name="T34" fmla="*/ 2147483647 w 1700"/>
              <a:gd name="T35" fmla="*/ 2147483647 h 814"/>
              <a:gd name="T36" fmla="*/ 2147483647 w 1700"/>
              <a:gd name="T37" fmla="*/ 2147483647 h 814"/>
              <a:gd name="T38" fmla="*/ 2147483647 w 1700"/>
              <a:gd name="T39" fmla="*/ 2147483647 h 814"/>
              <a:gd name="T40" fmla="*/ 2147483647 w 1700"/>
              <a:gd name="T41" fmla="*/ 2147483647 h 814"/>
              <a:gd name="T42" fmla="*/ 2147483647 w 1700"/>
              <a:gd name="T43" fmla="*/ 2147483647 h 814"/>
              <a:gd name="T44" fmla="*/ 2147483647 w 1700"/>
              <a:gd name="T45" fmla="*/ 2147483647 h 814"/>
              <a:gd name="T46" fmla="*/ 2147483647 w 1700"/>
              <a:gd name="T47" fmla="*/ 2147483647 h 814"/>
              <a:gd name="T48" fmla="*/ 2147483647 w 1700"/>
              <a:gd name="T49" fmla="*/ 2147483647 h 814"/>
              <a:gd name="T50" fmla="*/ 2147483647 w 1700"/>
              <a:gd name="T51" fmla="*/ 2147483647 h 814"/>
              <a:gd name="T52" fmla="*/ 2147483647 w 1700"/>
              <a:gd name="T53" fmla="*/ 2147483647 h 814"/>
              <a:gd name="T54" fmla="*/ 2147483647 w 1700"/>
              <a:gd name="T55" fmla="*/ 2147483647 h 814"/>
              <a:gd name="T56" fmla="*/ 2147483647 w 1700"/>
              <a:gd name="T57" fmla="*/ 2147483647 h 814"/>
              <a:gd name="T58" fmla="*/ 2147483647 w 1700"/>
              <a:gd name="T59" fmla="*/ 2147483647 h 814"/>
              <a:gd name="T60" fmla="*/ 2147483647 w 1700"/>
              <a:gd name="T61" fmla="*/ 2147483647 h 814"/>
              <a:gd name="T62" fmla="*/ 2147483647 w 1700"/>
              <a:gd name="T63" fmla="*/ 2147483647 h 814"/>
              <a:gd name="T64" fmla="*/ 2147483647 w 1700"/>
              <a:gd name="T65" fmla="*/ 2147483647 h 814"/>
              <a:gd name="T66" fmla="*/ 2147483647 w 1700"/>
              <a:gd name="T67" fmla="*/ 2147483647 h 814"/>
              <a:gd name="T68" fmla="*/ 2147483647 w 1700"/>
              <a:gd name="T69" fmla="*/ 2147483647 h 814"/>
              <a:gd name="T70" fmla="*/ 2147483647 w 1700"/>
              <a:gd name="T71" fmla="*/ 2147483647 h 814"/>
              <a:gd name="T72" fmla="*/ 2147483647 w 1700"/>
              <a:gd name="T73" fmla="*/ 2147483647 h 814"/>
              <a:gd name="T74" fmla="*/ 2147483647 w 1700"/>
              <a:gd name="T75" fmla="*/ 2147483647 h 814"/>
              <a:gd name="T76" fmla="*/ 2147483647 w 1700"/>
              <a:gd name="T77" fmla="*/ 2147483647 h 814"/>
              <a:gd name="T78" fmla="*/ 2147483647 w 1700"/>
              <a:gd name="T79" fmla="*/ 2147483647 h 814"/>
              <a:gd name="T80" fmla="*/ 2147483647 w 1700"/>
              <a:gd name="T81" fmla="*/ 2147483647 h 814"/>
              <a:gd name="T82" fmla="*/ 2147483647 w 1700"/>
              <a:gd name="T83" fmla="*/ 2147483647 h 814"/>
              <a:gd name="T84" fmla="*/ 2147483647 w 1700"/>
              <a:gd name="T85" fmla="*/ 2147483647 h 814"/>
              <a:gd name="T86" fmla="*/ 2147483647 w 1700"/>
              <a:gd name="T87" fmla="*/ 2147483647 h 814"/>
              <a:gd name="T88" fmla="*/ 2147483647 w 1700"/>
              <a:gd name="T89" fmla="*/ 2147483647 h 814"/>
              <a:gd name="T90" fmla="*/ 2147483647 w 1700"/>
              <a:gd name="T91" fmla="*/ 2147483647 h 814"/>
              <a:gd name="T92" fmla="*/ 2147483647 w 1700"/>
              <a:gd name="T93" fmla="*/ 2147483647 h 814"/>
              <a:gd name="T94" fmla="*/ 2147483647 w 1700"/>
              <a:gd name="T95" fmla="*/ 2147483647 h 814"/>
              <a:gd name="T96" fmla="*/ 2147483647 w 1700"/>
              <a:gd name="T97" fmla="*/ 2147483647 h 814"/>
              <a:gd name="T98" fmla="*/ 2147483647 w 1700"/>
              <a:gd name="T99" fmla="*/ 2147483647 h 814"/>
              <a:gd name="T100" fmla="*/ 2147483647 w 1700"/>
              <a:gd name="T101" fmla="*/ 2147483647 h 814"/>
              <a:gd name="T102" fmla="*/ 2147483647 w 1700"/>
              <a:gd name="T103" fmla="*/ 2147483647 h 814"/>
              <a:gd name="T104" fmla="*/ 2147483647 w 1700"/>
              <a:gd name="T105" fmla="*/ 2147483647 h 814"/>
              <a:gd name="T106" fmla="*/ 2147483647 w 1700"/>
              <a:gd name="T107" fmla="*/ 2147483647 h 814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1700"/>
              <a:gd name="T163" fmla="*/ 0 h 814"/>
              <a:gd name="T164" fmla="*/ 1700 w 1700"/>
              <a:gd name="T165" fmla="*/ 814 h 814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1700" h="814">
                <a:moveTo>
                  <a:pt x="1426" y="421"/>
                </a:moveTo>
                <a:cubicBezTo>
                  <a:pt x="1388" y="395"/>
                  <a:pt x="1345" y="392"/>
                  <a:pt x="1307" y="366"/>
                </a:cubicBezTo>
                <a:cubicBezTo>
                  <a:pt x="1322" y="335"/>
                  <a:pt x="1328" y="308"/>
                  <a:pt x="1353" y="284"/>
                </a:cubicBezTo>
                <a:cubicBezTo>
                  <a:pt x="1375" y="195"/>
                  <a:pt x="1338" y="296"/>
                  <a:pt x="1471" y="229"/>
                </a:cubicBezTo>
                <a:cubicBezTo>
                  <a:pt x="1481" y="224"/>
                  <a:pt x="1453" y="212"/>
                  <a:pt x="1453" y="201"/>
                </a:cubicBezTo>
                <a:cubicBezTo>
                  <a:pt x="1453" y="192"/>
                  <a:pt x="1463" y="216"/>
                  <a:pt x="1471" y="220"/>
                </a:cubicBezTo>
                <a:cubicBezTo>
                  <a:pt x="1488" y="229"/>
                  <a:pt x="1526" y="238"/>
                  <a:pt x="1526" y="238"/>
                </a:cubicBezTo>
                <a:cubicBezTo>
                  <a:pt x="1532" y="244"/>
                  <a:pt x="1537" y="252"/>
                  <a:pt x="1545" y="256"/>
                </a:cubicBezTo>
                <a:cubicBezTo>
                  <a:pt x="1562" y="264"/>
                  <a:pt x="1599" y="274"/>
                  <a:pt x="1599" y="274"/>
                </a:cubicBezTo>
                <a:cubicBezTo>
                  <a:pt x="1651" y="259"/>
                  <a:pt x="1683" y="262"/>
                  <a:pt x="1700" y="210"/>
                </a:cubicBezTo>
                <a:cubicBezTo>
                  <a:pt x="1682" y="198"/>
                  <a:pt x="1663" y="186"/>
                  <a:pt x="1645" y="174"/>
                </a:cubicBezTo>
                <a:cubicBezTo>
                  <a:pt x="1631" y="165"/>
                  <a:pt x="1536" y="143"/>
                  <a:pt x="1627" y="165"/>
                </a:cubicBezTo>
                <a:cubicBezTo>
                  <a:pt x="1503" y="34"/>
                  <a:pt x="1261" y="65"/>
                  <a:pt x="1106" y="55"/>
                </a:cubicBezTo>
                <a:cubicBezTo>
                  <a:pt x="1020" y="0"/>
                  <a:pt x="958" y="21"/>
                  <a:pt x="850" y="28"/>
                </a:cubicBezTo>
                <a:cubicBezTo>
                  <a:pt x="832" y="34"/>
                  <a:pt x="813" y="40"/>
                  <a:pt x="795" y="46"/>
                </a:cubicBezTo>
                <a:cubicBezTo>
                  <a:pt x="785" y="49"/>
                  <a:pt x="784" y="65"/>
                  <a:pt x="777" y="73"/>
                </a:cubicBezTo>
                <a:cubicBezTo>
                  <a:pt x="735" y="120"/>
                  <a:pt x="721" y="141"/>
                  <a:pt x="667" y="156"/>
                </a:cubicBezTo>
                <a:cubicBezTo>
                  <a:pt x="645" y="189"/>
                  <a:pt x="623" y="216"/>
                  <a:pt x="585" y="229"/>
                </a:cubicBezTo>
                <a:cubicBezTo>
                  <a:pt x="554" y="259"/>
                  <a:pt x="534" y="257"/>
                  <a:pt x="493" y="247"/>
                </a:cubicBezTo>
                <a:cubicBezTo>
                  <a:pt x="470" y="282"/>
                  <a:pt x="457" y="320"/>
                  <a:pt x="438" y="357"/>
                </a:cubicBezTo>
                <a:cubicBezTo>
                  <a:pt x="403" y="286"/>
                  <a:pt x="417" y="289"/>
                  <a:pt x="356" y="329"/>
                </a:cubicBezTo>
                <a:cubicBezTo>
                  <a:pt x="368" y="332"/>
                  <a:pt x="381" y="336"/>
                  <a:pt x="393" y="338"/>
                </a:cubicBezTo>
                <a:cubicBezTo>
                  <a:pt x="414" y="342"/>
                  <a:pt x="444" y="331"/>
                  <a:pt x="457" y="348"/>
                </a:cubicBezTo>
                <a:cubicBezTo>
                  <a:pt x="466" y="360"/>
                  <a:pt x="442" y="377"/>
                  <a:pt x="429" y="384"/>
                </a:cubicBezTo>
                <a:cubicBezTo>
                  <a:pt x="413" y="393"/>
                  <a:pt x="392" y="390"/>
                  <a:pt x="374" y="393"/>
                </a:cubicBezTo>
                <a:cubicBezTo>
                  <a:pt x="337" y="432"/>
                  <a:pt x="298" y="435"/>
                  <a:pt x="246" y="448"/>
                </a:cubicBezTo>
                <a:cubicBezTo>
                  <a:pt x="184" y="463"/>
                  <a:pt x="123" y="484"/>
                  <a:pt x="63" y="503"/>
                </a:cubicBezTo>
                <a:cubicBezTo>
                  <a:pt x="21" y="531"/>
                  <a:pt x="23" y="562"/>
                  <a:pt x="9" y="613"/>
                </a:cubicBezTo>
                <a:cubicBezTo>
                  <a:pt x="15" y="682"/>
                  <a:pt x="0" y="723"/>
                  <a:pt x="54" y="759"/>
                </a:cubicBezTo>
                <a:cubicBezTo>
                  <a:pt x="69" y="804"/>
                  <a:pt x="54" y="783"/>
                  <a:pt x="118" y="805"/>
                </a:cubicBezTo>
                <a:cubicBezTo>
                  <a:pt x="127" y="808"/>
                  <a:pt x="146" y="814"/>
                  <a:pt x="146" y="814"/>
                </a:cubicBezTo>
                <a:cubicBezTo>
                  <a:pt x="164" y="802"/>
                  <a:pt x="183" y="789"/>
                  <a:pt x="201" y="777"/>
                </a:cubicBezTo>
                <a:cubicBezTo>
                  <a:pt x="210" y="771"/>
                  <a:pt x="228" y="759"/>
                  <a:pt x="228" y="759"/>
                </a:cubicBezTo>
                <a:cubicBezTo>
                  <a:pt x="250" y="715"/>
                  <a:pt x="257" y="708"/>
                  <a:pt x="301" y="686"/>
                </a:cubicBezTo>
                <a:cubicBezTo>
                  <a:pt x="341" y="746"/>
                  <a:pt x="303" y="705"/>
                  <a:pt x="429" y="722"/>
                </a:cubicBezTo>
                <a:cubicBezTo>
                  <a:pt x="459" y="726"/>
                  <a:pt x="483" y="750"/>
                  <a:pt x="511" y="759"/>
                </a:cubicBezTo>
                <a:cubicBezTo>
                  <a:pt x="539" y="753"/>
                  <a:pt x="567" y="751"/>
                  <a:pt x="594" y="741"/>
                </a:cubicBezTo>
                <a:cubicBezTo>
                  <a:pt x="620" y="731"/>
                  <a:pt x="622" y="666"/>
                  <a:pt x="649" y="640"/>
                </a:cubicBezTo>
                <a:cubicBezTo>
                  <a:pt x="654" y="614"/>
                  <a:pt x="666" y="522"/>
                  <a:pt x="676" y="503"/>
                </a:cubicBezTo>
                <a:cubicBezTo>
                  <a:pt x="681" y="493"/>
                  <a:pt x="694" y="491"/>
                  <a:pt x="703" y="485"/>
                </a:cubicBezTo>
                <a:cubicBezTo>
                  <a:pt x="721" y="502"/>
                  <a:pt x="728" y="506"/>
                  <a:pt x="740" y="530"/>
                </a:cubicBezTo>
                <a:cubicBezTo>
                  <a:pt x="744" y="539"/>
                  <a:pt x="742" y="551"/>
                  <a:pt x="749" y="558"/>
                </a:cubicBezTo>
                <a:cubicBezTo>
                  <a:pt x="756" y="565"/>
                  <a:pt x="768" y="564"/>
                  <a:pt x="777" y="567"/>
                </a:cubicBezTo>
                <a:cubicBezTo>
                  <a:pt x="803" y="531"/>
                  <a:pt x="837" y="499"/>
                  <a:pt x="868" y="466"/>
                </a:cubicBezTo>
                <a:cubicBezTo>
                  <a:pt x="877" y="431"/>
                  <a:pt x="879" y="409"/>
                  <a:pt x="905" y="384"/>
                </a:cubicBezTo>
                <a:cubicBezTo>
                  <a:pt x="922" y="332"/>
                  <a:pt x="918" y="312"/>
                  <a:pt x="959" y="284"/>
                </a:cubicBezTo>
                <a:cubicBezTo>
                  <a:pt x="981" y="286"/>
                  <a:pt x="1068" y="276"/>
                  <a:pt x="1097" y="311"/>
                </a:cubicBezTo>
                <a:cubicBezTo>
                  <a:pt x="1103" y="318"/>
                  <a:pt x="1101" y="330"/>
                  <a:pt x="1106" y="338"/>
                </a:cubicBezTo>
                <a:cubicBezTo>
                  <a:pt x="1110" y="346"/>
                  <a:pt x="1118" y="351"/>
                  <a:pt x="1124" y="357"/>
                </a:cubicBezTo>
                <a:cubicBezTo>
                  <a:pt x="1130" y="389"/>
                  <a:pt x="1131" y="460"/>
                  <a:pt x="1170" y="476"/>
                </a:cubicBezTo>
                <a:cubicBezTo>
                  <a:pt x="1193" y="485"/>
                  <a:pt x="1243" y="494"/>
                  <a:pt x="1243" y="494"/>
                </a:cubicBezTo>
                <a:cubicBezTo>
                  <a:pt x="1276" y="488"/>
                  <a:pt x="1311" y="487"/>
                  <a:pt x="1343" y="476"/>
                </a:cubicBezTo>
                <a:cubicBezTo>
                  <a:pt x="1364" y="469"/>
                  <a:pt x="1398" y="439"/>
                  <a:pt x="1398" y="439"/>
                </a:cubicBezTo>
                <a:cubicBezTo>
                  <a:pt x="1409" y="393"/>
                  <a:pt x="1398" y="393"/>
                  <a:pt x="1426" y="421"/>
                </a:cubicBezTo>
                <a:close/>
              </a:path>
            </a:pathLst>
          </a:cu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" name="Freeform 15">
            <a:extLst>
              <a:ext uri="{FF2B5EF4-FFF2-40B4-BE49-F238E27FC236}">
                <a16:creationId xmlns="" xmlns:a16="http://schemas.microsoft.com/office/drawing/2014/main" id="{B3345AF2-5254-4641-A42E-EB80E3C57EE8}"/>
              </a:ext>
            </a:extLst>
          </p:cNvPr>
          <p:cNvSpPr>
            <a:spLocks/>
          </p:cNvSpPr>
          <p:nvPr/>
        </p:nvSpPr>
        <p:spPr bwMode="auto">
          <a:xfrm>
            <a:off x="11125200" y="2920042"/>
            <a:ext cx="780358" cy="1399640"/>
          </a:xfrm>
          <a:custGeom>
            <a:avLst/>
            <a:gdLst>
              <a:gd name="T0" fmla="*/ 2147483647 w 719"/>
              <a:gd name="T1" fmla="*/ 2147483647 h 885"/>
              <a:gd name="T2" fmla="*/ 2147483647 w 719"/>
              <a:gd name="T3" fmla="*/ 2147483647 h 885"/>
              <a:gd name="T4" fmla="*/ 2147483647 w 719"/>
              <a:gd name="T5" fmla="*/ 2147483647 h 885"/>
              <a:gd name="T6" fmla="*/ 2147483647 w 719"/>
              <a:gd name="T7" fmla="*/ 2147483647 h 885"/>
              <a:gd name="T8" fmla="*/ 2147483647 w 719"/>
              <a:gd name="T9" fmla="*/ 2147483647 h 885"/>
              <a:gd name="T10" fmla="*/ 2147483647 w 719"/>
              <a:gd name="T11" fmla="*/ 2147483647 h 885"/>
              <a:gd name="T12" fmla="*/ 2147483647 w 719"/>
              <a:gd name="T13" fmla="*/ 2147483647 h 885"/>
              <a:gd name="T14" fmla="*/ 2147483647 w 719"/>
              <a:gd name="T15" fmla="*/ 2147483647 h 885"/>
              <a:gd name="T16" fmla="*/ 2147483647 w 719"/>
              <a:gd name="T17" fmla="*/ 2147483647 h 885"/>
              <a:gd name="T18" fmla="*/ 2147483647 w 719"/>
              <a:gd name="T19" fmla="*/ 2147483647 h 885"/>
              <a:gd name="T20" fmla="*/ 2147483647 w 719"/>
              <a:gd name="T21" fmla="*/ 2147483647 h 885"/>
              <a:gd name="T22" fmla="*/ 2147483647 w 719"/>
              <a:gd name="T23" fmla="*/ 2147483647 h 885"/>
              <a:gd name="T24" fmla="*/ 2147483647 w 719"/>
              <a:gd name="T25" fmla="*/ 2147483647 h 885"/>
              <a:gd name="T26" fmla="*/ 2147483647 w 719"/>
              <a:gd name="T27" fmla="*/ 2147483647 h 885"/>
              <a:gd name="T28" fmla="*/ 2147483647 w 719"/>
              <a:gd name="T29" fmla="*/ 2147483647 h 885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719"/>
              <a:gd name="T46" fmla="*/ 0 h 885"/>
              <a:gd name="T47" fmla="*/ 719 w 719"/>
              <a:gd name="T48" fmla="*/ 885 h 885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719" h="885">
                <a:moveTo>
                  <a:pt x="33" y="23"/>
                </a:moveTo>
                <a:cubicBezTo>
                  <a:pt x="58" y="98"/>
                  <a:pt x="35" y="0"/>
                  <a:pt x="5" y="59"/>
                </a:cubicBezTo>
                <a:cubicBezTo>
                  <a:pt x="0" y="69"/>
                  <a:pt x="16" y="78"/>
                  <a:pt x="23" y="87"/>
                </a:cubicBezTo>
                <a:cubicBezTo>
                  <a:pt x="42" y="111"/>
                  <a:pt x="97" y="141"/>
                  <a:pt x="97" y="141"/>
                </a:cubicBezTo>
                <a:cubicBezTo>
                  <a:pt x="91" y="147"/>
                  <a:pt x="58" y="178"/>
                  <a:pt x="60" y="187"/>
                </a:cubicBezTo>
                <a:cubicBezTo>
                  <a:pt x="62" y="196"/>
                  <a:pt x="78" y="193"/>
                  <a:pt x="87" y="196"/>
                </a:cubicBezTo>
                <a:cubicBezTo>
                  <a:pt x="139" y="248"/>
                  <a:pt x="119" y="286"/>
                  <a:pt x="206" y="315"/>
                </a:cubicBezTo>
                <a:cubicBezTo>
                  <a:pt x="211" y="320"/>
                  <a:pt x="240" y="346"/>
                  <a:pt x="243" y="352"/>
                </a:cubicBezTo>
                <a:cubicBezTo>
                  <a:pt x="248" y="360"/>
                  <a:pt x="246" y="372"/>
                  <a:pt x="252" y="379"/>
                </a:cubicBezTo>
                <a:cubicBezTo>
                  <a:pt x="269" y="400"/>
                  <a:pt x="305" y="416"/>
                  <a:pt x="325" y="434"/>
                </a:cubicBezTo>
                <a:cubicBezTo>
                  <a:pt x="366" y="470"/>
                  <a:pt x="387" y="516"/>
                  <a:pt x="426" y="553"/>
                </a:cubicBezTo>
                <a:cubicBezTo>
                  <a:pt x="457" y="648"/>
                  <a:pt x="479" y="642"/>
                  <a:pt x="545" y="708"/>
                </a:cubicBezTo>
                <a:cubicBezTo>
                  <a:pt x="559" y="722"/>
                  <a:pt x="567" y="740"/>
                  <a:pt x="581" y="754"/>
                </a:cubicBezTo>
                <a:cubicBezTo>
                  <a:pt x="608" y="781"/>
                  <a:pt x="649" y="797"/>
                  <a:pt x="673" y="827"/>
                </a:cubicBezTo>
                <a:cubicBezTo>
                  <a:pt x="719" y="885"/>
                  <a:pt x="673" y="837"/>
                  <a:pt x="700" y="864"/>
                </a:cubicBezTo>
              </a:path>
            </a:pathLst>
          </a:cu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" name="Freeform 8">
            <a:extLst>
              <a:ext uri="{FF2B5EF4-FFF2-40B4-BE49-F238E27FC236}">
                <a16:creationId xmlns="" xmlns:a16="http://schemas.microsoft.com/office/drawing/2014/main" id="{372E8353-FA8A-4FEA-9E6F-CD48E8781F71}"/>
              </a:ext>
            </a:extLst>
          </p:cNvPr>
          <p:cNvSpPr>
            <a:spLocks/>
          </p:cNvSpPr>
          <p:nvPr/>
        </p:nvSpPr>
        <p:spPr bwMode="auto">
          <a:xfrm>
            <a:off x="8444211" y="2558032"/>
            <a:ext cx="3287322" cy="2928368"/>
          </a:xfrm>
          <a:custGeom>
            <a:avLst/>
            <a:gdLst>
              <a:gd name="T0" fmla="*/ 2147483647 w 3172"/>
              <a:gd name="T1" fmla="*/ 2147483647 h 1682"/>
              <a:gd name="T2" fmla="*/ 2147483647 w 3172"/>
              <a:gd name="T3" fmla="*/ 2147483647 h 1682"/>
              <a:gd name="T4" fmla="*/ 2147483647 w 3172"/>
              <a:gd name="T5" fmla="*/ 2147483647 h 1682"/>
              <a:gd name="T6" fmla="*/ 2147483647 w 3172"/>
              <a:gd name="T7" fmla="*/ 2147483647 h 1682"/>
              <a:gd name="T8" fmla="*/ 2147483647 w 3172"/>
              <a:gd name="T9" fmla="*/ 2147483647 h 1682"/>
              <a:gd name="T10" fmla="*/ 2147483647 w 3172"/>
              <a:gd name="T11" fmla="*/ 2147483647 h 1682"/>
              <a:gd name="T12" fmla="*/ 2147483647 w 3172"/>
              <a:gd name="T13" fmla="*/ 2147483647 h 1682"/>
              <a:gd name="T14" fmla="*/ 2147483647 w 3172"/>
              <a:gd name="T15" fmla="*/ 2147483647 h 1682"/>
              <a:gd name="T16" fmla="*/ 2147483647 w 3172"/>
              <a:gd name="T17" fmla="*/ 2147483647 h 1682"/>
              <a:gd name="T18" fmla="*/ 2147483647 w 3172"/>
              <a:gd name="T19" fmla="*/ 2147483647 h 1682"/>
              <a:gd name="T20" fmla="*/ 2147483647 w 3172"/>
              <a:gd name="T21" fmla="*/ 2147483647 h 1682"/>
              <a:gd name="T22" fmla="*/ 2147483647 w 3172"/>
              <a:gd name="T23" fmla="*/ 2147483647 h 1682"/>
              <a:gd name="T24" fmla="*/ 2147483647 w 3172"/>
              <a:gd name="T25" fmla="*/ 2147483647 h 1682"/>
              <a:gd name="T26" fmla="*/ 2147483647 w 3172"/>
              <a:gd name="T27" fmla="*/ 2147483647 h 1682"/>
              <a:gd name="T28" fmla="*/ 2147483647 w 3172"/>
              <a:gd name="T29" fmla="*/ 2147483647 h 1682"/>
              <a:gd name="T30" fmla="*/ 2147483647 w 3172"/>
              <a:gd name="T31" fmla="*/ 2147483647 h 1682"/>
              <a:gd name="T32" fmla="*/ 2147483647 w 3172"/>
              <a:gd name="T33" fmla="*/ 2147483647 h 1682"/>
              <a:gd name="T34" fmla="*/ 2147483647 w 3172"/>
              <a:gd name="T35" fmla="*/ 2147483647 h 1682"/>
              <a:gd name="T36" fmla="*/ 2147483647 w 3172"/>
              <a:gd name="T37" fmla="*/ 2147483647 h 1682"/>
              <a:gd name="T38" fmla="*/ 2147483647 w 3172"/>
              <a:gd name="T39" fmla="*/ 2147483647 h 1682"/>
              <a:gd name="T40" fmla="*/ 2147483647 w 3172"/>
              <a:gd name="T41" fmla="*/ 2147483647 h 1682"/>
              <a:gd name="T42" fmla="*/ 2147483647 w 3172"/>
              <a:gd name="T43" fmla="*/ 2147483647 h 1682"/>
              <a:gd name="T44" fmla="*/ 2147483647 w 3172"/>
              <a:gd name="T45" fmla="*/ 2147483647 h 1682"/>
              <a:gd name="T46" fmla="*/ 2147483647 w 3172"/>
              <a:gd name="T47" fmla="*/ 2147483647 h 1682"/>
              <a:gd name="T48" fmla="*/ 2147483647 w 3172"/>
              <a:gd name="T49" fmla="*/ 2147483647 h 1682"/>
              <a:gd name="T50" fmla="*/ 2147483647 w 3172"/>
              <a:gd name="T51" fmla="*/ 2147483647 h 1682"/>
              <a:gd name="T52" fmla="*/ 2147483647 w 3172"/>
              <a:gd name="T53" fmla="*/ 2147483647 h 1682"/>
              <a:gd name="T54" fmla="*/ 2147483647 w 3172"/>
              <a:gd name="T55" fmla="*/ 2147483647 h 1682"/>
              <a:gd name="T56" fmla="*/ 2147483647 w 3172"/>
              <a:gd name="T57" fmla="*/ 2147483647 h 1682"/>
              <a:gd name="T58" fmla="*/ 2147483647 w 3172"/>
              <a:gd name="T59" fmla="*/ 2147483647 h 1682"/>
              <a:gd name="T60" fmla="*/ 2147483647 w 3172"/>
              <a:gd name="T61" fmla="*/ 2147483647 h 1682"/>
              <a:gd name="T62" fmla="*/ 2147483647 w 3172"/>
              <a:gd name="T63" fmla="*/ 2147483647 h 1682"/>
              <a:gd name="T64" fmla="*/ 2147483647 w 3172"/>
              <a:gd name="T65" fmla="*/ 2147483647 h 1682"/>
              <a:gd name="T66" fmla="*/ 2147483647 w 3172"/>
              <a:gd name="T67" fmla="*/ 2147483647 h 1682"/>
              <a:gd name="T68" fmla="*/ 2147483647 w 3172"/>
              <a:gd name="T69" fmla="*/ 2147483647 h 1682"/>
              <a:gd name="T70" fmla="*/ 2147483647 w 3172"/>
              <a:gd name="T71" fmla="*/ 2147483647 h 1682"/>
              <a:gd name="T72" fmla="*/ 2147483647 w 3172"/>
              <a:gd name="T73" fmla="*/ 2147483647 h 1682"/>
              <a:gd name="T74" fmla="*/ 2147483647 w 3172"/>
              <a:gd name="T75" fmla="*/ 2147483647 h 1682"/>
              <a:gd name="T76" fmla="*/ 2147483647 w 3172"/>
              <a:gd name="T77" fmla="*/ 2147483647 h 1682"/>
              <a:gd name="T78" fmla="*/ 2147483647 w 3172"/>
              <a:gd name="T79" fmla="*/ 2147483647 h 1682"/>
              <a:gd name="T80" fmla="*/ 2147483647 w 3172"/>
              <a:gd name="T81" fmla="*/ 2147483647 h 1682"/>
              <a:gd name="T82" fmla="*/ 2147483647 w 3172"/>
              <a:gd name="T83" fmla="*/ 2147483647 h 1682"/>
              <a:gd name="T84" fmla="*/ 2147483647 w 3172"/>
              <a:gd name="T85" fmla="*/ 2147483647 h 1682"/>
              <a:gd name="T86" fmla="*/ 2147483647 w 3172"/>
              <a:gd name="T87" fmla="*/ 2147483647 h 1682"/>
              <a:gd name="T88" fmla="*/ 2147483647 w 3172"/>
              <a:gd name="T89" fmla="*/ 2147483647 h 1682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3172"/>
              <a:gd name="T136" fmla="*/ 0 h 1682"/>
              <a:gd name="T137" fmla="*/ 3172 w 3172"/>
              <a:gd name="T138" fmla="*/ 1682 h 1682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3172" h="1682">
                <a:moveTo>
                  <a:pt x="2368" y="37"/>
                </a:moveTo>
                <a:cubicBezTo>
                  <a:pt x="2362" y="31"/>
                  <a:pt x="2347" y="26"/>
                  <a:pt x="2350" y="18"/>
                </a:cubicBezTo>
                <a:cubicBezTo>
                  <a:pt x="2353" y="9"/>
                  <a:pt x="2373" y="0"/>
                  <a:pt x="2377" y="9"/>
                </a:cubicBezTo>
                <a:cubicBezTo>
                  <a:pt x="2382" y="19"/>
                  <a:pt x="2365" y="28"/>
                  <a:pt x="2359" y="37"/>
                </a:cubicBezTo>
                <a:cubicBezTo>
                  <a:pt x="2359" y="37"/>
                  <a:pt x="2431" y="73"/>
                  <a:pt x="2359" y="73"/>
                </a:cubicBezTo>
                <a:cubicBezTo>
                  <a:pt x="2345" y="73"/>
                  <a:pt x="2334" y="61"/>
                  <a:pt x="2322" y="55"/>
                </a:cubicBezTo>
                <a:cubicBezTo>
                  <a:pt x="2266" y="69"/>
                  <a:pt x="2300" y="60"/>
                  <a:pt x="2231" y="82"/>
                </a:cubicBezTo>
                <a:cubicBezTo>
                  <a:pt x="2222" y="85"/>
                  <a:pt x="2203" y="91"/>
                  <a:pt x="2203" y="91"/>
                </a:cubicBezTo>
                <a:cubicBezTo>
                  <a:pt x="2197" y="82"/>
                  <a:pt x="2196" y="64"/>
                  <a:pt x="2185" y="64"/>
                </a:cubicBezTo>
                <a:cubicBezTo>
                  <a:pt x="2173" y="64"/>
                  <a:pt x="2160" y="113"/>
                  <a:pt x="2158" y="119"/>
                </a:cubicBezTo>
                <a:cubicBezTo>
                  <a:pt x="2159" y="124"/>
                  <a:pt x="2183" y="174"/>
                  <a:pt x="2149" y="174"/>
                </a:cubicBezTo>
                <a:cubicBezTo>
                  <a:pt x="2130" y="174"/>
                  <a:pt x="2111" y="164"/>
                  <a:pt x="2094" y="155"/>
                </a:cubicBezTo>
                <a:cubicBezTo>
                  <a:pt x="2074" y="145"/>
                  <a:pt x="2039" y="119"/>
                  <a:pt x="2039" y="119"/>
                </a:cubicBezTo>
                <a:cubicBezTo>
                  <a:pt x="2024" y="125"/>
                  <a:pt x="2005" y="126"/>
                  <a:pt x="1993" y="137"/>
                </a:cubicBezTo>
                <a:cubicBezTo>
                  <a:pt x="1937" y="186"/>
                  <a:pt x="1951" y="253"/>
                  <a:pt x="1865" y="274"/>
                </a:cubicBezTo>
                <a:cubicBezTo>
                  <a:pt x="1831" y="257"/>
                  <a:pt x="1807" y="237"/>
                  <a:pt x="1774" y="219"/>
                </a:cubicBezTo>
                <a:cubicBezTo>
                  <a:pt x="1746" y="222"/>
                  <a:pt x="1716" y="216"/>
                  <a:pt x="1691" y="229"/>
                </a:cubicBezTo>
                <a:cubicBezTo>
                  <a:pt x="1682" y="233"/>
                  <a:pt x="1693" y="250"/>
                  <a:pt x="1701" y="256"/>
                </a:cubicBezTo>
                <a:cubicBezTo>
                  <a:pt x="1711" y="264"/>
                  <a:pt x="1725" y="262"/>
                  <a:pt x="1737" y="265"/>
                </a:cubicBezTo>
                <a:cubicBezTo>
                  <a:pt x="1768" y="285"/>
                  <a:pt x="1780" y="294"/>
                  <a:pt x="1792" y="329"/>
                </a:cubicBezTo>
                <a:cubicBezTo>
                  <a:pt x="1786" y="338"/>
                  <a:pt x="1783" y="351"/>
                  <a:pt x="1774" y="357"/>
                </a:cubicBezTo>
                <a:cubicBezTo>
                  <a:pt x="1734" y="382"/>
                  <a:pt x="1725" y="367"/>
                  <a:pt x="1691" y="384"/>
                </a:cubicBezTo>
                <a:cubicBezTo>
                  <a:pt x="1645" y="407"/>
                  <a:pt x="1666" y="394"/>
                  <a:pt x="1627" y="421"/>
                </a:cubicBezTo>
                <a:cubicBezTo>
                  <a:pt x="1650" y="483"/>
                  <a:pt x="1618" y="420"/>
                  <a:pt x="1664" y="457"/>
                </a:cubicBezTo>
                <a:cubicBezTo>
                  <a:pt x="1673" y="464"/>
                  <a:pt x="1676" y="476"/>
                  <a:pt x="1682" y="485"/>
                </a:cubicBezTo>
                <a:cubicBezTo>
                  <a:pt x="1633" y="497"/>
                  <a:pt x="1459" y="464"/>
                  <a:pt x="1545" y="521"/>
                </a:cubicBezTo>
                <a:cubicBezTo>
                  <a:pt x="1498" y="533"/>
                  <a:pt x="1481" y="525"/>
                  <a:pt x="1454" y="485"/>
                </a:cubicBezTo>
                <a:cubicBezTo>
                  <a:pt x="1442" y="488"/>
                  <a:pt x="1423" y="483"/>
                  <a:pt x="1417" y="494"/>
                </a:cubicBezTo>
                <a:cubicBezTo>
                  <a:pt x="1413" y="503"/>
                  <a:pt x="1436" y="507"/>
                  <a:pt x="1445" y="503"/>
                </a:cubicBezTo>
                <a:cubicBezTo>
                  <a:pt x="1455" y="499"/>
                  <a:pt x="1457" y="484"/>
                  <a:pt x="1463" y="475"/>
                </a:cubicBezTo>
                <a:cubicBezTo>
                  <a:pt x="1477" y="519"/>
                  <a:pt x="1494" y="517"/>
                  <a:pt x="1536" y="530"/>
                </a:cubicBezTo>
                <a:cubicBezTo>
                  <a:pt x="1555" y="536"/>
                  <a:pt x="1591" y="549"/>
                  <a:pt x="1591" y="549"/>
                </a:cubicBezTo>
                <a:cubicBezTo>
                  <a:pt x="1573" y="561"/>
                  <a:pt x="1554" y="573"/>
                  <a:pt x="1536" y="585"/>
                </a:cubicBezTo>
                <a:cubicBezTo>
                  <a:pt x="1515" y="599"/>
                  <a:pt x="1463" y="603"/>
                  <a:pt x="1463" y="603"/>
                </a:cubicBezTo>
                <a:cubicBezTo>
                  <a:pt x="1377" y="661"/>
                  <a:pt x="1507" y="578"/>
                  <a:pt x="1390" y="631"/>
                </a:cubicBezTo>
                <a:cubicBezTo>
                  <a:pt x="1342" y="653"/>
                  <a:pt x="1319" y="697"/>
                  <a:pt x="1271" y="713"/>
                </a:cubicBezTo>
                <a:cubicBezTo>
                  <a:pt x="1255" y="745"/>
                  <a:pt x="1248" y="789"/>
                  <a:pt x="1216" y="805"/>
                </a:cubicBezTo>
                <a:cubicBezTo>
                  <a:pt x="1199" y="814"/>
                  <a:pt x="1178" y="814"/>
                  <a:pt x="1161" y="823"/>
                </a:cubicBezTo>
                <a:cubicBezTo>
                  <a:pt x="1112" y="848"/>
                  <a:pt x="1059" y="865"/>
                  <a:pt x="1006" y="878"/>
                </a:cubicBezTo>
                <a:cubicBezTo>
                  <a:pt x="980" y="903"/>
                  <a:pt x="958" y="906"/>
                  <a:pt x="923" y="914"/>
                </a:cubicBezTo>
                <a:cubicBezTo>
                  <a:pt x="947" y="938"/>
                  <a:pt x="967" y="944"/>
                  <a:pt x="978" y="978"/>
                </a:cubicBezTo>
                <a:cubicBezTo>
                  <a:pt x="947" y="1026"/>
                  <a:pt x="920" y="1017"/>
                  <a:pt x="859" y="1024"/>
                </a:cubicBezTo>
                <a:cubicBezTo>
                  <a:pt x="847" y="1027"/>
                  <a:pt x="832" y="1024"/>
                  <a:pt x="823" y="1033"/>
                </a:cubicBezTo>
                <a:cubicBezTo>
                  <a:pt x="798" y="1059"/>
                  <a:pt x="817" y="1116"/>
                  <a:pt x="786" y="1134"/>
                </a:cubicBezTo>
                <a:cubicBezTo>
                  <a:pt x="760" y="1149"/>
                  <a:pt x="725" y="1140"/>
                  <a:pt x="695" y="1143"/>
                </a:cubicBezTo>
                <a:cubicBezTo>
                  <a:pt x="637" y="1162"/>
                  <a:pt x="594" y="1164"/>
                  <a:pt x="530" y="1170"/>
                </a:cubicBezTo>
                <a:cubicBezTo>
                  <a:pt x="367" y="1224"/>
                  <a:pt x="170" y="1199"/>
                  <a:pt x="0" y="1207"/>
                </a:cubicBezTo>
                <a:cubicBezTo>
                  <a:pt x="14" y="1279"/>
                  <a:pt x="20" y="1268"/>
                  <a:pt x="91" y="1280"/>
                </a:cubicBezTo>
                <a:cubicBezTo>
                  <a:pt x="113" y="1300"/>
                  <a:pt x="130" y="1318"/>
                  <a:pt x="155" y="1335"/>
                </a:cubicBezTo>
                <a:cubicBezTo>
                  <a:pt x="149" y="1317"/>
                  <a:pt x="132" y="1299"/>
                  <a:pt x="137" y="1280"/>
                </a:cubicBezTo>
                <a:cubicBezTo>
                  <a:pt x="140" y="1269"/>
                  <a:pt x="157" y="1290"/>
                  <a:pt x="165" y="1298"/>
                </a:cubicBezTo>
                <a:cubicBezTo>
                  <a:pt x="173" y="1306"/>
                  <a:pt x="175" y="1318"/>
                  <a:pt x="183" y="1326"/>
                </a:cubicBezTo>
                <a:cubicBezTo>
                  <a:pt x="202" y="1346"/>
                  <a:pt x="231" y="1363"/>
                  <a:pt x="256" y="1371"/>
                </a:cubicBezTo>
                <a:cubicBezTo>
                  <a:pt x="313" y="1333"/>
                  <a:pt x="291" y="1368"/>
                  <a:pt x="338" y="1381"/>
                </a:cubicBezTo>
                <a:cubicBezTo>
                  <a:pt x="374" y="1391"/>
                  <a:pt x="412" y="1390"/>
                  <a:pt x="448" y="1399"/>
                </a:cubicBezTo>
                <a:cubicBezTo>
                  <a:pt x="512" y="1463"/>
                  <a:pt x="550" y="1422"/>
                  <a:pt x="613" y="1381"/>
                </a:cubicBezTo>
                <a:cubicBezTo>
                  <a:pt x="693" y="1385"/>
                  <a:pt x="804" y="1406"/>
                  <a:pt x="887" y="1371"/>
                </a:cubicBezTo>
                <a:cubicBezTo>
                  <a:pt x="923" y="1356"/>
                  <a:pt x="890" y="1337"/>
                  <a:pt x="914" y="1317"/>
                </a:cubicBezTo>
                <a:cubicBezTo>
                  <a:pt x="927" y="1306"/>
                  <a:pt x="945" y="1304"/>
                  <a:pt x="960" y="1298"/>
                </a:cubicBezTo>
                <a:cubicBezTo>
                  <a:pt x="1097" y="1310"/>
                  <a:pt x="1236" y="1299"/>
                  <a:pt x="1371" y="1326"/>
                </a:cubicBezTo>
                <a:cubicBezTo>
                  <a:pt x="1403" y="1411"/>
                  <a:pt x="1428" y="1441"/>
                  <a:pt x="1518" y="1463"/>
                </a:cubicBezTo>
                <a:cubicBezTo>
                  <a:pt x="1549" y="1478"/>
                  <a:pt x="1576" y="1498"/>
                  <a:pt x="1609" y="1509"/>
                </a:cubicBezTo>
                <a:cubicBezTo>
                  <a:pt x="1654" y="1525"/>
                  <a:pt x="1701" y="1530"/>
                  <a:pt x="1746" y="1545"/>
                </a:cubicBezTo>
                <a:cubicBezTo>
                  <a:pt x="1772" y="1569"/>
                  <a:pt x="1798" y="1600"/>
                  <a:pt x="1829" y="1618"/>
                </a:cubicBezTo>
                <a:cubicBezTo>
                  <a:pt x="1895" y="1657"/>
                  <a:pt x="1984" y="1649"/>
                  <a:pt x="2057" y="1673"/>
                </a:cubicBezTo>
                <a:cubicBezTo>
                  <a:pt x="2161" y="1664"/>
                  <a:pt x="2318" y="1682"/>
                  <a:pt x="2405" y="1600"/>
                </a:cubicBezTo>
                <a:cubicBezTo>
                  <a:pt x="2452" y="1502"/>
                  <a:pt x="2403" y="1534"/>
                  <a:pt x="2578" y="1545"/>
                </a:cubicBezTo>
                <a:cubicBezTo>
                  <a:pt x="2620" y="1559"/>
                  <a:pt x="2663" y="1571"/>
                  <a:pt x="2706" y="1582"/>
                </a:cubicBezTo>
                <a:cubicBezTo>
                  <a:pt x="2715" y="1555"/>
                  <a:pt x="2740" y="1457"/>
                  <a:pt x="2743" y="1454"/>
                </a:cubicBezTo>
                <a:cubicBezTo>
                  <a:pt x="2764" y="1432"/>
                  <a:pt x="2816" y="1399"/>
                  <a:pt x="2816" y="1399"/>
                </a:cubicBezTo>
                <a:cubicBezTo>
                  <a:pt x="2846" y="1402"/>
                  <a:pt x="2877" y="1410"/>
                  <a:pt x="2907" y="1408"/>
                </a:cubicBezTo>
                <a:cubicBezTo>
                  <a:pt x="2916" y="1407"/>
                  <a:pt x="2918" y="1393"/>
                  <a:pt x="2926" y="1390"/>
                </a:cubicBezTo>
                <a:cubicBezTo>
                  <a:pt x="2959" y="1379"/>
                  <a:pt x="3099" y="1358"/>
                  <a:pt x="3127" y="1353"/>
                </a:cubicBezTo>
                <a:cubicBezTo>
                  <a:pt x="3172" y="1285"/>
                  <a:pt x="3134" y="1355"/>
                  <a:pt x="3127" y="1198"/>
                </a:cubicBezTo>
                <a:cubicBezTo>
                  <a:pt x="3126" y="1174"/>
                  <a:pt x="3133" y="1149"/>
                  <a:pt x="3136" y="1125"/>
                </a:cubicBezTo>
                <a:cubicBezTo>
                  <a:pt x="3105" y="1061"/>
                  <a:pt x="3083" y="1068"/>
                  <a:pt x="3008" y="1051"/>
                </a:cubicBezTo>
                <a:cubicBezTo>
                  <a:pt x="2922" y="1009"/>
                  <a:pt x="2828" y="994"/>
                  <a:pt x="2743" y="951"/>
                </a:cubicBezTo>
                <a:cubicBezTo>
                  <a:pt x="2712" y="902"/>
                  <a:pt x="2724" y="853"/>
                  <a:pt x="2770" y="823"/>
                </a:cubicBezTo>
                <a:cubicBezTo>
                  <a:pt x="2776" y="811"/>
                  <a:pt x="2780" y="797"/>
                  <a:pt x="2789" y="786"/>
                </a:cubicBezTo>
                <a:cubicBezTo>
                  <a:pt x="2796" y="778"/>
                  <a:pt x="2809" y="776"/>
                  <a:pt x="2816" y="768"/>
                </a:cubicBezTo>
                <a:cubicBezTo>
                  <a:pt x="2825" y="757"/>
                  <a:pt x="2827" y="743"/>
                  <a:pt x="2834" y="731"/>
                </a:cubicBezTo>
                <a:cubicBezTo>
                  <a:pt x="2845" y="712"/>
                  <a:pt x="2871" y="677"/>
                  <a:pt x="2871" y="677"/>
                </a:cubicBezTo>
                <a:cubicBezTo>
                  <a:pt x="2863" y="639"/>
                  <a:pt x="2848" y="571"/>
                  <a:pt x="2816" y="539"/>
                </a:cubicBezTo>
                <a:cubicBezTo>
                  <a:pt x="2806" y="529"/>
                  <a:pt x="2791" y="528"/>
                  <a:pt x="2779" y="521"/>
                </a:cubicBezTo>
                <a:cubicBezTo>
                  <a:pt x="2736" y="497"/>
                  <a:pt x="2695" y="470"/>
                  <a:pt x="2651" y="448"/>
                </a:cubicBezTo>
                <a:cubicBezTo>
                  <a:pt x="2632" y="400"/>
                  <a:pt x="2604" y="358"/>
                  <a:pt x="2560" y="329"/>
                </a:cubicBezTo>
                <a:cubicBezTo>
                  <a:pt x="2516" y="263"/>
                  <a:pt x="2533" y="294"/>
                  <a:pt x="2505" y="238"/>
                </a:cubicBezTo>
                <a:cubicBezTo>
                  <a:pt x="2488" y="142"/>
                  <a:pt x="2498" y="138"/>
                  <a:pt x="2432" y="91"/>
                </a:cubicBezTo>
                <a:cubicBezTo>
                  <a:pt x="2395" y="17"/>
                  <a:pt x="2404" y="46"/>
                  <a:pt x="2331" y="46"/>
                </a:cubicBezTo>
                <a:cubicBezTo>
                  <a:pt x="2318" y="46"/>
                  <a:pt x="2356" y="40"/>
                  <a:pt x="2368" y="37"/>
                </a:cubicBezTo>
                <a:close/>
              </a:path>
            </a:pathLst>
          </a:custGeom>
          <a:noFill/>
          <a:ln w="57150">
            <a:solidFill>
              <a:srgbClr val="7030A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E2D3B9BF-4530-4CC1-84E1-B529C6B53FC0}"/>
              </a:ext>
            </a:extLst>
          </p:cNvPr>
          <p:cNvSpPr txBox="1"/>
          <p:nvPr/>
        </p:nvSpPr>
        <p:spPr>
          <a:xfrm>
            <a:off x="245736" y="1057776"/>
            <a:ext cx="2361261" cy="492443"/>
          </a:xfrm>
          <a:prstGeom prst="rect">
            <a:avLst/>
          </a:prstGeom>
          <a:solidFill>
            <a:srgbClr val="7030A0"/>
          </a:solidFill>
          <a:ln>
            <a:solidFill>
              <a:schemeClr val="accent1">
                <a:shade val="50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US" sz="2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en-US" sz="2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endParaRPr lang="en-US" sz="2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667421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 animBg="1"/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2">
            <a:extLst>
              <a:ext uri="{FF2B5EF4-FFF2-40B4-BE49-F238E27FC236}">
                <a16:creationId xmlns="" xmlns:a16="http://schemas.microsoft.com/office/drawing/2014/main" id="{4CF91D46-3A0D-4FF9-B446-C2A7575D08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5073692"/>
              </p:ext>
            </p:extLst>
          </p:nvPr>
        </p:nvGraphicFramePr>
        <p:xfrm>
          <a:off x="162250" y="3110958"/>
          <a:ext cx="12334551" cy="43303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53874">
                  <a:extLst>
                    <a:ext uri="{9D8B030D-6E8A-4147-A177-3AD203B41FA5}">
                      <a16:colId xmlns="" xmlns:a16="http://schemas.microsoft.com/office/drawing/2014/main" val="1701253827"/>
                    </a:ext>
                  </a:extLst>
                </a:gridCol>
                <a:gridCol w="2913401">
                  <a:extLst>
                    <a:ext uri="{9D8B030D-6E8A-4147-A177-3AD203B41FA5}">
                      <a16:colId xmlns="" xmlns:a16="http://schemas.microsoft.com/office/drawing/2014/main" val="1984170640"/>
                    </a:ext>
                  </a:extLst>
                </a:gridCol>
                <a:gridCol w="3083638">
                  <a:extLst>
                    <a:ext uri="{9D8B030D-6E8A-4147-A177-3AD203B41FA5}">
                      <a16:colId xmlns="" xmlns:a16="http://schemas.microsoft.com/office/drawing/2014/main" val="3040698063"/>
                    </a:ext>
                  </a:extLst>
                </a:gridCol>
                <a:gridCol w="3083638">
                  <a:extLst>
                    <a:ext uri="{9D8B030D-6E8A-4147-A177-3AD203B41FA5}">
                      <a16:colId xmlns="" xmlns:a16="http://schemas.microsoft.com/office/drawing/2014/main" val="2121716280"/>
                    </a:ext>
                  </a:extLst>
                </a:gridCol>
              </a:tblGrid>
              <a:tr h="866066">
                <a:tc rowSpan="2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347455772"/>
                  </a:ext>
                </a:extLst>
              </a:tr>
              <a:tr h="86606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856725886"/>
                  </a:ext>
                </a:extLst>
              </a:tr>
              <a:tr h="86606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322621974"/>
                  </a:ext>
                </a:extLst>
              </a:tr>
              <a:tr h="86606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416390594"/>
                  </a:ext>
                </a:extLst>
              </a:tr>
              <a:tr h="86606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155525276"/>
                  </a:ext>
                </a:extLst>
              </a:tr>
            </a:tbl>
          </a:graphicData>
        </a:graphic>
      </p:graphicFrame>
      <p:cxnSp>
        <p:nvCxnSpPr>
          <p:cNvPr id="5" name="Straight Connector 4">
            <a:extLst>
              <a:ext uri="{FF2B5EF4-FFF2-40B4-BE49-F238E27FC236}">
                <a16:creationId xmlns="" xmlns:a16="http://schemas.microsoft.com/office/drawing/2014/main" id="{63B6E6D2-AF45-4920-AD8E-DD7E10638100}"/>
              </a:ext>
            </a:extLst>
          </p:cNvPr>
          <p:cNvCxnSpPr>
            <a:cxnSpLocks/>
          </p:cNvCxnSpPr>
          <p:nvPr/>
        </p:nvCxnSpPr>
        <p:spPr>
          <a:xfrm>
            <a:off x="152400" y="3138835"/>
            <a:ext cx="3200400" cy="170509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EF19D70D-BAF3-460D-AFCC-4A3580E0F91D}"/>
              </a:ext>
            </a:extLst>
          </p:cNvPr>
          <p:cNvSpPr txBox="1"/>
          <p:nvPr/>
        </p:nvSpPr>
        <p:spPr>
          <a:xfrm>
            <a:off x="1424757" y="3276600"/>
            <a:ext cx="26770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vực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8DEFE114-8F20-4FA2-BEA9-B98915674798}"/>
              </a:ext>
            </a:extLst>
          </p:cNvPr>
          <p:cNvSpPr txBox="1"/>
          <p:nvPr/>
        </p:nvSpPr>
        <p:spPr>
          <a:xfrm>
            <a:off x="3621081" y="3568987"/>
            <a:ext cx="26770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3462C1CD-1EBD-485D-8A46-598B6A22D716}"/>
              </a:ext>
            </a:extLst>
          </p:cNvPr>
          <p:cNvSpPr txBox="1"/>
          <p:nvPr/>
        </p:nvSpPr>
        <p:spPr>
          <a:xfrm>
            <a:off x="8239694" y="3276599"/>
            <a:ext cx="26770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Miền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núi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32F24E60-0967-41A5-A16A-93F2E8F38159}"/>
              </a:ext>
            </a:extLst>
          </p:cNvPr>
          <p:cNvSpPr txBox="1"/>
          <p:nvPr/>
        </p:nvSpPr>
        <p:spPr>
          <a:xfrm>
            <a:off x="220160" y="4004216"/>
            <a:ext cx="26770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Yếu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E2833E22-044A-46FE-840C-42E89C0FDFD2}"/>
              </a:ext>
            </a:extLst>
          </p:cNvPr>
          <p:cNvSpPr txBox="1"/>
          <p:nvPr/>
        </p:nvSpPr>
        <p:spPr>
          <a:xfrm>
            <a:off x="6797198" y="4153143"/>
            <a:ext cx="26770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Núi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già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E9EDB73A-C647-4868-9674-CE8AF936ACE4}"/>
              </a:ext>
            </a:extLst>
          </p:cNvPr>
          <p:cNvSpPr txBox="1"/>
          <p:nvPr/>
        </p:nvSpPr>
        <p:spPr>
          <a:xfrm>
            <a:off x="9830008" y="4125005"/>
            <a:ext cx="26770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Núi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trẻ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3DE3F060-1201-4FC5-8715-C60A46C0AAD3}"/>
              </a:ext>
            </a:extLst>
          </p:cNvPr>
          <p:cNvSpPr/>
          <p:nvPr/>
        </p:nvSpPr>
        <p:spPr>
          <a:xfrm>
            <a:off x="990600" y="809312"/>
            <a:ext cx="11049000" cy="175432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5875">
            <a:solidFill>
              <a:srgbClr val="00B050"/>
            </a:solidFill>
            <a:prstDash val="dash"/>
          </a:ln>
        </p:spPr>
        <p:txBody>
          <a:bodyPr wrap="square">
            <a:spAutoFit/>
          </a:bodyPr>
          <a:lstStyle/>
          <a:p>
            <a:pPr indent="180340" algn="ctr">
              <a:lnSpc>
                <a:spcPct val="120000"/>
              </a:lnSpc>
              <a:spcAft>
                <a:spcPts val="0"/>
              </a:spcAft>
            </a:pP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D</a:t>
            </a:r>
            <a:r>
              <a:rPr lang="vi-VN" sz="3000" b="1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ựa vào 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H 1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và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thông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tin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mục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a (SGK):</a:t>
            </a:r>
          </a:p>
          <a:p>
            <a:pPr marL="457200" indent="-457200">
              <a:lnSpc>
                <a:spcPct val="120000"/>
              </a:lnSpc>
              <a:spcAft>
                <a:spcPts val="0"/>
              </a:spcAft>
              <a:buFontTx/>
              <a:buChar char="-"/>
            </a:pP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Kể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tên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và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xác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định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các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đồng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bằng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,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các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dãy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núi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chính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ở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Châu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Âu</a:t>
            </a:r>
            <a:endParaRPr lang="en-US" sz="3000" b="1" dirty="0">
              <a:solidFill>
                <a:srgbClr val="002060"/>
              </a:solidFill>
              <a:latin typeface="Times New Roman" pitchFamily="18" charset="0"/>
              <a:ea typeface="Cambria" panose="02040503050406030204" pitchFamily="18" charset="0"/>
              <a:cs typeface="Times New Roman" pitchFamily="18" charset="0"/>
            </a:endParaRPr>
          </a:p>
          <a:p>
            <a:pPr marL="457200" indent="-457200">
              <a:lnSpc>
                <a:spcPct val="120000"/>
              </a:lnSpc>
              <a:buFontTx/>
              <a:buChar char="-"/>
            </a:pP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Phân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tích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đặc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điểm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các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khu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vực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địa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hình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Châu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vi-VN" sz="3000" b="1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Âu</a:t>
            </a:r>
            <a:endParaRPr lang="en-US" sz="3000" b="1" dirty="0">
              <a:solidFill>
                <a:srgbClr val="002060"/>
              </a:solidFill>
              <a:latin typeface="Times New Roman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AFC98DDB-54B9-42C9-97A2-2F44B1EC07AD}"/>
              </a:ext>
            </a:extLst>
          </p:cNvPr>
          <p:cNvSpPr txBox="1"/>
          <p:nvPr/>
        </p:nvSpPr>
        <p:spPr>
          <a:xfrm>
            <a:off x="3637320" y="5019196"/>
            <a:ext cx="2060346" cy="584775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 1,2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9B4DD9E2-76E6-4AC4-B73A-3352F0E40147}"/>
              </a:ext>
            </a:extLst>
          </p:cNvPr>
          <p:cNvSpPr txBox="1"/>
          <p:nvPr/>
        </p:nvSpPr>
        <p:spPr>
          <a:xfrm>
            <a:off x="6806690" y="5797713"/>
            <a:ext cx="2060346" cy="584775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 3,4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9DA890AA-C03D-40AE-B44C-48168A55FE03}"/>
              </a:ext>
            </a:extLst>
          </p:cNvPr>
          <p:cNvSpPr txBox="1"/>
          <p:nvPr/>
        </p:nvSpPr>
        <p:spPr>
          <a:xfrm>
            <a:off x="10081558" y="6858000"/>
            <a:ext cx="2425549" cy="584775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 5,6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915378B5-4E1F-40BC-A654-1BA6577FBD99}"/>
              </a:ext>
            </a:extLst>
          </p:cNvPr>
          <p:cNvSpPr txBox="1"/>
          <p:nvPr/>
        </p:nvSpPr>
        <p:spPr>
          <a:xfrm>
            <a:off x="345593" y="5013710"/>
            <a:ext cx="17149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800" b="1" dirty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endParaRPr lang="en-US" sz="2800" b="1" dirty="0">
              <a:solidFill>
                <a:srgbClr val="1C11A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9642C2F9-C675-4B80-AABD-01300CC18043}"/>
              </a:ext>
            </a:extLst>
          </p:cNvPr>
          <p:cNvSpPr txBox="1"/>
          <p:nvPr/>
        </p:nvSpPr>
        <p:spPr>
          <a:xfrm>
            <a:off x="345593" y="5859268"/>
            <a:ext cx="2417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2800" b="1" dirty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endParaRPr lang="en-US" sz="2800" b="1" dirty="0">
              <a:solidFill>
                <a:srgbClr val="1C11A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3CD0AECF-14FF-46BF-97FB-06EC86C8C379}"/>
              </a:ext>
            </a:extLst>
          </p:cNvPr>
          <p:cNvSpPr txBox="1"/>
          <p:nvPr/>
        </p:nvSpPr>
        <p:spPr>
          <a:xfrm>
            <a:off x="305871" y="6858000"/>
            <a:ext cx="24971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2800" b="1" dirty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en-US" sz="2800" b="1" dirty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endParaRPr lang="en-US" sz="2800" b="1" dirty="0">
              <a:solidFill>
                <a:srgbClr val="1C11A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6F4E1721-7730-4AF8-A0C6-DA39FE4E9829}"/>
              </a:ext>
            </a:extLst>
          </p:cNvPr>
          <p:cNvGrpSpPr/>
          <p:nvPr/>
        </p:nvGrpSpPr>
        <p:grpSpPr>
          <a:xfrm>
            <a:off x="4261696" y="78347"/>
            <a:ext cx="5316548" cy="654105"/>
            <a:chOff x="4109546" y="1116773"/>
            <a:chExt cx="4337069" cy="654105"/>
          </a:xfrm>
        </p:grpSpPr>
        <p:sp>
          <p:nvSpPr>
            <p:cNvPr id="20" name="Rectangle: Rounded Corners 30">
              <a:extLst>
                <a:ext uri="{FF2B5EF4-FFF2-40B4-BE49-F238E27FC236}">
                  <a16:creationId xmlns="" xmlns:a16="http://schemas.microsoft.com/office/drawing/2014/main" id="{867D2449-BF81-45BD-A361-9D10B6CD4771}"/>
                </a:ext>
              </a:extLst>
            </p:cNvPr>
            <p:cNvSpPr/>
            <p:nvPr/>
          </p:nvSpPr>
          <p:spPr>
            <a:xfrm>
              <a:off x="4109546" y="1116773"/>
              <a:ext cx="3412306" cy="601181"/>
            </a:xfrm>
            <a:prstGeom prst="roundRect">
              <a:avLst/>
            </a:prstGeom>
            <a:solidFill>
              <a:srgbClr val="00B050"/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/>
            </a:p>
          </p:txBody>
        </p:sp>
        <p:sp>
          <p:nvSpPr>
            <p:cNvPr id="21" name="TextBox 20">
              <a:extLst>
                <a:ext uri="{FF2B5EF4-FFF2-40B4-BE49-F238E27FC236}">
                  <a16:creationId xmlns="" xmlns:a16="http://schemas.microsoft.com/office/drawing/2014/main" id="{2431414F-EA2E-4780-8C1F-BF4FA5379D30}"/>
                </a:ext>
              </a:extLst>
            </p:cNvPr>
            <p:cNvSpPr txBox="1"/>
            <p:nvPr/>
          </p:nvSpPr>
          <p:spPr>
            <a:xfrm>
              <a:off x="4169978" y="1124547"/>
              <a:ext cx="427663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NHÓM TÀI NĂNG</a:t>
              </a: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1260F3E1-E034-4ABD-86CD-5F1EF7A33F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426" r="100000">
                        <a14:foregroundMark x1="87234" y1="77667" x2="87234" y2="77667"/>
                        <a14:foregroundMark x1="84468" y1="36667" x2="84468" y2="36667"/>
                        <a14:foregroundMark x1="78723" y1="26000" x2="78723" y2="26000"/>
                        <a14:foregroundMark x1="81064" y1="30667" x2="81064" y2="30667"/>
                        <a14:foregroundMark x1="88511" y1="33667" x2="88511" y2="33667"/>
                        <a14:foregroundMark x1="86809" y1="32000" x2="86809" y2="32000"/>
                        <a14:foregroundMark x1="42766" y1="54000" x2="42766" y2="54000"/>
                        <a14:foregroundMark x1="41064" y1="46000" x2="41064" y2="46000"/>
                        <a14:foregroundMark x1="52340" y1="24333" x2="52340" y2="24333"/>
                        <a14:foregroundMark x1="63830" y1="3667" x2="63830" y2="3667"/>
                        <a14:foregroundMark x1="68723" y1="2333" x2="68723" y2="2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6029" y="33489"/>
            <a:ext cx="1338550" cy="854394"/>
          </a:xfrm>
          <a:prstGeom prst="rect">
            <a:avLst/>
          </a:prstGeom>
        </p:spPr>
      </p:pic>
      <p:pic>
        <p:nvPicPr>
          <p:cNvPr id="23" name="3 Minute Timer (Nho)">
            <a:hlinkClick r:id="" action="ppaction://media"/>
            <a:extLst>
              <a:ext uri="{FF2B5EF4-FFF2-40B4-BE49-F238E27FC236}">
                <a16:creationId xmlns="" xmlns:a16="http://schemas.microsoft.com/office/drawing/2014/main" id="{83D4DD92-06EF-430F-830A-01235F1693D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67036" y="33489"/>
            <a:ext cx="1214522" cy="698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144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195118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4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video>
              <p:cMediaNode vol="80000">
                <p:cTn id="65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3" grpId="0" animBg="1"/>
      <p:bldP spid="14" grpId="0" animBg="1"/>
      <p:bldP spid="15" grpId="0" animBg="1"/>
      <p:bldP spid="16" grpId="0"/>
      <p:bldP spid="17" grpId="0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5608" y="4633386"/>
            <a:ext cx="3995134" cy="1900846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973" tIns="63987" rIns="127973" bIns="63987" rtlCol="0" anchor="ctr"/>
          <a:lstStyle/>
          <a:p>
            <a:pPr algn="ctr"/>
            <a:r>
              <a:rPr lang="en-US" sz="3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sz="3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3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đấu</a:t>
            </a:r>
            <a:r>
              <a:rPr lang="en-US" sz="3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bò</a:t>
            </a:r>
            <a:r>
              <a:rPr lang="en-US" sz="3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tót</a:t>
            </a:r>
            <a:endParaRPr lang="en-US" sz="3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3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Tây</a:t>
            </a:r>
            <a:r>
              <a:rPr lang="en-US" sz="3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Ban </a:t>
            </a:r>
            <a:r>
              <a:rPr lang="en-US" sz="3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Nha</a:t>
            </a:r>
            <a:r>
              <a:rPr lang="en-US" sz="3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6" name="Diamond 5"/>
          <p:cNvSpPr/>
          <p:nvPr/>
        </p:nvSpPr>
        <p:spPr>
          <a:xfrm>
            <a:off x="1242333" y="7752846"/>
            <a:ext cx="1714499" cy="1207009"/>
          </a:xfrm>
          <a:prstGeom prst="diamond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973" tIns="63987" rIns="127973" bIns="63987" rtlCol="0" anchor="ctr"/>
          <a:lstStyle/>
          <a:p>
            <a:pPr algn="ctr"/>
            <a:r>
              <a:rPr lang="en-US" sz="6700" b="1" dirty="0">
                <a:latin typeface="#9Slide03 SFU Futura_12" panose="00000400000000000000" pitchFamily="2" charset="0"/>
              </a:rPr>
              <a:t>1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250652" y="1862285"/>
            <a:ext cx="3457846" cy="1414316"/>
            <a:chOff x="312163" y="1593928"/>
            <a:chExt cx="3293187" cy="1137258"/>
          </a:xfrm>
        </p:grpSpPr>
        <p:sp>
          <p:nvSpPr>
            <p:cNvPr id="13" name="Rectangle 12"/>
            <p:cNvSpPr/>
            <p:nvPr/>
          </p:nvSpPr>
          <p:spPr>
            <a:xfrm>
              <a:off x="1326416" y="1650271"/>
              <a:ext cx="2278934" cy="10525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400" b="1" dirty="0">
                <a:solidFill>
                  <a:srgbClr val="FF0000"/>
                </a:solidFill>
                <a:latin typeface="#9Slide05 SVNUT Triumph" panose="00000500000000000000" pitchFamily="2" charset="0"/>
                <a:cs typeface="Arial" panose="020B0604020202020204" pitchFamily="34" charset="0"/>
              </a:endParaRPr>
            </a:p>
          </p:txBody>
        </p:sp>
        <p:pic>
          <p:nvPicPr>
            <p:cNvPr id="14" name="Picture 10" descr="Green, Plant and Concept Vector | Thiệp hoa, Biểu trưng, Thiệp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163" y="1593928"/>
              <a:ext cx="1223320" cy="1137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0"/>
          <p:cNvGrpSpPr/>
          <p:nvPr/>
        </p:nvGrpSpPr>
        <p:grpSpPr>
          <a:xfrm>
            <a:off x="-58191" y="-66207"/>
            <a:ext cx="6382791" cy="1928495"/>
            <a:chOff x="148013" y="-47291"/>
            <a:chExt cx="3600098" cy="1881634"/>
          </a:xfrm>
        </p:grpSpPr>
        <p:sp>
          <p:nvSpPr>
            <p:cNvPr id="18" name="Rectangle 17"/>
            <p:cNvSpPr/>
            <p:nvPr/>
          </p:nvSpPr>
          <p:spPr>
            <a:xfrm>
              <a:off x="250380" y="82583"/>
              <a:ext cx="3497731" cy="1621608"/>
            </a:xfrm>
            <a:prstGeom prst="rect">
              <a:avLst/>
            </a:prstGeom>
            <a:gradFill flip="none" rotWithShape="1">
              <a:gsLst>
                <a:gs pos="0">
                  <a:srgbClr val="92D050">
                    <a:tint val="66000"/>
                    <a:satMod val="160000"/>
                  </a:srgbClr>
                </a:gs>
                <a:gs pos="50000">
                  <a:srgbClr val="92D050">
                    <a:tint val="44500"/>
                    <a:satMod val="160000"/>
                  </a:srgbClr>
                </a:gs>
                <a:gs pos="100000">
                  <a:srgbClr val="92D050">
                    <a:tint val="23500"/>
                    <a:satMod val="160000"/>
                  </a:srgbClr>
                </a:gs>
              </a:gsLst>
              <a:lin ang="0" scaled="1"/>
              <a:tileRect/>
            </a:gradFill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10200" b="1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#9Slide07 FS Playlist Caps" pitchFamily="2" charset="0"/>
                  <a:cs typeface="Arial" panose="020B0604020202020204" pitchFamily="34" charset="0"/>
                </a:rPr>
                <a:t>  </a:t>
              </a:r>
              <a:r>
                <a:rPr lang="en-US" sz="5800" b="1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#9Slide07 FS Playlist Caps" pitchFamily="2" charset="0"/>
                  <a:cs typeface="Arial" panose="020B0604020202020204" pitchFamily="34" charset="0"/>
                </a:rPr>
                <a:t>KHỞI ĐỘNG</a:t>
              </a:r>
            </a:p>
          </p:txBody>
        </p:sp>
        <p:pic>
          <p:nvPicPr>
            <p:cNvPr id="19" name="Hình ảnh 4">
              <a:extLst>
                <a:ext uri="{FF2B5EF4-FFF2-40B4-BE49-F238E27FC236}">
                  <a16:creationId xmlns:a16="http://schemas.microsoft.com/office/drawing/2014/main" xmlns="" id="{C41E5DA5-E68D-4D65-B82E-8681E97687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42154" y1="77297" x2="42154" y2="77297"/>
                          <a14:foregroundMark x1="50308" y1="87568" x2="50308" y2="87568"/>
                          <a14:foregroundMark x1="58462" y1="80090" x2="58462" y2="80090"/>
                          <a14:foregroundMark x1="52615" y1="41171" x2="52615" y2="41171"/>
                          <a14:foregroundMark x1="49077" y1="39099" x2="49077" y2="39099"/>
                          <a14:foregroundMark x1="51385" y1="37117" x2="51385" y2="37117"/>
                          <a14:foregroundMark x1="51385" y1="37117" x2="51385" y2="37117"/>
                          <a14:foregroundMark x1="51385" y1="37117" x2="51385" y2="3711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48013" y="-47291"/>
              <a:ext cx="885022" cy="1881634"/>
            </a:xfrm>
            <a:prstGeom prst="rect">
              <a:avLst/>
            </a:prstGeom>
          </p:spPr>
        </p:pic>
      </p:grpSp>
      <p:pic>
        <p:nvPicPr>
          <p:cNvPr id="4" name="Picture 3" descr="A picture containing ground, outdoor, person, stadium&#10;&#10;Description automatically generated">
            <a:extLst>
              <a:ext uri="{FF2B5EF4-FFF2-40B4-BE49-F238E27FC236}">
                <a16:creationId xmlns:a16="http://schemas.microsoft.com/office/drawing/2014/main" xmlns="" id="{EE01B880-8381-4927-81D2-39DB080EE1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9925" y="1862289"/>
            <a:ext cx="7651028" cy="7396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491257"/>
      </p:ext>
    </p:extLst>
  </p:cSld>
  <p:clrMapOvr>
    <a:masterClrMapping/>
  </p:clrMapOvr>
  <p:transition spd="slow" advClick="0">
    <p:fade/>
    <p:sndAc>
      <p:stSnd>
        <p:snd r:embed="rId3" name="pu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4285AE36-5861-4314-8089-9BCA13F99DAF}"/>
              </a:ext>
            </a:extLst>
          </p:cNvPr>
          <p:cNvGrpSpPr/>
          <p:nvPr/>
        </p:nvGrpSpPr>
        <p:grpSpPr>
          <a:xfrm>
            <a:off x="5071861" y="255642"/>
            <a:ext cx="7754587" cy="7991438"/>
            <a:chOff x="6486375" y="565242"/>
            <a:chExt cx="5647559" cy="6199620"/>
          </a:xfrm>
        </p:grpSpPr>
        <p:pic>
          <p:nvPicPr>
            <p:cNvPr id="5" name="Picture 4">
              <a:extLst>
                <a:ext uri="{FF2B5EF4-FFF2-40B4-BE49-F238E27FC236}">
                  <a16:creationId xmlns="" xmlns:a16="http://schemas.microsoft.com/office/drawing/2014/main" id="{C52A64C0-67FF-4E7E-890E-794E084405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86375" y="565242"/>
              <a:ext cx="5647559" cy="60153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6D7E0572-FF40-4AAF-9D51-41B3436D4D44}"/>
                </a:ext>
              </a:extLst>
            </p:cNvPr>
            <p:cNvSpPr txBox="1"/>
            <p:nvPr/>
          </p:nvSpPr>
          <p:spPr>
            <a:xfrm>
              <a:off x="6808261" y="6364752"/>
              <a:ext cx="4720975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1.1. Bản đồ tự nhiên châu Âu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E2D3B9BF-4530-4CC1-84E1-B529C6B53FC0}"/>
              </a:ext>
            </a:extLst>
          </p:cNvPr>
          <p:cNvSpPr txBox="1"/>
          <p:nvPr/>
        </p:nvSpPr>
        <p:spPr>
          <a:xfrm>
            <a:off x="159677" y="85762"/>
            <a:ext cx="2361261" cy="492443"/>
          </a:xfrm>
          <a:prstGeom prst="rect">
            <a:avLst/>
          </a:prstGeom>
          <a:solidFill>
            <a:srgbClr val="00B050"/>
          </a:solidFill>
          <a:ln>
            <a:solidFill>
              <a:schemeClr val="accent1">
                <a:shade val="50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US" sz="2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endParaRPr lang="en-US" sz="2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="" xmlns:a16="http://schemas.microsoft.com/office/drawing/2014/main" id="{8C154065-12DE-4131-91FB-3D87849AE24E}"/>
              </a:ext>
            </a:extLst>
          </p:cNvPr>
          <p:cNvSpPr/>
          <p:nvPr/>
        </p:nvSpPr>
        <p:spPr>
          <a:xfrm>
            <a:off x="10092261" y="2771701"/>
            <a:ext cx="1626919" cy="855023"/>
          </a:xfrm>
          <a:prstGeom prst="ellipse">
            <a:avLst/>
          </a:prstGeom>
          <a:noFill/>
          <a:ln w="2222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="" xmlns:a16="http://schemas.microsoft.com/office/drawing/2014/main" id="{ACE951F9-B689-4D5E-9F7D-D99F67F152A2}"/>
              </a:ext>
            </a:extLst>
          </p:cNvPr>
          <p:cNvSpPr/>
          <p:nvPr/>
        </p:nvSpPr>
        <p:spPr>
          <a:xfrm rot="19815307">
            <a:off x="8357402" y="3776339"/>
            <a:ext cx="1743859" cy="426824"/>
          </a:xfrm>
          <a:prstGeom prst="ellipse">
            <a:avLst/>
          </a:prstGeom>
          <a:noFill/>
          <a:ln w="25400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="" xmlns:a16="http://schemas.microsoft.com/office/drawing/2014/main" id="{0E2E06D5-F915-48F8-9514-64B471D1B8C4}"/>
              </a:ext>
            </a:extLst>
          </p:cNvPr>
          <p:cNvSpPr/>
          <p:nvPr/>
        </p:nvSpPr>
        <p:spPr>
          <a:xfrm rot="19815307">
            <a:off x="6724081" y="4747751"/>
            <a:ext cx="1039524" cy="350562"/>
          </a:xfrm>
          <a:prstGeom prst="ellipse">
            <a:avLst/>
          </a:prstGeom>
          <a:noFill/>
          <a:ln w="25400">
            <a:solidFill>
              <a:srgbClr val="FF000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Box 41">
            <a:extLst>
              <a:ext uri="{FF2B5EF4-FFF2-40B4-BE49-F238E27FC236}">
                <a16:creationId xmlns="" xmlns:a16="http://schemas.microsoft.com/office/drawing/2014/main" id="{F02F9B0D-132B-4568-BE14-65C0C91BC0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067" y="3348489"/>
            <a:ext cx="4437734" cy="523220"/>
          </a:xfrm>
          <a:prstGeom prst="rect">
            <a:avLst/>
          </a:prstGeom>
          <a:solidFill>
            <a:srgbClr val="00B0F0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marL="457200" indent="-457200" algn="just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Đông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Âu</a:t>
            </a:r>
            <a:endParaRPr lang="en-US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Box 41">
            <a:extLst>
              <a:ext uri="{FF2B5EF4-FFF2-40B4-BE49-F238E27FC236}">
                <a16:creationId xmlns="" xmlns:a16="http://schemas.microsoft.com/office/drawing/2014/main" id="{323485A1-F3A1-4ED8-8B26-1738918AFC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066" y="3989751"/>
            <a:ext cx="4437735" cy="523220"/>
          </a:xfrm>
          <a:prstGeom prst="rect">
            <a:avLst/>
          </a:prstGeom>
          <a:solidFill>
            <a:srgbClr val="00B0F0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marL="457200" indent="-457200" algn="just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Bắc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Âu</a:t>
            </a:r>
            <a:endParaRPr lang="en-US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Box 41">
            <a:extLst>
              <a:ext uri="{FF2B5EF4-FFF2-40B4-BE49-F238E27FC236}">
                <a16:creationId xmlns="" xmlns:a16="http://schemas.microsoft.com/office/drawing/2014/main" id="{6360A551-8BEE-478C-A6F7-30702E9B9C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066" y="4714967"/>
            <a:ext cx="4437735" cy="523220"/>
          </a:xfrm>
          <a:prstGeom prst="rect">
            <a:avLst/>
          </a:prstGeom>
          <a:solidFill>
            <a:srgbClr val="00B0F0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marL="457200" indent="-457200" algn="just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Tây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Âu</a:t>
            </a:r>
            <a:endParaRPr lang="en-US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Freeform: Shape 12">
            <a:extLst>
              <a:ext uri="{FF2B5EF4-FFF2-40B4-BE49-F238E27FC236}">
                <a16:creationId xmlns="" xmlns:a16="http://schemas.microsoft.com/office/drawing/2014/main" id="{6856FE9A-E08D-4A11-92F6-37BEBA80F426}"/>
              </a:ext>
            </a:extLst>
          </p:cNvPr>
          <p:cNvSpPr/>
          <p:nvPr/>
        </p:nvSpPr>
        <p:spPr>
          <a:xfrm>
            <a:off x="6462517" y="1447800"/>
            <a:ext cx="5533628" cy="4099294"/>
          </a:xfrm>
          <a:custGeom>
            <a:avLst/>
            <a:gdLst>
              <a:gd name="connsiteX0" fmla="*/ 106878 w 4013860"/>
              <a:gd name="connsiteY0" fmla="*/ 3087584 h 3099460"/>
              <a:gd name="connsiteX1" fmla="*/ 130629 w 4013860"/>
              <a:gd name="connsiteY1" fmla="*/ 2980706 h 3099460"/>
              <a:gd name="connsiteX2" fmla="*/ 166255 w 4013860"/>
              <a:gd name="connsiteY2" fmla="*/ 2956956 h 3099460"/>
              <a:gd name="connsiteX3" fmla="*/ 190005 w 4013860"/>
              <a:gd name="connsiteY3" fmla="*/ 2921330 h 3099460"/>
              <a:gd name="connsiteX4" fmla="*/ 190005 w 4013860"/>
              <a:gd name="connsiteY4" fmla="*/ 2778826 h 3099460"/>
              <a:gd name="connsiteX5" fmla="*/ 166255 w 4013860"/>
              <a:gd name="connsiteY5" fmla="*/ 2743200 h 3099460"/>
              <a:gd name="connsiteX6" fmla="*/ 118753 w 4013860"/>
              <a:gd name="connsiteY6" fmla="*/ 2660073 h 3099460"/>
              <a:gd name="connsiteX7" fmla="*/ 47502 w 4013860"/>
              <a:gd name="connsiteY7" fmla="*/ 2612571 h 3099460"/>
              <a:gd name="connsiteX8" fmla="*/ 23751 w 4013860"/>
              <a:gd name="connsiteY8" fmla="*/ 2576945 h 3099460"/>
              <a:gd name="connsiteX9" fmla="*/ 0 w 4013860"/>
              <a:gd name="connsiteY9" fmla="*/ 2505693 h 3099460"/>
              <a:gd name="connsiteX10" fmla="*/ 11876 w 4013860"/>
              <a:gd name="connsiteY10" fmla="*/ 2446317 h 3099460"/>
              <a:gd name="connsiteX11" fmla="*/ 225631 w 4013860"/>
              <a:gd name="connsiteY11" fmla="*/ 2470067 h 3099460"/>
              <a:gd name="connsiteX12" fmla="*/ 320634 w 4013860"/>
              <a:gd name="connsiteY12" fmla="*/ 2481943 h 3099460"/>
              <a:gd name="connsiteX13" fmla="*/ 285008 w 4013860"/>
              <a:gd name="connsiteY13" fmla="*/ 2470067 h 3099460"/>
              <a:gd name="connsiteX14" fmla="*/ 261257 w 4013860"/>
              <a:gd name="connsiteY14" fmla="*/ 2398815 h 3099460"/>
              <a:gd name="connsiteX15" fmla="*/ 308759 w 4013860"/>
              <a:gd name="connsiteY15" fmla="*/ 2386940 h 3099460"/>
              <a:gd name="connsiteX16" fmla="*/ 380011 w 4013860"/>
              <a:gd name="connsiteY16" fmla="*/ 2422566 h 3099460"/>
              <a:gd name="connsiteX17" fmla="*/ 427512 w 4013860"/>
              <a:gd name="connsiteY17" fmla="*/ 2434441 h 3099460"/>
              <a:gd name="connsiteX18" fmla="*/ 570016 w 4013860"/>
              <a:gd name="connsiteY18" fmla="*/ 2446317 h 3099460"/>
              <a:gd name="connsiteX19" fmla="*/ 546265 w 4013860"/>
              <a:gd name="connsiteY19" fmla="*/ 2410691 h 3099460"/>
              <a:gd name="connsiteX20" fmla="*/ 534390 w 4013860"/>
              <a:gd name="connsiteY20" fmla="*/ 2375065 h 3099460"/>
              <a:gd name="connsiteX21" fmla="*/ 605642 w 4013860"/>
              <a:gd name="connsiteY21" fmla="*/ 2351314 h 3099460"/>
              <a:gd name="connsiteX22" fmla="*/ 641268 w 4013860"/>
              <a:gd name="connsiteY22" fmla="*/ 2339439 h 3099460"/>
              <a:gd name="connsiteX23" fmla="*/ 712520 w 4013860"/>
              <a:gd name="connsiteY23" fmla="*/ 2291938 h 3099460"/>
              <a:gd name="connsiteX24" fmla="*/ 748146 w 4013860"/>
              <a:gd name="connsiteY24" fmla="*/ 2268187 h 3099460"/>
              <a:gd name="connsiteX25" fmla="*/ 819398 w 4013860"/>
              <a:gd name="connsiteY25" fmla="*/ 2196935 h 3099460"/>
              <a:gd name="connsiteX26" fmla="*/ 902525 w 4013860"/>
              <a:gd name="connsiteY26" fmla="*/ 2113808 h 3099460"/>
              <a:gd name="connsiteX27" fmla="*/ 1045029 w 4013860"/>
              <a:gd name="connsiteY27" fmla="*/ 2101932 h 3099460"/>
              <a:gd name="connsiteX28" fmla="*/ 1080655 w 4013860"/>
              <a:gd name="connsiteY28" fmla="*/ 2090057 h 3099460"/>
              <a:gd name="connsiteX29" fmla="*/ 1104405 w 4013860"/>
              <a:gd name="connsiteY29" fmla="*/ 2054431 h 3099460"/>
              <a:gd name="connsiteX30" fmla="*/ 1128156 w 4013860"/>
              <a:gd name="connsiteY30" fmla="*/ 1828800 h 3099460"/>
              <a:gd name="connsiteX31" fmla="*/ 1128156 w 4013860"/>
              <a:gd name="connsiteY31" fmla="*/ 1828800 h 3099460"/>
              <a:gd name="connsiteX32" fmla="*/ 1163782 w 4013860"/>
              <a:gd name="connsiteY32" fmla="*/ 1805049 h 3099460"/>
              <a:gd name="connsiteX33" fmla="*/ 1211283 w 4013860"/>
              <a:gd name="connsiteY33" fmla="*/ 1757548 h 3099460"/>
              <a:gd name="connsiteX34" fmla="*/ 1235034 w 4013860"/>
              <a:gd name="connsiteY34" fmla="*/ 1721922 h 3099460"/>
              <a:gd name="connsiteX35" fmla="*/ 1282535 w 4013860"/>
              <a:gd name="connsiteY35" fmla="*/ 2006930 h 3099460"/>
              <a:gd name="connsiteX36" fmla="*/ 1330037 w 4013860"/>
              <a:gd name="connsiteY36" fmla="*/ 2018805 h 3099460"/>
              <a:gd name="connsiteX37" fmla="*/ 1425039 w 4013860"/>
              <a:gd name="connsiteY37" fmla="*/ 2054431 h 3099460"/>
              <a:gd name="connsiteX38" fmla="*/ 1460665 w 4013860"/>
              <a:gd name="connsiteY38" fmla="*/ 2066306 h 3099460"/>
              <a:gd name="connsiteX39" fmla="*/ 1555668 w 4013860"/>
              <a:gd name="connsiteY39" fmla="*/ 2090057 h 3099460"/>
              <a:gd name="connsiteX40" fmla="*/ 1591294 w 4013860"/>
              <a:gd name="connsiteY40" fmla="*/ 2101932 h 3099460"/>
              <a:gd name="connsiteX41" fmla="*/ 1662546 w 4013860"/>
              <a:gd name="connsiteY41" fmla="*/ 2113808 h 3099460"/>
              <a:gd name="connsiteX42" fmla="*/ 1733798 w 4013860"/>
              <a:gd name="connsiteY42" fmla="*/ 2101932 h 3099460"/>
              <a:gd name="connsiteX43" fmla="*/ 1769424 w 4013860"/>
              <a:gd name="connsiteY43" fmla="*/ 2078182 h 3099460"/>
              <a:gd name="connsiteX44" fmla="*/ 1816925 w 4013860"/>
              <a:gd name="connsiteY44" fmla="*/ 2066306 h 3099460"/>
              <a:gd name="connsiteX45" fmla="*/ 1888177 w 4013860"/>
              <a:gd name="connsiteY45" fmla="*/ 1995054 h 3099460"/>
              <a:gd name="connsiteX46" fmla="*/ 1900052 w 4013860"/>
              <a:gd name="connsiteY46" fmla="*/ 1959428 h 3099460"/>
              <a:gd name="connsiteX47" fmla="*/ 1923803 w 4013860"/>
              <a:gd name="connsiteY47" fmla="*/ 1852551 h 3099460"/>
              <a:gd name="connsiteX48" fmla="*/ 1935678 w 4013860"/>
              <a:gd name="connsiteY48" fmla="*/ 1781299 h 3099460"/>
              <a:gd name="connsiteX49" fmla="*/ 1971304 w 4013860"/>
              <a:gd name="connsiteY49" fmla="*/ 1698171 h 3099460"/>
              <a:gd name="connsiteX50" fmla="*/ 2042556 w 4013860"/>
              <a:gd name="connsiteY50" fmla="*/ 1615044 h 3099460"/>
              <a:gd name="connsiteX51" fmla="*/ 2078182 w 4013860"/>
              <a:gd name="connsiteY51" fmla="*/ 1591293 h 3099460"/>
              <a:gd name="connsiteX52" fmla="*/ 2125683 w 4013860"/>
              <a:gd name="connsiteY52" fmla="*/ 1555667 h 3099460"/>
              <a:gd name="connsiteX53" fmla="*/ 2196935 w 4013860"/>
              <a:gd name="connsiteY53" fmla="*/ 1508166 h 3099460"/>
              <a:gd name="connsiteX54" fmla="*/ 2268187 w 4013860"/>
              <a:gd name="connsiteY54" fmla="*/ 1448790 h 3099460"/>
              <a:gd name="connsiteX55" fmla="*/ 2339439 w 4013860"/>
              <a:gd name="connsiteY55" fmla="*/ 1425039 h 3099460"/>
              <a:gd name="connsiteX56" fmla="*/ 2434442 w 4013860"/>
              <a:gd name="connsiteY56" fmla="*/ 1401288 h 3099460"/>
              <a:gd name="connsiteX57" fmla="*/ 2529444 w 4013860"/>
              <a:gd name="connsiteY57" fmla="*/ 1365662 h 3099460"/>
              <a:gd name="connsiteX58" fmla="*/ 2600696 w 4013860"/>
              <a:gd name="connsiteY58" fmla="*/ 1341912 h 3099460"/>
              <a:gd name="connsiteX59" fmla="*/ 2671948 w 4013860"/>
              <a:gd name="connsiteY59" fmla="*/ 1294410 h 3099460"/>
              <a:gd name="connsiteX60" fmla="*/ 2743200 w 4013860"/>
              <a:gd name="connsiteY60" fmla="*/ 1211283 h 3099460"/>
              <a:gd name="connsiteX61" fmla="*/ 2731325 w 4013860"/>
              <a:gd name="connsiteY61" fmla="*/ 724395 h 3099460"/>
              <a:gd name="connsiteX62" fmla="*/ 2743200 w 4013860"/>
              <a:gd name="connsiteY62" fmla="*/ 629392 h 3099460"/>
              <a:gd name="connsiteX63" fmla="*/ 2802577 w 4013860"/>
              <a:gd name="connsiteY63" fmla="*/ 546265 h 3099460"/>
              <a:gd name="connsiteX64" fmla="*/ 2885704 w 4013860"/>
              <a:gd name="connsiteY64" fmla="*/ 463138 h 3099460"/>
              <a:gd name="connsiteX65" fmla="*/ 2921330 w 4013860"/>
              <a:gd name="connsiteY65" fmla="*/ 427512 h 3099460"/>
              <a:gd name="connsiteX66" fmla="*/ 2956956 w 4013860"/>
              <a:gd name="connsiteY66" fmla="*/ 391886 h 3099460"/>
              <a:gd name="connsiteX67" fmla="*/ 2980707 w 4013860"/>
              <a:gd name="connsiteY67" fmla="*/ 356260 h 3099460"/>
              <a:gd name="connsiteX68" fmla="*/ 3051959 w 4013860"/>
              <a:gd name="connsiteY68" fmla="*/ 308758 h 3099460"/>
              <a:gd name="connsiteX69" fmla="*/ 3123211 w 4013860"/>
              <a:gd name="connsiteY69" fmla="*/ 249382 h 3099460"/>
              <a:gd name="connsiteX70" fmla="*/ 3158837 w 4013860"/>
              <a:gd name="connsiteY70" fmla="*/ 237506 h 3099460"/>
              <a:gd name="connsiteX71" fmla="*/ 3194463 w 4013860"/>
              <a:gd name="connsiteY71" fmla="*/ 201880 h 3099460"/>
              <a:gd name="connsiteX72" fmla="*/ 3230089 w 4013860"/>
              <a:gd name="connsiteY72" fmla="*/ 190005 h 3099460"/>
              <a:gd name="connsiteX73" fmla="*/ 3265715 w 4013860"/>
              <a:gd name="connsiteY73" fmla="*/ 142504 h 3099460"/>
              <a:gd name="connsiteX74" fmla="*/ 3336966 w 4013860"/>
              <a:gd name="connsiteY74" fmla="*/ 95003 h 3099460"/>
              <a:gd name="connsiteX75" fmla="*/ 3372592 w 4013860"/>
              <a:gd name="connsiteY75" fmla="*/ 71252 h 3099460"/>
              <a:gd name="connsiteX76" fmla="*/ 3443844 w 4013860"/>
              <a:gd name="connsiteY76" fmla="*/ 23751 h 3099460"/>
              <a:gd name="connsiteX77" fmla="*/ 3479470 w 4013860"/>
              <a:gd name="connsiteY77" fmla="*/ 0 h 3099460"/>
              <a:gd name="connsiteX78" fmla="*/ 3515096 w 4013860"/>
              <a:gd name="connsiteY78" fmla="*/ 356260 h 3099460"/>
              <a:gd name="connsiteX79" fmla="*/ 3538847 w 4013860"/>
              <a:gd name="connsiteY79" fmla="*/ 439387 h 3099460"/>
              <a:gd name="connsiteX80" fmla="*/ 3562598 w 4013860"/>
              <a:gd name="connsiteY80" fmla="*/ 546265 h 3099460"/>
              <a:gd name="connsiteX81" fmla="*/ 3574473 w 4013860"/>
              <a:gd name="connsiteY81" fmla="*/ 581891 h 3099460"/>
              <a:gd name="connsiteX82" fmla="*/ 3598224 w 4013860"/>
              <a:gd name="connsiteY82" fmla="*/ 617517 h 3099460"/>
              <a:gd name="connsiteX83" fmla="*/ 3621974 w 4013860"/>
              <a:gd name="connsiteY83" fmla="*/ 771896 h 3099460"/>
              <a:gd name="connsiteX84" fmla="*/ 3645725 w 4013860"/>
              <a:gd name="connsiteY84" fmla="*/ 819397 h 3099460"/>
              <a:gd name="connsiteX85" fmla="*/ 3669476 w 4013860"/>
              <a:gd name="connsiteY85" fmla="*/ 926275 h 3099460"/>
              <a:gd name="connsiteX86" fmla="*/ 3693226 w 4013860"/>
              <a:gd name="connsiteY86" fmla="*/ 961901 h 3099460"/>
              <a:gd name="connsiteX87" fmla="*/ 3705102 w 4013860"/>
              <a:gd name="connsiteY87" fmla="*/ 997527 h 3099460"/>
              <a:gd name="connsiteX88" fmla="*/ 3716977 w 4013860"/>
              <a:gd name="connsiteY88" fmla="*/ 1080654 h 3099460"/>
              <a:gd name="connsiteX89" fmla="*/ 3752603 w 4013860"/>
              <a:gd name="connsiteY89" fmla="*/ 1104405 h 3099460"/>
              <a:gd name="connsiteX90" fmla="*/ 3764478 w 4013860"/>
              <a:gd name="connsiteY90" fmla="*/ 1140031 h 3099460"/>
              <a:gd name="connsiteX91" fmla="*/ 3811979 w 4013860"/>
              <a:gd name="connsiteY91" fmla="*/ 1223158 h 3099460"/>
              <a:gd name="connsiteX92" fmla="*/ 3835730 w 4013860"/>
              <a:gd name="connsiteY92" fmla="*/ 1270660 h 3099460"/>
              <a:gd name="connsiteX93" fmla="*/ 3883231 w 4013860"/>
              <a:gd name="connsiteY93" fmla="*/ 1341912 h 3099460"/>
              <a:gd name="connsiteX94" fmla="*/ 3906982 w 4013860"/>
              <a:gd name="connsiteY94" fmla="*/ 1377538 h 3099460"/>
              <a:gd name="connsiteX95" fmla="*/ 3930733 w 4013860"/>
              <a:gd name="connsiteY95" fmla="*/ 1472540 h 3099460"/>
              <a:gd name="connsiteX96" fmla="*/ 3942608 w 4013860"/>
              <a:gd name="connsiteY96" fmla="*/ 1508166 h 3099460"/>
              <a:gd name="connsiteX97" fmla="*/ 3966359 w 4013860"/>
              <a:gd name="connsiteY97" fmla="*/ 1543792 h 3099460"/>
              <a:gd name="connsiteX98" fmla="*/ 3990109 w 4013860"/>
              <a:gd name="connsiteY98" fmla="*/ 1686296 h 3099460"/>
              <a:gd name="connsiteX99" fmla="*/ 4001985 w 4013860"/>
              <a:gd name="connsiteY99" fmla="*/ 1721922 h 3099460"/>
              <a:gd name="connsiteX100" fmla="*/ 4013860 w 4013860"/>
              <a:gd name="connsiteY100" fmla="*/ 1781299 h 3099460"/>
              <a:gd name="connsiteX101" fmla="*/ 4001985 w 4013860"/>
              <a:gd name="connsiteY101" fmla="*/ 2101932 h 3099460"/>
              <a:gd name="connsiteX102" fmla="*/ 3990109 w 4013860"/>
              <a:gd name="connsiteY102" fmla="*/ 2137558 h 3099460"/>
              <a:gd name="connsiteX103" fmla="*/ 3978234 w 4013860"/>
              <a:gd name="connsiteY103" fmla="*/ 2185060 h 3099460"/>
              <a:gd name="connsiteX104" fmla="*/ 3954483 w 4013860"/>
              <a:gd name="connsiteY104" fmla="*/ 2256312 h 3099460"/>
              <a:gd name="connsiteX105" fmla="*/ 3942608 w 4013860"/>
              <a:gd name="connsiteY105" fmla="*/ 2291938 h 3099460"/>
              <a:gd name="connsiteX106" fmla="*/ 3930733 w 4013860"/>
              <a:gd name="connsiteY106" fmla="*/ 2363190 h 3099460"/>
              <a:gd name="connsiteX107" fmla="*/ 3918857 w 4013860"/>
              <a:gd name="connsiteY107" fmla="*/ 2553195 h 3099460"/>
              <a:gd name="connsiteX108" fmla="*/ 3906982 w 4013860"/>
              <a:gd name="connsiteY108" fmla="*/ 2588821 h 3099460"/>
              <a:gd name="connsiteX109" fmla="*/ 3895107 w 4013860"/>
              <a:gd name="connsiteY109" fmla="*/ 2719449 h 3099460"/>
              <a:gd name="connsiteX110" fmla="*/ 3859481 w 4013860"/>
              <a:gd name="connsiteY110" fmla="*/ 2826327 h 3099460"/>
              <a:gd name="connsiteX111" fmla="*/ 3740727 w 4013860"/>
              <a:gd name="connsiteY111" fmla="*/ 2850078 h 3099460"/>
              <a:gd name="connsiteX112" fmla="*/ 3538847 w 4013860"/>
              <a:gd name="connsiteY112" fmla="*/ 2885704 h 3099460"/>
              <a:gd name="connsiteX113" fmla="*/ 3467595 w 4013860"/>
              <a:gd name="connsiteY113" fmla="*/ 2897579 h 3099460"/>
              <a:gd name="connsiteX114" fmla="*/ 3265715 w 4013860"/>
              <a:gd name="connsiteY114" fmla="*/ 2909454 h 3099460"/>
              <a:gd name="connsiteX115" fmla="*/ 3123211 w 4013860"/>
              <a:gd name="connsiteY115" fmla="*/ 2921330 h 3099460"/>
              <a:gd name="connsiteX116" fmla="*/ 3087585 w 4013860"/>
              <a:gd name="connsiteY116" fmla="*/ 2850078 h 3099460"/>
              <a:gd name="connsiteX117" fmla="*/ 3063834 w 4013860"/>
              <a:gd name="connsiteY117" fmla="*/ 2814452 h 3099460"/>
              <a:gd name="connsiteX118" fmla="*/ 3051959 w 4013860"/>
              <a:gd name="connsiteY118" fmla="*/ 2778826 h 3099460"/>
              <a:gd name="connsiteX119" fmla="*/ 2921330 w 4013860"/>
              <a:gd name="connsiteY119" fmla="*/ 2802577 h 3099460"/>
              <a:gd name="connsiteX120" fmla="*/ 2885704 w 4013860"/>
              <a:gd name="connsiteY120" fmla="*/ 2826327 h 3099460"/>
              <a:gd name="connsiteX121" fmla="*/ 2814452 w 4013860"/>
              <a:gd name="connsiteY121" fmla="*/ 2850078 h 3099460"/>
              <a:gd name="connsiteX122" fmla="*/ 2790702 w 4013860"/>
              <a:gd name="connsiteY122" fmla="*/ 2885704 h 3099460"/>
              <a:gd name="connsiteX123" fmla="*/ 2731325 w 4013860"/>
              <a:gd name="connsiteY123" fmla="*/ 2945080 h 3099460"/>
              <a:gd name="connsiteX124" fmla="*/ 2695699 w 4013860"/>
              <a:gd name="connsiteY124" fmla="*/ 2933205 h 3099460"/>
              <a:gd name="connsiteX125" fmla="*/ 2683824 w 4013860"/>
              <a:gd name="connsiteY125" fmla="*/ 2873828 h 3099460"/>
              <a:gd name="connsiteX126" fmla="*/ 2671948 w 4013860"/>
              <a:gd name="connsiteY126" fmla="*/ 2624447 h 3099460"/>
              <a:gd name="connsiteX127" fmla="*/ 2636322 w 4013860"/>
              <a:gd name="connsiteY127" fmla="*/ 2588821 h 3099460"/>
              <a:gd name="connsiteX128" fmla="*/ 2600696 w 4013860"/>
              <a:gd name="connsiteY128" fmla="*/ 2541319 h 3099460"/>
              <a:gd name="connsiteX129" fmla="*/ 2588821 w 4013860"/>
              <a:gd name="connsiteY129" fmla="*/ 2493818 h 3099460"/>
              <a:gd name="connsiteX130" fmla="*/ 2434442 w 4013860"/>
              <a:gd name="connsiteY130" fmla="*/ 2458192 h 3099460"/>
              <a:gd name="connsiteX131" fmla="*/ 2291938 w 4013860"/>
              <a:gd name="connsiteY131" fmla="*/ 2422566 h 3099460"/>
              <a:gd name="connsiteX132" fmla="*/ 2244437 w 4013860"/>
              <a:gd name="connsiteY132" fmla="*/ 2386940 h 3099460"/>
              <a:gd name="connsiteX133" fmla="*/ 2173185 w 4013860"/>
              <a:gd name="connsiteY133" fmla="*/ 2375065 h 3099460"/>
              <a:gd name="connsiteX134" fmla="*/ 2042556 w 4013860"/>
              <a:gd name="connsiteY134" fmla="*/ 2339439 h 3099460"/>
              <a:gd name="connsiteX135" fmla="*/ 1959429 w 4013860"/>
              <a:gd name="connsiteY135" fmla="*/ 2351314 h 3099460"/>
              <a:gd name="connsiteX136" fmla="*/ 1888177 w 4013860"/>
              <a:gd name="connsiteY136" fmla="*/ 2410691 h 3099460"/>
              <a:gd name="connsiteX137" fmla="*/ 1864426 w 4013860"/>
              <a:gd name="connsiteY137" fmla="*/ 2446317 h 3099460"/>
              <a:gd name="connsiteX138" fmla="*/ 1793174 w 4013860"/>
              <a:gd name="connsiteY138" fmla="*/ 2470067 h 3099460"/>
              <a:gd name="connsiteX139" fmla="*/ 1710047 w 4013860"/>
              <a:gd name="connsiteY139" fmla="*/ 2493818 h 3099460"/>
              <a:gd name="connsiteX140" fmla="*/ 1638795 w 4013860"/>
              <a:gd name="connsiteY140" fmla="*/ 2446317 h 3099460"/>
              <a:gd name="connsiteX141" fmla="*/ 1567543 w 4013860"/>
              <a:gd name="connsiteY141" fmla="*/ 2375065 h 3099460"/>
              <a:gd name="connsiteX142" fmla="*/ 1531917 w 4013860"/>
              <a:gd name="connsiteY142" fmla="*/ 2351314 h 3099460"/>
              <a:gd name="connsiteX143" fmla="*/ 1496291 w 4013860"/>
              <a:gd name="connsiteY143" fmla="*/ 2315688 h 3099460"/>
              <a:gd name="connsiteX144" fmla="*/ 1425039 w 4013860"/>
              <a:gd name="connsiteY144" fmla="*/ 2291938 h 3099460"/>
              <a:gd name="connsiteX145" fmla="*/ 1389413 w 4013860"/>
              <a:gd name="connsiteY145" fmla="*/ 2280062 h 3099460"/>
              <a:gd name="connsiteX146" fmla="*/ 1353787 w 4013860"/>
              <a:gd name="connsiteY146" fmla="*/ 2268187 h 3099460"/>
              <a:gd name="connsiteX147" fmla="*/ 1068779 w 4013860"/>
              <a:gd name="connsiteY147" fmla="*/ 2280062 h 3099460"/>
              <a:gd name="connsiteX148" fmla="*/ 985652 w 4013860"/>
              <a:gd name="connsiteY148" fmla="*/ 2291938 h 3099460"/>
              <a:gd name="connsiteX149" fmla="*/ 950026 w 4013860"/>
              <a:gd name="connsiteY149" fmla="*/ 2315688 h 3099460"/>
              <a:gd name="connsiteX150" fmla="*/ 926276 w 4013860"/>
              <a:gd name="connsiteY150" fmla="*/ 2351314 h 3099460"/>
              <a:gd name="connsiteX151" fmla="*/ 914400 w 4013860"/>
              <a:gd name="connsiteY151" fmla="*/ 2386940 h 3099460"/>
              <a:gd name="connsiteX152" fmla="*/ 878774 w 4013860"/>
              <a:gd name="connsiteY152" fmla="*/ 2410691 h 3099460"/>
              <a:gd name="connsiteX153" fmla="*/ 855024 w 4013860"/>
              <a:gd name="connsiteY153" fmla="*/ 2481943 h 3099460"/>
              <a:gd name="connsiteX154" fmla="*/ 771896 w 4013860"/>
              <a:gd name="connsiteY154" fmla="*/ 2565070 h 3099460"/>
              <a:gd name="connsiteX155" fmla="*/ 748146 w 4013860"/>
              <a:gd name="connsiteY155" fmla="*/ 2612571 h 3099460"/>
              <a:gd name="connsiteX156" fmla="*/ 641268 w 4013860"/>
              <a:gd name="connsiteY156" fmla="*/ 2671948 h 3099460"/>
              <a:gd name="connsiteX157" fmla="*/ 605642 w 4013860"/>
              <a:gd name="connsiteY157" fmla="*/ 2695699 h 3099460"/>
              <a:gd name="connsiteX158" fmla="*/ 570016 w 4013860"/>
              <a:gd name="connsiteY158" fmla="*/ 2707574 h 3099460"/>
              <a:gd name="connsiteX159" fmla="*/ 498764 w 4013860"/>
              <a:gd name="connsiteY159" fmla="*/ 2766951 h 3099460"/>
              <a:gd name="connsiteX160" fmla="*/ 415637 w 4013860"/>
              <a:gd name="connsiteY160" fmla="*/ 2802577 h 3099460"/>
              <a:gd name="connsiteX161" fmla="*/ 380011 w 4013860"/>
              <a:gd name="connsiteY161" fmla="*/ 2838203 h 3099460"/>
              <a:gd name="connsiteX162" fmla="*/ 344385 w 4013860"/>
              <a:gd name="connsiteY162" fmla="*/ 2861953 h 3099460"/>
              <a:gd name="connsiteX163" fmla="*/ 320634 w 4013860"/>
              <a:gd name="connsiteY163" fmla="*/ 2897579 h 3099460"/>
              <a:gd name="connsiteX164" fmla="*/ 249382 w 4013860"/>
              <a:gd name="connsiteY164" fmla="*/ 2992582 h 3099460"/>
              <a:gd name="connsiteX165" fmla="*/ 201881 w 4013860"/>
              <a:gd name="connsiteY165" fmla="*/ 3063834 h 3099460"/>
              <a:gd name="connsiteX166" fmla="*/ 178130 w 4013860"/>
              <a:gd name="connsiteY166" fmla="*/ 3099460 h 3099460"/>
              <a:gd name="connsiteX167" fmla="*/ 106878 w 4013860"/>
              <a:gd name="connsiteY167" fmla="*/ 3087584 h 3099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</a:cxnLst>
            <a:rect l="l" t="t" r="r" b="b"/>
            <a:pathLst>
              <a:path w="4013860" h="3099460">
                <a:moveTo>
                  <a:pt x="106878" y="3087584"/>
                </a:moveTo>
                <a:cubicBezTo>
                  <a:pt x="107140" y="3086272"/>
                  <a:pt x="125836" y="2987895"/>
                  <a:pt x="130629" y="2980706"/>
                </a:cubicBezTo>
                <a:cubicBezTo>
                  <a:pt x="138546" y="2968831"/>
                  <a:pt x="154380" y="2964873"/>
                  <a:pt x="166255" y="2956956"/>
                </a:cubicBezTo>
                <a:cubicBezTo>
                  <a:pt x="174172" y="2945081"/>
                  <a:pt x="183622" y="2934095"/>
                  <a:pt x="190005" y="2921330"/>
                </a:cubicBezTo>
                <a:cubicBezTo>
                  <a:pt x="213227" y="2874886"/>
                  <a:pt x="203235" y="2831745"/>
                  <a:pt x="190005" y="2778826"/>
                </a:cubicBezTo>
                <a:cubicBezTo>
                  <a:pt x="186543" y="2764980"/>
                  <a:pt x="174172" y="2755075"/>
                  <a:pt x="166255" y="2743200"/>
                </a:cubicBezTo>
                <a:cubicBezTo>
                  <a:pt x="153467" y="2692051"/>
                  <a:pt x="162667" y="2694229"/>
                  <a:pt x="118753" y="2660073"/>
                </a:cubicBezTo>
                <a:cubicBezTo>
                  <a:pt x="96221" y="2642548"/>
                  <a:pt x="47502" y="2612571"/>
                  <a:pt x="47502" y="2612571"/>
                </a:cubicBezTo>
                <a:cubicBezTo>
                  <a:pt x="39585" y="2600696"/>
                  <a:pt x="29548" y="2589987"/>
                  <a:pt x="23751" y="2576945"/>
                </a:cubicBezTo>
                <a:cubicBezTo>
                  <a:pt x="13583" y="2554067"/>
                  <a:pt x="0" y="2505693"/>
                  <a:pt x="0" y="2505693"/>
                </a:cubicBezTo>
                <a:cubicBezTo>
                  <a:pt x="3959" y="2485901"/>
                  <a:pt x="-7705" y="2451212"/>
                  <a:pt x="11876" y="2446317"/>
                </a:cubicBezTo>
                <a:cubicBezTo>
                  <a:pt x="216292" y="2395213"/>
                  <a:pt x="130648" y="2452797"/>
                  <a:pt x="225631" y="2470067"/>
                </a:cubicBezTo>
                <a:cubicBezTo>
                  <a:pt x="257030" y="2475776"/>
                  <a:pt x="288966" y="2477984"/>
                  <a:pt x="320634" y="2481943"/>
                </a:cubicBezTo>
                <a:cubicBezTo>
                  <a:pt x="308759" y="2477984"/>
                  <a:pt x="292284" y="2480253"/>
                  <a:pt x="285008" y="2470067"/>
                </a:cubicBezTo>
                <a:cubicBezTo>
                  <a:pt x="270456" y="2449695"/>
                  <a:pt x="261257" y="2398815"/>
                  <a:pt x="261257" y="2398815"/>
                </a:cubicBezTo>
                <a:cubicBezTo>
                  <a:pt x="277091" y="2394857"/>
                  <a:pt x="292438" y="2386940"/>
                  <a:pt x="308759" y="2386940"/>
                </a:cubicBezTo>
                <a:cubicBezTo>
                  <a:pt x="342120" y="2386940"/>
                  <a:pt x="351990" y="2410557"/>
                  <a:pt x="380011" y="2422566"/>
                </a:cubicBezTo>
                <a:cubicBezTo>
                  <a:pt x="395012" y="2428995"/>
                  <a:pt x="411678" y="2430483"/>
                  <a:pt x="427512" y="2434441"/>
                </a:cubicBezTo>
                <a:cubicBezTo>
                  <a:pt x="475041" y="2466128"/>
                  <a:pt x="493963" y="2489776"/>
                  <a:pt x="570016" y="2446317"/>
                </a:cubicBezTo>
                <a:cubicBezTo>
                  <a:pt x="582408" y="2439236"/>
                  <a:pt x="554182" y="2422566"/>
                  <a:pt x="546265" y="2410691"/>
                </a:cubicBezTo>
                <a:cubicBezTo>
                  <a:pt x="542307" y="2398816"/>
                  <a:pt x="525539" y="2383916"/>
                  <a:pt x="534390" y="2375065"/>
                </a:cubicBezTo>
                <a:cubicBezTo>
                  <a:pt x="552093" y="2357362"/>
                  <a:pt x="581891" y="2359231"/>
                  <a:pt x="605642" y="2351314"/>
                </a:cubicBezTo>
                <a:lnTo>
                  <a:pt x="641268" y="2339439"/>
                </a:lnTo>
                <a:lnTo>
                  <a:pt x="712520" y="2291938"/>
                </a:lnTo>
                <a:cubicBezTo>
                  <a:pt x="724395" y="2284021"/>
                  <a:pt x="738054" y="2278279"/>
                  <a:pt x="748146" y="2268187"/>
                </a:cubicBezTo>
                <a:lnTo>
                  <a:pt x="819398" y="2196935"/>
                </a:lnTo>
                <a:lnTo>
                  <a:pt x="902525" y="2113808"/>
                </a:lnTo>
                <a:lnTo>
                  <a:pt x="1045029" y="2101932"/>
                </a:lnTo>
                <a:cubicBezTo>
                  <a:pt x="1056904" y="2097974"/>
                  <a:pt x="1070880" y="2097877"/>
                  <a:pt x="1080655" y="2090057"/>
                </a:cubicBezTo>
                <a:cubicBezTo>
                  <a:pt x="1091800" y="2081141"/>
                  <a:pt x="1101852" y="2068473"/>
                  <a:pt x="1104405" y="2054431"/>
                </a:cubicBezTo>
                <a:cubicBezTo>
                  <a:pt x="1117933" y="1980025"/>
                  <a:pt x="1120239" y="1904010"/>
                  <a:pt x="1128156" y="1828800"/>
                </a:cubicBezTo>
                <a:lnTo>
                  <a:pt x="1128156" y="1828800"/>
                </a:lnTo>
                <a:lnTo>
                  <a:pt x="1163782" y="1805049"/>
                </a:lnTo>
                <a:cubicBezTo>
                  <a:pt x="1189691" y="1727320"/>
                  <a:pt x="1153706" y="1803609"/>
                  <a:pt x="1211283" y="1757548"/>
                </a:cubicBezTo>
                <a:cubicBezTo>
                  <a:pt x="1222428" y="1748632"/>
                  <a:pt x="1227117" y="1733797"/>
                  <a:pt x="1235034" y="1721922"/>
                </a:cubicBezTo>
                <a:cubicBezTo>
                  <a:pt x="1245589" y="1964691"/>
                  <a:pt x="1160712" y="1972123"/>
                  <a:pt x="1282535" y="2006930"/>
                </a:cubicBezTo>
                <a:cubicBezTo>
                  <a:pt x="1298228" y="2011414"/>
                  <a:pt x="1314203" y="2014847"/>
                  <a:pt x="1330037" y="2018805"/>
                </a:cubicBezTo>
                <a:cubicBezTo>
                  <a:pt x="1403826" y="2055700"/>
                  <a:pt x="1349586" y="2032874"/>
                  <a:pt x="1425039" y="2054431"/>
                </a:cubicBezTo>
                <a:cubicBezTo>
                  <a:pt x="1437075" y="2057870"/>
                  <a:pt x="1448588" y="2063012"/>
                  <a:pt x="1460665" y="2066306"/>
                </a:cubicBezTo>
                <a:cubicBezTo>
                  <a:pt x="1492157" y="2074895"/>
                  <a:pt x="1524701" y="2079735"/>
                  <a:pt x="1555668" y="2090057"/>
                </a:cubicBezTo>
                <a:cubicBezTo>
                  <a:pt x="1567543" y="2094015"/>
                  <a:pt x="1579074" y="2099217"/>
                  <a:pt x="1591294" y="2101932"/>
                </a:cubicBezTo>
                <a:cubicBezTo>
                  <a:pt x="1614799" y="2107155"/>
                  <a:pt x="1638795" y="2109849"/>
                  <a:pt x="1662546" y="2113808"/>
                </a:cubicBezTo>
                <a:cubicBezTo>
                  <a:pt x="1686297" y="2109849"/>
                  <a:pt x="1710955" y="2109546"/>
                  <a:pt x="1733798" y="2101932"/>
                </a:cubicBezTo>
                <a:cubicBezTo>
                  <a:pt x="1747338" y="2097419"/>
                  <a:pt x="1756306" y="2083804"/>
                  <a:pt x="1769424" y="2078182"/>
                </a:cubicBezTo>
                <a:cubicBezTo>
                  <a:pt x="1784425" y="2071753"/>
                  <a:pt x="1801091" y="2070265"/>
                  <a:pt x="1816925" y="2066306"/>
                </a:cubicBezTo>
                <a:cubicBezTo>
                  <a:pt x="1840676" y="2042555"/>
                  <a:pt x="1877556" y="2026919"/>
                  <a:pt x="1888177" y="1995054"/>
                </a:cubicBezTo>
                <a:cubicBezTo>
                  <a:pt x="1892135" y="1983179"/>
                  <a:pt x="1896613" y="1971464"/>
                  <a:pt x="1900052" y="1959428"/>
                </a:cubicBezTo>
                <a:cubicBezTo>
                  <a:pt x="1909580" y="1926080"/>
                  <a:pt x="1917683" y="1886212"/>
                  <a:pt x="1923803" y="1852551"/>
                </a:cubicBezTo>
                <a:cubicBezTo>
                  <a:pt x="1928110" y="1828861"/>
                  <a:pt x="1930455" y="1804804"/>
                  <a:pt x="1935678" y="1781299"/>
                </a:cubicBezTo>
                <a:cubicBezTo>
                  <a:pt x="1941251" y="1756219"/>
                  <a:pt x="1958784" y="1718203"/>
                  <a:pt x="1971304" y="1698171"/>
                </a:cubicBezTo>
                <a:cubicBezTo>
                  <a:pt x="1988397" y="1670822"/>
                  <a:pt x="2017211" y="1636165"/>
                  <a:pt x="2042556" y="1615044"/>
                </a:cubicBezTo>
                <a:cubicBezTo>
                  <a:pt x="2053520" y="1605907"/>
                  <a:pt x="2066568" y="1599589"/>
                  <a:pt x="2078182" y="1591293"/>
                </a:cubicBezTo>
                <a:cubicBezTo>
                  <a:pt x="2094287" y="1579789"/>
                  <a:pt x="2109469" y="1567017"/>
                  <a:pt x="2125683" y="1555667"/>
                </a:cubicBezTo>
                <a:cubicBezTo>
                  <a:pt x="2149068" y="1539298"/>
                  <a:pt x="2176751" y="1528350"/>
                  <a:pt x="2196935" y="1508166"/>
                </a:cubicBezTo>
                <a:cubicBezTo>
                  <a:pt x="2219309" y="1485792"/>
                  <a:pt x="2238426" y="1462017"/>
                  <a:pt x="2268187" y="1448790"/>
                </a:cubicBezTo>
                <a:cubicBezTo>
                  <a:pt x="2291065" y="1438622"/>
                  <a:pt x="2315688" y="1432956"/>
                  <a:pt x="2339439" y="1425039"/>
                </a:cubicBezTo>
                <a:cubicBezTo>
                  <a:pt x="2394210" y="1406782"/>
                  <a:pt x="2362797" y="1415618"/>
                  <a:pt x="2434442" y="1401288"/>
                </a:cubicBezTo>
                <a:cubicBezTo>
                  <a:pt x="2496439" y="1359958"/>
                  <a:pt x="2442529" y="1389366"/>
                  <a:pt x="2529444" y="1365662"/>
                </a:cubicBezTo>
                <a:cubicBezTo>
                  <a:pt x="2553597" y="1359075"/>
                  <a:pt x="2600696" y="1341912"/>
                  <a:pt x="2600696" y="1341912"/>
                </a:cubicBezTo>
                <a:cubicBezTo>
                  <a:pt x="2624447" y="1326078"/>
                  <a:pt x="2654821" y="1317246"/>
                  <a:pt x="2671948" y="1294410"/>
                </a:cubicBezTo>
                <a:cubicBezTo>
                  <a:pt x="2717651" y="1233474"/>
                  <a:pt x="2693579" y="1260904"/>
                  <a:pt x="2743200" y="1211283"/>
                </a:cubicBezTo>
                <a:cubicBezTo>
                  <a:pt x="2739242" y="1048987"/>
                  <a:pt x="2731325" y="886739"/>
                  <a:pt x="2731325" y="724395"/>
                </a:cubicBezTo>
                <a:cubicBezTo>
                  <a:pt x="2731325" y="692481"/>
                  <a:pt x="2736024" y="660489"/>
                  <a:pt x="2743200" y="629392"/>
                </a:cubicBezTo>
                <a:cubicBezTo>
                  <a:pt x="2762155" y="547252"/>
                  <a:pt x="2755974" y="588208"/>
                  <a:pt x="2802577" y="546265"/>
                </a:cubicBezTo>
                <a:cubicBezTo>
                  <a:pt x="2831704" y="520051"/>
                  <a:pt x="2857995" y="490847"/>
                  <a:pt x="2885704" y="463138"/>
                </a:cubicBezTo>
                <a:lnTo>
                  <a:pt x="2921330" y="427512"/>
                </a:lnTo>
                <a:cubicBezTo>
                  <a:pt x="2933205" y="415637"/>
                  <a:pt x="2947640" y="405860"/>
                  <a:pt x="2956956" y="391886"/>
                </a:cubicBezTo>
                <a:cubicBezTo>
                  <a:pt x="2964873" y="380011"/>
                  <a:pt x="2969966" y="365658"/>
                  <a:pt x="2980707" y="356260"/>
                </a:cubicBezTo>
                <a:cubicBezTo>
                  <a:pt x="3002189" y="337463"/>
                  <a:pt x="3031775" y="328942"/>
                  <a:pt x="3051959" y="308758"/>
                </a:cubicBezTo>
                <a:cubicBezTo>
                  <a:pt x="3078224" y="282493"/>
                  <a:pt x="3090143" y="265916"/>
                  <a:pt x="3123211" y="249382"/>
                </a:cubicBezTo>
                <a:cubicBezTo>
                  <a:pt x="3134407" y="243784"/>
                  <a:pt x="3146962" y="241465"/>
                  <a:pt x="3158837" y="237506"/>
                </a:cubicBezTo>
                <a:cubicBezTo>
                  <a:pt x="3170712" y="225631"/>
                  <a:pt x="3180489" y="211196"/>
                  <a:pt x="3194463" y="201880"/>
                </a:cubicBezTo>
                <a:cubicBezTo>
                  <a:pt x="3204878" y="194936"/>
                  <a:pt x="3220473" y="198019"/>
                  <a:pt x="3230089" y="190005"/>
                </a:cubicBezTo>
                <a:cubicBezTo>
                  <a:pt x="3245294" y="177334"/>
                  <a:pt x="3250922" y="155653"/>
                  <a:pt x="3265715" y="142504"/>
                </a:cubicBezTo>
                <a:cubicBezTo>
                  <a:pt x="3287049" y="123540"/>
                  <a:pt x="3313216" y="110837"/>
                  <a:pt x="3336966" y="95003"/>
                </a:cubicBezTo>
                <a:lnTo>
                  <a:pt x="3372592" y="71252"/>
                </a:lnTo>
                <a:lnTo>
                  <a:pt x="3443844" y="23751"/>
                </a:lnTo>
                <a:lnTo>
                  <a:pt x="3479470" y="0"/>
                </a:lnTo>
                <a:cubicBezTo>
                  <a:pt x="3563907" y="126654"/>
                  <a:pt x="3492503" y="6079"/>
                  <a:pt x="3515096" y="356260"/>
                </a:cubicBezTo>
                <a:cubicBezTo>
                  <a:pt x="3517027" y="386192"/>
                  <a:pt x="3531767" y="411066"/>
                  <a:pt x="3538847" y="439387"/>
                </a:cubicBezTo>
                <a:cubicBezTo>
                  <a:pt x="3563338" y="537354"/>
                  <a:pt x="3538213" y="460919"/>
                  <a:pt x="3562598" y="546265"/>
                </a:cubicBezTo>
                <a:cubicBezTo>
                  <a:pt x="3566037" y="558301"/>
                  <a:pt x="3568875" y="570695"/>
                  <a:pt x="3574473" y="581891"/>
                </a:cubicBezTo>
                <a:cubicBezTo>
                  <a:pt x="3580856" y="594657"/>
                  <a:pt x="3590307" y="605642"/>
                  <a:pt x="3598224" y="617517"/>
                </a:cubicBezTo>
                <a:cubicBezTo>
                  <a:pt x="3599574" y="626968"/>
                  <a:pt x="3617481" y="756918"/>
                  <a:pt x="3621974" y="771896"/>
                </a:cubicBezTo>
                <a:cubicBezTo>
                  <a:pt x="3627061" y="788852"/>
                  <a:pt x="3637808" y="803563"/>
                  <a:pt x="3645725" y="819397"/>
                </a:cubicBezTo>
                <a:cubicBezTo>
                  <a:pt x="3647840" y="829972"/>
                  <a:pt x="3663184" y="911595"/>
                  <a:pt x="3669476" y="926275"/>
                </a:cubicBezTo>
                <a:cubicBezTo>
                  <a:pt x="3675098" y="939393"/>
                  <a:pt x="3686843" y="949136"/>
                  <a:pt x="3693226" y="961901"/>
                </a:cubicBezTo>
                <a:cubicBezTo>
                  <a:pt x="3698824" y="973097"/>
                  <a:pt x="3701143" y="985652"/>
                  <a:pt x="3705102" y="997527"/>
                </a:cubicBezTo>
                <a:cubicBezTo>
                  <a:pt x="3709060" y="1025236"/>
                  <a:pt x="3705609" y="1055076"/>
                  <a:pt x="3716977" y="1080654"/>
                </a:cubicBezTo>
                <a:cubicBezTo>
                  <a:pt x="3722774" y="1093696"/>
                  <a:pt x="3743687" y="1093260"/>
                  <a:pt x="3752603" y="1104405"/>
                </a:cubicBezTo>
                <a:cubicBezTo>
                  <a:pt x="3760423" y="1114180"/>
                  <a:pt x="3759547" y="1128525"/>
                  <a:pt x="3764478" y="1140031"/>
                </a:cubicBezTo>
                <a:cubicBezTo>
                  <a:pt x="3795235" y="1211796"/>
                  <a:pt x="3777907" y="1163532"/>
                  <a:pt x="3811979" y="1223158"/>
                </a:cubicBezTo>
                <a:cubicBezTo>
                  <a:pt x="3820762" y="1238529"/>
                  <a:pt x="3826622" y="1255480"/>
                  <a:pt x="3835730" y="1270660"/>
                </a:cubicBezTo>
                <a:cubicBezTo>
                  <a:pt x="3850416" y="1295137"/>
                  <a:pt x="3867397" y="1318161"/>
                  <a:pt x="3883231" y="1341912"/>
                </a:cubicBezTo>
                <a:lnTo>
                  <a:pt x="3906982" y="1377538"/>
                </a:lnTo>
                <a:cubicBezTo>
                  <a:pt x="3914899" y="1409205"/>
                  <a:pt x="3920411" y="1441573"/>
                  <a:pt x="3930733" y="1472540"/>
                </a:cubicBezTo>
                <a:cubicBezTo>
                  <a:pt x="3934691" y="1484415"/>
                  <a:pt x="3937010" y="1496970"/>
                  <a:pt x="3942608" y="1508166"/>
                </a:cubicBezTo>
                <a:cubicBezTo>
                  <a:pt x="3948991" y="1520932"/>
                  <a:pt x="3958442" y="1531917"/>
                  <a:pt x="3966359" y="1543792"/>
                </a:cubicBezTo>
                <a:cubicBezTo>
                  <a:pt x="3994199" y="1627316"/>
                  <a:pt x="3963592" y="1527197"/>
                  <a:pt x="3990109" y="1686296"/>
                </a:cubicBezTo>
                <a:cubicBezTo>
                  <a:pt x="3992167" y="1698643"/>
                  <a:pt x="3998949" y="1709778"/>
                  <a:pt x="4001985" y="1721922"/>
                </a:cubicBezTo>
                <a:cubicBezTo>
                  <a:pt x="4006880" y="1741504"/>
                  <a:pt x="4009902" y="1761507"/>
                  <a:pt x="4013860" y="1781299"/>
                </a:cubicBezTo>
                <a:cubicBezTo>
                  <a:pt x="4009902" y="1888177"/>
                  <a:pt x="4009099" y="1995218"/>
                  <a:pt x="4001985" y="2101932"/>
                </a:cubicBezTo>
                <a:cubicBezTo>
                  <a:pt x="4001152" y="2114422"/>
                  <a:pt x="3993548" y="2125522"/>
                  <a:pt x="3990109" y="2137558"/>
                </a:cubicBezTo>
                <a:cubicBezTo>
                  <a:pt x="3985625" y="2153251"/>
                  <a:pt x="3982924" y="2169427"/>
                  <a:pt x="3978234" y="2185060"/>
                </a:cubicBezTo>
                <a:cubicBezTo>
                  <a:pt x="3971040" y="2209040"/>
                  <a:pt x="3962400" y="2232561"/>
                  <a:pt x="3954483" y="2256312"/>
                </a:cubicBezTo>
                <a:cubicBezTo>
                  <a:pt x="3950525" y="2268187"/>
                  <a:pt x="3944666" y="2279591"/>
                  <a:pt x="3942608" y="2291938"/>
                </a:cubicBezTo>
                <a:lnTo>
                  <a:pt x="3930733" y="2363190"/>
                </a:lnTo>
                <a:cubicBezTo>
                  <a:pt x="3926774" y="2426525"/>
                  <a:pt x="3925500" y="2490085"/>
                  <a:pt x="3918857" y="2553195"/>
                </a:cubicBezTo>
                <a:cubicBezTo>
                  <a:pt x="3917547" y="2565644"/>
                  <a:pt x="3908752" y="2576429"/>
                  <a:pt x="3906982" y="2588821"/>
                </a:cubicBezTo>
                <a:cubicBezTo>
                  <a:pt x="3900799" y="2632104"/>
                  <a:pt x="3900216" y="2676026"/>
                  <a:pt x="3895107" y="2719449"/>
                </a:cubicBezTo>
                <a:cubicBezTo>
                  <a:pt x="3892084" y="2745143"/>
                  <a:pt x="3889949" y="2806015"/>
                  <a:pt x="3859481" y="2826327"/>
                </a:cubicBezTo>
                <a:cubicBezTo>
                  <a:pt x="3847669" y="2834202"/>
                  <a:pt x="3740965" y="2850038"/>
                  <a:pt x="3740727" y="2850078"/>
                </a:cubicBezTo>
                <a:cubicBezTo>
                  <a:pt x="3616956" y="2891334"/>
                  <a:pt x="3713691" y="2865134"/>
                  <a:pt x="3538847" y="2885704"/>
                </a:cubicBezTo>
                <a:cubicBezTo>
                  <a:pt x="3514934" y="2888517"/>
                  <a:pt x="3491583" y="2895493"/>
                  <a:pt x="3467595" y="2897579"/>
                </a:cubicBezTo>
                <a:cubicBezTo>
                  <a:pt x="3400439" y="2903419"/>
                  <a:pt x="3333008" y="2905496"/>
                  <a:pt x="3265715" y="2909454"/>
                </a:cubicBezTo>
                <a:cubicBezTo>
                  <a:pt x="3171620" y="2940819"/>
                  <a:pt x="3219158" y="2937321"/>
                  <a:pt x="3123211" y="2921330"/>
                </a:cubicBezTo>
                <a:cubicBezTo>
                  <a:pt x="3055144" y="2819230"/>
                  <a:pt x="3136751" y="2948410"/>
                  <a:pt x="3087585" y="2850078"/>
                </a:cubicBezTo>
                <a:cubicBezTo>
                  <a:pt x="3081202" y="2837312"/>
                  <a:pt x="3071751" y="2826327"/>
                  <a:pt x="3063834" y="2814452"/>
                </a:cubicBezTo>
                <a:cubicBezTo>
                  <a:pt x="3059876" y="2802577"/>
                  <a:pt x="3064179" y="2781541"/>
                  <a:pt x="3051959" y="2778826"/>
                </a:cubicBezTo>
                <a:cubicBezTo>
                  <a:pt x="3034950" y="2775046"/>
                  <a:pt x="2951769" y="2787358"/>
                  <a:pt x="2921330" y="2802577"/>
                </a:cubicBezTo>
                <a:cubicBezTo>
                  <a:pt x="2908565" y="2808960"/>
                  <a:pt x="2898746" y="2820531"/>
                  <a:pt x="2885704" y="2826327"/>
                </a:cubicBezTo>
                <a:cubicBezTo>
                  <a:pt x="2862826" y="2836495"/>
                  <a:pt x="2814452" y="2850078"/>
                  <a:pt x="2814452" y="2850078"/>
                </a:cubicBezTo>
                <a:cubicBezTo>
                  <a:pt x="2806535" y="2861953"/>
                  <a:pt x="2800794" y="2875612"/>
                  <a:pt x="2790702" y="2885704"/>
                </a:cubicBezTo>
                <a:cubicBezTo>
                  <a:pt x="2711530" y="2964876"/>
                  <a:pt x="2794664" y="2850073"/>
                  <a:pt x="2731325" y="2945080"/>
                </a:cubicBezTo>
                <a:cubicBezTo>
                  <a:pt x="2719450" y="2941122"/>
                  <a:pt x="2702643" y="2943620"/>
                  <a:pt x="2695699" y="2933205"/>
                </a:cubicBezTo>
                <a:cubicBezTo>
                  <a:pt x="2684503" y="2916411"/>
                  <a:pt x="2685372" y="2893953"/>
                  <a:pt x="2683824" y="2873828"/>
                </a:cubicBezTo>
                <a:cubicBezTo>
                  <a:pt x="2677441" y="2790852"/>
                  <a:pt x="2685630" y="2706536"/>
                  <a:pt x="2671948" y="2624447"/>
                </a:cubicBezTo>
                <a:cubicBezTo>
                  <a:pt x="2669187" y="2607881"/>
                  <a:pt x="2647252" y="2601572"/>
                  <a:pt x="2636322" y="2588821"/>
                </a:cubicBezTo>
                <a:cubicBezTo>
                  <a:pt x="2623441" y="2573793"/>
                  <a:pt x="2612571" y="2557153"/>
                  <a:pt x="2600696" y="2541319"/>
                </a:cubicBezTo>
                <a:cubicBezTo>
                  <a:pt x="2596738" y="2525485"/>
                  <a:pt x="2597874" y="2507398"/>
                  <a:pt x="2588821" y="2493818"/>
                </a:cubicBezTo>
                <a:cubicBezTo>
                  <a:pt x="2561003" y="2452091"/>
                  <a:pt x="2453373" y="2460085"/>
                  <a:pt x="2434442" y="2458192"/>
                </a:cubicBezTo>
                <a:cubicBezTo>
                  <a:pt x="2340347" y="2426827"/>
                  <a:pt x="2387885" y="2438557"/>
                  <a:pt x="2291938" y="2422566"/>
                </a:cubicBezTo>
                <a:cubicBezTo>
                  <a:pt x="2276104" y="2410691"/>
                  <a:pt x="2262814" y="2394291"/>
                  <a:pt x="2244437" y="2386940"/>
                </a:cubicBezTo>
                <a:cubicBezTo>
                  <a:pt x="2222081" y="2377998"/>
                  <a:pt x="2196729" y="2380110"/>
                  <a:pt x="2173185" y="2375065"/>
                </a:cubicBezTo>
                <a:cubicBezTo>
                  <a:pt x="2098187" y="2358994"/>
                  <a:pt x="2096821" y="2357527"/>
                  <a:pt x="2042556" y="2339439"/>
                </a:cubicBezTo>
                <a:cubicBezTo>
                  <a:pt x="2014847" y="2343397"/>
                  <a:pt x="1986239" y="2343271"/>
                  <a:pt x="1959429" y="2351314"/>
                </a:cubicBezTo>
                <a:cubicBezTo>
                  <a:pt x="1938671" y="2357541"/>
                  <a:pt x="1899957" y="2396555"/>
                  <a:pt x="1888177" y="2410691"/>
                </a:cubicBezTo>
                <a:cubicBezTo>
                  <a:pt x="1879040" y="2421655"/>
                  <a:pt x="1876529" y="2438753"/>
                  <a:pt x="1864426" y="2446317"/>
                </a:cubicBezTo>
                <a:cubicBezTo>
                  <a:pt x="1843196" y="2459586"/>
                  <a:pt x="1816925" y="2462150"/>
                  <a:pt x="1793174" y="2470067"/>
                </a:cubicBezTo>
                <a:cubicBezTo>
                  <a:pt x="1742053" y="2487107"/>
                  <a:pt x="1769707" y="2478903"/>
                  <a:pt x="1710047" y="2493818"/>
                </a:cubicBezTo>
                <a:cubicBezTo>
                  <a:pt x="1686296" y="2477984"/>
                  <a:pt x="1658979" y="2466501"/>
                  <a:pt x="1638795" y="2446317"/>
                </a:cubicBezTo>
                <a:cubicBezTo>
                  <a:pt x="1615044" y="2422566"/>
                  <a:pt x="1595490" y="2393697"/>
                  <a:pt x="1567543" y="2375065"/>
                </a:cubicBezTo>
                <a:cubicBezTo>
                  <a:pt x="1555668" y="2367148"/>
                  <a:pt x="1542881" y="2360451"/>
                  <a:pt x="1531917" y="2351314"/>
                </a:cubicBezTo>
                <a:cubicBezTo>
                  <a:pt x="1519015" y="2340563"/>
                  <a:pt x="1510972" y="2323844"/>
                  <a:pt x="1496291" y="2315688"/>
                </a:cubicBezTo>
                <a:cubicBezTo>
                  <a:pt x="1474406" y="2303530"/>
                  <a:pt x="1448790" y="2299855"/>
                  <a:pt x="1425039" y="2291938"/>
                </a:cubicBezTo>
                <a:lnTo>
                  <a:pt x="1389413" y="2280062"/>
                </a:lnTo>
                <a:lnTo>
                  <a:pt x="1353787" y="2268187"/>
                </a:lnTo>
                <a:cubicBezTo>
                  <a:pt x="1258784" y="2272145"/>
                  <a:pt x="1163667" y="2273940"/>
                  <a:pt x="1068779" y="2280062"/>
                </a:cubicBezTo>
                <a:cubicBezTo>
                  <a:pt x="1040847" y="2281864"/>
                  <a:pt x="1012462" y="2283895"/>
                  <a:pt x="985652" y="2291938"/>
                </a:cubicBezTo>
                <a:cubicBezTo>
                  <a:pt x="971982" y="2296039"/>
                  <a:pt x="961901" y="2307771"/>
                  <a:pt x="950026" y="2315688"/>
                </a:cubicBezTo>
                <a:cubicBezTo>
                  <a:pt x="942109" y="2327563"/>
                  <a:pt x="932659" y="2338549"/>
                  <a:pt x="926276" y="2351314"/>
                </a:cubicBezTo>
                <a:cubicBezTo>
                  <a:pt x="920678" y="2362510"/>
                  <a:pt x="922220" y="2377165"/>
                  <a:pt x="914400" y="2386940"/>
                </a:cubicBezTo>
                <a:cubicBezTo>
                  <a:pt x="905484" y="2398085"/>
                  <a:pt x="890649" y="2402774"/>
                  <a:pt x="878774" y="2410691"/>
                </a:cubicBezTo>
                <a:cubicBezTo>
                  <a:pt x="870857" y="2434442"/>
                  <a:pt x="872727" y="2464240"/>
                  <a:pt x="855024" y="2481943"/>
                </a:cubicBezTo>
                <a:lnTo>
                  <a:pt x="771896" y="2565070"/>
                </a:lnTo>
                <a:cubicBezTo>
                  <a:pt x="763979" y="2580904"/>
                  <a:pt x="760663" y="2600053"/>
                  <a:pt x="748146" y="2612571"/>
                </a:cubicBezTo>
                <a:cubicBezTo>
                  <a:pt x="707311" y="2653406"/>
                  <a:pt x="686068" y="2657015"/>
                  <a:pt x="641268" y="2671948"/>
                </a:cubicBezTo>
                <a:cubicBezTo>
                  <a:pt x="629393" y="2679865"/>
                  <a:pt x="618408" y="2689316"/>
                  <a:pt x="605642" y="2695699"/>
                </a:cubicBezTo>
                <a:cubicBezTo>
                  <a:pt x="594446" y="2701297"/>
                  <a:pt x="580431" y="2700630"/>
                  <a:pt x="570016" y="2707574"/>
                </a:cubicBezTo>
                <a:cubicBezTo>
                  <a:pt x="491226" y="2760100"/>
                  <a:pt x="576469" y="2728098"/>
                  <a:pt x="498764" y="2766951"/>
                </a:cubicBezTo>
                <a:cubicBezTo>
                  <a:pt x="447075" y="2792796"/>
                  <a:pt x="473301" y="2761388"/>
                  <a:pt x="415637" y="2802577"/>
                </a:cubicBezTo>
                <a:cubicBezTo>
                  <a:pt x="401971" y="2812339"/>
                  <a:pt x="392913" y="2827452"/>
                  <a:pt x="380011" y="2838203"/>
                </a:cubicBezTo>
                <a:cubicBezTo>
                  <a:pt x="369047" y="2847340"/>
                  <a:pt x="356260" y="2854036"/>
                  <a:pt x="344385" y="2861953"/>
                </a:cubicBezTo>
                <a:cubicBezTo>
                  <a:pt x="336468" y="2873828"/>
                  <a:pt x="329029" y="2886036"/>
                  <a:pt x="320634" y="2897579"/>
                </a:cubicBezTo>
                <a:cubicBezTo>
                  <a:pt x="297351" y="2929592"/>
                  <a:pt x="271339" y="2959646"/>
                  <a:pt x="249382" y="2992582"/>
                </a:cubicBezTo>
                <a:lnTo>
                  <a:pt x="201881" y="3063834"/>
                </a:lnTo>
                <a:cubicBezTo>
                  <a:pt x="193964" y="3075709"/>
                  <a:pt x="192402" y="3099460"/>
                  <a:pt x="178130" y="3099460"/>
                </a:cubicBezTo>
                <a:lnTo>
                  <a:pt x="106878" y="3087584"/>
                </a:lnTo>
                <a:close/>
              </a:path>
            </a:pathLst>
          </a:custGeom>
          <a:noFill/>
          <a:ln w="31750">
            <a:solidFill>
              <a:srgbClr val="00206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48785345-5565-48F5-A0BD-BF29034C2513}"/>
              </a:ext>
            </a:extLst>
          </p:cNvPr>
          <p:cNvSpPr/>
          <p:nvPr/>
        </p:nvSpPr>
        <p:spPr>
          <a:xfrm>
            <a:off x="159677" y="1047723"/>
            <a:ext cx="4722522" cy="206210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vi-VN" sz="3200" dirty="0" smtClean="0">
                <a:solidFill>
                  <a:srgbClr val="3333FF"/>
                </a:solidFill>
              </a:rPr>
              <a:t>+</a:t>
            </a:r>
            <a:r>
              <a:rPr lang="en-US" sz="3200" dirty="0" smtClean="0">
                <a:solidFill>
                  <a:srgbClr val="3333FF"/>
                </a:solidFill>
              </a:rPr>
              <a:t> </a:t>
            </a:r>
            <a:r>
              <a:rPr lang="vi-VN" sz="3200" b="1" dirty="0" smtClean="0">
                <a:solidFill>
                  <a:srgbClr val="3333FF"/>
                </a:solidFill>
              </a:rPr>
              <a:t>Chiếm </a:t>
            </a:r>
            <a:r>
              <a:rPr lang="vi-VN" sz="3200" b="1" dirty="0">
                <a:solidFill>
                  <a:srgbClr val="3333FF"/>
                </a:solidFill>
              </a:rPr>
              <a:t>phần lớn diện tích, phân bố chủ yếu ở phía đông và trung tâm, tạo thành 1 dải.</a:t>
            </a:r>
          </a:p>
        </p:txBody>
      </p:sp>
    </p:spTree>
    <p:extLst>
      <p:ext uri="{BB962C8B-B14F-4D97-AF65-F5344CB8AC3E}">
        <p14:creationId xmlns:p14="http://schemas.microsoft.com/office/powerpoint/2010/main" val="3072275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6B81EBD-B094-4AE2-BAD3-6B3FA78C49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4235" y="1208744"/>
            <a:ext cx="7221618" cy="5136417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2EF3FB33-73DE-409C-8BF2-FADAF16AE432}"/>
              </a:ext>
            </a:extLst>
          </p:cNvPr>
          <p:cNvGrpSpPr/>
          <p:nvPr/>
        </p:nvGrpSpPr>
        <p:grpSpPr>
          <a:xfrm>
            <a:off x="128010" y="1428182"/>
            <a:ext cx="4338690" cy="5458711"/>
            <a:chOff x="211276" y="1553378"/>
            <a:chExt cx="4338690" cy="5458711"/>
          </a:xfrm>
        </p:grpSpPr>
        <p:sp>
          <p:nvSpPr>
            <p:cNvPr id="6" name="Rectangle: Rounded Corners 1">
              <a:extLst>
                <a:ext uri="{FF2B5EF4-FFF2-40B4-BE49-F238E27FC236}">
                  <a16:creationId xmlns="" xmlns:a16="http://schemas.microsoft.com/office/drawing/2014/main" id="{9F43ED69-BF42-49FF-8567-ED25B99B8FA7}"/>
                </a:ext>
              </a:extLst>
            </p:cNvPr>
            <p:cNvSpPr/>
            <p:nvPr/>
          </p:nvSpPr>
          <p:spPr>
            <a:xfrm>
              <a:off x="211276" y="1553378"/>
              <a:ext cx="4338690" cy="4708981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  <a:alpha val="6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09F590C8-C630-44F3-BC4B-83983020A736}"/>
                </a:ext>
              </a:extLst>
            </p:cNvPr>
            <p:cNvSpPr txBox="1"/>
            <p:nvPr/>
          </p:nvSpPr>
          <p:spPr>
            <a:xfrm>
              <a:off x="428811" y="2303108"/>
              <a:ext cx="4116329" cy="47089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000" i="1">
                  <a:solidFill>
                    <a:srgbClr val="3333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Đồng bằng Đông Âu gồm các vùng đất cao, đồi thoải xen với các vùng đất thấp hoặc thung lũng rộng.</a:t>
              </a:r>
            </a:p>
            <a:p>
              <a:pPr algn="just"/>
              <a:r>
                <a:rPr lang="en-US" sz="3000" i="1">
                  <a:solidFill>
                    <a:srgbClr val="3333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Đông Âu </a:t>
              </a:r>
              <a:r>
                <a:rPr lang="vi-VN" sz="3000" i="1">
                  <a:solidFill>
                    <a:srgbClr val="3333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 đồng bằng lớn nhất, chiếm hơn 50% diện tích châu Âu.</a:t>
              </a:r>
              <a:br>
                <a:rPr lang="vi-VN" sz="3000" i="1">
                  <a:solidFill>
                    <a:srgbClr val="3333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vi-VN" sz="3000" i="1">
                  <a:solidFill>
                    <a:srgbClr val="3333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vi-VN" sz="3000" i="1">
                  <a:solidFill>
                    <a:srgbClr val="3333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endParaRPr lang="en-US" sz="3000" i="1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Rectangle: Single Corner Snipped 11">
              <a:extLst>
                <a:ext uri="{FF2B5EF4-FFF2-40B4-BE49-F238E27FC236}">
                  <a16:creationId xmlns="" xmlns:a16="http://schemas.microsoft.com/office/drawing/2014/main" id="{E7FF9462-54CA-4C28-88A8-3975656481B1}"/>
                </a:ext>
              </a:extLst>
            </p:cNvPr>
            <p:cNvSpPr/>
            <p:nvPr/>
          </p:nvSpPr>
          <p:spPr>
            <a:xfrm>
              <a:off x="1116419" y="1565614"/>
              <a:ext cx="2668089" cy="517793"/>
            </a:xfrm>
            <a:prstGeom prst="snip1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latin typeface="Arial" panose="020B0604020202020204" pitchFamily="34" charset="0"/>
                  <a:cs typeface="Arial" panose="020B0604020202020204" pitchFamily="34" charset="0"/>
                </a:rPr>
                <a:t>Em có biết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8E83456C-D4D4-49D9-85E3-DAB3430587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2189" y="1261326"/>
            <a:ext cx="7047393" cy="54807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567DDA16-A775-47D0-9561-E255236C42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2189" y="1267097"/>
            <a:ext cx="7299572" cy="553332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AC91A2AF-0DA0-48D2-A574-393E49EC8A65}"/>
              </a:ext>
            </a:extLst>
          </p:cNvPr>
          <p:cNvSpPr txBox="1"/>
          <p:nvPr/>
        </p:nvSpPr>
        <p:spPr>
          <a:xfrm>
            <a:off x="345545" y="201938"/>
            <a:ext cx="2169055" cy="492443"/>
          </a:xfrm>
          <a:prstGeom prst="rect">
            <a:avLst/>
          </a:prstGeom>
          <a:solidFill>
            <a:srgbClr val="00B050"/>
          </a:solidFill>
          <a:ln>
            <a:solidFill>
              <a:schemeClr val="accent1">
                <a:shade val="50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US" sz="2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endParaRPr lang="en-US" sz="2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9C5DCBF0-400B-4B20-8495-9EBBFAC7E5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35913" y="1330442"/>
            <a:ext cx="7196030" cy="5480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911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4285AE36-5861-4314-8089-9BCA13F99DAF}"/>
              </a:ext>
            </a:extLst>
          </p:cNvPr>
          <p:cNvGrpSpPr/>
          <p:nvPr/>
        </p:nvGrpSpPr>
        <p:grpSpPr>
          <a:xfrm>
            <a:off x="3886200" y="274244"/>
            <a:ext cx="8762999" cy="7955355"/>
            <a:chOff x="6486375" y="565242"/>
            <a:chExt cx="5647559" cy="6199620"/>
          </a:xfrm>
        </p:grpSpPr>
        <p:pic>
          <p:nvPicPr>
            <p:cNvPr id="5" name="Picture 4">
              <a:extLst>
                <a:ext uri="{FF2B5EF4-FFF2-40B4-BE49-F238E27FC236}">
                  <a16:creationId xmlns="" xmlns:a16="http://schemas.microsoft.com/office/drawing/2014/main" id="{C52A64C0-67FF-4E7E-890E-794E084405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86375" y="565242"/>
              <a:ext cx="5647559" cy="60153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6D7E0572-FF40-4AAF-9D51-41B3436D4D44}"/>
                </a:ext>
              </a:extLst>
            </p:cNvPr>
            <p:cNvSpPr txBox="1"/>
            <p:nvPr/>
          </p:nvSpPr>
          <p:spPr>
            <a:xfrm>
              <a:off x="6808261" y="6364752"/>
              <a:ext cx="4720975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1.1. Bản đồ tự nhiên châu Âu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E2D3B9BF-4530-4CC1-84E1-B529C6B53FC0}"/>
              </a:ext>
            </a:extLst>
          </p:cNvPr>
          <p:cNvSpPr txBox="1"/>
          <p:nvPr/>
        </p:nvSpPr>
        <p:spPr>
          <a:xfrm>
            <a:off x="159678" y="85762"/>
            <a:ext cx="2964522" cy="492443"/>
          </a:xfrm>
          <a:prstGeom prst="rect">
            <a:avLst/>
          </a:prstGeom>
          <a:solidFill>
            <a:srgbClr val="00B050"/>
          </a:solidFill>
          <a:ln>
            <a:solidFill>
              <a:schemeClr val="accent1">
                <a:shade val="50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US" sz="2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Dãy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núi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endParaRPr lang="en-US" sz="2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="" xmlns:a16="http://schemas.microsoft.com/office/drawing/2014/main" id="{8C154065-12DE-4131-91FB-3D87849AE24E}"/>
              </a:ext>
            </a:extLst>
          </p:cNvPr>
          <p:cNvSpPr/>
          <p:nvPr/>
        </p:nvSpPr>
        <p:spPr>
          <a:xfrm rot="18809407">
            <a:off x="6977867" y="2596056"/>
            <a:ext cx="1786177" cy="364012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="" xmlns:a16="http://schemas.microsoft.com/office/drawing/2014/main" id="{0E2E06D5-F915-48F8-9514-64B471D1B8C4}"/>
              </a:ext>
            </a:extLst>
          </p:cNvPr>
          <p:cNvSpPr/>
          <p:nvPr/>
        </p:nvSpPr>
        <p:spPr>
          <a:xfrm rot="21035454">
            <a:off x="6505974" y="5090176"/>
            <a:ext cx="1094979" cy="307749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Box 41">
            <a:extLst>
              <a:ext uri="{FF2B5EF4-FFF2-40B4-BE49-F238E27FC236}">
                <a16:creationId xmlns="" xmlns:a16="http://schemas.microsoft.com/office/drawing/2014/main" id="{F02F9B0D-132B-4568-BE14-65C0C91BC0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890" y="909181"/>
            <a:ext cx="593632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vi-VN" sz="2800" b="1" dirty="0">
                <a:solidFill>
                  <a:srgbClr val="3333FF"/>
                </a:solidFill>
                <a:latin typeface="+mn-lt"/>
              </a:rPr>
              <a:t>D. Xcan-đi-na-vi.</a:t>
            </a:r>
          </a:p>
        </p:txBody>
      </p:sp>
      <p:sp>
        <p:nvSpPr>
          <p:cNvPr id="11" name="Text Box 41">
            <a:extLst>
              <a:ext uri="{FF2B5EF4-FFF2-40B4-BE49-F238E27FC236}">
                <a16:creationId xmlns="" xmlns:a16="http://schemas.microsoft.com/office/drawing/2014/main" id="{323485A1-F3A1-4ED8-8B26-1738918AFC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890" y="1395172"/>
            <a:ext cx="593632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marL="457200" indent="-457200" algn="just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vi-VN" sz="2800" b="1" dirty="0">
                <a:solidFill>
                  <a:srgbClr val="3333FF"/>
                </a:solidFill>
                <a:latin typeface="+mn-lt"/>
              </a:rPr>
              <a:t>D. An-pơ</a:t>
            </a:r>
            <a:r>
              <a:rPr lang="vi-VN" sz="2800" dirty="0">
                <a:solidFill>
                  <a:srgbClr val="3333FF"/>
                </a:solidFill>
                <a:latin typeface="+mn-lt"/>
              </a:rPr>
              <a:t>.</a:t>
            </a:r>
            <a:endParaRPr lang="en-US" sz="2800" dirty="0">
              <a:solidFill>
                <a:srgbClr val="3333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2" name="Text Box 41">
            <a:extLst>
              <a:ext uri="{FF2B5EF4-FFF2-40B4-BE49-F238E27FC236}">
                <a16:creationId xmlns="" xmlns:a16="http://schemas.microsoft.com/office/drawing/2014/main" id="{6360A551-8BEE-478C-A6F7-30702E9B9C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890" y="1910239"/>
            <a:ext cx="593632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vi-VN" sz="2800" b="1" dirty="0">
                <a:solidFill>
                  <a:srgbClr val="3333FF"/>
                </a:solidFill>
                <a:latin typeface="+mn-lt"/>
              </a:rPr>
              <a:t>D. A-pen-nin.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D8825551-F55D-427D-AAAB-2F678FFBB96B}"/>
              </a:ext>
            </a:extLst>
          </p:cNvPr>
          <p:cNvSpPr/>
          <p:nvPr/>
        </p:nvSpPr>
        <p:spPr>
          <a:xfrm>
            <a:off x="292890" y="2489053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n-US" sz="2800" b="1" dirty="0" smtClean="0">
                <a:solidFill>
                  <a:srgbClr val="3333FF"/>
                </a:solidFill>
              </a:rPr>
              <a:t> </a:t>
            </a:r>
            <a:r>
              <a:rPr lang="vi-VN" sz="2800" b="1" dirty="0" smtClean="0">
                <a:solidFill>
                  <a:srgbClr val="3333FF"/>
                </a:solidFill>
              </a:rPr>
              <a:t>D</a:t>
            </a:r>
            <a:r>
              <a:rPr lang="vi-VN" sz="2800" b="1" dirty="0">
                <a:solidFill>
                  <a:srgbClr val="3333FF"/>
                </a:solidFill>
              </a:rPr>
              <a:t>. An-pơ-đi-na-rich</a:t>
            </a:r>
            <a:r>
              <a:rPr lang="vi-VN" sz="2800" dirty="0">
                <a:solidFill>
                  <a:srgbClr val="3333FF"/>
                </a:solidFill>
              </a:rPr>
              <a:t>.</a:t>
            </a: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4AE593E5-4FE6-4902-8093-A05F75729BF9}"/>
              </a:ext>
            </a:extLst>
          </p:cNvPr>
          <p:cNvSpPr/>
          <p:nvPr/>
        </p:nvSpPr>
        <p:spPr>
          <a:xfrm>
            <a:off x="292890" y="3145687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n-US" sz="2800" b="1" dirty="0" smtClean="0">
                <a:solidFill>
                  <a:srgbClr val="3333FF"/>
                </a:solidFill>
              </a:rPr>
              <a:t> </a:t>
            </a:r>
            <a:r>
              <a:rPr lang="vi-VN" sz="2800" b="1" dirty="0" smtClean="0">
                <a:solidFill>
                  <a:srgbClr val="3333FF"/>
                </a:solidFill>
              </a:rPr>
              <a:t>D</a:t>
            </a:r>
            <a:r>
              <a:rPr lang="vi-VN" sz="2800" b="1" dirty="0">
                <a:solidFill>
                  <a:srgbClr val="3333FF"/>
                </a:solidFill>
              </a:rPr>
              <a:t>. Cac-pat.</a:t>
            </a:r>
            <a:endParaRPr lang="en-US" b="1" dirty="0"/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403526C8-6CFD-4770-AC6D-A7B7690A6F84}"/>
              </a:ext>
            </a:extLst>
          </p:cNvPr>
          <p:cNvSpPr/>
          <p:nvPr/>
        </p:nvSpPr>
        <p:spPr>
          <a:xfrm>
            <a:off x="292890" y="3774664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n-US" sz="2800" b="1" dirty="0" smtClean="0">
                <a:solidFill>
                  <a:srgbClr val="3333FF"/>
                </a:solidFill>
              </a:rPr>
              <a:t> </a:t>
            </a:r>
            <a:r>
              <a:rPr lang="vi-VN" sz="2800" b="1" dirty="0" smtClean="0">
                <a:solidFill>
                  <a:srgbClr val="3333FF"/>
                </a:solidFill>
              </a:rPr>
              <a:t>D</a:t>
            </a:r>
            <a:r>
              <a:rPr lang="vi-VN" sz="2800" b="1" dirty="0">
                <a:solidFill>
                  <a:srgbClr val="3333FF"/>
                </a:solidFill>
              </a:rPr>
              <a:t>. Cap-ca</a:t>
            </a:r>
            <a:r>
              <a:rPr lang="vi-VN" sz="2800" dirty="0">
                <a:solidFill>
                  <a:srgbClr val="3333FF"/>
                </a:solidFill>
              </a:rPr>
              <a:t>.</a:t>
            </a:r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5FA24015-A636-453A-8176-40C506B187CD}"/>
              </a:ext>
            </a:extLst>
          </p:cNvPr>
          <p:cNvSpPr/>
          <p:nvPr/>
        </p:nvSpPr>
        <p:spPr>
          <a:xfrm>
            <a:off x="292890" y="4463949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n-US" sz="2800" dirty="0" smtClean="0">
                <a:solidFill>
                  <a:srgbClr val="3333FF"/>
                </a:solidFill>
              </a:rPr>
              <a:t> </a:t>
            </a:r>
            <a:r>
              <a:rPr lang="vi-VN" sz="2800" b="1" dirty="0" smtClean="0">
                <a:solidFill>
                  <a:srgbClr val="3333FF"/>
                </a:solidFill>
              </a:rPr>
              <a:t>D. U-ran</a:t>
            </a:r>
            <a:r>
              <a:rPr lang="en-US" sz="2800" dirty="0">
                <a:solidFill>
                  <a:srgbClr val="3333FF"/>
                </a:solidFill>
              </a:rPr>
              <a:t>.</a:t>
            </a:r>
            <a:endParaRPr lang="en-US" dirty="0"/>
          </a:p>
        </p:txBody>
      </p:sp>
      <p:sp>
        <p:nvSpPr>
          <p:cNvPr id="17" name="Oval 16">
            <a:extLst>
              <a:ext uri="{FF2B5EF4-FFF2-40B4-BE49-F238E27FC236}">
                <a16:creationId xmlns="" xmlns:a16="http://schemas.microsoft.com/office/drawing/2014/main" id="{FCF3D2D4-08F1-467A-BF2A-8C0850BA644C}"/>
              </a:ext>
            </a:extLst>
          </p:cNvPr>
          <p:cNvSpPr/>
          <p:nvPr/>
        </p:nvSpPr>
        <p:spPr>
          <a:xfrm rot="2826429">
            <a:off x="6929672" y="5764230"/>
            <a:ext cx="908480" cy="337654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="" xmlns:a16="http://schemas.microsoft.com/office/drawing/2014/main" id="{5FEB9718-7081-4935-9619-CF8B10C72707}"/>
              </a:ext>
            </a:extLst>
          </p:cNvPr>
          <p:cNvSpPr/>
          <p:nvPr/>
        </p:nvSpPr>
        <p:spPr>
          <a:xfrm rot="2826429">
            <a:off x="7636157" y="5744744"/>
            <a:ext cx="1052421" cy="307758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="" xmlns:a16="http://schemas.microsoft.com/office/drawing/2014/main" id="{55986BFA-E856-4696-8874-5E1097AAE1BB}"/>
              </a:ext>
            </a:extLst>
          </p:cNvPr>
          <p:cNvSpPr/>
          <p:nvPr/>
        </p:nvSpPr>
        <p:spPr>
          <a:xfrm rot="2306618">
            <a:off x="8149666" y="4925402"/>
            <a:ext cx="1151812" cy="360738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="" xmlns:a16="http://schemas.microsoft.com/office/drawing/2014/main" id="{678BDE63-F9E0-4FA9-8C31-C6BAF447DE8D}"/>
              </a:ext>
            </a:extLst>
          </p:cNvPr>
          <p:cNvSpPr/>
          <p:nvPr/>
        </p:nvSpPr>
        <p:spPr>
          <a:xfrm rot="212338">
            <a:off x="10632226" y="5209162"/>
            <a:ext cx="1151812" cy="360738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="" xmlns:a16="http://schemas.microsoft.com/office/drawing/2014/main" id="{B138C2C2-4697-42CB-96A8-7DD5CDFDF517}"/>
              </a:ext>
            </a:extLst>
          </p:cNvPr>
          <p:cNvSpPr/>
          <p:nvPr/>
        </p:nvSpPr>
        <p:spPr>
          <a:xfrm rot="3566019">
            <a:off x="10517911" y="2497759"/>
            <a:ext cx="1888863" cy="37551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7627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9002A730-C084-48AB-B91B-F907B47E7B71}"/>
              </a:ext>
            </a:extLst>
          </p:cNvPr>
          <p:cNvGrpSpPr/>
          <p:nvPr/>
        </p:nvGrpSpPr>
        <p:grpSpPr>
          <a:xfrm>
            <a:off x="5747657" y="448174"/>
            <a:ext cx="7053943" cy="7857626"/>
            <a:chOff x="6512521" y="565242"/>
            <a:chExt cx="5647559" cy="6231266"/>
          </a:xfrm>
        </p:grpSpPr>
        <p:pic>
          <p:nvPicPr>
            <p:cNvPr id="5" name="Picture 2">
              <a:extLst>
                <a:ext uri="{FF2B5EF4-FFF2-40B4-BE49-F238E27FC236}">
                  <a16:creationId xmlns="" xmlns:a16="http://schemas.microsoft.com/office/drawing/2014/main" id="{C6816EA7-4824-41A0-9827-90F358CD36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2521" y="565242"/>
              <a:ext cx="5647559" cy="60153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A0FCD96E-A7B9-4081-86F7-695B9E69613C}"/>
                </a:ext>
              </a:extLst>
            </p:cNvPr>
            <p:cNvSpPr txBox="1"/>
            <p:nvPr/>
          </p:nvSpPr>
          <p:spPr>
            <a:xfrm>
              <a:off x="7235772" y="6364752"/>
              <a:ext cx="4720975" cy="43175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0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1.1. Bản đồ tự nhiên châu Âu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A1906D15-90E8-4864-8D09-295D7F2DDE87}"/>
              </a:ext>
            </a:extLst>
          </p:cNvPr>
          <p:cNvSpPr txBox="1"/>
          <p:nvPr/>
        </p:nvSpPr>
        <p:spPr>
          <a:xfrm>
            <a:off x="231228" y="168166"/>
            <a:ext cx="1445172" cy="492443"/>
          </a:xfrm>
          <a:prstGeom prst="rect">
            <a:avLst/>
          </a:prstGeom>
          <a:solidFill>
            <a:srgbClr val="00B050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Núi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già</a:t>
            </a:r>
            <a:endParaRPr lang="en-US" sz="2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4024C96A-4FB8-41FB-880E-6DFA6A8481D3}"/>
              </a:ext>
            </a:extLst>
          </p:cNvPr>
          <p:cNvSpPr/>
          <p:nvPr/>
        </p:nvSpPr>
        <p:spPr>
          <a:xfrm>
            <a:off x="0" y="779692"/>
            <a:ext cx="535577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n-US" sz="3000" b="1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vi-VN" sz="3000" b="1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hía bắc và trung tâm chạy theo hướng </a:t>
            </a:r>
            <a:r>
              <a:rPr lang="en-US" sz="3000" b="1" dirty="0" smtClean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vi-VN" sz="3000" b="1" dirty="0" smtClean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ắc </a:t>
            </a:r>
            <a:r>
              <a:rPr lang="en-US" sz="3000" b="1" dirty="0" smtClean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vi-VN" sz="3000" b="1" dirty="0" smtClean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 </a:t>
            </a:r>
            <a:r>
              <a:rPr lang="en-US" sz="3000" b="1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000" b="1" dirty="0"/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04CAF663-8AF8-4354-B5AB-49F0548D54DB}"/>
              </a:ext>
            </a:extLst>
          </p:cNvPr>
          <p:cNvSpPr/>
          <p:nvPr/>
        </p:nvSpPr>
        <p:spPr>
          <a:xfrm>
            <a:off x="0" y="1878707"/>
            <a:ext cx="58674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vi-VN" sz="3000" b="1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D.Xcan-đi-na-vi, D. U-ran,….</a:t>
            </a:r>
            <a:endParaRPr lang="en-US" sz="3000" b="1" dirty="0"/>
          </a:p>
        </p:txBody>
      </p:sp>
      <p:sp>
        <p:nvSpPr>
          <p:cNvPr id="10" name="Oval 9">
            <a:extLst>
              <a:ext uri="{FF2B5EF4-FFF2-40B4-BE49-F238E27FC236}">
                <a16:creationId xmlns="" xmlns:a16="http://schemas.microsoft.com/office/drawing/2014/main" id="{64A80C97-9E28-43D5-97F9-0B1D404427D8}"/>
              </a:ext>
            </a:extLst>
          </p:cNvPr>
          <p:cNvSpPr/>
          <p:nvPr/>
        </p:nvSpPr>
        <p:spPr>
          <a:xfrm rot="18809407">
            <a:off x="7959542" y="2746890"/>
            <a:ext cx="1786177" cy="364012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="" xmlns:a16="http://schemas.microsoft.com/office/drawing/2014/main" id="{736A27AE-89D0-41FE-BC4C-32A7B5B0478C}"/>
              </a:ext>
            </a:extLst>
          </p:cNvPr>
          <p:cNvSpPr/>
          <p:nvPr/>
        </p:nvSpPr>
        <p:spPr>
          <a:xfrm rot="3566019">
            <a:off x="10837087" y="2536582"/>
            <a:ext cx="1888863" cy="37551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image109.jpg" descr="Image result for Iceland&quot;">
            <a:extLst>
              <a:ext uri="{FF2B5EF4-FFF2-40B4-BE49-F238E27FC236}">
                <a16:creationId xmlns="" xmlns:a16="http://schemas.microsoft.com/office/drawing/2014/main" id="{E57EDBDA-FED3-4694-88F2-C908C69E6320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231228" y="2516058"/>
            <a:ext cx="5085046" cy="4018985"/>
          </a:xfrm>
          <a:prstGeom prst="rect">
            <a:avLst/>
          </a:prstGeom>
          <a:ln/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71F4C737-DC86-4FA2-86DD-5D81B8EF92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432705"/>
            <a:ext cx="5357339" cy="4232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34001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 animBg="1"/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9002A730-C084-48AB-B91B-F907B47E7B71}"/>
              </a:ext>
            </a:extLst>
          </p:cNvPr>
          <p:cNvGrpSpPr/>
          <p:nvPr/>
        </p:nvGrpSpPr>
        <p:grpSpPr>
          <a:xfrm>
            <a:off x="6156386" y="487329"/>
            <a:ext cx="6483098" cy="6345246"/>
            <a:chOff x="6486375" y="565242"/>
            <a:chExt cx="5647559" cy="6231266"/>
          </a:xfrm>
        </p:grpSpPr>
        <p:pic>
          <p:nvPicPr>
            <p:cNvPr id="5" name="Picture 2">
              <a:extLst>
                <a:ext uri="{FF2B5EF4-FFF2-40B4-BE49-F238E27FC236}">
                  <a16:creationId xmlns="" xmlns:a16="http://schemas.microsoft.com/office/drawing/2014/main" id="{C6816EA7-4824-41A0-9827-90F358CD36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86375" y="565242"/>
              <a:ext cx="5647559" cy="60153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A0FCD96E-A7B9-4081-86F7-695B9E69613C}"/>
                </a:ext>
              </a:extLst>
            </p:cNvPr>
            <p:cNvSpPr txBox="1"/>
            <p:nvPr/>
          </p:nvSpPr>
          <p:spPr>
            <a:xfrm>
              <a:off x="7215883" y="6364752"/>
              <a:ext cx="4720975" cy="43175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0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1.1. Bản đồ tự nhiên châu Âu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A1906D15-90E8-4864-8D09-295D7F2DDE87}"/>
              </a:ext>
            </a:extLst>
          </p:cNvPr>
          <p:cNvSpPr txBox="1"/>
          <p:nvPr/>
        </p:nvSpPr>
        <p:spPr>
          <a:xfrm>
            <a:off x="231228" y="168166"/>
            <a:ext cx="1368972" cy="492443"/>
          </a:xfrm>
          <a:prstGeom prst="rect">
            <a:avLst/>
          </a:prstGeom>
          <a:solidFill>
            <a:srgbClr val="00B050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Núi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trẻ</a:t>
            </a:r>
            <a:endParaRPr lang="en-US" sz="2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843C4D8-0083-46A0-B4F1-80331A866D77}"/>
              </a:ext>
            </a:extLst>
          </p:cNvPr>
          <p:cNvSpPr/>
          <p:nvPr/>
        </p:nvSpPr>
        <p:spPr>
          <a:xfrm>
            <a:off x="80672" y="802162"/>
            <a:ext cx="607571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vi-VN" sz="3200" b="1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Địa hình núi trẻ: chỉ chiếm 1,5% diện tích lãnh </a:t>
            </a:r>
            <a:r>
              <a:rPr lang="vi-VN" sz="3200" b="1" dirty="0" smtClean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thổ</a:t>
            </a:r>
            <a:endParaRPr lang="en-US" sz="3200" b="1" dirty="0">
              <a:solidFill>
                <a:srgbClr val="3333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E052A4CE-30EF-4294-AEBB-75B240DFB837}"/>
              </a:ext>
            </a:extLst>
          </p:cNvPr>
          <p:cNvSpPr/>
          <p:nvPr/>
        </p:nvSpPr>
        <p:spPr>
          <a:xfrm>
            <a:off x="80670" y="1967280"/>
            <a:ext cx="601533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en-US" sz="3200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vi-VN" sz="3200" b="1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hân bố chủ yếu ở phía nam</a:t>
            </a:r>
            <a:r>
              <a:rPr lang="en-US" sz="3200" b="1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vi-VN" sz="3200" b="1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b="1" dirty="0" smtClean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vi-VN" sz="3200" b="1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Pê-rê-nê, An-pơ, Cac-pat, Ban-căng,…</a:t>
            </a:r>
            <a:endParaRPr lang="en-US" sz="3200" b="1" dirty="0">
              <a:solidFill>
                <a:srgbClr val="3333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="" xmlns:a16="http://schemas.microsoft.com/office/drawing/2014/main" id="{82626064-7D3B-4675-9A7A-B9563FCA4593}"/>
              </a:ext>
            </a:extLst>
          </p:cNvPr>
          <p:cNvSpPr/>
          <p:nvPr/>
        </p:nvSpPr>
        <p:spPr>
          <a:xfrm rot="1184515">
            <a:off x="7143510" y="4495064"/>
            <a:ext cx="678455" cy="284934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="" xmlns:a16="http://schemas.microsoft.com/office/drawing/2014/main" id="{8707F848-B119-4837-BD2A-A300783F828F}"/>
              </a:ext>
            </a:extLst>
          </p:cNvPr>
          <p:cNvSpPr/>
          <p:nvPr/>
        </p:nvSpPr>
        <p:spPr>
          <a:xfrm rot="21071644">
            <a:off x="7739968" y="4272971"/>
            <a:ext cx="1260701" cy="360738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="" xmlns:a16="http://schemas.microsoft.com/office/drawing/2014/main" id="{B35A70A2-8A83-4F4A-9DC4-1215B3A58E45}"/>
              </a:ext>
            </a:extLst>
          </p:cNvPr>
          <p:cNvSpPr/>
          <p:nvPr/>
        </p:nvSpPr>
        <p:spPr>
          <a:xfrm rot="2659811">
            <a:off x="8834786" y="4122110"/>
            <a:ext cx="1056029" cy="34885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DBF4AFA1-C14F-4AC2-A586-C7C93A7E08FC}"/>
              </a:ext>
            </a:extLst>
          </p:cNvPr>
          <p:cNvSpPr/>
          <p:nvPr/>
        </p:nvSpPr>
        <p:spPr>
          <a:xfrm rot="1410245">
            <a:off x="9143560" y="4697938"/>
            <a:ext cx="595755" cy="24272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A picture containing mountain, sky, outdoor, nature&#10;&#10;Description automatically generated">
            <a:extLst>
              <a:ext uri="{FF2B5EF4-FFF2-40B4-BE49-F238E27FC236}">
                <a16:creationId xmlns="" xmlns:a16="http://schemas.microsoft.com/office/drawing/2014/main" id="{63306D89-E093-457C-AC72-4D3287F0C4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72" y="4670188"/>
            <a:ext cx="5760093" cy="3172968"/>
          </a:xfrm>
          <a:prstGeom prst="rect">
            <a:avLst/>
          </a:prstGeom>
        </p:spPr>
      </p:pic>
      <p:pic>
        <p:nvPicPr>
          <p:cNvPr id="15" name="Picture 14" descr="A picture containing mountain, grass, sky, nature&#10;&#10;Description automatically generated">
            <a:extLst>
              <a:ext uri="{FF2B5EF4-FFF2-40B4-BE49-F238E27FC236}">
                <a16:creationId xmlns="" xmlns:a16="http://schemas.microsoft.com/office/drawing/2014/main" id="{C088D8BE-F608-44D6-A4E2-BE28F3B4C3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72" y="4598305"/>
            <a:ext cx="5760093" cy="3249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248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 animBg="1"/>
      <p:bldP spid="11" grpId="0" animBg="1"/>
      <p:bldP spid="12" grpId="0" animBg="1"/>
      <p:bldP spid="1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994EC21F-A0BD-407B-A173-1CEDEFF58AD2}"/>
              </a:ext>
            </a:extLst>
          </p:cNvPr>
          <p:cNvGrpSpPr/>
          <p:nvPr/>
        </p:nvGrpSpPr>
        <p:grpSpPr>
          <a:xfrm>
            <a:off x="234236" y="108344"/>
            <a:ext cx="6075969" cy="872949"/>
            <a:chOff x="1133366" y="2220084"/>
            <a:chExt cx="5681780" cy="914400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5" name="Arrow: Pentagon 9">
              <a:extLst>
                <a:ext uri="{FF2B5EF4-FFF2-40B4-BE49-F238E27FC236}">
                  <a16:creationId xmlns="" xmlns:a16="http://schemas.microsoft.com/office/drawing/2014/main" id="{7CAB56D9-EBAB-456B-9D00-973D9A32B107}"/>
                </a:ext>
              </a:extLst>
            </p:cNvPr>
            <p:cNvSpPr/>
            <p:nvPr/>
          </p:nvSpPr>
          <p:spPr>
            <a:xfrm>
              <a:off x="1133366" y="2220084"/>
              <a:ext cx="5681780" cy="914400"/>
            </a:xfrm>
            <a:prstGeom prst="homePlat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447D9BB4-ECF0-4C7A-8897-4FE42DF5F304}"/>
                </a:ext>
              </a:extLst>
            </p:cNvPr>
            <p:cNvSpPr txBox="1"/>
            <p:nvPr/>
          </p:nvSpPr>
          <p:spPr>
            <a:xfrm>
              <a:off x="1307656" y="2384346"/>
              <a:ext cx="5176902" cy="62866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endParaRPr lang="en-US" sz="33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8D679C2E-CFBB-4D63-B28B-67E9C90001D9}"/>
              </a:ext>
            </a:extLst>
          </p:cNvPr>
          <p:cNvSpPr txBox="1"/>
          <p:nvPr/>
        </p:nvSpPr>
        <p:spPr>
          <a:xfrm>
            <a:off x="-166255" y="278183"/>
            <a:ext cx="736973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3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endParaRPr lang="en-US" sz="3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Arrow: Pentagon 12">
            <a:extLst>
              <a:ext uri="{FF2B5EF4-FFF2-40B4-BE49-F238E27FC236}">
                <a16:creationId xmlns="" xmlns:a16="http://schemas.microsoft.com/office/drawing/2014/main" id="{C02D1324-4E02-4007-9ED5-FD27D7660C77}"/>
              </a:ext>
            </a:extLst>
          </p:cNvPr>
          <p:cNvSpPr/>
          <p:nvPr/>
        </p:nvSpPr>
        <p:spPr>
          <a:xfrm>
            <a:off x="124415" y="108345"/>
            <a:ext cx="1301952" cy="881042"/>
          </a:xfrm>
          <a:prstGeom prst="homePlat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9" name="Isosceles Triangle 8">
            <a:extLst>
              <a:ext uri="{FF2B5EF4-FFF2-40B4-BE49-F238E27FC236}">
                <a16:creationId xmlns="" xmlns:a16="http://schemas.microsoft.com/office/drawing/2014/main" id="{8526AC26-0884-4215-B548-68BD2BCA566B}"/>
              </a:ext>
            </a:extLst>
          </p:cNvPr>
          <p:cNvSpPr/>
          <p:nvPr/>
        </p:nvSpPr>
        <p:spPr>
          <a:xfrm rot="5400000">
            <a:off x="1115147" y="412793"/>
            <a:ext cx="262394" cy="254000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377FD3B2-6369-48E9-9474-55C57FFD942B}"/>
              </a:ext>
            </a:extLst>
          </p:cNvPr>
          <p:cNvSpPr/>
          <p:nvPr/>
        </p:nvSpPr>
        <p:spPr>
          <a:xfrm>
            <a:off x="124415" y="1958858"/>
            <a:ext cx="12044850" cy="44165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*Đ</a:t>
            </a:r>
            <a:r>
              <a:rPr lang="vi-VN" sz="32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ồng bằng:</a:t>
            </a:r>
            <a:endParaRPr lang="vi-VN" sz="3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vi-VN" sz="3200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Chiếm phần lớn diện tích, phân bố chủ yếu ở phía đông và trung tâm, tạo thành 1 dải.</a:t>
            </a:r>
          </a:p>
          <a:p>
            <a:pPr algn="just"/>
            <a:r>
              <a:rPr lang="en-US" sz="32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en-US" sz="32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Miền</a:t>
            </a:r>
            <a:r>
              <a:rPr lang="en-US" sz="32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núi:</a:t>
            </a:r>
            <a:endParaRPr lang="vi-VN" sz="3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vi-VN" sz="3200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Địa hình núi già: phía bắc và trung tâm chạy theo hướng bắc nam (D. Xcan-đi-na-vi, D. U-ran,…).</a:t>
            </a:r>
          </a:p>
          <a:p>
            <a:pPr algn="just"/>
            <a:r>
              <a:rPr lang="vi-VN" sz="3200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Địa hình núi trẻ: chỉ chiếm 1,5% diện tích lãnh thổ, phân bố chủ yếu ở phía nam (D. Pê-rê-nê, An-pơ, Cac-pat, Ban-căng,…).</a:t>
            </a:r>
            <a:r>
              <a:rPr lang="vi-VN" dirty="0">
                <a:solidFill>
                  <a:srgbClr val="000000"/>
                </a:solidFill>
                <a:latin typeface="OpenSans"/>
              </a:rPr>
              <a:t/>
            </a:r>
            <a:br>
              <a:rPr lang="vi-VN" dirty="0">
                <a:solidFill>
                  <a:srgbClr val="000000"/>
                </a:solidFill>
                <a:latin typeface="OpenSans"/>
              </a:rPr>
            </a:br>
            <a:endParaRPr lang="en-US" dirty="0"/>
          </a:p>
        </p:txBody>
      </p:sp>
      <p:sp>
        <p:nvSpPr>
          <p:cNvPr id="11" name="Rectangle: Rounded Corners 14">
            <a:extLst>
              <a:ext uri="{FF2B5EF4-FFF2-40B4-BE49-F238E27FC236}">
                <a16:creationId xmlns="" xmlns:a16="http://schemas.microsoft.com/office/drawing/2014/main" id="{2E385918-0CA6-471E-B44A-1EC5BCF57684}"/>
              </a:ext>
            </a:extLst>
          </p:cNvPr>
          <p:cNvSpPr/>
          <p:nvPr/>
        </p:nvSpPr>
        <p:spPr>
          <a:xfrm>
            <a:off x="908079" y="1131320"/>
            <a:ext cx="2274508" cy="531225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endParaRPr lang="en-US" sz="3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 descr="book9">
            <a:extLst>
              <a:ext uri="{FF2B5EF4-FFF2-40B4-BE49-F238E27FC236}">
                <a16:creationId xmlns="" xmlns:a16="http://schemas.microsoft.com/office/drawing/2014/main" id="{08EACCC9-BFEB-463C-92AE-C2E74A39773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555182"/>
            <a:ext cx="1701169" cy="1169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61513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6BA7242C-4CFC-44D2-B7E7-63D527A089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417" t="23775" r="29166" b="21182"/>
          <a:stretch/>
        </p:blipFill>
        <p:spPr>
          <a:xfrm>
            <a:off x="0" y="-76584"/>
            <a:ext cx="12801600" cy="980493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8B855A3E-DA5B-4983-ADF1-97941BD48C2F}"/>
              </a:ext>
            </a:extLst>
          </p:cNvPr>
          <p:cNvSpPr txBox="1"/>
          <p:nvPr/>
        </p:nvSpPr>
        <p:spPr>
          <a:xfrm>
            <a:off x="1604399" y="745738"/>
            <a:ext cx="9588785" cy="1798360"/>
          </a:xfrm>
          <a:prstGeom prst="rect">
            <a:avLst/>
          </a:prstGeom>
          <a:noFill/>
          <a:ln w="57150">
            <a:noFill/>
          </a:ln>
        </p:spPr>
        <p:txBody>
          <a:bodyPr wrap="square" lIns="107108" tIns="53554" rIns="107108" bIns="53554" rtlCol="0">
            <a:spAutoFit/>
          </a:bodyPr>
          <a:lstStyle/>
          <a:p>
            <a:pPr algn="ctr">
              <a:spcBef>
                <a:spcPts val="704"/>
              </a:spcBef>
            </a:pPr>
            <a:r>
              <a:rPr lang="en-US" sz="5200" b="1">
                <a:solidFill>
                  <a:srgbClr val="FF0066"/>
                </a:solidFill>
                <a:latin typeface="Arial" panose="020B0604020202020204" pitchFamily="34" charset="0"/>
                <a:ea typeface="Kids" pitchFamily="2" charset="0"/>
                <a:cs typeface="Arial" panose="020B0604020202020204" pitchFamily="34" charset="0"/>
              </a:rPr>
              <a:t>LUYỆN TẬP</a:t>
            </a:r>
          </a:p>
          <a:p>
            <a:pPr algn="ctr">
              <a:spcBef>
                <a:spcPts val="704"/>
              </a:spcBef>
            </a:pPr>
            <a:r>
              <a:rPr lang="en-US" sz="5200" b="1">
                <a:solidFill>
                  <a:srgbClr val="FF0066"/>
                </a:solidFill>
                <a:latin typeface="Arial" panose="020B0604020202020204" pitchFamily="34" charset="0"/>
                <a:ea typeface="Kids" pitchFamily="2" charset="0"/>
                <a:cs typeface="Arial" panose="020B0604020202020204" pitchFamily="34" charset="0"/>
              </a:rPr>
              <a:t> VÀ VẬN DỤNG</a:t>
            </a:r>
          </a:p>
        </p:txBody>
      </p:sp>
    </p:spTree>
    <p:extLst>
      <p:ext uri="{BB962C8B-B14F-4D97-AF65-F5344CB8AC3E}">
        <p14:creationId xmlns:p14="http://schemas.microsoft.com/office/powerpoint/2010/main" val="1019899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" y="44116"/>
            <a:ext cx="12788265" cy="9578855"/>
          </a:xfrm>
          <a:prstGeom prst="rect">
            <a:avLst/>
          </a:prstGeom>
        </p:spPr>
      </p:pic>
      <p:sp>
        <p:nvSpPr>
          <p:cNvPr id="59394" name="Text Box 2">
            <a:extLst>
              <a:ext uri="{FF2B5EF4-FFF2-40B4-BE49-F238E27FC236}">
                <a16:creationId xmlns="" xmlns:a16="http://schemas.microsoft.com/office/drawing/2014/main" id="{5504A173-F379-46A6-AAD5-717B817CAF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4111" y="6934202"/>
            <a:ext cx="193358" cy="493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7533" tIns="53767" rIns="107533" bIns="53767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>
              <a:latin typeface="Arial" panose="020B0604020202020204" pitchFamily="34" charset="0"/>
            </a:endParaRPr>
          </a:p>
        </p:txBody>
      </p:sp>
      <p:graphicFrame>
        <p:nvGraphicFramePr>
          <p:cNvPr id="98457" name="Group 153">
            <a:extLst>
              <a:ext uri="{FF2B5EF4-FFF2-40B4-BE49-F238E27FC236}">
                <a16:creationId xmlns="" xmlns:a16="http://schemas.microsoft.com/office/drawing/2014/main" id="{1DB3F9EA-1B81-49A9-9C16-340C3D6D178D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3280410" y="746760"/>
          <a:ext cx="6640831" cy="1173480"/>
        </p:xfrm>
        <a:graphic>
          <a:graphicData uri="http://schemas.openxmlformats.org/drawingml/2006/table">
            <a:tbl>
              <a:tblPr/>
              <a:tblGrid>
                <a:gridCol w="95011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94678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5011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913448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983456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946785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950119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11734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6012" marR="96012" marT="64008" marB="6400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6012" marR="96012" marT="64008" marB="640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6012" marR="96012" marT="64008" marB="640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6012" marR="96012" marT="64008" marB="640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6012" marR="96012" marT="64008" marB="640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6012" marR="96012" marT="64008" marB="640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6012" marR="96012" marT="64008" marB="640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98325" name="Group 21">
            <a:extLst>
              <a:ext uri="{FF2B5EF4-FFF2-40B4-BE49-F238E27FC236}">
                <a16:creationId xmlns="" xmlns:a16="http://schemas.microsoft.com/office/drawing/2014/main" id="{27E31B41-8DFD-4591-B58F-21FB2FDA6EC9}"/>
              </a:ext>
            </a:extLst>
          </p:cNvPr>
          <p:cNvGraphicFramePr>
            <a:graphicFrameLocks noGrp="1"/>
          </p:cNvGraphicFramePr>
          <p:nvPr>
            <p:ph sz="quarter" idx="2"/>
          </p:nvPr>
        </p:nvGraphicFramePr>
        <p:xfrm>
          <a:off x="4240530" y="1920240"/>
          <a:ext cx="4720590" cy="853440"/>
        </p:xfrm>
        <a:graphic>
          <a:graphicData uri="http://schemas.openxmlformats.org/drawingml/2006/table">
            <a:tbl>
              <a:tblPr/>
              <a:tblGrid>
                <a:gridCol w="88011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96012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6012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96012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96012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8534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6012" marR="96012" marT="64008" marB="6400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6012" marR="96012" marT="64008" marB="640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6012" marR="96012" marT="64008" marB="640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6012" marR="96012" marT="64008" marB="640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6012" marR="96012" marT="64008" marB="640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98339" name="Group 35">
            <a:extLst>
              <a:ext uri="{FF2B5EF4-FFF2-40B4-BE49-F238E27FC236}">
                <a16:creationId xmlns="" xmlns:a16="http://schemas.microsoft.com/office/drawing/2014/main" id="{CD5D9B6A-845E-46E2-AB16-D15C29B6BFBC}"/>
              </a:ext>
            </a:extLst>
          </p:cNvPr>
          <p:cNvGraphicFramePr>
            <a:graphicFrameLocks noGrp="1"/>
          </p:cNvGraphicFramePr>
          <p:nvPr/>
        </p:nvGraphicFramePr>
        <p:xfrm>
          <a:off x="5120640" y="2773682"/>
          <a:ext cx="2880360" cy="1009015"/>
        </p:xfrm>
        <a:graphic>
          <a:graphicData uri="http://schemas.openxmlformats.org/drawingml/2006/table">
            <a:tbl>
              <a:tblPr/>
              <a:tblGrid>
                <a:gridCol w="96012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96012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6012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100901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6012" marR="96012" marT="64008" marB="6400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6012" marR="96012" marT="64008" marB="640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6012" marR="96012" marT="64008" marB="640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98349" name="Text Box 45">
            <a:extLst>
              <a:ext uri="{FF2B5EF4-FFF2-40B4-BE49-F238E27FC236}">
                <a16:creationId xmlns="" xmlns:a16="http://schemas.microsoft.com/office/drawing/2014/main" id="{56C31AD5-E768-4212-926E-A2B215E6D3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61020" y="2013585"/>
            <a:ext cx="560070" cy="539471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7533" tIns="53767" rIns="107533" bIns="53767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b="1">
                <a:solidFill>
                  <a:srgbClr val="FFFFFF"/>
                </a:solidFill>
                <a:latin typeface="Arial" panose="020B0604020202020204" pitchFamily="34" charset="0"/>
              </a:rPr>
              <a:t>A</a:t>
            </a:r>
          </a:p>
        </p:txBody>
      </p:sp>
      <p:sp>
        <p:nvSpPr>
          <p:cNvPr id="98350" name="Text Box 46">
            <a:extLst>
              <a:ext uri="{FF2B5EF4-FFF2-40B4-BE49-F238E27FC236}">
                <a16:creationId xmlns="" xmlns:a16="http://schemas.microsoft.com/office/drawing/2014/main" id="{412DFB08-5F4F-4C58-8532-8ECC92601C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00900" y="2013585"/>
            <a:ext cx="720090" cy="539471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7533" tIns="53767" rIns="107533" bIns="53767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b="1">
                <a:solidFill>
                  <a:srgbClr val="FFFFFF"/>
                </a:solidFill>
                <a:latin typeface="Arial" panose="020B0604020202020204" pitchFamily="34" charset="0"/>
              </a:rPr>
              <a:t>Ò</a:t>
            </a:r>
          </a:p>
        </p:txBody>
      </p:sp>
      <p:sp>
        <p:nvSpPr>
          <p:cNvPr id="98351" name="Text Box 47">
            <a:extLst>
              <a:ext uri="{FF2B5EF4-FFF2-40B4-BE49-F238E27FC236}">
                <a16:creationId xmlns="" xmlns:a16="http://schemas.microsoft.com/office/drawing/2014/main" id="{7F4DE629-7B18-45E8-9280-5984C83C46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60770" y="2013587"/>
            <a:ext cx="720090" cy="539471"/>
          </a:xfrm>
          <a:prstGeom prst="rect">
            <a:avLst/>
          </a:prstGeom>
          <a:solidFill>
            <a:srgbClr val="260CE4"/>
          </a:solidFill>
          <a:ln w="9525">
            <a:solidFill>
              <a:srgbClr val="2B0CE4"/>
            </a:solidFill>
            <a:miter lim="800000"/>
            <a:headEnd/>
            <a:tailEnd/>
          </a:ln>
        </p:spPr>
        <p:txBody>
          <a:bodyPr lIns="107533" tIns="53767" rIns="107533" bIns="53767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b="1">
                <a:solidFill>
                  <a:srgbClr val="CCCC00"/>
                </a:solidFill>
                <a:latin typeface="Arial" panose="020B0604020202020204" pitchFamily="34" charset="0"/>
              </a:rPr>
              <a:t>H</a:t>
            </a:r>
          </a:p>
        </p:txBody>
      </p:sp>
      <p:sp>
        <p:nvSpPr>
          <p:cNvPr id="98352" name="Text Box 48">
            <a:extLst>
              <a:ext uri="{FF2B5EF4-FFF2-40B4-BE49-F238E27FC236}">
                <a16:creationId xmlns="" xmlns:a16="http://schemas.microsoft.com/office/drawing/2014/main" id="{EAD9ACC8-6191-476C-A092-1669060E39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0650" y="2013585"/>
            <a:ext cx="720090" cy="539471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7533" tIns="53767" rIns="107533" bIns="53767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b="1">
                <a:solidFill>
                  <a:srgbClr val="FFFFFF"/>
                </a:solidFill>
                <a:latin typeface="Arial" panose="020B0604020202020204" pitchFamily="34" charset="0"/>
              </a:rPr>
              <a:t>N</a:t>
            </a:r>
          </a:p>
        </p:txBody>
      </p:sp>
      <p:sp>
        <p:nvSpPr>
          <p:cNvPr id="98353" name="Text Box 49">
            <a:extLst>
              <a:ext uri="{FF2B5EF4-FFF2-40B4-BE49-F238E27FC236}">
                <a16:creationId xmlns="" xmlns:a16="http://schemas.microsoft.com/office/drawing/2014/main" id="{7E25CDB0-5F79-4953-9C10-910372C711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0540" y="2013585"/>
            <a:ext cx="720090" cy="539471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7533" tIns="53767" rIns="107533" bIns="53767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b="1">
                <a:solidFill>
                  <a:srgbClr val="FFFFFF"/>
                </a:solidFill>
                <a:latin typeface="Arial" panose="020B0604020202020204" pitchFamily="34" charset="0"/>
              </a:rPr>
              <a:t>Ô</a:t>
            </a:r>
          </a:p>
        </p:txBody>
      </p:sp>
      <p:sp>
        <p:nvSpPr>
          <p:cNvPr id="98354" name="Text Box 50">
            <a:extLst>
              <a:ext uri="{FF2B5EF4-FFF2-40B4-BE49-F238E27FC236}">
                <a16:creationId xmlns="" xmlns:a16="http://schemas.microsoft.com/office/drawing/2014/main" id="{ABC838D4-57C3-43D3-8819-8ECFDB0EFC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21140" y="946785"/>
            <a:ext cx="560070" cy="539471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7533" tIns="53767" rIns="107533" bIns="53767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b="1">
                <a:solidFill>
                  <a:srgbClr val="FFFFFF"/>
                </a:solidFill>
                <a:latin typeface="Arial" panose="020B0604020202020204" pitchFamily="34" charset="0"/>
              </a:rPr>
              <a:t>G</a:t>
            </a:r>
          </a:p>
        </p:txBody>
      </p:sp>
      <p:sp>
        <p:nvSpPr>
          <p:cNvPr id="98355" name="Text Box 51">
            <a:extLst>
              <a:ext uri="{FF2B5EF4-FFF2-40B4-BE49-F238E27FC236}">
                <a16:creationId xmlns="" xmlns:a16="http://schemas.microsoft.com/office/drawing/2014/main" id="{CF6D6654-D2A2-415D-86BC-97B832A33E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61020" y="946785"/>
            <a:ext cx="560070" cy="539471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7533" tIns="53767" rIns="107533" bIns="53767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b="1">
                <a:solidFill>
                  <a:srgbClr val="FFFFFF"/>
                </a:solidFill>
                <a:latin typeface="Arial" panose="020B0604020202020204" pitchFamily="34" charset="0"/>
              </a:rPr>
              <a:t>N</a:t>
            </a:r>
          </a:p>
        </p:txBody>
      </p:sp>
      <p:sp>
        <p:nvSpPr>
          <p:cNvPr id="98356" name="Text Box 52">
            <a:extLst>
              <a:ext uri="{FF2B5EF4-FFF2-40B4-BE49-F238E27FC236}">
                <a16:creationId xmlns="" xmlns:a16="http://schemas.microsoft.com/office/drawing/2014/main" id="{5B3C018C-4BF5-4399-8730-23AB7E65FF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00900" y="946785"/>
            <a:ext cx="560070" cy="539471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7533" tIns="53767" rIns="107533" bIns="53767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b="1">
                <a:solidFill>
                  <a:srgbClr val="FFFFFF"/>
                </a:solidFill>
                <a:latin typeface="Arial" panose="020B0604020202020204" pitchFamily="34" charset="0"/>
              </a:rPr>
              <a:t>Ă</a:t>
            </a:r>
          </a:p>
        </p:txBody>
      </p:sp>
      <p:sp>
        <p:nvSpPr>
          <p:cNvPr id="98357" name="Text Box 53">
            <a:extLst>
              <a:ext uri="{FF2B5EF4-FFF2-40B4-BE49-F238E27FC236}">
                <a16:creationId xmlns="" xmlns:a16="http://schemas.microsoft.com/office/drawing/2014/main" id="{72DA0606-197F-4A79-A3CC-5B163CE72F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60770" y="946787"/>
            <a:ext cx="720090" cy="539471"/>
          </a:xfrm>
          <a:prstGeom prst="rect">
            <a:avLst/>
          </a:prstGeom>
          <a:solidFill>
            <a:srgbClr val="260CE4"/>
          </a:solidFill>
          <a:ln w="9525">
            <a:solidFill>
              <a:srgbClr val="2B0CE4"/>
            </a:solidFill>
            <a:miter lim="800000"/>
            <a:headEnd/>
            <a:tailEnd/>
          </a:ln>
        </p:spPr>
        <p:txBody>
          <a:bodyPr lIns="107533" tIns="53767" rIns="107533" bIns="53767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b="1">
                <a:solidFill>
                  <a:srgbClr val="CCCC00"/>
                </a:solidFill>
                <a:latin typeface="Arial" panose="020B0604020202020204" pitchFamily="34" charset="0"/>
              </a:rPr>
              <a:t>C</a:t>
            </a:r>
          </a:p>
        </p:txBody>
      </p:sp>
      <p:sp>
        <p:nvSpPr>
          <p:cNvPr id="98358" name="Text Box 54">
            <a:extLst>
              <a:ext uri="{FF2B5EF4-FFF2-40B4-BE49-F238E27FC236}">
                <a16:creationId xmlns="" xmlns:a16="http://schemas.microsoft.com/office/drawing/2014/main" id="{16E45957-A6E0-4AB4-B095-4C88368B5A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80660" y="946785"/>
            <a:ext cx="560070" cy="539471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7533" tIns="53767" rIns="107533" bIns="53767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b="1">
                <a:solidFill>
                  <a:srgbClr val="FFFFFF"/>
                </a:solidFill>
                <a:latin typeface="Arial" panose="020B0604020202020204" pitchFamily="34" charset="0"/>
              </a:rPr>
              <a:t>N</a:t>
            </a:r>
          </a:p>
        </p:txBody>
      </p:sp>
      <p:sp>
        <p:nvSpPr>
          <p:cNvPr id="98359" name="Text Box 55">
            <a:extLst>
              <a:ext uri="{FF2B5EF4-FFF2-40B4-BE49-F238E27FC236}">
                <a16:creationId xmlns="" xmlns:a16="http://schemas.microsoft.com/office/drawing/2014/main" id="{4ED57B3C-5EEA-44C1-99A4-6890BFA4B2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0530" y="946785"/>
            <a:ext cx="720090" cy="539471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7533" tIns="53767" rIns="107533" bIns="53767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b="1">
                <a:solidFill>
                  <a:srgbClr val="FFFFFF"/>
                </a:solidFill>
                <a:latin typeface="Arial" panose="020B0604020202020204" pitchFamily="34" charset="0"/>
              </a:rPr>
              <a:t>A</a:t>
            </a:r>
          </a:p>
        </p:txBody>
      </p:sp>
      <p:sp>
        <p:nvSpPr>
          <p:cNvPr id="98360" name="Text Box 56">
            <a:extLst>
              <a:ext uri="{FF2B5EF4-FFF2-40B4-BE49-F238E27FC236}">
                <a16:creationId xmlns="" xmlns:a16="http://schemas.microsoft.com/office/drawing/2014/main" id="{FF79BD0E-03FE-4DA1-8FA3-570D951F84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0410" y="946785"/>
            <a:ext cx="720090" cy="539471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7533" tIns="53767" rIns="107533" bIns="53767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b="1">
                <a:solidFill>
                  <a:srgbClr val="FFFFFF"/>
                </a:solidFill>
                <a:latin typeface="Arial" panose="020B0604020202020204" pitchFamily="34" charset="0"/>
              </a:rPr>
              <a:t>B</a:t>
            </a:r>
          </a:p>
        </p:txBody>
      </p:sp>
      <p:sp>
        <p:nvSpPr>
          <p:cNvPr id="98361" name="Text Box 57">
            <a:extLst>
              <a:ext uri="{FF2B5EF4-FFF2-40B4-BE49-F238E27FC236}">
                <a16:creationId xmlns="" xmlns:a16="http://schemas.microsoft.com/office/drawing/2014/main" id="{CDDCB34D-6BA2-44FD-A30F-70AACE5340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0650" y="3067050"/>
            <a:ext cx="720090" cy="539471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7533" tIns="53767" rIns="107533" bIns="53767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b="1">
                <a:solidFill>
                  <a:srgbClr val="FFFFFF"/>
                </a:solidFill>
                <a:latin typeface="Arial" panose="020B0604020202020204" pitchFamily="34" charset="0"/>
              </a:rPr>
              <a:t>Á</a:t>
            </a:r>
          </a:p>
        </p:txBody>
      </p:sp>
      <p:sp>
        <p:nvSpPr>
          <p:cNvPr id="98362" name="Text Box 58">
            <a:extLst>
              <a:ext uri="{FF2B5EF4-FFF2-40B4-BE49-F238E27FC236}">
                <a16:creationId xmlns="" xmlns:a16="http://schemas.microsoft.com/office/drawing/2014/main" id="{5BF40F69-69F9-4D11-B4FC-A0232ECBFA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60770" y="2987040"/>
            <a:ext cx="720090" cy="539471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7533" tIns="53767" rIns="107533" bIns="53767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b="1">
                <a:solidFill>
                  <a:srgbClr val="CCCC00"/>
                </a:solidFill>
                <a:latin typeface="Arial" panose="020B0604020202020204" pitchFamily="34" charset="0"/>
              </a:rPr>
              <a:t>Â</a:t>
            </a:r>
          </a:p>
        </p:txBody>
      </p:sp>
      <p:sp>
        <p:nvSpPr>
          <p:cNvPr id="98363" name="Text Box 59">
            <a:extLst>
              <a:ext uri="{FF2B5EF4-FFF2-40B4-BE49-F238E27FC236}">
                <a16:creationId xmlns="" xmlns:a16="http://schemas.microsoft.com/office/drawing/2014/main" id="{00C1487D-CE04-4053-9439-5D3A793911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20890" y="3067052"/>
            <a:ext cx="720090" cy="539471"/>
          </a:xfrm>
          <a:prstGeom prst="rect">
            <a:avLst/>
          </a:prstGeom>
          <a:solidFill>
            <a:srgbClr val="260CE4"/>
          </a:solidFill>
          <a:ln w="9525">
            <a:solidFill>
              <a:srgbClr val="2B0CE4"/>
            </a:solidFill>
            <a:miter lim="800000"/>
            <a:headEnd/>
            <a:tailEnd/>
          </a:ln>
        </p:spPr>
        <p:txBody>
          <a:bodyPr lIns="107533" tIns="53767" rIns="107533" bIns="53767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b="1">
                <a:solidFill>
                  <a:srgbClr val="FFFFFF"/>
                </a:solidFill>
                <a:latin typeface="Arial" panose="020B0604020202020204" pitchFamily="34" charset="0"/>
              </a:rPr>
              <a:t>U</a:t>
            </a:r>
          </a:p>
        </p:txBody>
      </p:sp>
      <p:sp>
        <p:nvSpPr>
          <p:cNvPr id="98364" name="Text Box 60">
            <a:extLst>
              <a:ext uri="{FF2B5EF4-FFF2-40B4-BE49-F238E27FC236}">
                <a16:creationId xmlns="" xmlns:a16="http://schemas.microsoft.com/office/drawing/2014/main" id="{CB1CA9B8-CE99-41C8-818C-64C548C6C7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0390" y="9074470"/>
            <a:ext cx="960120" cy="878026"/>
          </a:xfrm>
          <a:prstGeom prst="rect">
            <a:avLst/>
          </a:prstGeom>
          <a:noFill/>
          <a:ln w="9525">
            <a:solidFill>
              <a:srgbClr val="FF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07533" tIns="53767" rIns="107533" bIns="53767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latin typeface="Arial" panose="020B0604020202020204" pitchFamily="34" charset="0"/>
              </a:rPr>
              <a:t>CÂU 6</a:t>
            </a:r>
          </a:p>
        </p:txBody>
      </p:sp>
      <p:sp>
        <p:nvSpPr>
          <p:cNvPr id="98365" name="Text Box 61">
            <a:extLst>
              <a:ext uri="{FF2B5EF4-FFF2-40B4-BE49-F238E27FC236}">
                <a16:creationId xmlns="" xmlns:a16="http://schemas.microsoft.com/office/drawing/2014/main" id="{CB0200ED-309E-4348-8FFB-530133EC47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0240" y="6080760"/>
            <a:ext cx="960120" cy="878026"/>
          </a:xfrm>
          <a:prstGeom prst="rect">
            <a:avLst/>
          </a:prstGeom>
          <a:noFill/>
          <a:ln w="9525">
            <a:solidFill>
              <a:srgbClr val="FF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07533" tIns="53767" rIns="107533" bIns="53767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latin typeface="Arial" panose="020B0604020202020204" pitchFamily="34" charset="0"/>
              </a:rPr>
              <a:t>CÂU 1</a:t>
            </a:r>
          </a:p>
        </p:txBody>
      </p:sp>
      <p:sp>
        <p:nvSpPr>
          <p:cNvPr id="98366" name="Text Box 62">
            <a:extLst>
              <a:ext uri="{FF2B5EF4-FFF2-40B4-BE49-F238E27FC236}">
                <a16:creationId xmlns="" xmlns:a16="http://schemas.microsoft.com/office/drawing/2014/main" id="{7F979879-7658-47C9-9E66-2D24804FB8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0240" y="6727510"/>
            <a:ext cx="960120" cy="878026"/>
          </a:xfrm>
          <a:prstGeom prst="rect">
            <a:avLst/>
          </a:prstGeom>
          <a:noFill/>
          <a:ln w="9525">
            <a:solidFill>
              <a:srgbClr val="FF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07533" tIns="53767" rIns="107533" bIns="53767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latin typeface="Arial" panose="020B0604020202020204" pitchFamily="34" charset="0"/>
              </a:rPr>
              <a:t>CÂU 2</a:t>
            </a:r>
          </a:p>
        </p:txBody>
      </p:sp>
      <p:sp>
        <p:nvSpPr>
          <p:cNvPr id="98367" name="Text Box 63">
            <a:extLst>
              <a:ext uri="{FF2B5EF4-FFF2-40B4-BE49-F238E27FC236}">
                <a16:creationId xmlns="" xmlns:a16="http://schemas.microsoft.com/office/drawing/2014/main" id="{A17877B6-A306-418B-B227-34F056C050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0240" y="7467600"/>
            <a:ext cx="960120" cy="878026"/>
          </a:xfrm>
          <a:prstGeom prst="rect">
            <a:avLst/>
          </a:prstGeom>
          <a:noFill/>
          <a:ln w="9525">
            <a:solidFill>
              <a:srgbClr val="FF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07533" tIns="53767" rIns="107533" bIns="53767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latin typeface="Arial" panose="020B0604020202020204" pitchFamily="34" charset="0"/>
              </a:rPr>
              <a:t>CÂU 3</a:t>
            </a:r>
          </a:p>
        </p:txBody>
      </p:sp>
      <p:sp>
        <p:nvSpPr>
          <p:cNvPr id="98368" name="Text Box 64">
            <a:extLst>
              <a:ext uri="{FF2B5EF4-FFF2-40B4-BE49-F238E27FC236}">
                <a16:creationId xmlns="" xmlns:a16="http://schemas.microsoft.com/office/drawing/2014/main" id="{DB99BBA4-90DA-4C3F-B534-1FB92935CF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0240" y="8321040"/>
            <a:ext cx="960120" cy="878026"/>
          </a:xfrm>
          <a:prstGeom prst="rect">
            <a:avLst/>
          </a:prstGeom>
          <a:solidFill>
            <a:schemeClr val="bg1"/>
          </a:solidFill>
          <a:ln w="9525">
            <a:solidFill>
              <a:srgbClr val="FF00FF"/>
            </a:solidFill>
            <a:miter lim="800000"/>
            <a:headEnd/>
            <a:tailEnd/>
          </a:ln>
        </p:spPr>
        <p:txBody>
          <a:bodyPr lIns="107533" tIns="53767" rIns="107533" bIns="53767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latin typeface="Arial" panose="020B0604020202020204" pitchFamily="34" charset="0"/>
              </a:rPr>
              <a:t>CÂU 4</a:t>
            </a:r>
          </a:p>
        </p:txBody>
      </p:sp>
      <p:sp>
        <p:nvSpPr>
          <p:cNvPr id="98369" name="Text Box 65">
            <a:extLst>
              <a:ext uri="{FF2B5EF4-FFF2-40B4-BE49-F238E27FC236}">
                <a16:creationId xmlns="" xmlns:a16="http://schemas.microsoft.com/office/drawing/2014/main" id="{C8E18984-6CCA-4DF5-8CA7-A42FFAB827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0240" y="9074470"/>
            <a:ext cx="960120" cy="878026"/>
          </a:xfrm>
          <a:prstGeom prst="rect">
            <a:avLst/>
          </a:prstGeom>
          <a:noFill/>
          <a:ln w="9525">
            <a:solidFill>
              <a:srgbClr val="FF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07533" tIns="53767" rIns="107533" bIns="53767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latin typeface="Arial" panose="020B0604020202020204" pitchFamily="34" charset="0"/>
              </a:rPr>
              <a:t>CÂU 5</a:t>
            </a:r>
          </a:p>
        </p:txBody>
      </p:sp>
      <p:graphicFrame>
        <p:nvGraphicFramePr>
          <p:cNvPr id="98370" name="Group 66">
            <a:extLst>
              <a:ext uri="{FF2B5EF4-FFF2-40B4-BE49-F238E27FC236}">
                <a16:creationId xmlns="" xmlns:a16="http://schemas.microsoft.com/office/drawing/2014/main" id="{4D0E7AAD-C0C4-410E-9CE5-DFF61617F4D3}"/>
              </a:ext>
            </a:extLst>
          </p:cNvPr>
          <p:cNvGraphicFramePr>
            <a:graphicFrameLocks noGrp="1"/>
          </p:cNvGraphicFramePr>
          <p:nvPr>
            <p:ph sz="quarter" idx="3"/>
          </p:nvPr>
        </p:nvGraphicFramePr>
        <p:xfrm>
          <a:off x="1680210" y="3733800"/>
          <a:ext cx="9441180" cy="960120"/>
        </p:xfrm>
        <a:graphic>
          <a:graphicData uri="http://schemas.openxmlformats.org/drawingml/2006/table">
            <a:tbl>
              <a:tblPr/>
              <a:tblGrid>
                <a:gridCol w="88011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8011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8001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88011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96012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960120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960120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960120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880110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  <a:gridCol w="720090">
                  <a:extLst>
                    <a:ext uri="{9D8B030D-6E8A-4147-A177-3AD203B41FA5}">
                      <a16:colId xmlns="" xmlns:a16="http://schemas.microsoft.com/office/drawing/2014/main" val="20009"/>
                    </a:ext>
                  </a:extLst>
                </a:gridCol>
                <a:gridCol w="560070">
                  <a:extLst>
                    <a:ext uri="{9D8B030D-6E8A-4147-A177-3AD203B41FA5}">
                      <a16:colId xmlns="" xmlns:a16="http://schemas.microsoft.com/office/drawing/2014/main" val="20010"/>
                    </a:ext>
                  </a:extLst>
                </a:gridCol>
              </a:tblGrid>
              <a:tr h="9601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6012" marR="96012" marT="64008" marB="6400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6012" marR="96012" marT="64008" marB="640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6012" marR="96012" marT="64008" marB="640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6012" marR="96012" marT="64008" marB="640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6012" marR="96012" marT="64008" marB="640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6012" marR="96012" marT="64008" marB="640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6012" marR="96012" marT="64008" marB="640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6012" marR="96012" marT="64008" marB="640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6012" marR="96012" marT="64008" marB="640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6012" marR="96012" marT="64008" marB="640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6012" marR="96012" marT="64008" marB="640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98396" name="Group 92">
            <a:extLst>
              <a:ext uri="{FF2B5EF4-FFF2-40B4-BE49-F238E27FC236}">
                <a16:creationId xmlns="" xmlns:a16="http://schemas.microsoft.com/office/drawing/2014/main" id="{4CEB066F-FBAC-4031-9605-5B9977AAFD9D}"/>
              </a:ext>
            </a:extLst>
          </p:cNvPr>
          <p:cNvGraphicFramePr>
            <a:graphicFrameLocks noGrp="1"/>
          </p:cNvGraphicFramePr>
          <p:nvPr/>
        </p:nvGraphicFramePr>
        <p:xfrm>
          <a:off x="2560320" y="4693920"/>
          <a:ext cx="5440680" cy="960120"/>
        </p:xfrm>
        <a:graphic>
          <a:graphicData uri="http://schemas.openxmlformats.org/drawingml/2006/table">
            <a:tbl>
              <a:tblPr/>
              <a:tblGrid>
                <a:gridCol w="92011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001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84010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96012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96012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960120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96012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6012" marR="96012" marT="64008" marB="6400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6012" marR="96012" marT="64008" marB="640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6012" marR="96012" marT="64008" marB="640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6012" marR="96012" marT="64008" marB="640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6012" marR="96012" marT="64008" marB="640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6012" marR="96012" marT="64008" marB="640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98412" name="Text Box 108">
            <a:extLst>
              <a:ext uri="{FF2B5EF4-FFF2-40B4-BE49-F238E27FC236}">
                <a16:creationId xmlns="" xmlns:a16="http://schemas.microsoft.com/office/drawing/2014/main" id="{02B26D98-29E7-4820-83C6-92B54E939F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0330" y="4907280"/>
            <a:ext cx="560070" cy="539471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7533" tIns="53767" rIns="107533" bIns="53767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b="1">
                <a:solidFill>
                  <a:srgbClr val="FFFFFF"/>
                </a:solidFill>
                <a:latin typeface="Arial" panose="020B0604020202020204" pitchFamily="34" charset="0"/>
              </a:rPr>
              <a:t>Đ</a:t>
            </a:r>
          </a:p>
        </p:txBody>
      </p:sp>
      <p:sp>
        <p:nvSpPr>
          <p:cNvPr id="98413" name="Text Box 109">
            <a:extLst>
              <a:ext uri="{FF2B5EF4-FFF2-40B4-BE49-F238E27FC236}">
                <a16:creationId xmlns="" xmlns:a16="http://schemas.microsoft.com/office/drawing/2014/main" id="{D4B0EC3C-4AEC-4667-88CD-4263F66743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0440" y="4907280"/>
            <a:ext cx="600075" cy="539471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7533" tIns="53767" rIns="107533" bIns="53767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b="1">
                <a:solidFill>
                  <a:srgbClr val="FFFFFF"/>
                </a:solidFill>
                <a:latin typeface="Arial" panose="020B0604020202020204" pitchFamily="34" charset="0"/>
              </a:rPr>
              <a:t>Ô</a:t>
            </a:r>
          </a:p>
        </p:txBody>
      </p:sp>
      <p:sp>
        <p:nvSpPr>
          <p:cNvPr id="98414" name="Text Box 110">
            <a:extLst>
              <a:ext uri="{FF2B5EF4-FFF2-40B4-BE49-F238E27FC236}">
                <a16:creationId xmlns="" xmlns:a16="http://schemas.microsoft.com/office/drawing/2014/main" id="{63E2DBF5-E2E8-478D-9E8E-71DE03D31F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20665" y="4907280"/>
            <a:ext cx="600075" cy="539471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7533" tIns="53767" rIns="107533" bIns="53767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b="1">
                <a:solidFill>
                  <a:srgbClr val="FFFFFF"/>
                </a:solidFill>
                <a:latin typeface="Arial" panose="020B0604020202020204" pitchFamily="34" charset="0"/>
              </a:rPr>
              <a:t>G</a:t>
            </a:r>
          </a:p>
        </p:txBody>
      </p:sp>
      <p:sp>
        <p:nvSpPr>
          <p:cNvPr id="98415" name="Text Box 111">
            <a:extLst>
              <a:ext uri="{FF2B5EF4-FFF2-40B4-BE49-F238E27FC236}">
                <a16:creationId xmlns="" xmlns:a16="http://schemas.microsoft.com/office/drawing/2014/main" id="{DD7454CA-7CE5-46CB-B41D-6639F4931B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0555" y="4907280"/>
            <a:ext cx="600075" cy="539471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7533" tIns="53767" rIns="107533" bIns="53767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b="1">
                <a:solidFill>
                  <a:srgbClr val="FFFFFF"/>
                </a:solidFill>
                <a:latin typeface="Arial" panose="020B0604020202020204" pitchFamily="34" charset="0"/>
              </a:rPr>
              <a:t>N</a:t>
            </a:r>
          </a:p>
        </p:txBody>
      </p:sp>
      <p:sp>
        <p:nvSpPr>
          <p:cNvPr id="98416" name="Text Box 112">
            <a:extLst>
              <a:ext uri="{FF2B5EF4-FFF2-40B4-BE49-F238E27FC236}">
                <a16:creationId xmlns="" xmlns:a16="http://schemas.microsoft.com/office/drawing/2014/main" id="{F70D1AAB-D607-4474-8BD4-2815243BA3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60770" y="4907282"/>
            <a:ext cx="720090" cy="539471"/>
          </a:xfrm>
          <a:prstGeom prst="rect">
            <a:avLst/>
          </a:prstGeom>
          <a:noFill/>
          <a:ln w="9525">
            <a:solidFill>
              <a:srgbClr val="2B0CE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07533" tIns="53767" rIns="107533" bIns="53767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b="1">
                <a:solidFill>
                  <a:srgbClr val="CCCC00"/>
                </a:solidFill>
                <a:latin typeface="Arial" panose="020B0604020202020204" pitchFamily="34" charset="0"/>
              </a:rPr>
              <a:t>Â</a:t>
            </a:r>
          </a:p>
        </p:txBody>
      </p:sp>
      <p:sp>
        <p:nvSpPr>
          <p:cNvPr id="98417" name="Text Box 113">
            <a:extLst>
              <a:ext uri="{FF2B5EF4-FFF2-40B4-BE49-F238E27FC236}">
                <a16:creationId xmlns="" xmlns:a16="http://schemas.microsoft.com/office/drawing/2014/main" id="{9EEE0120-1EEE-4C75-B03F-EB7F8EC008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00900" y="4907280"/>
            <a:ext cx="720090" cy="539471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7533" tIns="53767" rIns="107533" bIns="53767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b="1">
                <a:solidFill>
                  <a:srgbClr val="FFFFFF"/>
                </a:solidFill>
                <a:latin typeface="Arial" panose="020B0604020202020204" pitchFamily="34" charset="0"/>
              </a:rPr>
              <a:t>U</a:t>
            </a:r>
          </a:p>
        </p:txBody>
      </p:sp>
      <p:graphicFrame>
        <p:nvGraphicFramePr>
          <p:cNvPr id="98418" name="Group 114">
            <a:extLst>
              <a:ext uri="{FF2B5EF4-FFF2-40B4-BE49-F238E27FC236}">
                <a16:creationId xmlns="" xmlns:a16="http://schemas.microsoft.com/office/drawing/2014/main" id="{69E5F59F-51E5-421D-8C27-D2405C41F883}"/>
              </a:ext>
            </a:extLst>
          </p:cNvPr>
          <p:cNvGraphicFramePr>
            <a:graphicFrameLocks noGrp="1"/>
          </p:cNvGraphicFramePr>
          <p:nvPr/>
        </p:nvGraphicFramePr>
        <p:xfrm>
          <a:off x="6080760" y="5654042"/>
          <a:ext cx="3920492" cy="1046798"/>
        </p:xfrm>
        <a:graphic>
          <a:graphicData uri="http://schemas.openxmlformats.org/drawingml/2006/table">
            <a:tbl>
              <a:tblPr/>
              <a:tblGrid>
                <a:gridCol w="98012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94011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02012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98012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104679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6012" marR="96012" marT="64008" marB="6400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6012" marR="96012" marT="64008" marB="640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6012" marR="96012" marT="64008" marB="640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6012" marR="96012" marT="64008" marB="640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98430" name="Text Box 126">
            <a:extLst>
              <a:ext uri="{FF2B5EF4-FFF2-40B4-BE49-F238E27FC236}">
                <a16:creationId xmlns="" xmlns:a16="http://schemas.microsoft.com/office/drawing/2014/main" id="{76361B25-1214-4D11-83C0-32203C00EC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0780" y="5867402"/>
            <a:ext cx="640080" cy="539471"/>
          </a:xfrm>
          <a:prstGeom prst="rect">
            <a:avLst/>
          </a:prstGeom>
          <a:solidFill>
            <a:srgbClr val="260CE4"/>
          </a:solidFill>
          <a:ln w="9525">
            <a:solidFill>
              <a:srgbClr val="2B0CE4"/>
            </a:solidFill>
            <a:miter lim="800000"/>
            <a:headEnd/>
            <a:tailEnd/>
          </a:ln>
        </p:spPr>
        <p:txBody>
          <a:bodyPr lIns="107533" tIns="53767" rIns="107533" bIns="53767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b="1">
                <a:solidFill>
                  <a:srgbClr val="CCCC00"/>
                </a:solidFill>
                <a:latin typeface="Arial" panose="020B0604020202020204" pitchFamily="34" charset="0"/>
              </a:rPr>
              <a:t>U</a:t>
            </a:r>
          </a:p>
        </p:txBody>
      </p:sp>
      <p:sp>
        <p:nvSpPr>
          <p:cNvPr id="98431" name="Text Box 127">
            <a:extLst>
              <a:ext uri="{FF2B5EF4-FFF2-40B4-BE49-F238E27FC236}">
                <a16:creationId xmlns="" xmlns:a16="http://schemas.microsoft.com/office/drawing/2014/main" id="{C73D76EE-D131-483C-A4E9-4111CDA1D6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00900" y="5867400"/>
            <a:ext cx="560070" cy="539471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7533" tIns="53767" rIns="107533" bIns="53767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b="1">
                <a:solidFill>
                  <a:srgbClr val="FFFFFF"/>
                </a:solidFill>
                <a:latin typeface="Arial" panose="020B0604020202020204" pitchFamily="34" charset="0"/>
              </a:rPr>
              <a:t>R</a:t>
            </a:r>
          </a:p>
        </p:txBody>
      </p:sp>
      <p:sp>
        <p:nvSpPr>
          <p:cNvPr id="98432" name="Text Box 128">
            <a:extLst>
              <a:ext uri="{FF2B5EF4-FFF2-40B4-BE49-F238E27FC236}">
                <a16:creationId xmlns="" xmlns:a16="http://schemas.microsoft.com/office/drawing/2014/main" id="{B1FA8051-CFA3-4016-95C6-10A369CA39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41030" y="5867400"/>
            <a:ext cx="640080" cy="539471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7533" tIns="53767" rIns="107533" bIns="53767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b="1">
                <a:solidFill>
                  <a:srgbClr val="FFFFFF"/>
                </a:solidFill>
                <a:latin typeface="Arial" panose="020B0604020202020204" pitchFamily="34" charset="0"/>
              </a:rPr>
              <a:t>A</a:t>
            </a:r>
          </a:p>
        </p:txBody>
      </p:sp>
      <p:sp>
        <p:nvSpPr>
          <p:cNvPr id="98433" name="Text Box 129">
            <a:extLst>
              <a:ext uri="{FF2B5EF4-FFF2-40B4-BE49-F238E27FC236}">
                <a16:creationId xmlns="" xmlns:a16="http://schemas.microsoft.com/office/drawing/2014/main" id="{4B7CC460-6172-4D16-A0D9-EACD34BACB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01150" y="5867400"/>
            <a:ext cx="720090" cy="539471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7533" tIns="53767" rIns="107533" bIns="53767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b="1">
                <a:solidFill>
                  <a:srgbClr val="FFFFFF"/>
                </a:solidFill>
                <a:latin typeface="Arial" panose="020B0604020202020204" pitchFamily="34" charset="0"/>
              </a:rPr>
              <a:t>N</a:t>
            </a:r>
          </a:p>
        </p:txBody>
      </p:sp>
      <p:sp>
        <p:nvSpPr>
          <p:cNvPr id="98434" name="Text Box 130">
            <a:extLst>
              <a:ext uri="{FF2B5EF4-FFF2-40B4-BE49-F238E27FC236}">
                <a16:creationId xmlns="" xmlns:a16="http://schemas.microsoft.com/office/drawing/2014/main" id="{834D4AB9-DD49-4A77-A43C-4F4C412FF6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0330" y="4053840"/>
            <a:ext cx="720090" cy="539471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7533" tIns="53767" rIns="107533" bIns="53767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b="1">
                <a:solidFill>
                  <a:srgbClr val="FFFFFF"/>
                </a:solidFill>
                <a:latin typeface="Arial" panose="020B0604020202020204" pitchFamily="34" charset="0"/>
              </a:rPr>
              <a:t>I</a:t>
            </a:r>
          </a:p>
        </p:txBody>
      </p:sp>
      <p:sp>
        <p:nvSpPr>
          <p:cNvPr id="98435" name="Text Box 131">
            <a:extLst>
              <a:ext uri="{FF2B5EF4-FFF2-40B4-BE49-F238E27FC236}">
                <a16:creationId xmlns="" xmlns:a16="http://schemas.microsoft.com/office/drawing/2014/main" id="{56A10BC8-96EF-420C-993E-7828FAB12F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0440" y="4053840"/>
            <a:ext cx="720090" cy="539471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7533" tIns="53767" rIns="107533" bIns="53767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b="1">
                <a:solidFill>
                  <a:srgbClr val="FFFFFF"/>
                </a:solidFill>
                <a:latin typeface="Arial" panose="020B0604020202020204" pitchFamily="34" charset="0"/>
              </a:rPr>
              <a:t>A</a:t>
            </a:r>
          </a:p>
        </p:txBody>
      </p:sp>
      <p:sp>
        <p:nvSpPr>
          <p:cNvPr id="98436" name="Text Box 132">
            <a:extLst>
              <a:ext uri="{FF2B5EF4-FFF2-40B4-BE49-F238E27FC236}">
                <a16:creationId xmlns="" xmlns:a16="http://schemas.microsoft.com/office/drawing/2014/main" id="{469DA89B-45CC-4E68-8262-03AD7B6AE8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0540" y="4053840"/>
            <a:ext cx="720090" cy="539471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7533" tIns="53767" rIns="107533" bIns="53767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b="1">
                <a:solidFill>
                  <a:srgbClr val="FFFFFF"/>
                </a:solidFill>
                <a:latin typeface="Arial" panose="020B0604020202020204" pitchFamily="34" charset="0"/>
              </a:rPr>
              <a:t>T</a:t>
            </a:r>
          </a:p>
        </p:txBody>
      </p:sp>
      <p:sp>
        <p:nvSpPr>
          <p:cNvPr id="98437" name="Text Box 133">
            <a:extLst>
              <a:ext uri="{FF2B5EF4-FFF2-40B4-BE49-F238E27FC236}">
                <a16:creationId xmlns="" xmlns:a16="http://schemas.microsoft.com/office/drawing/2014/main" id="{307FF9DB-96A2-4319-B2D4-934A6F1AC9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0650" y="4053840"/>
            <a:ext cx="720090" cy="539471"/>
          </a:xfrm>
          <a:prstGeom prst="rect">
            <a:avLst/>
          </a:prstGeom>
          <a:solidFill>
            <a:srgbClr val="2B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7533" tIns="53767" rIns="107533" bIns="53767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b="1">
                <a:solidFill>
                  <a:srgbClr val="FFFFFF"/>
                </a:solidFill>
                <a:latin typeface="Arial" panose="020B0604020202020204" pitchFamily="34" charset="0"/>
              </a:rPr>
              <a:t>R</a:t>
            </a:r>
          </a:p>
        </p:txBody>
      </p:sp>
      <p:sp>
        <p:nvSpPr>
          <p:cNvPr id="98438" name="Text Box 134">
            <a:extLst>
              <a:ext uri="{FF2B5EF4-FFF2-40B4-BE49-F238E27FC236}">
                <a16:creationId xmlns="" xmlns:a16="http://schemas.microsoft.com/office/drawing/2014/main" id="{BFA2911F-7957-439C-A545-CA56E34C78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0780" y="4053840"/>
            <a:ext cx="640080" cy="539471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7533" tIns="53767" rIns="107533" bIns="53767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b="1">
                <a:solidFill>
                  <a:srgbClr val="CCCC00"/>
                </a:solidFill>
                <a:latin typeface="Arial" panose="020B0604020202020204" pitchFamily="34" charset="0"/>
              </a:rPr>
              <a:t>U</a:t>
            </a:r>
          </a:p>
        </p:txBody>
      </p:sp>
      <p:sp>
        <p:nvSpPr>
          <p:cNvPr id="98439" name="Text Box 135">
            <a:extLst>
              <a:ext uri="{FF2B5EF4-FFF2-40B4-BE49-F238E27FC236}">
                <a16:creationId xmlns="" xmlns:a16="http://schemas.microsoft.com/office/drawing/2014/main" id="{82679C0E-D7C1-442A-960F-9922D61D5A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00900" y="4053840"/>
            <a:ext cx="720090" cy="539471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7533" tIns="53767" rIns="107533" bIns="53767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b="1">
                <a:solidFill>
                  <a:srgbClr val="FFFFFF"/>
                </a:solidFill>
                <a:latin typeface="Arial" panose="020B0604020202020204" pitchFamily="34" charset="0"/>
              </a:rPr>
              <a:t>N</a:t>
            </a:r>
          </a:p>
        </p:txBody>
      </p:sp>
      <p:sp>
        <p:nvSpPr>
          <p:cNvPr id="98440" name="Text Box 136">
            <a:extLst>
              <a:ext uri="{FF2B5EF4-FFF2-40B4-BE49-F238E27FC236}">
                <a16:creationId xmlns="" xmlns:a16="http://schemas.microsoft.com/office/drawing/2014/main" id="{CB8B02F5-193A-45D9-B3C4-2AE9D783B0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1010" y="4053840"/>
            <a:ext cx="720090" cy="539471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7533" tIns="53767" rIns="107533" bIns="53767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b="1">
                <a:solidFill>
                  <a:srgbClr val="FFFFFF"/>
                </a:solidFill>
                <a:latin typeface="Arial" panose="020B0604020202020204" pitchFamily="34" charset="0"/>
              </a:rPr>
              <a:t>G</a:t>
            </a:r>
          </a:p>
        </p:txBody>
      </p:sp>
      <p:sp>
        <p:nvSpPr>
          <p:cNvPr id="98441" name="Text Box 137">
            <a:extLst>
              <a:ext uri="{FF2B5EF4-FFF2-40B4-BE49-F238E27FC236}">
                <a16:creationId xmlns="" xmlns:a16="http://schemas.microsoft.com/office/drawing/2014/main" id="{B8DEF7BC-68AE-4E20-83FA-6F9D526DAE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41130" y="4053840"/>
            <a:ext cx="720090" cy="539471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7533" tIns="53767" rIns="107533" bIns="53767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b="1">
                <a:solidFill>
                  <a:srgbClr val="FFFFFF"/>
                </a:solidFill>
                <a:latin typeface="Arial" panose="020B0604020202020204" pitchFamily="34" charset="0"/>
              </a:rPr>
              <a:t>H</a:t>
            </a:r>
          </a:p>
        </p:txBody>
      </p:sp>
      <p:sp>
        <p:nvSpPr>
          <p:cNvPr id="98442" name="Text Box 138">
            <a:extLst>
              <a:ext uri="{FF2B5EF4-FFF2-40B4-BE49-F238E27FC236}">
                <a16:creationId xmlns="" xmlns:a16="http://schemas.microsoft.com/office/drawing/2014/main" id="{9FF3DF7E-06EB-4A59-89AB-B887D7B376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01250" y="4053840"/>
            <a:ext cx="400050" cy="539471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7533" tIns="53767" rIns="107533" bIns="53767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b="1">
                <a:solidFill>
                  <a:srgbClr val="FFFFFF"/>
                </a:solidFill>
                <a:latin typeface="Arial" panose="020B0604020202020204" pitchFamily="34" charset="0"/>
              </a:rPr>
              <a:t>Ả</a:t>
            </a:r>
          </a:p>
        </p:txBody>
      </p:sp>
      <p:sp>
        <p:nvSpPr>
          <p:cNvPr id="98443" name="Text Box 139">
            <a:extLst>
              <a:ext uri="{FF2B5EF4-FFF2-40B4-BE49-F238E27FC236}">
                <a16:creationId xmlns="" xmlns:a16="http://schemas.microsoft.com/office/drawing/2014/main" id="{68DFB5A4-7112-4D64-A2A1-D6466F1626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41330" y="4053840"/>
            <a:ext cx="320040" cy="539471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7533" tIns="53767" rIns="107533" bIns="53767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b="1">
                <a:solidFill>
                  <a:srgbClr val="FFFFFF"/>
                </a:solidFill>
                <a:latin typeface="Arial" panose="020B0604020202020204" pitchFamily="34" charset="0"/>
              </a:rPr>
              <a:t>I</a:t>
            </a:r>
          </a:p>
        </p:txBody>
      </p:sp>
      <p:sp>
        <p:nvSpPr>
          <p:cNvPr id="98444" name="Text Box 140">
            <a:extLst>
              <a:ext uri="{FF2B5EF4-FFF2-40B4-BE49-F238E27FC236}">
                <a16:creationId xmlns="" xmlns:a16="http://schemas.microsoft.com/office/drawing/2014/main" id="{CC0B092D-64B7-4103-82C6-9771006E4A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0220" y="4053840"/>
            <a:ext cx="720090" cy="539471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7533" tIns="53767" rIns="107533" bIns="53767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b="1">
                <a:solidFill>
                  <a:srgbClr val="FFFFFF"/>
                </a:solidFill>
                <a:latin typeface="Arial" panose="020B0604020202020204" pitchFamily="34" charset="0"/>
              </a:rPr>
              <a:t>Đ</a:t>
            </a:r>
          </a:p>
        </p:txBody>
      </p:sp>
      <p:sp>
        <p:nvSpPr>
          <p:cNvPr id="98445" name="Text Box 141">
            <a:extLst>
              <a:ext uri="{FF2B5EF4-FFF2-40B4-BE49-F238E27FC236}">
                <a16:creationId xmlns="" xmlns:a16="http://schemas.microsoft.com/office/drawing/2014/main" id="{20AE4506-7FEF-4C8E-A4F4-9065A02DAD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60770" y="2013587"/>
            <a:ext cx="720090" cy="539471"/>
          </a:xfrm>
          <a:prstGeom prst="rect">
            <a:avLst/>
          </a:prstGeom>
          <a:solidFill>
            <a:srgbClr val="F21252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lIns="107533" tIns="53767" rIns="107533" bIns="53767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b="1">
                <a:solidFill>
                  <a:srgbClr val="FFFF00"/>
                </a:solidFill>
                <a:latin typeface="Arial" panose="020B0604020202020204" pitchFamily="34" charset="0"/>
              </a:rPr>
              <a:t>H</a:t>
            </a:r>
          </a:p>
        </p:txBody>
      </p:sp>
      <p:sp>
        <p:nvSpPr>
          <p:cNvPr id="98446" name="Text Box 142">
            <a:extLst>
              <a:ext uri="{FF2B5EF4-FFF2-40B4-BE49-F238E27FC236}">
                <a16:creationId xmlns="" xmlns:a16="http://schemas.microsoft.com/office/drawing/2014/main" id="{A0CA9B08-0918-4D61-AA8B-807530028A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60770" y="960122"/>
            <a:ext cx="720090" cy="539471"/>
          </a:xfrm>
          <a:prstGeom prst="rect">
            <a:avLst/>
          </a:prstGeom>
          <a:solidFill>
            <a:srgbClr val="F21252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lIns="107533" tIns="53767" rIns="107533" bIns="53767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b="1">
                <a:solidFill>
                  <a:srgbClr val="FFFF00"/>
                </a:solidFill>
                <a:latin typeface="Arial" panose="020B0604020202020204" pitchFamily="34" charset="0"/>
              </a:rPr>
              <a:t>C</a:t>
            </a:r>
          </a:p>
        </p:txBody>
      </p:sp>
      <p:sp>
        <p:nvSpPr>
          <p:cNvPr id="98447" name="Text Box 143">
            <a:extLst>
              <a:ext uri="{FF2B5EF4-FFF2-40B4-BE49-F238E27FC236}">
                <a16:creationId xmlns="" xmlns:a16="http://schemas.microsoft.com/office/drawing/2014/main" id="{2F012CF1-7788-4CFA-B552-BCDC5BC6BB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60770" y="2987040"/>
            <a:ext cx="720090" cy="539471"/>
          </a:xfrm>
          <a:prstGeom prst="rect">
            <a:avLst/>
          </a:prstGeom>
          <a:solidFill>
            <a:srgbClr val="F212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7533" tIns="53767" rIns="107533" bIns="53767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b="1">
                <a:solidFill>
                  <a:srgbClr val="FFFF00"/>
                </a:solidFill>
                <a:latin typeface="Arial" panose="020B0604020202020204" pitchFamily="34" charset="0"/>
              </a:rPr>
              <a:t>Â</a:t>
            </a:r>
          </a:p>
        </p:txBody>
      </p:sp>
      <p:sp>
        <p:nvSpPr>
          <p:cNvPr id="98448" name="Text Box 144">
            <a:extLst>
              <a:ext uri="{FF2B5EF4-FFF2-40B4-BE49-F238E27FC236}">
                <a16:creationId xmlns="" xmlns:a16="http://schemas.microsoft.com/office/drawing/2014/main" id="{934CC868-42AA-4D9C-BDDA-8FE0F3EEA4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60770" y="4907282"/>
            <a:ext cx="720090" cy="539471"/>
          </a:xfrm>
          <a:prstGeom prst="rect">
            <a:avLst/>
          </a:prstGeom>
          <a:solidFill>
            <a:srgbClr val="F21252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lIns="107533" tIns="53767" rIns="107533" bIns="53767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b="1">
                <a:solidFill>
                  <a:srgbClr val="FFFF00"/>
                </a:solidFill>
                <a:latin typeface="Arial" panose="020B0604020202020204" pitchFamily="34" charset="0"/>
              </a:rPr>
              <a:t>Â</a:t>
            </a:r>
          </a:p>
        </p:txBody>
      </p:sp>
      <p:sp>
        <p:nvSpPr>
          <p:cNvPr id="98449" name="Text Box 145">
            <a:extLst>
              <a:ext uri="{FF2B5EF4-FFF2-40B4-BE49-F238E27FC236}">
                <a16:creationId xmlns="" xmlns:a16="http://schemas.microsoft.com/office/drawing/2014/main" id="{0FB6608E-DAA6-4E2D-A463-DFE740A337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60770" y="5747387"/>
            <a:ext cx="720090" cy="539471"/>
          </a:xfrm>
          <a:prstGeom prst="rect">
            <a:avLst/>
          </a:prstGeom>
          <a:solidFill>
            <a:srgbClr val="F21252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lIns="107533" tIns="53767" rIns="107533" bIns="53767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b="1">
                <a:solidFill>
                  <a:srgbClr val="FFFF00"/>
                </a:solidFill>
                <a:latin typeface="Arial" panose="020B0604020202020204" pitchFamily="34" charset="0"/>
              </a:rPr>
              <a:t>U</a:t>
            </a:r>
          </a:p>
        </p:txBody>
      </p:sp>
      <p:sp>
        <p:nvSpPr>
          <p:cNvPr id="98450" name="Text Box 146">
            <a:extLst>
              <a:ext uri="{FF2B5EF4-FFF2-40B4-BE49-F238E27FC236}">
                <a16:creationId xmlns="" xmlns:a16="http://schemas.microsoft.com/office/drawing/2014/main" id="{E6E00703-7A59-4F26-B84C-A2FCEA87DD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60770" y="3947160"/>
            <a:ext cx="720090" cy="539471"/>
          </a:xfrm>
          <a:prstGeom prst="rect">
            <a:avLst/>
          </a:prstGeom>
          <a:solidFill>
            <a:srgbClr val="F212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7533" tIns="53767" rIns="107533" bIns="53767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b="1">
                <a:solidFill>
                  <a:srgbClr val="FFFF00"/>
                </a:solidFill>
                <a:latin typeface="Arial" panose="020B0604020202020204" pitchFamily="34" charset="0"/>
              </a:rPr>
              <a:t>U</a:t>
            </a:r>
          </a:p>
        </p:txBody>
      </p:sp>
      <p:sp>
        <p:nvSpPr>
          <p:cNvPr id="98451" name="Text Box 147">
            <a:extLst>
              <a:ext uri="{FF2B5EF4-FFF2-40B4-BE49-F238E27FC236}">
                <a16:creationId xmlns="" xmlns:a16="http://schemas.microsoft.com/office/drawing/2014/main" id="{895005ED-4058-4AD7-97A4-6801449925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0390" y="7360922"/>
            <a:ext cx="7840980" cy="970359"/>
          </a:xfrm>
          <a:prstGeom prst="rect">
            <a:avLst/>
          </a:prstGeom>
          <a:noFill/>
          <a:ln w="9525">
            <a:solidFill>
              <a:srgbClr val="FF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07533" tIns="53767" rIns="107533" bIns="53767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>
                <a:latin typeface="Arial" panose="020B0604020202020204" pitchFamily="34" charset="0"/>
              </a:rPr>
              <a:t>Đây là một bán đảo lớn nhất nằm phía Nam châu Âu</a:t>
            </a:r>
          </a:p>
        </p:txBody>
      </p:sp>
      <p:sp>
        <p:nvSpPr>
          <p:cNvPr id="98452" name="Text Box 148">
            <a:extLst>
              <a:ext uri="{FF2B5EF4-FFF2-40B4-BE49-F238E27FC236}">
                <a16:creationId xmlns="" xmlns:a16="http://schemas.microsoft.com/office/drawing/2014/main" id="{2F021445-B34A-4E72-88AD-9369D8AFE1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7147562"/>
            <a:ext cx="7520940" cy="970359"/>
          </a:xfrm>
          <a:prstGeom prst="rect">
            <a:avLst/>
          </a:prstGeom>
          <a:solidFill>
            <a:schemeClr val="bg1"/>
          </a:solidFill>
          <a:ln w="9525">
            <a:solidFill>
              <a:srgbClr val="FF00FF"/>
            </a:solidFill>
            <a:miter lim="800000"/>
            <a:headEnd/>
            <a:tailEnd/>
          </a:ln>
        </p:spPr>
        <p:txBody>
          <a:bodyPr lIns="107533" tIns="53767" rIns="107533" bIns="53767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>
                <a:latin typeface="Arial" panose="020B0604020202020204" pitchFamily="34" charset="0"/>
              </a:rPr>
              <a:t>Đại bộ phận lãnh thổ châu Âu nằm trong đới nào ?</a:t>
            </a:r>
          </a:p>
        </p:txBody>
      </p:sp>
      <p:sp>
        <p:nvSpPr>
          <p:cNvPr id="98453" name="Text Box 149">
            <a:extLst>
              <a:ext uri="{FF2B5EF4-FFF2-40B4-BE49-F238E27FC236}">
                <a16:creationId xmlns="" xmlns:a16="http://schemas.microsoft.com/office/drawing/2014/main" id="{E44B4EC7-0700-4DBF-BFC6-5F1E95FA84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80510" y="7254242"/>
            <a:ext cx="5280660" cy="970359"/>
          </a:xfrm>
          <a:prstGeom prst="rect">
            <a:avLst/>
          </a:prstGeom>
          <a:solidFill>
            <a:schemeClr val="bg1"/>
          </a:solidFill>
          <a:ln w="9525">
            <a:solidFill>
              <a:srgbClr val="FF00FF"/>
            </a:solidFill>
            <a:miter lim="800000"/>
            <a:headEnd/>
            <a:tailEnd/>
          </a:ln>
        </p:spPr>
        <p:txBody>
          <a:bodyPr lIns="107533" tIns="53767" rIns="107533" bIns="53767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>
                <a:latin typeface="Arial" panose="020B0604020202020204" pitchFamily="34" charset="0"/>
              </a:rPr>
              <a:t>Châu Âu nằm trong lục địa nào ?</a:t>
            </a:r>
          </a:p>
        </p:txBody>
      </p:sp>
      <p:sp>
        <p:nvSpPr>
          <p:cNvPr id="98454" name="Text Box 150">
            <a:extLst>
              <a:ext uri="{FF2B5EF4-FFF2-40B4-BE49-F238E27FC236}">
                <a16:creationId xmlns="" xmlns:a16="http://schemas.microsoft.com/office/drawing/2014/main" id="{0F907C86-9FAB-4599-AA1B-B7991760AE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60420" y="7147562"/>
            <a:ext cx="6720840" cy="970359"/>
          </a:xfrm>
          <a:prstGeom prst="rect">
            <a:avLst/>
          </a:prstGeom>
          <a:noFill/>
          <a:ln w="9525">
            <a:solidFill>
              <a:srgbClr val="FF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07533" tIns="53767" rIns="107533" bIns="53767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>
                <a:latin typeface="Arial" panose="020B0604020202020204" pitchFamily="34" charset="0"/>
              </a:rPr>
              <a:t>Châu Âu tiếp giáp với biển nào ở phía Nam ?</a:t>
            </a:r>
          </a:p>
        </p:txBody>
      </p:sp>
      <p:sp>
        <p:nvSpPr>
          <p:cNvPr id="98455" name="Text Box 151">
            <a:extLst>
              <a:ext uri="{FF2B5EF4-FFF2-40B4-BE49-F238E27FC236}">
                <a16:creationId xmlns="" xmlns:a16="http://schemas.microsoft.com/office/drawing/2014/main" id="{D7BF7585-C215-4299-9AC9-20841321D4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0440" y="7147562"/>
            <a:ext cx="7200900" cy="970359"/>
          </a:xfrm>
          <a:prstGeom prst="rect">
            <a:avLst/>
          </a:prstGeom>
          <a:noFill/>
          <a:ln w="9525">
            <a:solidFill>
              <a:srgbClr val="FF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07533" tIns="53767" rIns="107533" bIns="53767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>
                <a:latin typeface="Arial" panose="020B0604020202020204" pitchFamily="34" charset="0"/>
              </a:rPr>
              <a:t>Đồng bằng lớn nhất châu Âu là đồng bằng nào ?</a:t>
            </a:r>
          </a:p>
        </p:txBody>
      </p:sp>
      <p:sp>
        <p:nvSpPr>
          <p:cNvPr id="98456" name="Text Box 152">
            <a:extLst>
              <a:ext uri="{FF2B5EF4-FFF2-40B4-BE49-F238E27FC236}">
                <a16:creationId xmlns="" xmlns:a16="http://schemas.microsoft.com/office/drawing/2014/main" id="{20B1133B-9DAD-4331-AD5B-88C2263868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0430" y="7360922"/>
            <a:ext cx="7200900" cy="970359"/>
          </a:xfrm>
          <a:prstGeom prst="rect">
            <a:avLst/>
          </a:prstGeom>
          <a:solidFill>
            <a:schemeClr val="bg1"/>
          </a:solidFill>
          <a:ln w="9525">
            <a:solidFill>
              <a:srgbClr val="FF00FF"/>
            </a:solidFill>
            <a:miter lim="800000"/>
            <a:headEnd/>
            <a:tailEnd/>
          </a:ln>
        </p:spPr>
        <p:txBody>
          <a:bodyPr lIns="107533" tIns="53767" rIns="107533" bIns="53767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>
                <a:latin typeface="Arial" panose="020B0604020202020204" pitchFamily="34" charset="0"/>
              </a:rPr>
              <a:t>Châu Âu ngăn cách với châu Á bởi dãy núi nào ?</a:t>
            </a:r>
          </a:p>
        </p:txBody>
      </p:sp>
    </p:spTree>
    <p:extLst>
      <p:ext uri="{BB962C8B-B14F-4D97-AF65-F5344CB8AC3E}">
        <p14:creationId xmlns:p14="http://schemas.microsoft.com/office/powerpoint/2010/main" val="684857760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83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83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83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8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84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84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84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8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83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83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83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8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83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83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83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8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83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83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83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8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83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83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83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8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83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83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83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98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83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83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983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98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83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83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983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98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984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984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984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984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984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98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983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983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983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98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85" dur="2000"/>
                                        <p:tgtEl>
                                          <p:spTgt spid="98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88" dur="2000"/>
                                        <p:tgtEl>
                                          <p:spTgt spid="98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91" dur="2000"/>
                                        <p:tgtEl>
                                          <p:spTgt spid="98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94" dur="2000"/>
                                        <p:tgtEl>
                                          <p:spTgt spid="98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97" dur="2000"/>
                                        <p:tgtEl>
                                          <p:spTgt spid="98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box(in)">
                                      <p:cBhvr>
                                        <p:cTn id="101" dur="500"/>
                                        <p:tgtEl>
                                          <p:spTgt spid="984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3000" fill="hold"/>
                                        <p:tgtEl>
                                          <p:spTgt spid="983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3000" fill="hold"/>
                                        <p:tgtEl>
                                          <p:spTgt spid="98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3000" fill="hold"/>
                                        <p:tgtEl>
                                          <p:spTgt spid="984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3000" fill="hold"/>
                                        <p:tgtEl>
                                          <p:spTgt spid="984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 nodeType="clickPar">
                      <p:stCondLst>
                        <p:cond delay="indefinite"/>
                      </p:stCondLst>
                      <p:childTnLst>
                        <p:par>
                          <p:cTn id="1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7" dur="2000"/>
                                        <p:tgtEl>
                                          <p:spTgt spid="98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0" dur="2000"/>
                                        <p:tgtEl>
                                          <p:spTgt spid="98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3" dur="2000"/>
                                        <p:tgtEl>
                                          <p:spTgt spid="98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 nodeType="clickPar">
                      <p:stCondLst>
                        <p:cond delay="indefinite"/>
                      </p:stCondLst>
                      <p:childTnLst>
                        <p:par>
                          <p:cTn id="1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6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7" dur="500"/>
                                        <p:tgtEl>
                                          <p:spTgt spid="984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 nodeType="clickPar">
                      <p:stCondLst>
                        <p:cond delay="indefinite"/>
                      </p:stCondLst>
                      <p:childTnLst>
                        <p:par>
                          <p:cTn id="1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1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3" dur="3000"/>
                                        <p:tgtEl>
                                          <p:spTgt spid="98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6" dur="3000"/>
                                        <p:tgtEl>
                                          <p:spTgt spid="98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 nodeType="clickPar">
                      <p:stCondLst>
                        <p:cond delay="indefinite"/>
                      </p:stCondLst>
                      <p:childTnLst>
                        <p:par>
                          <p:cTn id="1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984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984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984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98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98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98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984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9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984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984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984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9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984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984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984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1000"/>
                                        <p:tgtEl>
                                          <p:spTgt spid="9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984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984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984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8" dur="1000"/>
                                        <p:tgtEl>
                                          <p:spTgt spid="9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984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984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984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4" dur="1000"/>
                                        <p:tgtEl>
                                          <p:spTgt spid="9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984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984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984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0" dur="1000"/>
                                        <p:tgtEl>
                                          <p:spTgt spid="98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984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984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984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6" dur="1000"/>
                                        <p:tgtEl>
                                          <p:spTgt spid="98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984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984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984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2" dur="1000"/>
                                        <p:tgtEl>
                                          <p:spTgt spid="98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984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984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984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8" dur="1000"/>
                                        <p:tgtEl>
                                          <p:spTgt spid="98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1" dur="1000" fill="hold"/>
                                        <p:tgtEl>
                                          <p:spTgt spid="984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" fill="hold"/>
                                        <p:tgtEl>
                                          <p:spTgt spid="984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984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4" dur="1000"/>
                                        <p:tgtEl>
                                          <p:spTgt spid="98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 nodeType="clickPar">
                      <p:stCondLst>
                        <p:cond delay="indefinite"/>
                      </p:stCondLst>
                      <p:childTnLst>
                        <p:par>
                          <p:cTn id="2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7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08" dur="2000"/>
                                        <p:tgtEl>
                                          <p:spTgt spid="984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8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 nodeType="clickPar">
                      <p:stCondLst>
                        <p:cond delay="indefinite"/>
                      </p:stCondLst>
                      <p:childTnLst>
                        <p:par>
                          <p:cTn id="2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2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14" dur="2000"/>
                                        <p:tgtEl>
                                          <p:spTgt spid="98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17" dur="2000"/>
                                        <p:tgtEl>
                                          <p:spTgt spid="98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 nodeType="clickPar">
                      <p:stCondLst>
                        <p:cond delay="indefinite"/>
                      </p:stCondLst>
                      <p:childTnLst>
                        <p:par>
                          <p:cTn id="2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2" dur="2000"/>
                                        <p:tgtEl>
                                          <p:spTgt spid="98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5" dur="2000"/>
                                        <p:tgtEl>
                                          <p:spTgt spid="98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6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8" dur="2000"/>
                                        <p:tgtEl>
                                          <p:spTgt spid="98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31" dur="2000"/>
                                        <p:tgtEl>
                                          <p:spTgt spid="98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34" dur="2000"/>
                                        <p:tgtEl>
                                          <p:spTgt spid="98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37" dur="2000"/>
                                        <p:tgtEl>
                                          <p:spTgt spid="98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 nodeType="clickPar">
                      <p:stCondLst>
                        <p:cond delay="indefinite"/>
                      </p:stCondLst>
                      <p:childTnLst>
                        <p:par>
                          <p:cTn id="2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0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41" dur="2000"/>
                                        <p:tgtEl>
                                          <p:spTgt spid="984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8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 nodeType="clickPar">
                      <p:stCondLst>
                        <p:cond delay="indefinite"/>
                      </p:stCondLst>
                      <p:childTnLst>
                        <p:par>
                          <p:cTn id="2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47" dur="2000"/>
                                        <p:tgtEl>
                                          <p:spTgt spid="98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50" dur="2000"/>
                                        <p:tgtEl>
                                          <p:spTgt spid="98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 nodeType="clickPar">
                      <p:stCondLst>
                        <p:cond delay="indefinite"/>
                      </p:stCondLst>
                      <p:childTnLst>
                        <p:par>
                          <p:cTn id="2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3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55" dur="2000"/>
                                        <p:tgtEl>
                                          <p:spTgt spid="98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6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58" dur="2000"/>
                                        <p:tgtEl>
                                          <p:spTgt spid="98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9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61" dur="2000"/>
                                        <p:tgtEl>
                                          <p:spTgt spid="98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2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64" dur="2000"/>
                                        <p:tgtEl>
                                          <p:spTgt spid="98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 nodeType="clickPar">
                      <p:stCondLst>
                        <p:cond delay="indefinite"/>
                      </p:stCondLst>
                      <p:childTnLst>
                        <p:par>
                          <p:cTn id="2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7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9" dur="5000" fill="hold"/>
                                        <p:tgtEl>
                                          <p:spTgt spid="984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5000" fill="hold"/>
                                        <p:tgtEl>
                                          <p:spTgt spid="984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1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3" dur="5000" fill="hold"/>
                                        <p:tgtEl>
                                          <p:spTgt spid="984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5000" fill="hold"/>
                                        <p:tgtEl>
                                          <p:spTgt spid="984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5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7" dur="5000" fill="hold"/>
                                        <p:tgtEl>
                                          <p:spTgt spid="984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8" dur="5000" fill="hold"/>
                                        <p:tgtEl>
                                          <p:spTgt spid="984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9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1" dur="5000" fill="hold"/>
                                        <p:tgtEl>
                                          <p:spTgt spid="984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5000" fill="hold"/>
                                        <p:tgtEl>
                                          <p:spTgt spid="984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3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5" dur="5000" fill="hold"/>
                                        <p:tgtEl>
                                          <p:spTgt spid="984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5000" fill="hold"/>
                                        <p:tgtEl>
                                          <p:spTgt spid="984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7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9" dur="5000" fill="hold"/>
                                        <p:tgtEl>
                                          <p:spTgt spid="984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0" dur="5000" fill="hold"/>
                                        <p:tgtEl>
                                          <p:spTgt spid="984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1" fill="hold" nodeType="clickPar">
                      <p:stCondLst>
                        <p:cond delay="indefinite"/>
                      </p:stCondLst>
                      <p:childTnLst>
                        <p:par>
                          <p:cTn id="2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3" presetID="22" presetClass="emph" presetSubtype="0" repeatCount="indefinite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4" dur="1000" fill="hold"/>
                                        <p:tgtEl>
                                          <p:spTgt spid="984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5" dur="1000" fill="hold"/>
                                        <p:tgtEl>
                                          <p:spTgt spid="984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6" dur="1000" fill="hold"/>
                                        <p:tgtEl>
                                          <p:spTgt spid="984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97" dur="1000" fill="hold"/>
                                        <p:tgtEl>
                                          <p:spTgt spid="984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8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9" dur="1000" fill="hold"/>
                                        <p:tgtEl>
                                          <p:spTgt spid="984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0" dur="1000" fill="hold"/>
                                        <p:tgtEl>
                                          <p:spTgt spid="984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1" dur="1000" fill="hold"/>
                                        <p:tgtEl>
                                          <p:spTgt spid="984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02" dur="1000" fill="hold"/>
                                        <p:tgtEl>
                                          <p:spTgt spid="984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4" dur="1000" fill="hold"/>
                                        <p:tgtEl>
                                          <p:spTgt spid="984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5" dur="1000" fill="hold"/>
                                        <p:tgtEl>
                                          <p:spTgt spid="984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6" dur="1000" fill="hold"/>
                                        <p:tgtEl>
                                          <p:spTgt spid="984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07" dur="1000" fill="hold"/>
                                        <p:tgtEl>
                                          <p:spTgt spid="984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8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9" dur="1000" fill="hold"/>
                                        <p:tgtEl>
                                          <p:spTgt spid="984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0" dur="1000" fill="hold"/>
                                        <p:tgtEl>
                                          <p:spTgt spid="984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1" dur="1000" fill="hold"/>
                                        <p:tgtEl>
                                          <p:spTgt spid="9844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12" dur="1000" fill="hold"/>
                                        <p:tgtEl>
                                          <p:spTgt spid="984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4" dur="1000" fill="hold"/>
                                        <p:tgtEl>
                                          <p:spTgt spid="984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5" dur="1000" fill="hold"/>
                                        <p:tgtEl>
                                          <p:spTgt spid="984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6" dur="1000" fill="hold"/>
                                        <p:tgtEl>
                                          <p:spTgt spid="9844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17" dur="1000" fill="hold"/>
                                        <p:tgtEl>
                                          <p:spTgt spid="984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8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9" dur="1000" fill="hold"/>
                                        <p:tgtEl>
                                          <p:spTgt spid="984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0" dur="1000" fill="hold"/>
                                        <p:tgtEl>
                                          <p:spTgt spid="984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1" dur="1000" fill="hold"/>
                                        <p:tgtEl>
                                          <p:spTgt spid="9845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22" dur="1000" fill="hold"/>
                                        <p:tgtEl>
                                          <p:spTgt spid="984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349" grpId="0" animBg="1"/>
      <p:bldP spid="98350" grpId="0" animBg="1"/>
      <p:bldP spid="98351" grpId="0" animBg="1"/>
      <p:bldP spid="98352" grpId="0" animBg="1"/>
      <p:bldP spid="98353" grpId="0" animBg="1"/>
      <p:bldP spid="98354" grpId="0" animBg="1"/>
      <p:bldP spid="98355" grpId="0" animBg="1"/>
      <p:bldP spid="98356" grpId="0" animBg="1"/>
      <p:bldP spid="98357" grpId="0" animBg="1"/>
      <p:bldP spid="98358" grpId="0" animBg="1"/>
      <p:bldP spid="98359" grpId="0" animBg="1"/>
      <p:bldP spid="98360" grpId="0" animBg="1"/>
      <p:bldP spid="98361" grpId="0" animBg="1"/>
      <p:bldP spid="98362" grpId="0" animBg="1"/>
      <p:bldP spid="98363" grpId="0" animBg="1"/>
      <p:bldP spid="98364" grpId="0" animBg="1"/>
      <p:bldP spid="98365" grpId="0" animBg="1"/>
      <p:bldP spid="98366" grpId="0" animBg="1"/>
      <p:bldP spid="98367" grpId="0" animBg="1"/>
      <p:bldP spid="98368" grpId="0" animBg="1"/>
      <p:bldP spid="98369" grpId="0" animBg="1"/>
      <p:bldP spid="98412" grpId="0" animBg="1"/>
      <p:bldP spid="98413" grpId="0" animBg="1"/>
      <p:bldP spid="98414" grpId="0" animBg="1"/>
      <p:bldP spid="98415" grpId="0" animBg="1"/>
      <p:bldP spid="98416" grpId="0" animBg="1"/>
      <p:bldP spid="98417" grpId="0" animBg="1"/>
      <p:bldP spid="98430" grpId="0" animBg="1"/>
      <p:bldP spid="98431" grpId="0" animBg="1"/>
      <p:bldP spid="98432" grpId="0" animBg="1"/>
      <p:bldP spid="98433" grpId="0" animBg="1"/>
      <p:bldP spid="98434" grpId="0" animBg="1"/>
      <p:bldP spid="98435" grpId="0" animBg="1"/>
      <p:bldP spid="98436" grpId="0" animBg="1"/>
      <p:bldP spid="98437" grpId="0" animBg="1"/>
      <p:bldP spid="98438" grpId="0" animBg="1"/>
      <p:bldP spid="98439" grpId="0" animBg="1"/>
      <p:bldP spid="98440" grpId="0" animBg="1"/>
      <p:bldP spid="98441" grpId="0" animBg="1"/>
      <p:bldP spid="98442" grpId="0" animBg="1"/>
      <p:bldP spid="98443" grpId="0" animBg="1"/>
      <p:bldP spid="98444" grpId="0" animBg="1"/>
      <p:bldP spid="98445" grpId="0" animBg="1"/>
      <p:bldP spid="98445" grpId="1" animBg="1"/>
      <p:bldP spid="98446" grpId="0" animBg="1"/>
      <p:bldP spid="98446" grpId="1" animBg="1"/>
      <p:bldP spid="98447" grpId="0" animBg="1"/>
      <p:bldP spid="98447" grpId="1" animBg="1"/>
      <p:bldP spid="98448" grpId="0" animBg="1"/>
      <p:bldP spid="98448" grpId="1" animBg="1"/>
      <p:bldP spid="98449" grpId="0" animBg="1"/>
      <p:bldP spid="98449" grpId="1" animBg="1"/>
      <p:bldP spid="98450" grpId="0" animBg="1"/>
      <p:bldP spid="98450" grpId="1" animBg="1"/>
      <p:bldP spid="98451" grpId="0" animBg="1"/>
      <p:bldP spid="98451" grpId="1" animBg="1"/>
      <p:bldP spid="98452" grpId="0" animBg="1"/>
      <p:bldP spid="98452" grpId="1" animBg="1"/>
      <p:bldP spid="98453" grpId="0" animBg="1"/>
      <p:bldP spid="98453" grpId="1" animBg="1"/>
      <p:bldP spid="98454" grpId="0" animBg="1"/>
      <p:bldP spid="98454" grpId="1" animBg="1"/>
      <p:bldP spid="98455" grpId="0" animBg="1"/>
      <p:bldP spid="98455" grpId="1" animBg="1"/>
      <p:bldP spid="9845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-772743" y="2424352"/>
            <a:ext cx="3581133" cy="4779264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3261" tIns="71630" rIns="143261" bIns="71630" rtlCol="0" anchor="ctr"/>
          <a:lstStyle/>
          <a:p>
            <a:pPr algn="ctr"/>
            <a:r>
              <a:rPr lang="en-US" sz="5100" b="1">
                <a:latin typeface="Arial" pitchFamily="34" charset="0"/>
                <a:cs typeface="Arial" pitchFamily="34" charset="0"/>
              </a:rPr>
              <a:t>  </a:t>
            </a:r>
            <a:r>
              <a:rPr lang="en-US" sz="7100" b="1">
                <a:latin typeface="Arial" pitchFamily="34" charset="0"/>
                <a:cs typeface="Arial" pitchFamily="34" charset="0"/>
              </a:rPr>
              <a:t>Dặn dò</a:t>
            </a:r>
          </a:p>
        </p:txBody>
      </p:sp>
      <p:sp>
        <p:nvSpPr>
          <p:cNvPr id="5" name="Block Arc 4"/>
          <p:cNvSpPr/>
          <p:nvPr/>
        </p:nvSpPr>
        <p:spPr>
          <a:xfrm>
            <a:off x="-4092957" y="-307357"/>
            <a:ext cx="7654855" cy="10215923"/>
          </a:xfrm>
          <a:prstGeom prst="blockArc">
            <a:avLst>
              <a:gd name="adj1" fmla="val 18900000"/>
              <a:gd name="adj2" fmla="val 2700000"/>
              <a:gd name="adj3" fmla="val 395"/>
            </a:avLst>
          </a:prstGeom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Freeform 5"/>
          <p:cNvSpPr/>
          <p:nvPr/>
        </p:nvSpPr>
        <p:spPr>
          <a:xfrm>
            <a:off x="3123402" y="1766150"/>
            <a:ext cx="9470956" cy="1517226"/>
          </a:xfrm>
          <a:custGeom>
            <a:avLst/>
            <a:gdLst>
              <a:gd name="connsiteX0" fmla="*/ 0 w 6771233"/>
              <a:gd name="connsiteY0" fmla="*/ 0 h 812800"/>
              <a:gd name="connsiteX1" fmla="*/ 6771233 w 6771233"/>
              <a:gd name="connsiteY1" fmla="*/ 0 h 812800"/>
              <a:gd name="connsiteX2" fmla="*/ 6771233 w 6771233"/>
              <a:gd name="connsiteY2" fmla="*/ 812800 h 812800"/>
              <a:gd name="connsiteX3" fmla="*/ 0 w 6771233"/>
              <a:gd name="connsiteY3" fmla="*/ 812800 h 812800"/>
              <a:gd name="connsiteX4" fmla="*/ 0 w 6771233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71233" h="812800">
                <a:moveTo>
                  <a:pt x="0" y="0"/>
                </a:moveTo>
                <a:lnTo>
                  <a:pt x="6771233" y="0"/>
                </a:lnTo>
                <a:lnTo>
                  <a:pt x="6771233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10788" tIns="111426" rIns="111426" bIns="111426" numCol="1" spcCol="2988" anchor="ctr" anchorCtr="0">
            <a:noAutofit/>
          </a:bodyPr>
          <a:lstStyle/>
          <a:p>
            <a:pPr defTabSz="194980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200" b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Xem lại bài đã học</a:t>
            </a:r>
          </a:p>
        </p:txBody>
      </p:sp>
      <p:sp>
        <p:nvSpPr>
          <p:cNvPr id="7" name="Oval 6"/>
          <p:cNvSpPr/>
          <p:nvPr/>
        </p:nvSpPr>
        <p:spPr>
          <a:xfrm>
            <a:off x="2412860" y="1576495"/>
            <a:ext cx="1421084" cy="1896532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43261" tIns="71630" rIns="143261" bIns="71630"/>
          <a:lstStyle/>
          <a:p>
            <a:pPr algn="ctr">
              <a:spcBef>
                <a:spcPts val="940"/>
              </a:spcBef>
            </a:pPr>
            <a:r>
              <a:rPr lang="en-US" sz="63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8" name="Freeform 7"/>
          <p:cNvSpPr/>
          <p:nvPr/>
        </p:nvSpPr>
        <p:spPr>
          <a:xfrm>
            <a:off x="3536654" y="3015993"/>
            <a:ext cx="9057706" cy="2543221"/>
          </a:xfrm>
          <a:custGeom>
            <a:avLst/>
            <a:gdLst>
              <a:gd name="connsiteX0" fmla="*/ 0 w 6475780"/>
              <a:gd name="connsiteY0" fmla="*/ 0 h 812800"/>
              <a:gd name="connsiteX1" fmla="*/ 6475780 w 6475780"/>
              <a:gd name="connsiteY1" fmla="*/ 0 h 812800"/>
              <a:gd name="connsiteX2" fmla="*/ 6475780 w 6475780"/>
              <a:gd name="connsiteY2" fmla="*/ 812800 h 812800"/>
              <a:gd name="connsiteX3" fmla="*/ 0 w 6475780"/>
              <a:gd name="connsiteY3" fmla="*/ 812800 h 812800"/>
              <a:gd name="connsiteX4" fmla="*/ 0 w 6475780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75780" h="812800">
                <a:moveTo>
                  <a:pt x="0" y="0"/>
                </a:moveTo>
                <a:lnTo>
                  <a:pt x="6475780" y="0"/>
                </a:lnTo>
                <a:lnTo>
                  <a:pt x="6475780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FF99CC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10788" tIns="111426" rIns="111426" bIns="111426" numCol="1" spcCol="2988" anchor="ctr" anchorCtr="0">
            <a:noAutofit/>
          </a:bodyPr>
          <a:lstStyle/>
          <a:p>
            <a:r>
              <a:rPr lang="vi-VN" sz="3800" b="1" dirty="0">
                <a:solidFill>
                  <a:srgbClr val="FF00FF"/>
                </a:solidFill>
              </a:rPr>
              <a:t>Về </a:t>
            </a:r>
            <a:r>
              <a:rPr lang="vi-VN" sz="3800" b="1" dirty="0" smtClean="0">
                <a:solidFill>
                  <a:srgbClr val="FF00FF"/>
                </a:solidFill>
              </a:rPr>
              <a:t>nhà</a:t>
            </a:r>
            <a:r>
              <a:rPr lang="en-US" sz="3800" b="1" dirty="0" smtClean="0">
                <a:solidFill>
                  <a:srgbClr val="FF00FF"/>
                </a:solidFill>
              </a:rPr>
              <a:t> </a:t>
            </a:r>
          </a:p>
          <a:p>
            <a:r>
              <a:rPr lang="en-US" sz="3800" b="1" dirty="0" smtClean="0">
                <a:solidFill>
                  <a:srgbClr val="FF00FF"/>
                </a:solidFill>
              </a:rPr>
              <a:t>+ </a:t>
            </a:r>
            <a:r>
              <a:rPr lang="en-US" sz="3800" b="1" dirty="0" err="1">
                <a:solidFill>
                  <a:srgbClr val="FF00FF"/>
                </a:solidFill>
              </a:rPr>
              <a:t>H</a:t>
            </a:r>
            <a:r>
              <a:rPr lang="en-US" sz="3800" b="1" dirty="0" err="1" smtClean="0">
                <a:solidFill>
                  <a:srgbClr val="FF00FF"/>
                </a:solidFill>
              </a:rPr>
              <a:t>ọc</a:t>
            </a:r>
            <a:r>
              <a:rPr lang="en-US" sz="3800" b="1" dirty="0" smtClean="0">
                <a:solidFill>
                  <a:srgbClr val="FF00FF"/>
                </a:solidFill>
              </a:rPr>
              <a:t> </a:t>
            </a:r>
            <a:r>
              <a:rPr lang="en-US" sz="3800" b="1" dirty="0" err="1" smtClean="0">
                <a:solidFill>
                  <a:srgbClr val="FF00FF"/>
                </a:solidFill>
              </a:rPr>
              <a:t>bài</a:t>
            </a:r>
            <a:r>
              <a:rPr lang="en-US" sz="3800" b="1" dirty="0" smtClean="0">
                <a:solidFill>
                  <a:srgbClr val="FF00FF"/>
                </a:solidFill>
              </a:rPr>
              <a:t> </a:t>
            </a:r>
            <a:r>
              <a:rPr lang="en-US" sz="3800" b="1" dirty="0" err="1" smtClean="0">
                <a:solidFill>
                  <a:srgbClr val="FF00FF"/>
                </a:solidFill>
              </a:rPr>
              <a:t>và</a:t>
            </a:r>
            <a:r>
              <a:rPr lang="en-US" sz="3800" b="1" dirty="0" smtClean="0">
                <a:solidFill>
                  <a:srgbClr val="FF00FF"/>
                </a:solidFill>
              </a:rPr>
              <a:t> </a:t>
            </a:r>
            <a:r>
              <a:rPr lang="en-US" sz="3800" b="1" dirty="0" err="1" smtClean="0">
                <a:solidFill>
                  <a:srgbClr val="FF00FF"/>
                </a:solidFill>
              </a:rPr>
              <a:t>làm</a:t>
            </a:r>
            <a:r>
              <a:rPr lang="en-US" sz="3800" b="1" dirty="0" smtClean="0">
                <a:solidFill>
                  <a:srgbClr val="FF00FF"/>
                </a:solidFill>
              </a:rPr>
              <a:t> </a:t>
            </a:r>
            <a:r>
              <a:rPr lang="en-US" sz="3800" b="1" dirty="0" err="1" smtClean="0">
                <a:solidFill>
                  <a:srgbClr val="FF00FF"/>
                </a:solidFill>
              </a:rPr>
              <a:t>bài</a:t>
            </a:r>
            <a:r>
              <a:rPr lang="en-US" sz="3800" b="1" dirty="0" smtClean="0">
                <a:solidFill>
                  <a:srgbClr val="FF00FF"/>
                </a:solidFill>
              </a:rPr>
              <a:t> </a:t>
            </a:r>
            <a:r>
              <a:rPr lang="en-US" sz="3800" b="1" dirty="0" err="1" smtClean="0">
                <a:solidFill>
                  <a:srgbClr val="FF00FF"/>
                </a:solidFill>
              </a:rPr>
              <a:t>tập</a:t>
            </a:r>
            <a:endParaRPr lang="en-US" sz="3800" b="1" dirty="0" smtClean="0">
              <a:solidFill>
                <a:srgbClr val="FF00FF"/>
              </a:solidFill>
            </a:endParaRPr>
          </a:p>
          <a:p>
            <a:r>
              <a:rPr lang="en-US" sz="3800" b="1" dirty="0" smtClean="0">
                <a:solidFill>
                  <a:srgbClr val="FF00FF"/>
                </a:solidFill>
              </a:rPr>
              <a:t>+ </a:t>
            </a:r>
            <a:r>
              <a:rPr lang="en-US" sz="3800" b="1" dirty="0" err="1" smtClean="0">
                <a:solidFill>
                  <a:srgbClr val="FF00FF"/>
                </a:solidFill>
              </a:rPr>
              <a:t>Tìm</a:t>
            </a:r>
            <a:r>
              <a:rPr lang="en-US" sz="3800" b="1" dirty="0" smtClean="0">
                <a:solidFill>
                  <a:srgbClr val="FF00FF"/>
                </a:solidFill>
              </a:rPr>
              <a:t> </a:t>
            </a:r>
            <a:r>
              <a:rPr lang="en-US" sz="3800" b="1" dirty="0" err="1" smtClean="0">
                <a:solidFill>
                  <a:srgbClr val="FF00FF"/>
                </a:solidFill>
              </a:rPr>
              <a:t>kiếm</a:t>
            </a:r>
            <a:r>
              <a:rPr lang="en-US" sz="3800" b="1" dirty="0" smtClean="0">
                <a:solidFill>
                  <a:srgbClr val="FF00FF"/>
                </a:solidFill>
              </a:rPr>
              <a:t> </a:t>
            </a:r>
            <a:r>
              <a:rPr lang="en-US" sz="3800" b="1" dirty="0" err="1" smtClean="0">
                <a:solidFill>
                  <a:srgbClr val="FF00FF"/>
                </a:solidFill>
              </a:rPr>
              <a:t>thông</a:t>
            </a:r>
            <a:r>
              <a:rPr lang="en-US" sz="3800" b="1" dirty="0" smtClean="0">
                <a:solidFill>
                  <a:srgbClr val="FF00FF"/>
                </a:solidFill>
              </a:rPr>
              <a:t> tin </a:t>
            </a:r>
            <a:r>
              <a:rPr lang="en-US" sz="3800" b="1" dirty="0" err="1" smtClean="0">
                <a:solidFill>
                  <a:srgbClr val="FF00FF"/>
                </a:solidFill>
              </a:rPr>
              <a:t>về</a:t>
            </a:r>
            <a:r>
              <a:rPr lang="en-US" sz="3800" b="1" dirty="0" smtClean="0">
                <a:solidFill>
                  <a:srgbClr val="FF00FF"/>
                </a:solidFill>
              </a:rPr>
              <a:t> </a:t>
            </a:r>
            <a:r>
              <a:rPr lang="en-US" sz="3800" b="1" dirty="0" err="1" smtClean="0">
                <a:solidFill>
                  <a:srgbClr val="FF00FF"/>
                </a:solidFill>
              </a:rPr>
              <a:t>đồng</a:t>
            </a:r>
            <a:r>
              <a:rPr lang="en-US" sz="3800" b="1" dirty="0" smtClean="0">
                <a:solidFill>
                  <a:srgbClr val="FF00FF"/>
                </a:solidFill>
              </a:rPr>
              <a:t> </a:t>
            </a:r>
            <a:r>
              <a:rPr lang="en-US" sz="3800" b="1" dirty="0" err="1" smtClean="0">
                <a:solidFill>
                  <a:srgbClr val="FF00FF"/>
                </a:solidFill>
              </a:rPr>
              <a:t>bằng</a:t>
            </a:r>
            <a:r>
              <a:rPr lang="en-US" sz="3800" b="1" dirty="0" smtClean="0">
                <a:solidFill>
                  <a:srgbClr val="FF00FF"/>
                </a:solidFill>
              </a:rPr>
              <a:t> </a:t>
            </a:r>
            <a:r>
              <a:rPr lang="en-US" sz="3800" b="1" dirty="0" err="1" smtClean="0">
                <a:solidFill>
                  <a:srgbClr val="FF00FF"/>
                </a:solidFill>
              </a:rPr>
              <a:t>Đông</a:t>
            </a:r>
            <a:r>
              <a:rPr lang="en-US" sz="3800" b="1" dirty="0" smtClean="0">
                <a:solidFill>
                  <a:srgbClr val="FF00FF"/>
                </a:solidFill>
              </a:rPr>
              <a:t> </a:t>
            </a:r>
            <a:r>
              <a:rPr lang="en-US" sz="3800" b="1" dirty="0" err="1" smtClean="0">
                <a:solidFill>
                  <a:srgbClr val="FF00FF"/>
                </a:solidFill>
              </a:rPr>
              <a:t>Âu</a:t>
            </a:r>
            <a:endParaRPr lang="en-US" sz="3800" b="1" dirty="0">
              <a:solidFill>
                <a:srgbClr val="FF00FF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2826112" y="3852333"/>
            <a:ext cx="1421084" cy="1896532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43261" tIns="71630" rIns="143261" bIns="71630"/>
          <a:lstStyle/>
          <a:p>
            <a:pPr algn="ctr"/>
            <a:r>
              <a:rPr lang="en-US" sz="63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10" name="Freeform 9"/>
          <p:cNvSpPr/>
          <p:nvPr/>
        </p:nvSpPr>
        <p:spPr>
          <a:xfrm>
            <a:off x="3123402" y="5938521"/>
            <a:ext cx="9470956" cy="2465491"/>
          </a:xfrm>
          <a:custGeom>
            <a:avLst/>
            <a:gdLst>
              <a:gd name="connsiteX0" fmla="*/ 0 w 6771233"/>
              <a:gd name="connsiteY0" fmla="*/ 0 h 812800"/>
              <a:gd name="connsiteX1" fmla="*/ 6771233 w 6771233"/>
              <a:gd name="connsiteY1" fmla="*/ 0 h 812800"/>
              <a:gd name="connsiteX2" fmla="*/ 6771233 w 6771233"/>
              <a:gd name="connsiteY2" fmla="*/ 812800 h 812800"/>
              <a:gd name="connsiteX3" fmla="*/ 0 w 6771233"/>
              <a:gd name="connsiteY3" fmla="*/ 812800 h 812800"/>
              <a:gd name="connsiteX4" fmla="*/ 0 w 6771233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71233" h="812800">
                <a:moveTo>
                  <a:pt x="0" y="0"/>
                </a:moveTo>
                <a:lnTo>
                  <a:pt x="6771233" y="0"/>
                </a:lnTo>
                <a:lnTo>
                  <a:pt x="6771233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3399FF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10788" tIns="111426" rIns="111426" bIns="111426" numCol="1" spcCol="2988" anchor="ctr" anchorCtr="0">
            <a:noAutofit/>
          </a:bodyPr>
          <a:lstStyle/>
          <a:p>
            <a:r>
              <a:rPr lang="en-US" sz="4200" b="1" dirty="0" err="1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Chuẩn</a:t>
            </a:r>
            <a:r>
              <a:rPr lang="en-US" sz="4200" b="1" dirty="0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200" b="1" dirty="0" err="1" smtClean="0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bị</a:t>
            </a:r>
            <a:r>
              <a:rPr lang="en-US" sz="4200" b="1" dirty="0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200" b="1" dirty="0" err="1" smtClean="0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phần</a:t>
            </a:r>
            <a:r>
              <a:rPr lang="en-US" sz="4200" b="1" dirty="0" smtClean="0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200" b="1" dirty="0" err="1" smtClean="0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khí</a:t>
            </a:r>
            <a:r>
              <a:rPr lang="en-US" sz="4200" b="1" dirty="0" smtClean="0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200" b="1" dirty="0" err="1" smtClean="0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hậu</a:t>
            </a:r>
            <a:r>
              <a:rPr lang="en-US" sz="4200" b="1" dirty="0" smtClean="0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200" b="1" dirty="0" err="1" smtClean="0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4200" b="1" dirty="0" smtClean="0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200" b="1" dirty="0" err="1" smtClean="0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sông</a:t>
            </a:r>
            <a:r>
              <a:rPr lang="en-US" sz="4200" b="1" dirty="0" smtClean="0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200" b="1" dirty="0" err="1" smtClean="0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ngòi</a:t>
            </a:r>
            <a:r>
              <a:rPr lang="en-US" sz="4200" b="1" dirty="0" smtClean="0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200" b="1" dirty="0" err="1" smtClean="0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Châu</a:t>
            </a:r>
            <a:r>
              <a:rPr lang="en-US" sz="4200" b="1" dirty="0" smtClean="0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200" b="1" dirty="0" err="1" smtClean="0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Âu</a:t>
            </a:r>
            <a:r>
              <a:rPr lang="en-US" sz="4200" b="1" dirty="0" smtClean="0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42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2412860" y="6128174"/>
            <a:ext cx="1421084" cy="1896532"/>
          </a:xfrm>
          <a:prstGeom prst="ellipse">
            <a:avLst/>
          </a:prstGeom>
          <a:solidFill>
            <a:srgbClr val="3399FF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43261" tIns="71630" rIns="143261" bIns="71630"/>
          <a:lstStyle/>
          <a:p>
            <a:pPr algn="ctr"/>
            <a:r>
              <a:rPr lang="en-US" sz="56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4821" y="136997"/>
            <a:ext cx="3090858" cy="2878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882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8" grpId="0" animBg="1"/>
      <p:bldP spid="1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op hình nền cảm ơn Thank You đẹp dễ thương và ý nghĩa nhất">
            <a:extLst>
              <a:ext uri="{FF2B5EF4-FFF2-40B4-BE49-F238E27FC236}">
                <a16:creationId xmlns="" xmlns:a16="http://schemas.microsoft.com/office/drawing/2014/main" id="{3C98EE2A-9ACE-4614-83A5-D7B71BAF65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97" r="-1" b="2603"/>
          <a:stretch/>
        </p:blipFill>
        <p:spPr bwMode="auto">
          <a:xfrm>
            <a:off x="337820" y="450426"/>
            <a:ext cx="12125961" cy="8700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4024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19799" y="4694853"/>
            <a:ext cx="5547602" cy="2346032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973" tIns="63987" rIns="127973" bIns="63987" rtlCol="0" anchor="ctr"/>
          <a:lstStyle/>
          <a:p>
            <a:pPr algn="ctr"/>
            <a:r>
              <a:rPr lang="en-US" sz="5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5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5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Andersen</a:t>
            </a:r>
          </a:p>
          <a:p>
            <a:pPr algn="ctr"/>
            <a:r>
              <a:rPr lang="en-US" sz="5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5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Đan</a:t>
            </a:r>
            <a:r>
              <a:rPr lang="en-US" sz="5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Mạch</a:t>
            </a:r>
            <a:r>
              <a:rPr lang="en-US" sz="5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5" name="Diamond 4"/>
          <p:cNvSpPr/>
          <p:nvPr/>
        </p:nvSpPr>
        <p:spPr>
          <a:xfrm>
            <a:off x="1841340" y="7461901"/>
            <a:ext cx="2286001" cy="1207009"/>
          </a:xfrm>
          <a:prstGeom prst="diamond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973" tIns="63987" rIns="127973" bIns="63987" rtlCol="0" anchor="ctr"/>
          <a:lstStyle/>
          <a:p>
            <a:pPr algn="ctr"/>
            <a:r>
              <a:rPr lang="en-US" sz="6100" b="1" dirty="0">
                <a:latin typeface="#9Slide03 SFU Futura_12" panose="00000400000000000000" pitchFamily="2" charset="0"/>
              </a:rPr>
              <a:t>2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65505" y="1621971"/>
            <a:ext cx="4610461" cy="1592161"/>
            <a:chOff x="312163" y="1593928"/>
            <a:chExt cx="3293187" cy="1137258"/>
          </a:xfrm>
        </p:grpSpPr>
        <p:sp>
          <p:nvSpPr>
            <p:cNvPr id="7" name="Rectangle 6"/>
            <p:cNvSpPr/>
            <p:nvPr/>
          </p:nvSpPr>
          <p:spPr>
            <a:xfrm>
              <a:off x="1326416" y="1650271"/>
              <a:ext cx="2278934" cy="10525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400" b="1" dirty="0">
                <a:solidFill>
                  <a:srgbClr val="FF0000"/>
                </a:solidFill>
                <a:latin typeface="#9Slide05 SVNUT Triumph" panose="00000500000000000000" pitchFamily="2" charset="0"/>
                <a:cs typeface="Arial" panose="020B0604020202020204" pitchFamily="34" charset="0"/>
              </a:endParaRPr>
            </a:p>
          </p:txBody>
        </p:sp>
        <p:pic>
          <p:nvPicPr>
            <p:cNvPr id="8" name="Picture 10" descr="Green, Plant and Concept Vector | Thiệp hoa, Biểu trưng, Thiệp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163" y="1593928"/>
              <a:ext cx="1223320" cy="1137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Group 8"/>
          <p:cNvGrpSpPr/>
          <p:nvPr/>
        </p:nvGrpSpPr>
        <p:grpSpPr>
          <a:xfrm>
            <a:off x="-22565" y="24704"/>
            <a:ext cx="6316688" cy="1575496"/>
            <a:chOff x="148012" y="-47290"/>
            <a:chExt cx="4219799" cy="1125354"/>
          </a:xfrm>
        </p:grpSpPr>
        <p:sp>
          <p:nvSpPr>
            <p:cNvPr id="10" name="Rectangle 9"/>
            <p:cNvSpPr/>
            <p:nvPr/>
          </p:nvSpPr>
          <p:spPr>
            <a:xfrm>
              <a:off x="250380" y="82583"/>
              <a:ext cx="4117431" cy="714481"/>
            </a:xfrm>
            <a:prstGeom prst="rect">
              <a:avLst/>
            </a:prstGeom>
            <a:gradFill flip="none" rotWithShape="1">
              <a:gsLst>
                <a:gs pos="0">
                  <a:srgbClr val="92D050">
                    <a:tint val="66000"/>
                    <a:satMod val="160000"/>
                  </a:srgbClr>
                </a:gs>
                <a:gs pos="50000">
                  <a:srgbClr val="92D050">
                    <a:tint val="44500"/>
                    <a:satMod val="160000"/>
                  </a:srgbClr>
                </a:gs>
                <a:gs pos="100000">
                  <a:srgbClr val="92D050">
                    <a:tint val="23500"/>
                    <a:satMod val="160000"/>
                  </a:srgbClr>
                </a:gs>
              </a:gsLst>
              <a:lin ang="0" scaled="1"/>
              <a:tileRect/>
            </a:gradFill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5600" b="1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#9Slide07 FS Playlist Caps" pitchFamily="2" charset="0"/>
                  <a:cs typeface="Arial" panose="020B0604020202020204" pitchFamily="34" charset="0"/>
                </a:rPr>
                <a:t>     </a:t>
              </a:r>
              <a:r>
                <a:rPr lang="en-US" sz="5900" b="1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#9Slide07 FS Playlist Caps" pitchFamily="2" charset="0"/>
                  <a:cs typeface="Arial" panose="020B0604020202020204" pitchFamily="34" charset="0"/>
                </a:rPr>
                <a:t>KHỞI ĐỘNG</a:t>
              </a:r>
            </a:p>
          </p:txBody>
        </p:sp>
        <p:pic>
          <p:nvPicPr>
            <p:cNvPr id="11" name="Hình ảnh 4">
              <a:extLst>
                <a:ext uri="{FF2B5EF4-FFF2-40B4-BE49-F238E27FC236}">
                  <a16:creationId xmlns="" xmlns:a16="http://schemas.microsoft.com/office/drawing/2014/main" id="{C41E5DA5-E68D-4D65-B82E-8681E97687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foregroundMark x1="42154" y1="77297" x2="42154" y2="77297"/>
                          <a14:foregroundMark x1="50308" y1="87568" x2="50308" y2="87568"/>
                          <a14:foregroundMark x1="58462" y1="80090" x2="58462" y2="80090"/>
                          <a14:foregroundMark x1="52615" y1="41171" x2="52615" y2="41171"/>
                          <a14:foregroundMark x1="49077" y1="39099" x2="49077" y2="39099"/>
                          <a14:foregroundMark x1="51385" y1="37117" x2="51385" y2="37117"/>
                          <a14:foregroundMark x1="51385" y1="37117" x2="51385" y2="37117"/>
                          <a14:foregroundMark x1="51385" y1="37117" x2="51385" y2="3711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48012" y="-47290"/>
              <a:ext cx="885023" cy="1125354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57A19ED3-1E0C-45BA-9A04-5C9607AAE3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8704" y="1385913"/>
            <a:ext cx="6692896" cy="4788965"/>
          </a:xfrm>
          <a:prstGeom prst="rect">
            <a:avLst/>
          </a:prstGeom>
        </p:spPr>
      </p:pic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="" xmlns:a16="http://schemas.microsoft.com/office/drawing/2014/main" id="{CC364DDD-5B5A-437B-A2D9-3BB82BC324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3093722"/>
            <a:ext cx="5185608" cy="6162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9996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4202" y="4713760"/>
            <a:ext cx="5075999" cy="1900846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973" tIns="63987" rIns="127973" bIns="63987" rtlCol="0" anchor="ctr"/>
          <a:lstStyle/>
          <a:p>
            <a:pPr algn="ctr"/>
            <a:r>
              <a:rPr lang="vi-VN" sz="4900" b="1" dirty="0">
                <a:solidFill>
                  <a:srgbClr val="002060"/>
                </a:solidFill>
                <a:cs typeface="Arial" panose="020B0604020202020204" pitchFamily="34" charset="0"/>
              </a:rPr>
              <a:t>Tháp Eiffel (Pháp)</a:t>
            </a:r>
            <a:endParaRPr lang="en-US" sz="4900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5" name="Diamond 4"/>
          <p:cNvSpPr/>
          <p:nvPr/>
        </p:nvSpPr>
        <p:spPr>
          <a:xfrm>
            <a:off x="1841340" y="7239002"/>
            <a:ext cx="2286001" cy="1207009"/>
          </a:xfrm>
          <a:prstGeom prst="diamond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973" tIns="63987" rIns="127973" bIns="63987" rtlCol="0" anchor="ctr"/>
          <a:lstStyle/>
          <a:p>
            <a:pPr algn="ctr"/>
            <a:r>
              <a:rPr lang="en-US" sz="6100" b="1">
                <a:latin typeface="#9Slide03 SFU Futura_12" panose="00000400000000000000" pitchFamily="2" charset="0"/>
              </a:rPr>
              <a:t>3</a:t>
            </a:r>
            <a:endParaRPr lang="en-US" sz="6100" b="1" dirty="0">
              <a:latin typeface="#9Slide03 SFU Futura_12" panose="00000400000000000000" pitchFamily="2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334206" y="1862284"/>
            <a:ext cx="4610461" cy="1592161"/>
            <a:chOff x="312163" y="1593928"/>
            <a:chExt cx="3293187" cy="1137258"/>
          </a:xfrm>
        </p:grpSpPr>
        <p:sp>
          <p:nvSpPr>
            <p:cNvPr id="7" name="Rectangle 6"/>
            <p:cNvSpPr/>
            <p:nvPr/>
          </p:nvSpPr>
          <p:spPr>
            <a:xfrm>
              <a:off x="1326416" y="1650271"/>
              <a:ext cx="2278934" cy="10525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400" b="1" dirty="0">
                <a:solidFill>
                  <a:srgbClr val="FF0000"/>
                </a:solidFill>
                <a:latin typeface="#9Slide05 SVNUT Triumph" panose="00000500000000000000" pitchFamily="2" charset="0"/>
                <a:cs typeface="Arial" panose="020B0604020202020204" pitchFamily="34" charset="0"/>
              </a:endParaRPr>
            </a:p>
          </p:txBody>
        </p:sp>
        <p:pic>
          <p:nvPicPr>
            <p:cNvPr id="8" name="Picture 10" descr="Green, Plant and Concept Vector | Thiệp hoa, Biểu trưng, Thiệp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163" y="1593928"/>
              <a:ext cx="1223320" cy="1137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Group 8"/>
          <p:cNvGrpSpPr/>
          <p:nvPr/>
        </p:nvGrpSpPr>
        <p:grpSpPr>
          <a:xfrm>
            <a:off x="-77587" y="-66203"/>
            <a:ext cx="7164186" cy="2115883"/>
            <a:chOff x="148014" y="-47290"/>
            <a:chExt cx="4785962" cy="1511345"/>
          </a:xfrm>
        </p:grpSpPr>
        <p:sp>
          <p:nvSpPr>
            <p:cNvPr id="10" name="Rectangle 9"/>
            <p:cNvSpPr/>
            <p:nvPr/>
          </p:nvSpPr>
          <p:spPr>
            <a:xfrm>
              <a:off x="250379" y="82584"/>
              <a:ext cx="4683597" cy="1187138"/>
            </a:xfrm>
            <a:prstGeom prst="rect">
              <a:avLst/>
            </a:prstGeom>
            <a:gradFill flip="none" rotWithShape="1">
              <a:gsLst>
                <a:gs pos="0">
                  <a:srgbClr val="92D050">
                    <a:tint val="66000"/>
                    <a:satMod val="160000"/>
                  </a:srgbClr>
                </a:gs>
                <a:gs pos="50000">
                  <a:srgbClr val="92D050">
                    <a:tint val="44500"/>
                    <a:satMod val="160000"/>
                  </a:srgbClr>
                </a:gs>
                <a:gs pos="100000">
                  <a:srgbClr val="92D050">
                    <a:tint val="23500"/>
                    <a:satMod val="160000"/>
                  </a:srgbClr>
                </a:gs>
              </a:gsLst>
              <a:lin ang="0" scaled="1"/>
              <a:tileRect/>
            </a:gradFill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10200" b="1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#9Slide07 FS Playlist Caps" pitchFamily="2" charset="0"/>
                  <a:cs typeface="Arial" panose="020B0604020202020204" pitchFamily="34" charset="0"/>
                </a:rPr>
                <a:t>  </a:t>
              </a:r>
              <a:r>
                <a:rPr lang="en-US" sz="6000" b="1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#9Slide07 FS Playlist Caps" pitchFamily="2" charset="0"/>
                  <a:cs typeface="Arial" panose="020B0604020202020204" pitchFamily="34" charset="0"/>
                </a:rPr>
                <a:t>KHỞI ĐỘNG</a:t>
              </a:r>
            </a:p>
          </p:txBody>
        </p:sp>
        <p:pic>
          <p:nvPicPr>
            <p:cNvPr id="11" name="Hình ảnh 4">
              <a:extLst>
                <a:ext uri="{FF2B5EF4-FFF2-40B4-BE49-F238E27FC236}">
                  <a16:creationId xmlns="" xmlns:a16="http://schemas.microsoft.com/office/drawing/2014/main" id="{C41E5DA5-E68D-4D65-B82E-8681E97687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foregroundMark x1="42154" y1="77297" x2="42154" y2="77297"/>
                          <a14:foregroundMark x1="50308" y1="87568" x2="50308" y2="87568"/>
                          <a14:foregroundMark x1="58462" y1="80090" x2="58462" y2="80090"/>
                          <a14:foregroundMark x1="52615" y1="41171" x2="52615" y2="41171"/>
                          <a14:foregroundMark x1="49077" y1="39099" x2="49077" y2="39099"/>
                          <a14:foregroundMark x1="51385" y1="37117" x2="51385" y2="37117"/>
                          <a14:foregroundMark x1="51385" y1="37117" x2="51385" y2="37117"/>
                          <a14:foregroundMark x1="51385" y1="37117" x2="51385" y2="3711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48014" y="-47290"/>
              <a:ext cx="885022" cy="1511345"/>
            </a:xfrm>
            <a:prstGeom prst="rect">
              <a:avLst/>
            </a:prstGeom>
          </p:spPr>
        </p:pic>
      </p:grpSp>
      <p:pic>
        <p:nvPicPr>
          <p:cNvPr id="12" name="image56.jpg">
            <a:extLst>
              <a:ext uri="{FF2B5EF4-FFF2-40B4-BE49-F238E27FC236}">
                <a16:creationId xmlns="" xmlns:a16="http://schemas.microsoft.com/office/drawing/2014/main" id="{C721FABE-D63B-45EA-86B9-876C7010C01A}"/>
              </a:ext>
            </a:extLst>
          </p:cNvPr>
          <p:cNvPicPr/>
          <p:nvPr/>
        </p:nvPicPr>
        <p:blipFill>
          <a:blip r:embed="rId5"/>
          <a:srcRect/>
          <a:stretch>
            <a:fillRect/>
          </a:stretch>
        </p:blipFill>
        <p:spPr>
          <a:xfrm>
            <a:off x="5678344" y="1976141"/>
            <a:ext cx="7123257" cy="7015459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3288555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28430" y="3353467"/>
            <a:ext cx="3941594" cy="135774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05" rIns="91410" bIns="45705" rtlCol="0" anchor="ctr"/>
          <a:lstStyle/>
          <a:p>
            <a:pPr algn="ctr"/>
            <a:r>
              <a:rPr lang="vi-VN" b="1" dirty="0"/>
              <a:t> </a:t>
            </a:r>
            <a:r>
              <a:rPr lang="vi-VN" sz="4100" b="1" dirty="0">
                <a:solidFill>
                  <a:srgbClr val="002060"/>
                </a:solidFill>
                <a:cs typeface="Arial" panose="020B0604020202020204" pitchFamily="34" charset="0"/>
              </a:rPr>
              <a:t>Tháp đồng hồ BigBen (Anh)</a:t>
            </a:r>
            <a:endParaRPr lang="en-US" sz="4100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5" name="Diamond 4"/>
          <p:cNvSpPr/>
          <p:nvPr/>
        </p:nvSpPr>
        <p:spPr>
          <a:xfrm>
            <a:off x="1315242" y="5329930"/>
            <a:ext cx="1632857" cy="862149"/>
          </a:xfrm>
          <a:prstGeom prst="diamond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05" rIns="91410" bIns="45705" rtlCol="0" anchor="ctr"/>
          <a:lstStyle/>
          <a:p>
            <a:pPr algn="ctr"/>
            <a:r>
              <a:rPr lang="en-US" sz="4400" b="1">
                <a:latin typeface="#9Slide03 SFU Futura_12" panose="00000400000000000000" pitchFamily="2" charset="0"/>
              </a:rPr>
              <a:t>4</a:t>
            </a:r>
            <a:endParaRPr lang="en-US" sz="4400" b="1" dirty="0">
              <a:latin typeface="#9Slide03 SFU Futura_12" panose="00000400000000000000" pitchFamily="2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38717" y="1330202"/>
            <a:ext cx="3293186" cy="1137258"/>
            <a:chOff x="312163" y="1593928"/>
            <a:chExt cx="3293187" cy="1137258"/>
          </a:xfrm>
        </p:grpSpPr>
        <p:sp>
          <p:nvSpPr>
            <p:cNvPr id="7" name="Rectangle 6"/>
            <p:cNvSpPr/>
            <p:nvPr/>
          </p:nvSpPr>
          <p:spPr>
            <a:xfrm>
              <a:off x="1326416" y="1650271"/>
              <a:ext cx="2278934" cy="10525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b="1" dirty="0">
                <a:solidFill>
                  <a:srgbClr val="FF0000"/>
                </a:solidFill>
                <a:latin typeface="#9Slide05 SVNUT Triumph" panose="00000500000000000000" pitchFamily="2" charset="0"/>
                <a:cs typeface="Arial" panose="020B0604020202020204" pitchFamily="34" charset="0"/>
              </a:endParaRPr>
            </a:p>
          </p:txBody>
        </p:sp>
        <p:pic>
          <p:nvPicPr>
            <p:cNvPr id="8" name="Picture 10" descr="Green, Plant and Concept Vector | Thiệp hoa, Biểu trưng, Thiệp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163" y="1593928"/>
              <a:ext cx="1223320" cy="1137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Group 8"/>
          <p:cNvGrpSpPr/>
          <p:nvPr/>
        </p:nvGrpSpPr>
        <p:grpSpPr>
          <a:xfrm>
            <a:off x="-55420" y="-47288"/>
            <a:ext cx="6456221" cy="1511345"/>
            <a:chOff x="148014" y="-47290"/>
            <a:chExt cx="6038218" cy="1511345"/>
          </a:xfrm>
        </p:grpSpPr>
        <p:sp>
          <p:nvSpPr>
            <p:cNvPr id="10" name="Rectangle 9"/>
            <p:cNvSpPr/>
            <p:nvPr/>
          </p:nvSpPr>
          <p:spPr>
            <a:xfrm>
              <a:off x="250380" y="82582"/>
              <a:ext cx="5935852" cy="1200329"/>
            </a:xfrm>
            <a:prstGeom prst="rect">
              <a:avLst/>
            </a:prstGeom>
            <a:gradFill flip="none" rotWithShape="1">
              <a:gsLst>
                <a:gs pos="0">
                  <a:srgbClr val="92D050">
                    <a:tint val="66000"/>
                    <a:satMod val="160000"/>
                  </a:srgbClr>
                </a:gs>
                <a:gs pos="50000">
                  <a:srgbClr val="92D050">
                    <a:tint val="44500"/>
                    <a:satMod val="160000"/>
                  </a:srgbClr>
                </a:gs>
                <a:gs pos="100000">
                  <a:srgbClr val="92D050">
                    <a:tint val="23500"/>
                    <a:satMod val="160000"/>
                  </a:srgbClr>
                </a:gs>
              </a:gsLst>
              <a:lin ang="0" scaled="1"/>
              <a:tileRect/>
            </a:gradFill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7200" b="1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#9Slide07 FS Playlist Caps" pitchFamily="2" charset="0"/>
                  <a:cs typeface="Arial" panose="020B0604020202020204" pitchFamily="34" charset="0"/>
                </a:rPr>
                <a:t>  </a:t>
              </a:r>
              <a:r>
                <a:rPr lang="en-US" sz="6500" b="1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#9Slide07 FS Playlist Caps" pitchFamily="2" charset="0"/>
                  <a:cs typeface="Arial" panose="020B0604020202020204" pitchFamily="34" charset="0"/>
                </a:rPr>
                <a:t>KHỞI ĐỘNG</a:t>
              </a:r>
            </a:p>
          </p:txBody>
        </p:sp>
        <p:pic>
          <p:nvPicPr>
            <p:cNvPr id="11" name="Hình ảnh 4">
              <a:extLst>
                <a:ext uri="{FF2B5EF4-FFF2-40B4-BE49-F238E27FC236}">
                  <a16:creationId xmlns="" xmlns:a16="http://schemas.microsoft.com/office/drawing/2014/main" id="{C41E5DA5-E68D-4D65-B82E-8681E97687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foregroundMark x1="42154" y1="77297" x2="42154" y2="77297"/>
                          <a14:foregroundMark x1="50308" y1="87568" x2="50308" y2="87568"/>
                          <a14:foregroundMark x1="58462" y1="80090" x2="58462" y2="80090"/>
                          <a14:foregroundMark x1="52615" y1="41171" x2="52615" y2="41171"/>
                          <a14:foregroundMark x1="49077" y1="39099" x2="49077" y2="39099"/>
                          <a14:foregroundMark x1="51385" y1="37117" x2="51385" y2="37117"/>
                          <a14:foregroundMark x1="51385" y1="37117" x2="51385" y2="37117"/>
                          <a14:foregroundMark x1="51385" y1="37117" x2="51385" y2="3711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48014" y="-47290"/>
              <a:ext cx="885022" cy="1511345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F92D680E-9BEC-48D6-8233-3ED64AD994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2" y="2667004"/>
            <a:ext cx="8229600" cy="6324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475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54031" y="3353465"/>
            <a:ext cx="4410124" cy="198053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05" rIns="91410" bIns="45705" rtlCol="0" anchor="ctr"/>
          <a:lstStyle/>
          <a:p>
            <a:pPr algn="ctr"/>
            <a:r>
              <a:rPr lang="vi-VN" sz="4100" b="1" dirty="0">
                <a:solidFill>
                  <a:srgbClr val="002060"/>
                </a:solidFill>
              </a:rPr>
              <a:t> </a:t>
            </a:r>
            <a:r>
              <a:rPr lang="vi-VN" sz="4100" b="1" dirty="0">
                <a:solidFill>
                  <a:srgbClr val="002060"/>
                </a:solidFill>
                <a:cs typeface="Arial" panose="020B0604020202020204" pitchFamily="34" charset="0"/>
              </a:rPr>
              <a:t>Hoa loa kèn</a:t>
            </a:r>
            <a:endParaRPr lang="en-US" sz="4100" b="1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algn="ctr"/>
            <a:r>
              <a:rPr lang="vi-VN" sz="4100" b="1" dirty="0">
                <a:solidFill>
                  <a:srgbClr val="002060"/>
                </a:solidFill>
                <a:cs typeface="Arial" panose="020B0604020202020204" pitchFamily="34" charset="0"/>
              </a:rPr>
              <a:t> (Quốc hoa của Ý)</a:t>
            </a:r>
            <a:endParaRPr lang="en-US" sz="4100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5" name="Diamond 4"/>
          <p:cNvSpPr/>
          <p:nvPr/>
        </p:nvSpPr>
        <p:spPr>
          <a:xfrm>
            <a:off x="1252970" y="6477003"/>
            <a:ext cx="1632857" cy="862149"/>
          </a:xfrm>
          <a:prstGeom prst="diamond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05" rIns="91410" bIns="45705" rtlCol="0" anchor="ctr"/>
          <a:lstStyle/>
          <a:p>
            <a:pPr algn="ctr"/>
            <a:r>
              <a:rPr lang="en-US" sz="4400" b="1" dirty="0">
                <a:latin typeface="#9Slide03 SFU Futura_12" panose="00000400000000000000" pitchFamily="2" charset="0"/>
              </a:rPr>
              <a:t>5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238717" y="1330202"/>
            <a:ext cx="3293186" cy="1137258"/>
            <a:chOff x="312163" y="1593928"/>
            <a:chExt cx="3293187" cy="1137258"/>
          </a:xfrm>
        </p:grpSpPr>
        <p:sp>
          <p:nvSpPr>
            <p:cNvPr id="7" name="Rectangle 6"/>
            <p:cNvSpPr/>
            <p:nvPr/>
          </p:nvSpPr>
          <p:spPr>
            <a:xfrm>
              <a:off x="1326416" y="1650271"/>
              <a:ext cx="2278934" cy="10525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b="1" dirty="0">
                <a:solidFill>
                  <a:srgbClr val="FF0000"/>
                </a:solidFill>
                <a:latin typeface="#9Slide05 SVNUT Triumph" panose="00000500000000000000" pitchFamily="2" charset="0"/>
                <a:cs typeface="Arial" panose="020B0604020202020204" pitchFamily="34" charset="0"/>
              </a:endParaRPr>
            </a:p>
          </p:txBody>
        </p:sp>
        <p:pic>
          <p:nvPicPr>
            <p:cNvPr id="8" name="Picture 10" descr="Green, Plant and Concept Vector | Thiệp hoa, Biểu trưng, Thiệp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163" y="1593928"/>
              <a:ext cx="1223320" cy="1137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Group 8"/>
          <p:cNvGrpSpPr/>
          <p:nvPr/>
        </p:nvGrpSpPr>
        <p:grpSpPr>
          <a:xfrm>
            <a:off x="-55417" y="-47288"/>
            <a:ext cx="6075220" cy="1511345"/>
            <a:chOff x="148014" y="-47290"/>
            <a:chExt cx="5681885" cy="1511345"/>
          </a:xfrm>
        </p:grpSpPr>
        <p:sp>
          <p:nvSpPr>
            <p:cNvPr id="10" name="Rectangle 9"/>
            <p:cNvSpPr/>
            <p:nvPr/>
          </p:nvSpPr>
          <p:spPr>
            <a:xfrm>
              <a:off x="250380" y="82582"/>
              <a:ext cx="5579519" cy="1200329"/>
            </a:xfrm>
            <a:prstGeom prst="rect">
              <a:avLst/>
            </a:prstGeom>
            <a:gradFill flip="none" rotWithShape="1">
              <a:gsLst>
                <a:gs pos="0">
                  <a:srgbClr val="92D050">
                    <a:tint val="66000"/>
                    <a:satMod val="160000"/>
                  </a:srgbClr>
                </a:gs>
                <a:gs pos="50000">
                  <a:srgbClr val="92D050">
                    <a:tint val="44500"/>
                    <a:satMod val="160000"/>
                  </a:srgbClr>
                </a:gs>
                <a:gs pos="100000">
                  <a:srgbClr val="92D050">
                    <a:tint val="23500"/>
                    <a:satMod val="160000"/>
                  </a:srgbClr>
                </a:gs>
              </a:gsLst>
              <a:lin ang="0" scaled="1"/>
              <a:tileRect/>
            </a:gradFill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7200" b="1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#9Slide07 FS Playlist Caps" pitchFamily="2" charset="0"/>
                  <a:cs typeface="Arial" panose="020B0604020202020204" pitchFamily="34" charset="0"/>
                </a:rPr>
                <a:t>  </a:t>
              </a:r>
              <a:r>
                <a:rPr lang="en-US" sz="6500" b="1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#9Slide07 FS Playlist Caps" pitchFamily="2" charset="0"/>
                  <a:cs typeface="Arial" panose="020B0604020202020204" pitchFamily="34" charset="0"/>
                </a:rPr>
                <a:t>KHỞI ĐỘNG</a:t>
              </a:r>
            </a:p>
          </p:txBody>
        </p:sp>
        <p:pic>
          <p:nvPicPr>
            <p:cNvPr id="11" name="Hình ảnh 4">
              <a:extLst>
                <a:ext uri="{FF2B5EF4-FFF2-40B4-BE49-F238E27FC236}">
                  <a16:creationId xmlns="" xmlns:a16="http://schemas.microsoft.com/office/drawing/2014/main" id="{C41E5DA5-E68D-4D65-B82E-8681E97687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foregroundMark x1="42154" y1="77297" x2="42154" y2="77297"/>
                          <a14:foregroundMark x1="50308" y1="87568" x2="50308" y2="87568"/>
                          <a14:foregroundMark x1="58462" y1="80090" x2="58462" y2="80090"/>
                          <a14:foregroundMark x1="52615" y1="41171" x2="52615" y2="41171"/>
                          <a14:foregroundMark x1="49077" y1="39099" x2="49077" y2="39099"/>
                          <a14:foregroundMark x1="51385" y1="37117" x2="51385" y2="37117"/>
                          <a14:foregroundMark x1="51385" y1="37117" x2="51385" y2="37117"/>
                          <a14:foregroundMark x1="51385" y1="37117" x2="51385" y2="3711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48014" y="-47290"/>
              <a:ext cx="885022" cy="1511345"/>
            </a:xfrm>
            <a:prstGeom prst="rect">
              <a:avLst/>
            </a:prstGeom>
          </p:spPr>
        </p:pic>
      </p:grpSp>
      <p:pic>
        <p:nvPicPr>
          <p:cNvPr id="12" name="image170.jpg">
            <a:extLst>
              <a:ext uri="{FF2B5EF4-FFF2-40B4-BE49-F238E27FC236}">
                <a16:creationId xmlns="" xmlns:a16="http://schemas.microsoft.com/office/drawing/2014/main" id="{E2984F02-F1C2-4350-99EC-9E274421D1E1}"/>
              </a:ext>
            </a:extLst>
          </p:cNvPr>
          <p:cNvPicPr/>
          <p:nvPr/>
        </p:nvPicPr>
        <p:blipFill>
          <a:blip r:embed="rId5"/>
          <a:srcRect/>
          <a:stretch>
            <a:fillRect/>
          </a:stretch>
        </p:blipFill>
        <p:spPr>
          <a:xfrm>
            <a:off x="4464157" y="2286001"/>
            <a:ext cx="8185043" cy="6400800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4274085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57457" y="3733805"/>
            <a:ext cx="3941594" cy="135774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05" rIns="91410" bIns="45705" rtlCol="0" anchor="ctr"/>
          <a:lstStyle/>
          <a:p>
            <a:pPr algn="ctr"/>
            <a:r>
              <a:rPr lang="vi-VN" sz="2800" b="1" dirty="0">
                <a:solidFill>
                  <a:srgbClr val="002060"/>
                </a:solidFill>
              </a:rPr>
              <a:t> </a:t>
            </a:r>
            <a:r>
              <a:rPr lang="vi-VN" sz="4100" b="1" dirty="0">
                <a:solidFill>
                  <a:srgbClr val="002060"/>
                </a:solidFill>
                <a:cs typeface="Arial" panose="020B0604020202020204" pitchFamily="34" charset="0"/>
              </a:rPr>
              <a:t>Tháp nghiêng Pisa (I-ta-li-a)</a:t>
            </a:r>
            <a:endParaRPr lang="en-US" sz="4100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5" name="Diamond 4"/>
          <p:cNvSpPr/>
          <p:nvPr/>
        </p:nvSpPr>
        <p:spPr>
          <a:xfrm>
            <a:off x="1295255" y="6324605"/>
            <a:ext cx="1632857" cy="862149"/>
          </a:xfrm>
          <a:prstGeom prst="diamond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05" rIns="91410" bIns="45705" rtlCol="0" anchor="ctr"/>
          <a:lstStyle/>
          <a:p>
            <a:pPr algn="ctr"/>
            <a:r>
              <a:rPr lang="en-US" sz="4400" b="1">
                <a:latin typeface="#9Slide03 SFU Futura_12" panose="00000400000000000000" pitchFamily="2" charset="0"/>
              </a:rPr>
              <a:t>6</a:t>
            </a:r>
            <a:endParaRPr lang="en-US" sz="4400" b="1" dirty="0">
              <a:latin typeface="#9Slide03 SFU Futura_12" panose="00000400000000000000" pitchFamily="2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57454" y="1464057"/>
            <a:ext cx="4085946" cy="1507745"/>
            <a:chOff x="312163" y="1593928"/>
            <a:chExt cx="3631843" cy="1137258"/>
          </a:xfrm>
        </p:grpSpPr>
        <p:sp>
          <p:nvSpPr>
            <p:cNvPr id="7" name="Rectangle 6"/>
            <p:cNvSpPr/>
            <p:nvPr/>
          </p:nvSpPr>
          <p:spPr>
            <a:xfrm>
              <a:off x="1326416" y="1650271"/>
              <a:ext cx="2617590" cy="10525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b="1" dirty="0">
                <a:solidFill>
                  <a:srgbClr val="FF0000"/>
                </a:solidFill>
                <a:latin typeface="#9Slide05 SVNUT Triumph" panose="00000500000000000000" pitchFamily="2" charset="0"/>
                <a:cs typeface="Arial" panose="020B0604020202020204" pitchFamily="34" charset="0"/>
              </a:endParaRPr>
            </a:p>
          </p:txBody>
        </p:sp>
        <p:pic>
          <p:nvPicPr>
            <p:cNvPr id="8" name="Picture 10" descr="Green, Plant and Concept Vector | Thiệp hoa, Biểu trưng, Thiệp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163" y="1593928"/>
              <a:ext cx="1223320" cy="1137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Group 8"/>
          <p:cNvGrpSpPr/>
          <p:nvPr/>
        </p:nvGrpSpPr>
        <p:grpSpPr>
          <a:xfrm>
            <a:off x="-55420" y="-47288"/>
            <a:ext cx="6761020" cy="1511345"/>
            <a:chOff x="148014" y="-47290"/>
            <a:chExt cx="4229974" cy="1511345"/>
          </a:xfrm>
        </p:grpSpPr>
        <p:sp>
          <p:nvSpPr>
            <p:cNvPr id="10" name="Rectangle 9"/>
            <p:cNvSpPr/>
            <p:nvPr/>
          </p:nvSpPr>
          <p:spPr>
            <a:xfrm>
              <a:off x="250380" y="82582"/>
              <a:ext cx="4127608" cy="1200329"/>
            </a:xfrm>
            <a:prstGeom prst="rect">
              <a:avLst/>
            </a:prstGeom>
            <a:gradFill flip="none" rotWithShape="1">
              <a:gsLst>
                <a:gs pos="0">
                  <a:srgbClr val="92D050">
                    <a:tint val="66000"/>
                    <a:satMod val="160000"/>
                  </a:srgbClr>
                </a:gs>
                <a:gs pos="50000">
                  <a:srgbClr val="92D050">
                    <a:tint val="44500"/>
                    <a:satMod val="160000"/>
                  </a:srgbClr>
                </a:gs>
                <a:gs pos="100000">
                  <a:srgbClr val="92D050">
                    <a:tint val="23500"/>
                    <a:satMod val="160000"/>
                  </a:srgbClr>
                </a:gs>
              </a:gsLst>
              <a:lin ang="0" scaled="1"/>
              <a:tileRect/>
            </a:gradFill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7200" b="1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#9Slide07 FS Playlist Caps" pitchFamily="2" charset="0"/>
                  <a:cs typeface="Arial" panose="020B0604020202020204" pitchFamily="34" charset="0"/>
                </a:rPr>
                <a:t>     </a:t>
              </a:r>
              <a:r>
                <a:rPr lang="en-US" sz="6500" b="1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#9Slide07 FS Playlist Caps" pitchFamily="2" charset="0"/>
                  <a:cs typeface="Arial" panose="020B0604020202020204" pitchFamily="34" charset="0"/>
                </a:rPr>
                <a:t>KHỞI ĐỘNG</a:t>
              </a:r>
            </a:p>
          </p:txBody>
        </p:sp>
        <p:pic>
          <p:nvPicPr>
            <p:cNvPr id="11" name="Hình ảnh 4">
              <a:extLst>
                <a:ext uri="{FF2B5EF4-FFF2-40B4-BE49-F238E27FC236}">
                  <a16:creationId xmlns="" xmlns:a16="http://schemas.microsoft.com/office/drawing/2014/main" id="{C41E5DA5-E68D-4D65-B82E-8681E97687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foregroundMark x1="42154" y1="77297" x2="42154" y2="77297"/>
                          <a14:foregroundMark x1="50308" y1="87568" x2="50308" y2="87568"/>
                          <a14:foregroundMark x1="58462" y1="80090" x2="58462" y2="80090"/>
                          <a14:foregroundMark x1="52615" y1="41171" x2="52615" y2="41171"/>
                          <a14:foregroundMark x1="49077" y1="39099" x2="49077" y2="39099"/>
                          <a14:foregroundMark x1="51385" y1="37117" x2="51385" y2="37117"/>
                          <a14:foregroundMark x1="51385" y1="37117" x2="51385" y2="37117"/>
                          <a14:foregroundMark x1="51385" y1="37117" x2="51385" y2="3711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48014" y="-47290"/>
              <a:ext cx="885022" cy="1511345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F2AC70D1-50A9-4133-A28E-CFECDA653D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3" y="1905000"/>
            <a:ext cx="8354639" cy="701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27826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407627" y="3353467"/>
            <a:ext cx="2930487" cy="135774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05" rIns="91410" bIns="45705" rtlCol="0" anchor="ctr"/>
          <a:lstStyle/>
          <a:p>
            <a:pPr algn="ctr"/>
            <a:r>
              <a:rPr lang="en-US" sz="4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4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Âu</a:t>
            </a:r>
            <a:endParaRPr lang="en-US" sz="4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Diamond 4"/>
          <p:cNvSpPr/>
          <p:nvPr/>
        </p:nvSpPr>
        <p:spPr>
          <a:xfrm>
            <a:off x="1315242" y="5329930"/>
            <a:ext cx="1632857" cy="862149"/>
          </a:xfrm>
          <a:prstGeom prst="diamond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05" rIns="91410" bIns="45705" rtlCol="0" anchor="ctr"/>
          <a:lstStyle/>
          <a:p>
            <a:pPr algn="ctr"/>
            <a:r>
              <a:rPr lang="en-US" sz="4400" b="1">
                <a:latin typeface="#9Slide03 SFU Futura_12" panose="00000400000000000000" pitchFamily="2" charset="0"/>
              </a:rPr>
              <a:t>5</a:t>
            </a:r>
            <a:endParaRPr lang="en-US" sz="4400" b="1" dirty="0">
              <a:latin typeface="#9Slide03 SFU Futura_12" panose="00000400000000000000" pitchFamily="2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77159" y="1464055"/>
            <a:ext cx="3293186" cy="1137258"/>
            <a:chOff x="312163" y="1593928"/>
            <a:chExt cx="3293187" cy="1137258"/>
          </a:xfrm>
        </p:grpSpPr>
        <p:sp>
          <p:nvSpPr>
            <p:cNvPr id="7" name="Rectangle 6"/>
            <p:cNvSpPr/>
            <p:nvPr/>
          </p:nvSpPr>
          <p:spPr>
            <a:xfrm>
              <a:off x="1326416" y="1650271"/>
              <a:ext cx="2278934" cy="10525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b="1" dirty="0">
                <a:solidFill>
                  <a:srgbClr val="FF0000"/>
                </a:solidFill>
                <a:latin typeface="#9Slide05 SVNUT Triumph" panose="00000500000000000000" pitchFamily="2" charset="0"/>
                <a:cs typeface="Arial" panose="020B0604020202020204" pitchFamily="34" charset="0"/>
              </a:endParaRPr>
            </a:p>
          </p:txBody>
        </p:sp>
        <p:pic>
          <p:nvPicPr>
            <p:cNvPr id="8" name="Picture 10" descr="Green, Plant and Concept Vector | Thiệp hoa, Biểu trưng, Thiệp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163" y="1593928"/>
              <a:ext cx="1223320" cy="1137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Group 8"/>
          <p:cNvGrpSpPr/>
          <p:nvPr/>
        </p:nvGrpSpPr>
        <p:grpSpPr>
          <a:xfrm>
            <a:off x="-55422" y="-47289"/>
            <a:ext cx="6532422" cy="1433835"/>
            <a:chOff x="148013" y="-47292"/>
            <a:chExt cx="3943932" cy="2345864"/>
          </a:xfrm>
        </p:grpSpPr>
        <p:sp>
          <p:nvSpPr>
            <p:cNvPr id="10" name="Rectangle 9"/>
            <p:cNvSpPr/>
            <p:nvPr/>
          </p:nvSpPr>
          <p:spPr>
            <a:xfrm>
              <a:off x="250380" y="82581"/>
              <a:ext cx="3841565" cy="1963830"/>
            </a:xfrm>
            <a:prstGeom prst="rect">
              <a:avLst/>
            </a:prstGeom>
            <a:gradFill flip="none" rotWithShape="1">
              <a:gsLst>
                <a:gs pos="0">
                  <a:srgbClr val="92D050">
                    <a:tint val="66000"/>
                    <a:satMod val="160000"/>
                  </a:srgbClr>
                </a:gs>
                <a:gs pos="50000">
                  <a:srgbClr val="92D050">
                    <a:tint val="44500"/>
                    <a:satMod val="160000"/>
                  </a:srgbClr>
                </a:gs>
                <a:gs pos="100000">
                  <a:srgbClr val="92D050">
                    <a:tint val="23500"/>
                    <a:satMod val="160000"/>
                  </a:srgbClr>
                </a:gs>
              </a:gsLst>
              <a:lin ang="0" scaled="1"/>
              <a:tileRect/>
            </a:gradFill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7200" b="1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#9Slide07 FS Playlist Caps" pitchFamily="2" charset="0"/>
                  <a:cs typeface="Arial" panose="020B0604020202020204" pitchFamily="34" charset="0"/>
                </a:rPr>
                <a:t>   </a:t>
              </a:r>
              <a:r>
                <a:rPr lang="en-US" sz="6500" b="1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#9Slide07 FS Playlist Caps" pitchFamily="2" charset="0"/>
                  <a:cs typeface="Arial" panose="020B0604020202020204" pitchFamily="34" charset="0"/>
                </a:rPr>
                <a:t>KHỞI ĐỘNG</a:t>
              </a:r>
            </a:p>
          </p:txBody>
        </p:sp>
        <p:pic>
          <p:nvPicPr>
            <p:cNvPr id="11" name="Hình ảnh 4">
              <a:extLst>
                <a:ext uri="{FF2B5EF4-FFF2-40B4-BE49-F238E27FC236}">
                  <a16:creationId xmlns="" xmlns:a16="http://schemas.microsoft.com/office/drawing/2014/main" id="{C41E5DA5-E68D-4D65-B82E-8681E97687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foregroundMark x1="42154" y1="77297" x2="42154" y2="77297"/>
                          <a14:foregroundMark x1="50308" y1="87568" x2="50308" y2="87568"/>
                          <a14:foregroundMark x1="58462" y1="80090" x2="58462" y2="80090"/>
                          <a14:foregroundMark x1="52615" y1="41171" x2="52615" y2="41171"/>
                          <a14:foregroundMark x1="49077" y1="39099" x2="49077" y2="39099"/>
                          <a14:foregroundMark x1="51385" y1="37117" x2="51385" y2="37117"/>
                          <a14:foregroundMark x1="51385" y1="37117" x2="51385" y2="37117"/>
                          <a14:foregroundMark x1="51385" y1="37117" x2="51385" y2="3711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48013" y="-47292"/>
              <a:ext cx="885022" cy="2345864"/>
            </a:xfrm>
            <a:prstGeom prst="rect">
              <a:avLst/>
            </a:prstGeom>
          </p:spPr>
        </p:pic>
      </p:grp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68A2C7EC-4C3F-43FB-BE9E-5B6B7A0DBF0B}"/>
              </a:ext>
            </a:extLst>
          </p:cNvPr>
          <p:cNvSpPr/>
          <p:nvPr/>
        </p:nvSpPr>
        <p:spPr>
          <a:xfrm>
            <a:off x="4918101" y="2006096"/>
            <a:ext cx="6723255" cy="707856"/>
          </a:xfrm>
          <a:prstGeom prst="rect">
            <a:avLst/>
          </a:prstGeom>
          <a:solidFill>
            <a:srgbClr val="FFFF00"/>
          </a:solidFill>
        </p:spPr>
        <p:txBody>
          <a:bodyPr wrap="none" lIns="91410" tIns="45705" rIns="91410" bIns="45705">
            <a:spAutoFit/>
          </a:bodyPr>
          <a:lstStyle/>
          <a:p>
            <a:r>
              <a:rPr lang="vi-VN" sz="4000" b="1" dirty="0">
                <a:solidFill>
                  <a:srgbClr val="1C11AF"/>
                </a:solidFill>
                <a:cs typeface="Arial" panose="020B0604020202020204" pitchFamily="34" charset="0"/>
              </a:rPr>
              <a:t>Là châu lục tiếp giáp </a:t>
            </a:r>
            <a:r>
              <a:rPr lang="en-US" sz="4000" b="1" dirty="0">
                <a:solidFill>
                  <a:srgbClr val="1C11AF"/>
                </a:solidFill>
                <a:cs typeface="Arial" panose="020B0604020202020204" pitchFamily="34" charset="0"/>
              </a:rPr>
              <a:t>C</a:t>
            </a:r>
            <a:r>
              <a:rPr lang="vi-VN" sz="4000" b="1" dirty="0">
                <a:solidFill>
                  <a:srgbClr val="1C11AF"/>
                </a:solidFill>
                <a:cs typeface="Arial" panose="020B0604020202020204" pitchFamily="34" charset="0"/>
              </a:rPr>
              <a:t>hâu Á.</a:t>
            </a:r>
            <a:endParaRPr lang="en-US" sz="4000" b="1" dirty="0">
              <a:solidFill>
                <a:srgbClr val="1C11AF"/>
              </a:solidFill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7D7DFA5C-41E4-41EC-8D4A-5962BFE662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3382194"/>
            <a:ext cx="8829588" cy="4955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766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97.jpg" descr="Image result for Iceland&quot;">
            <a:extLst>
              <a:ext uri="{FF2B5EF4-FFF2-40B4-BE49-F238E27FC236}">
                <a16:creationId xmlns="" xmlns:a16="http://schemas.microsoft.com/office/drawing/2014/main" id="{5B1BD345-D293-420B-A4F9-EFEBB148360A}"/>
              </a:ext>
            </a:extLst>
          </p:cNvPr>
          <p:cNvPicPr>
            <a:picLocks noGrp="1"/>
          </p:cNvPicPr>
          <p:nvPr>
            <p:ph sz="quarter" idx="1"/>
          </p:nvPr>
        </p:nvPicPr>
        <p:blipFill rotWithShape="1">
          <a:blip r:embed="rId2"/>
          <a:srcRect t="24949" r="1" b="1"/>
          <a:stretch/>
        </p:blipFill>
        <p:spPr>
          <a:xfrm>
            <a:off x="304805" y="4495802"/>
            <a:ext cx="6248399" cy="3810001"/>
          </a:xfrm>
          <a:prstGeom prst="rect">
            <a:avLst/>
          </a:prstGeom>
        </p:spPr>
      </p:pic>
      <p:pic>
        <p:nvPicPr>
          <p:cNvPr id="5" name="image109.jpg" descr="Image result for Iceland&quot;">
            <a:extLst>
              <a:ext uri="{FF2B5EF4-FFF2-40B4-BE49-F238E27FC236}">
                <a16:creationId xmlns="" xmlns:a16="http://schemas.microsoft.com/office/drawing/2014/main" id="{5007C9E5-E3B4-43BA-912F-1C56CC291FEE}"/>
              </a:ext>
            </a:extLst>
          </p:cNvPr>
          <p:cNvPicPr/>
          <p:nvPr/>
        </p:nvPicPr>
        <p:blipFill rotWithShape="1">
          <a:blip r:embed="rId3"/>
          <a:srcRect t="24949" r="1" b="1"/>
          <a:stretch/>
        </p:blipFill>
        <p:spPr>
          <a:xfrm>
            <a:off x="6553199" y="4419600"/>
            <a:ext cx="6050479" cy="38862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971801" y="228601"/>
            <a:ext cx="7543800" cy="1295400"/>
          </a:xfrm>
          <a:prstGeom prst="rect">
            <a:avLst/>
          </a:prstGeom>
          <a:solidFill>
            <a:srgbClr val="92D050"/>
          </a:solidFill>
        </p:spPr>
        <p:txBody>
          <a:bodyPr wrap="none" lIns="91410" tIns="45705" rIns="91410" bIns="45705">
            <a:prstTxWarp prst="textDoubleWave1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algn="ctr"/>
            <a:r>
              <a:rPr lang="en-US" sz="53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CHƯƠNG I: CHÂU ÂU</a:t>
            </a:r>
          </a:p>
        </p:txBody>
      </p:sp>
      <p:sp>
        <p:nvSpPr>
          <p:cNvPr id="7" name="Rectangle 6"/>
          <p:cNvSpPr/>
          <p:nvPr/>
        </p:nvSpPr>
        <p:spPr>
          <a:xfrm>
            <a:off x="685802" y="2133601"/>
            <a:ext cx="11734800" cy="1723518"/>
          </a:xfrm>
          <a:prstGeom prst="rect">
            <a:avLst/>
          </a:prstGeom>
          <a:solidFill>
            <a:srgbClr val="C00000"/>
          </a:solidFill>
        </p:spPr>
        <p:txBody>
          <a:bodyPr wrap="square" lIns="91410" tIns="45705" rIns="91410" bIns="45705">
            <a:spAutoFit/>
            <a:scene3d>
              <a:camera prst="perspectiveRigh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300" b="1" spc="49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Tiết</a:t>
            </a:r>
            <a:r>
              <a:rPr lang="en-US" sz="5300" b="1" spc="49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1 – </a:t>
            </a:r>
            <a:r>
              <a:rPr lang="en-US" sz="5300" b="1" spc="49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Bài</a:t>
            </a:r>
            <a:r>
              <a:rPr lang="en-US" sz="5300" b="1" spc="49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1:</a:t>
            </a:r>
          </a:p>
          <a:p>
            <a:pPr algn="ctr"/>
            <a:r>
              <a:rPr lang="en-US" sz="5300" b="1" spc="49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THIÊN NHIÊN CHÂU ÂU</a:t>
            </a:r>
          </a:p>
        </p:txBody>
      </p:sp>
    </p:spTree>
    <p:extLst>
      <p:ext uri="{BB962C8B-B14F-4D97-AF65-F5344CB8AC3E}">
        <p14:creationId xmlns:p14="http://schemas.microsoft.com/office/powerpoint/2010/main" val="133420368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vic">
  <a:themeElements>
    <a:clrScheme name="Civic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149</TotalTime>
  <Words>1236</Words>
  <Application>Microsoft Office PowerPoint</Application>
  <PresentationFormat>A3 Paper (297x420 mm)</PresentationFormat>
  <Paragraphs>261</Paragraphs>
  <Slides>29</Slides>
  <Notes>4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Civic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HS</dc:creator>
  <cp:lastModifiedBy>HS</cp:lastModifiedBy>
  <cp:revision>30</cp:revision>
  <dcterms:created xsi:type="dcterms:W3CDTF">2022-08-30T12:43:56Z</dcterms:created>
  <dcterms:modified xsi:type="dcterms:W3CDTF">2022-09-10T09:49:30Z</dcterms:modified>
</cp:coreProperties>
</file>