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331" r:id="rId3"/>
    <p:sldId id="332" r:id="rId4"/>
    <p:sldId id="275" r:id="rId5"/>
    <p:sldId id="276" r:id="rId6"/>
    <p:sldId id="315" r:id="rId7"/>
    <p:sldId id="277" r:id="rId8"/>
    <p:sldId id="319" r:id="rId9"/>
    <p:sldId id="321" r:id="rId10"/>
    <p:sldId id="313" r:id="rId11"/>
    <p:sldId id="322" r:id="rId12"/>
    <p:sldId id="333" r:id="rId13"/>
    <p:sldId id="278" r:id="rId14"/>
    <p:sldId id="281" r:id="rId15"/>
    <p:sldId id="334" r:id="rId16"/>
    <p:sldId id="324" r:id="rId17"/>
    <p:sldId id="325" r:id="rId18"/>
    <p:sldId id="326" r:id="rId19"/>
    <p:sldId id="327" r:id="rId20"/>
    <p:sldId id="330" r:id="rId21"/>
    <p:sldId id="328" r:id="rId22"/>
    <p:sldId id="329" r:id="rId23"/>
    <p:sldId id="335" r:id="rId24"/>
    <p:sldId id="291" r:id="rId25"/>
    <p:sldId id="28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CC"/>
    <a:srgbClr val="FF0000"/>
    <a:srgbClr val="9933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4046A7-2BA6-43E2-AAE1-75BDA9D24EB1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93B1A6-899B-46F4-8041-DC90A2EED59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THỦY QUYỂN</a:t>
          </a:r>
          <a:endParaRPr lang="en-US" sz="2000" b="1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C219428-3266-43E6-BFFD-EDBD0B5658EB}" type="parTrans" cxnId="{20C0966B-79AC-4AAC-8870-0098F175C935}">
      <dgm:prSet/>
      <dgm:spPr/>
      <dgm:t>
        <a:bodyPr/>
        <a:lstStyle/>
        <a:p>
          <a:endParaRPr lang="en-US"/>
        </a:p>
      </dgm:t>
    </dgm:pt>
    <dgm:pt modelId="{3AB41AE7-E2DF-437B-9825-2EAD15062E2D}" type="sibTrans" cxnId="{20C0966B-79AC-4AAC-8870-0098F175C935}">
      <dgm:prSet/>
      <dgm:spPr/>
      <dgm:t>
        <a:bodyPr/>
        <a:lstStyle/>
        <a:p>
          <a:endParaRPr lang="en-US"/>
        </a:p>
      </dgm:t>
    </dgm:pt>
    <dgm:pt modelId="{594D2FA2-4925-4F80-B426-7CDC26FDD928}">
      <dgm:prSet phldrT="[Text]" custT="1"/>
      <dgm:spPr/>
      <dgm:t>
        <a:bodyPr/>
        <a:lstStyle/>
        <a:p>
          <a:r>
            <a:rPr lang="en-US" sz="2000" b="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000" b="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trong</a:t>
          </a:r>
          <a:r>
            <a:rPr lang="en-US" sz="2000" b="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2000" b="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biển</a:t>
          </a:r>
          <a:r>
            <a:rPr lang="en-US" sz="2000" b="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sz="2000" b="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đại</a:t>
          </a:r>
          <a:r>
            <a:rPr lang="en-US" sz="2000" b="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dương</a:t>
          </a:r>
          <a:endParaRPr lang="en-US" sz="2000" b="0" dirty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5F1A843-838F-483C-A3DE-D374136ED27A}" type="parTrans" cxnId="{4A315E07-5458-41DA-A323-508649B12FDF}">
      <dgm:prSet/>
      <dgm:spPr/>
      <dgm:t>
        <a:bodyPr/>
        <a:lstStyle/>
        <a:p>
          <a:endParaRPr lang="en-US"/>
        </a:p>
      </dgm:t>
    </dgm:pt>
    <dgm:pt modelId="{043997AB-AEB9-43AF-BE6C-0D7EEA22098B}" type="sibTrans" cxnId="{4A315E07-5458-41DA-A323-508649B12FDF}">
      <dgm:prSet/>
      <dgm:spPr/>
      <dgm:t>
        <a:bodyPr/>
        <a:lstStyle/>
        <a:p>
          <a:endParaRPr lang="en-US"/>
        </a:p>
      </dgm:t>
    </dgm:pt>
    <dgm:pt modelId="{FA3E696F-9253-4F06-A4AA-2451A428930B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Sông</a:t>
          </a:r>
          <a:r>
            <a:rPr lang="en-US" sz="20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hồ</a:t>
          </a:r>
          <a:endParaRPr lang="en-US" sz="20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F79E56E-2D39-4E1B-99BF-EFBC12C8CE25}" type="parTrans" cxnId="{E1B36C64-3078-4A6C-9055-E99773F343EB}">
      <dgm:prSet/>
      <dgm:spPr/>
      <dgm:t>
        <a:bodyPr/>
        <a:lstStyle/>
        <a:p>
          <a:endParaRPr lang="en-US"/>
        </a:p>
      </dgm:t>
    </dgm:pt>
    <dgm:pt modelId="{4BCD30F5-694A-453B-9948-49B0878F4729}" type="sibTrans" cxnId="{E1B36C64-3078-4A6C-9055-E99773F343EB}">
      <dgm:prSet/>
      <dgm:spPr/>
      <dgm:t>
        <a:bodyPr/>
        <a:lstStyle/>
        <a:p>
          <a:endParaRPr lang="en-US"/>
        </a:p>
      </dgm:t>
    </dgm:pt>
    <dgm:pt modelId="{5B513A09-E4C8-4230-A173-15DEA7521999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Băng</a:t>
          </a:r>
          <a:r>
            <a:rPr lang="en-US" sz="20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tuyết</a:t>
          </a:r>
          <a:endParaRPr lang="en-US" sz="20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2CC8C51-1896-46B1-BC5E-1E7D60D6BBB0}" type="parTrans" cxnId="{EAC4EBD3-A397-4274-AE3E-C00D2849D119}">
      <dgm:prSet/>
      <dgm:spPr/>
      <dgm:t>
        <a:bodyPr/>
        <a:lstStyle/>
        <a:p>
          <a:endParaRPr lang="en-US"/>
        </a:p>
      </dgm:t>
    </dgm:pt>
    <dgm:pt modelId="{0464BAD6-FE11-4C54-B91D-D4E33D596314}" type="sibTrans" cxnId="{EAC4EBD3-A397-4274-AE3E-C00D2849D119}">
      <dgm:prSet/>
      <dgm:spPr/>
      <dgm:t>
        <a:bodyPr/>
        <a:lstStyle/>
        <a:p>
          <a:endParaRPr lang="en-US"/>
        </a:p>
      </dgm:t>
    </dgm:pt>
    <dgm:pt modelId="{24F5F800-13A0-472E-A310-7CFA274D0345}">
      <dgm:prSet phldrT="[Text]" custT="1"/>
      <dgm:spPr/>
      <dgm:t>
        <a:bodyPr/>
        <a:lstStyle/>
        <a:p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Hơi</a:t>
          </a:r>
          <a:r>
            <a:rPr lang="en-US" sz="20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0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trong</a:t>
          </a:r>
          <a:r>
            <a:rPr lang="en-US" sz="20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khí</a:t>
          </a:r>
          <a:r>
            <a:rPr lang="en-US" sz="20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quyển</a:t>
          </a:r>
          <a:endParaRPr lang="en-US" sz="2000" dirty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93FA91C-4828-4F32-8019-9F10C12C29C8}" type="parTrans" cxnId="{95598D7F-B1C0-4DE8-9FDF-3C35AB6EDE91}">
      <dgm:prSet/>
      <dgm:spPr/>
      <dgm:t>
        <a:bodyPr/>
        <a:lstStyle/>
        <a:p>
          <a:endParaRPr lang="en-US"/>
        </a:p>
      </dgm:t>
    </dgm:pt>
    <dgm:pt modelId="{BA96256E-6E7A-45BD-BA3B-D2FE5A4F2CE7}" type="sibTrans" cxnId="{95598D7F-B1C0-4DE8-9FDF-3C35AB6EDE91}">
      <dgm:prSet/>
      <dgm:spPr/>
      <dgm:t>
        <a:bodyPr/>
        <a:lstStyle/>
        <a:p>
          <a:endParaRPr lang="en-US"/>
        </a:p>
      </dgm:t>
    </dgm:pt>
    <dgm:pt modelId="{D308C98B-A054-44A5-9587-C31968FC42B4}">
      <dgm:prSet phldrT="[Text]" custT="1"/>
      <dgm:spPr/>
      <dgm:t>
        <a:bodyPr/>
        <a:lstStyle/>
        <a:p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0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trên</a:t>
          </a:r>
          <a:r>
            <a:rPr lang="en-US" sz="20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lục</a:t>
          </a:r>
          <a:r>
            <a:rPr lang="en-US" sz="20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địa</a:t>
          </a:r>
          <a:endParaRPr lang="en-US" sz="2000" dirty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AB626E8-3593-476B-A90D-28D6B085A1A1}" type="parTrans" cxnId="{06DA5125-8E6F-41DF-A157-F3B1373E83B2}">
      <dgm:prSet/>
      <dgm:spPr/>
      <dgm:t>
        <a:bodyPr/>
        <a:lstStyle/>
        <a:p>
          <a:endParaRPr lang="en-US"/>
        </a:p>
      </dgm:t>
    </dgm:pt>
    <dgm:pt modelId="{4BAA44CC-484A-41FD-BF01-AEA98C03E84B}" type="sibTrans" cxnId="{06DA5125-8E6F-41DF-A157-F3B1373E83B2}">
      <dgm:prSet/>
      <dgm:spPr/>
      <dgm:t>
        <a:bodyPr/>
        <a:lstStyle/>
        <a:p>
          <a:endParaRPr lang="en-US"/>
        </a:p>
      </dgm:t>
    </dgm:pt>
    <dgm:pt modelId="{CBBD0C13-614D-41DA-BB6C-976F8228E049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0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ngầm</a:t>
          </a:r>
          <a:endParaRPr lang="en-US" sz="20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AEBE915-D848-4195-B2DC-055DDD4994AF}" type="parTrans" cxnId="{ABC7862F-4E94-43C6-8701-1A39B655F848}">
      <dgm:prSet/>
      <dgm:spPr/>
      <dgm:t>
        <a:bodyPr/>
        <a:lstStyle/>
        <a:p>
          <a:endParaRPr lang="en-US"/>
        </a:p>
      </dgm:t>
    </dgm:pt>
    <dgm:pt modelId="{891CC14E-847D-4423-9077-D627EDFD4619}" type="sibTrans" cxnId="{ABC7862F-4E94-43C6-8701-1A39B655F848}">
      <dgm:prSet/>
      <dgm:spPr/>
      <dgm:t>
        <a:bodyPr/>
        <a:lstStyle/>
        <a:p>
          <a:endParaRPr lang="en-US"/>
        </a:p>
      </dgm:t>
    </dgm:pt>
    <dgm:pt modelId="{69717F9E-6A94-4A96-ADDC-3673DC940652}" type="pres">
      <dgm:prSet presAssocID="{4E4046A7-2BA6-43E2-AAE1-75BDA9D24EB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47C5B5-C7E9-4AE2-A4FA-B9CE3B996FFB}" type="pres">
      <dgm:prSet presAssocID="{4E4046A7-2BA6-43E2-AAE1-75BDA9D24EB1}" presName="hierFlow" presStyleCnt="0"/>
      <dgm:spPr/>
    </dgm:pt>
    <dgm:pt modelId="{4E0131F2-2358-46B4-8716-B0EC033D0528}" type="pres">
      <dgm:prSet presAssocID="{4E4046A7-2BA6-43E2-AAE1-75BDA9D24EB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D80DAC0-CF42-4C97-A567-EF55FC703221}" type="pres">
      <dgm:prSet presAssocID="{4993B1A6-899B-46F4-8041-DC90A2EED590}" presName="Name14" presStyleCnt="0"/>
      <dgm:spPr/>
    </dgm:pt>
    <dgm:pt modelId="{2A7A19CD-6D41-4AD9-9768-E3BC6A9AC3C2}" type="pres">
      <dgm:prSet presAssocID="{4993B1A6-899B-46F4-8041-DC90A2EED590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CA2A52-BD40-4D47-909E-75E0C4622C0F}" type="pres">
      <dgm:prSet presAssocID="{4993B1A6-899B-46F4-8041-DC90A2EED590}" presName="hierChild2" presStyleCnt="0"/>
      <dgm:spPr/>
    </dgm:pt>
    <dgm:pt modelId="{6ADB3738-3FF1-4B9C-9C42-AF9EFDAC30B9}" type="pres">
      <dgm:prSet presAssocID="{05F1A843-838F-483C-A3DE-D374136ED27A}" presName="Name19" presStyleLbl="parChTrans1D2" presStyleIdx="0" presStyleCnt="3"/>
      <dgm:spPr/>
      <dgm:t>
        <a:bodyPr/>
        <a:lstStyle/>
        <a:p>
          <a:endParaRPr lang="en-US"/>
        </a:p>
      </dgm:t>
    </dgm:pt>
    <dgm:pt modelId="{58DD910B-9747-4501-A9D1-4DF4CA55DE4F}" type="pres">
      <dgm:prSet presAssocID="{594D2FA2-4925-4F80-B426-7CDC26FDD928}" presName="Name21" presStyleCnt="0"/>
      <dgm:spPr/>
    </dgm:pt>
    <dgm:pt modelId="{EDA7BA34-C6A5-4DCE-BF5A-F8F88282042B}" type="pres">
      <dgm:prSet presAssocID="{594D2FA2-4925-4F80-B426-7CDC26FDD928}" presName="level2Shape" presStyleLbl="node2" presStyleIdx="0" presStyleCnt="3"/>
      <dgm:spPr/>
      <dgm:t>
        <a:bodyPr/>
        <a:lstStyle/>
        <a:p>
          <a:endParaRPr lang="en-US"/>
        </a:p>
      </dgm:t>
    </dgm:pt>
    <dgm:pt modelId="{A89414F5-D482-49F0-AEFB-77E7E2305C35}" type="pres">
      <dgm:prSet presAssocID="{594D2FA2-4925-4F80-B426-7CDC26FDD928}" presName="hierChild3" presStyleCnt="0"/>
      <dgm:spPr/>
    </dgm:pt>
    <dgm:pt modelId="{EAA6532F-A3A3-4E3B-8807-E5BCF937F368}" type="pres">
      <dgm:prSet presAssocID="{1AB626E8-3593-476B-A90D-28D6B085A1A1}" presName="Name19" presStyleLbl="parChTrans1D2" presStyleIdx="1" presStyleCnt="3"/>
      <dgm:spPr/>
      <dgm:t>
        <a:bodyPr/>
        <a:lstStyle/>
        <a:p>
          <a:endParaRPr lang="en-US"/>
        </a:p>
      </dgm:t>
    </dgm:pt>
    <dgm:pt modelId="{97E406CF-13E5-4053-A850-B35A6BB9A745}" type="pres">
      <dgm:prSet presAssocID="{D308C98B-A054-44A5-9587-C31968FC42B4}" presName="Name21" presStyleCnt="0"/>
      <dgm:spPr/>
    </dgm:pt>
    <dgm:pt modelId="{876F4162-3F6B-45B6-BE11-F46FAA2A0223}" type="pres">
      <dgm:prSet presAssocID="{D308C98B-A054-44A5-9587-C31968FC42B4}" presName="level2Shape" presStyleLbl="node2" presStyleIdx="1" presStyleCnt="3"/>
      <dgm:spPr/>
      <dgm:t>
        <a:bodyPr/>
        <a:lstStyle/>
        <a:p>
          <a:endParaRPr lang="en-US"/>
        </a:p>
      </dgm:t>
    </dgm:pt>
    <dgm:pt modelId="{451EF64F-07ED-4038-8738-B1CBB9BBE12A}" type="pres">
      <dgm:prSet presAssocID="{D308C98B-A054-44A5-9587-C31968FC42B4}" presName="hierChild3" presStyleCnt="0"/>
      <dgm:spPr/>
    </dgm:pt>
    <dgm:pt modelId="{0146023C-5B97-4703-969A-BC32D7298540}" type="pres">
      <dgm:prSet presAssocID="{0F79E56E-2D39-4E1B-99BF-EFBC12C8CE25}" presName="Name19" presStyleLbl="parChTrans1D3" presStyleIdx="0" presStyleCnt="3"/>
      <dgm:spPr/>
      <dgm:t>
        <a:bodyPr/>
        <a:lstStyle/>
        <a:p>
          <a:endParaRPr lang="en-US"/>
        </a:p>
      </dgm:t>
    </dgm:pt>
    <dgm:pt modelId="{86CF44B2-E278-417B-A67F-092B2E8BC495}" type="pres">
      <dgm:prSet presAssocID="{FA3E696F-9253-4F06-A4AA-2451A428930B}" presName="Name21" presStyleCnt="0"/>
      <dgm:spPr/>
    </dgm:pt>
    <dgm:pt modelId="{1147A515-FBAB-4761-A236-95059371FA17}" type="pres">
      <dgm:prSet presAssocID="{FA3E696F-9253-4F06-A4AA-2451A428930B}" presName="level2Shape" presStyleLbl="node3" presStyleIdx="0" presStyleCnt="3"/>
      <dgm:spPr/>
      <dgm:t>
        <a:bodyPr/>
        <a:lstStyle/>
        <a:p>
          <a:endParaRPr lang="en-US"/>
        </a:p>
      </dgm:t>
    </dgm:pt>
    <dgm:pt modelId="{2B728B85-AF26-4F27-A9F2-345D96ABB8D0}" type="pres">
      <dgm:prSet presAssocID="{FA3E696F-9253-4F06-A4AA-2451A428930B}" presName="hierChild3" presStyleCnt="0"/>
      <dgm:spPr/>
    </dgm:pt>
    <dgm:pt modelId="{55D7FBF6-AE12-4CD9-AFD7-3329759F1FAB}" type="pres">
      <dgm:prSet presAssocID="{92CC8C51-1896-46B1-BC5E-1E7D60D6BBB0}" presName="Name19" presStyleLbl="parChTrans1D3" presStyleIdx="1" presStyleCnt="3"/>
      <dgm:spPr/>
      <dgm:t>
        <a:bodyPr/>
        <a:lstStyle/>
        <a:p>
          <a:endParaRPr lang="en-US"/>
        </a:p>
      </dgm:t>
    </dgm:pt>
    <dgm:pt modelId="{63361C99-2280-447E-941A-60745237B3B9}" type="pres">
      <dgm:prSet presAssocID="{5B513A09-E4C8-4230-A173-15DEA7521999}" presName="Name21" presStyleCnt="0"/>
      <dgm:spPr/>
    </dgm:pt>
    <dgm:pt modelId="{FDD20608-BBDF-4CED-B537-53E7677284B5}" type="pres">
      <dgm:prSet presAssocID="{5B513A09-E4C8-4230-A173-15DEA7521999}" presName="level2Shape" presStyleLbl="node3" presStyleIdx="1" presStyleCnt="3"/>
      <dgm:spPr/>
      <dgm:t>
        <a:bodyPr/>
        <a:lstStyle/>
        <a:p>
          <a:endParaRPr lang="en-US"/>
        </a:p>
      </dgm:t>
    </dgm:pt>
    <dgm:pt modelId="{B7F82A3B-6B48-4C86-8629-28BF3CC08480}" type="pres">
      <dgm:prSet presAssocID="{5B513A09-E4C8-4230-A173-15DEA7521999}" presName="hierChild3" presStyleCnt="0"/>
      <dgm:spPr/>
    </dgm:pt>
    <dgm:pt modelId="{CD94CD5D-9A34-4662-9A4A-FEC0CAB614D6}" type="pres">
      <dgm:prSet presAssocID="{8AEBE915-D848-4195-B2DC-055DDD4994AF}" presName="Name19" presStyleLbl="parChTrans1D3" presStyleIdx="2" presStyleCnt="3"/>
      <dgm:spPr/>
      <dgm:t>
        <a:bodyPr/>
        <a:lstStyle/>
        <a:p>
          <a:endParaRPr lang="en-US"/>
        </a:p>
      </dgm:t>
    </dgm:pt>
    <dgm:pt modelId="{01859B78-AFCE-48EF-93A7-DCEF206B6080}" type="pres">
      <dgm:prSet presAssocID="{CBBD0C13-614D-41DA-BB6C-976F8228E049}" presName="Name21" presStyleCnt="0"/>
      <dgm:spPr/>
    </dgm:pt>
    <dgm:pt modelId="{37943C60-B950-4F91-B915-B63DED909B7B}" type="pres">
      <dgm:prSet presAssocID="{CBBD0C13-614D-41DA-BB6C-976F8228E049}" presName="level2Shape" presStyleLbl="node3" presStyleIdx="2" presStyleCnt="3"/>
      <dgm:spPr/>
      <dgm:t>
        <a:bodyPr/>
        <a:lstStyle/>
        <a:p>
          <a:endParaRPr lang="en-US"/>
        </a:p>
      </dgm:t>
    </dgm:pt>
    <dgm:pt modelId="{7EB433C8-5BFB-4ADA-B383-B23E61A64B3E}" type="pres">
      <dgm:prSet presAssocID="{CBBD0C13-614D-41DA-BB6C-976F8228E049}" presName="hierChild3" presStyleCnt="0"/>
      <dgm:spPr/>
    </dgm:pt>
    <dgm:pt modelId="{3E4DDF2D-0EDB-4954-AE12-7E6C1B6057CA}" type="pres">
      <dgm:prSet presAssocID="{C93FA91C-4828-4F32-8019-9F10C12C29C8}" presName="Name19" presStyleLbl="parChTrans1D2" presStyleIdx="2" presStyleCnt="3"/>
      <dgm:spPr/>
      <dgm:t>
        <a:bodyPr/>
        <a:lstStyle/>
        <a:p>
          <a:endParaRPr lang="en-US"/>
        </a:p>
      </dgm:t>
    </dgm:pt>
    <dgm:pt modelId="{020D17D1-4221-405E-91BB-2FBA90B4B8DC}" type="pres">
      <dgm:prSet presAssocID="{24F5F800-13A0-472E-A310-7CFA274D0345}" presName="Name21" presStyleCnt="0"/>
      <dgm:spPr/>
    </dgm:pt>
    <dgm:pt modelId="{0FFD7BDE-C456-41F1-8399-87183A4DE9E4}" type="pres">
      <dgm:prSet presAssocID="{24F5F800-13A0-472E-A310-7CFA274D0345}" presName="level2Shape" presStyleLbl="node2" presStyleIdx="2" presStyleCnt="3"/>
      <dgm:spPr/>
      <dgm:t>
        <a:bodyPr/>
        <a:lstStyle/>
        <a:p>
          <a:endParaRPr lang="en-US"/>
        </a:p>
      </dgm:t>
    </dgm:pt>
    <dgm:pt modelId="{C804BB76-DBD4-44C7-A75F-93A3806BF0AF}" type="pres">
      <dgm:prSet presAssocID="{24F5F800-13A0-472E-A310-7CFA274D0345}" presName="hierChild3" presStyleCnt="0"/>
      <dgm:spPr/>
    </dgm:pt>
    <dgm:pt modelId="{637BFA1F-B6D1-444F-B502-4F95983CE7EB}" type="pres">
      <dgm:prSet presAssocID="{4E4046A7-2BA6-43E2-AAE1-75BDA9D24EB1}" presName="bgShapesFlow" presStyleCnt="0"/>
      <dgm:spPr/>
    </dgm:pt>
  </dgm:ptLst>
  <dgm:cxnLst>
    <dgm:cxn modelId="{49B70C1A-9089-4305-8ECB-1B4D1B0EBD81}" type="presOf" srcId="{4E4046A7-2BA6-43E2-AAE1-75BDA9D24EB1}" destId="{69717F9E-6A94-4A96-ADDC-3673DC940652}" srcOrd="0" destOrd="0" presId="urn:microsoft.com/office/officeart/2005/8/layout/hierarchy6"/>
    <dgm:cxn modelId="{FB30FAFA-83A3-44D8-A80C-16743023B97D}" type="presOf" srcId="{0F79E56E-2D39-4E1B-99BF-EFBC12C8CE25}" destId="{0146023C-5B97-4703-969A-BC32D7298540}" srcOrd="0" destOrd="0" presId="urn:microsoft.com/office/officeart/2005/8/layout/hierarchy6"/>
    <dgm:cxn modelId="{D131E996-F61D-4D2A-B075-BF978638AA0C}" type="presOf" srcId="{D308C98B-A054-44A5-9587-C31968FC42B4}" destId="{876F4162-3F6B-45B6-BE11-F46FAA2A0223}" srcOrd="0" destOrd="0" presId="urn:microsoft.com/office/officeart/2005/8/layout/hierarchy6"/>
    <dgm:cxn modelId="{AD89A35A-1BE7-493A-A44B-6133F46459B7}" type="presOf" srcId="{C93FA91C-4828-4F32-8019-9F10C12C29C8}" destId="{3E4DDF2D-0EDB-4954-AE12-7E6C1B6057CA}" srcOrd="0" destOrd="0" presId="urn:microsoft.com/office/officeart/2005/8/layout/hierarchy6"/>
    <dgm:cxn modelId="{E1B36C64-3078-4A6C-9055-E99773F343EB}" srcId="{D308C98B-A054-44A5-9587-C31968FC42B4}" destId="{FA3E696F-9253-4F06-A4AA-2451A428930B}" srcOrd="0" destOrd="0" parTransId="{0F79E56E-2D39-4E1B-99BF-EFBC12C8CE25}" sibTransId="{4BCD30F5-694A-453B-9948-49B0878F4729}"/>
    <dgm:cxn modelId="{66153F40-C70F-4617-82EA-E9615B66DDFC}" type="presOf" srcId="{5B513A09-E4C8-4230-A173-15DEA7521999}" destId="{FDD20608-BBDF-4CED-B537-53E7677284B5}" srcOrd="0" destOrd="0" presId="urn:microsoft.com/office/officeart/2005/8/layout/hierarchy6"/>
    <dgm:cxn modelId="{2996733C-B34C-4FA9-BF0F-6A99EE9095A7}" type="presOf" srcId="{4993B1A6-899B-46F4-8041-DC90A2EED590}" destId="{2A7A19CD-6D41-4AD9-9768-E3BC6A9AC3C2}" srcOrd="0" destOrd="0" presId="urn:microsoft.com/office/officeart/2005/8/layout/hierarchy6"/>
    <dgm:cxn modelId="{206152F3-1973-46E3-A6B0-63378AC4F2AE}" type="presOf" srcId="{92CC8C51-1896-46B1-BC5E-1E7D60D6BBB0}" destId="{55D7FBF6-AE12-4CD9-AFD7-3329759F1FAB}" srcOrd="0" destOrd="0" presId="urn:microsoft.com/office/officeart/2005/8/layout/hierarchy6"/>
    <dgm:cxn modelId="{0B810A42-1409-4A87-B319-DCBC1C63957A}" type="presOf" srcId="{8AEBE915-D848-4195-B2DC-055DDD4994AF}" destId="{CD94CD5D-9A34-4662-9A4A-FEC0CAB614D6}" srcOrd="0" destOrd="0" presId="urn:microsoft.com/office/officeart/2005/8/layout/hierarchy6"/>
    <dgm:cxn modelId="{F364F442-F52B-4F20-B2EE-0B3F27033FE4}" type="presOf" srcId="{05F1A843-838F-483C-A3DE-D374136ED27A}" destId="{6ADB3738-3FF1-4B9C-9C42-AF9EFDAC30B9}" srcOrd="0" destOrd="0" presId="urn:microsoft.com/office/officeart/2005/8/layout/hierarchy6"/>
    <dgm:cxn modelId="{4A315E07-5458-41DA-A323-508649B12FDF}" srcId="{4993B1A6-899B-46F4-8041-DC90A2EED590}" destId="{594D2FA2-4925-4F80-B426-7CDC26FDD928}" srcOrd="0" destOrd="0" parTransId="{05F1A843-838F-483C-A3DE-D374136ED27A}" sibTransId="{043997AB-AEB9-43AF-BE6C-0D7EEA22098B}"/>
    <dgm:cxn modelId="{20C0966B-79AC-4AAC-8870-0098F175C935}" srcId="{4E4046A7-2BA6-43E2-AAE1-75BDA9D24EB1}" destId="{4993B1A6-899B-46F4-8041-DC90A2EED590}" srcOrd="0" destOrd="0" parTransId="{1C219428-3266-43E6-BFFD-EDBD0B5658EB}" sibTransId="{3AB41AE7-E2DF-437B-9825-2EAD15062E2D}"/>
    <dgm:cxn modelId="{2E5EF7B0-E2E1-4419-97C0-0D976A07C0DA}" type="presOf" srcId="{24F5F800-13A0-472E-A310-7CFA274D0345}" destId="{0FFD7BDE-C456-41F1-8399-87183A4DE9E4}" srcOrd="0" destOrd="0" presId="urn:microsoft.com/office/officeart/2005/8/layout/hierarchy6"/>
    <dgm:cxn modelId="{EE77288C-8396-4439-9082-B8C4BE379BDE}" type="presOf" srcId="{1AB626E8-3593-476B-A90D-28D6B085A1A1}" destId="{EAA6532F-A3A3-4E3B-8807-E5BCF937F368}" srcOrd="0" destOrd="0" presId="urn:microsoft.com/office/officeart/2005/8/layout/hierarchy6"/>
    <dgm:cxn modelId="{13965135-4403-47A5-865B-2CD422A6EEF7}" type="presOf" srcId="{FA3E696F-9253-4F06-A4AA-2451A428930B}" destId="{1147A515-FBAB-4761-A236-95059371FA17}" srcOrd="0" destOrd="0" presId="urn:microsoft.com/office/officeart/2005/8/layout/hierarchy6"/>
    <dgm:cxn modelId="{95598D7F-B1C0-4DE8-9FDF-3C35AB6EDE91}" srcId="{4993B1A6-899B-46F4-8041-DC90A2EED590}" destId="{24F5F800-13A0-472E-A310-7CFA274D0345}" srcOrd="2" destOrd="0" parTransId="{C93FA91C-4828-4F32-8019-9F10C12C29C8}" sibTransId="{BA96256E-6E7A-45BD-BA3B-D2FE5A4F2CE7}"/>
    <dgm:cxn modelId="{B63C9EC4-EFE6-46BE-B670-6C28B031F038}" type="presOf" srcId="{CBBD0C13-614D-41DA-BB6C-976F8228E049}" destId="{37943C60-B950-4F91-B915-B63DED909B7B}" srcOrd="0" destOrd="0" presId="urn:microsoft.com/office/officeart/2005/8/layout/hierarchy6"/>
    <dgm:cxn modelId="{06DA5125-8E6F-41DF-A157-F3B1373E83B2}" srcId="{4993B1A6-899B-46F4-8041-DC90A2EED590}" destId="{D308C98B-A054-44A5-9587-C31968FC42B4}" srcOrd="1" destOrd="0" parTransId="{1AB626E8-3593-476B-A90D-28D6B085A1A1}" sibTransId="{4BAA44CC-484A-41FD-BF01-AEA98C03E84B}"/>
    <dgm:cxn modelId="{EAC4EBD3-A397-4274-AE3E-C00D2849D119}" srcId="{D308C98B-A054-44A5-9587-C31968FC42B4}" destId="{5B513A09-E4C8-4230-A173-15DEA7521999}" srcOrd="1" destOrd="0" parTransId="{92CC8C51-1896-46B1-BC5E-1E7D60D6BBB0}" sibTransId="{0464BAD6-FE11-4C54-B91D-D4E33D596314}"/>
    <dgm:cxn modelId="{D9DA2FCB-86D3-48A5-9AE0-7D9C9554569D}" type="presOf" srcId="{594D2FA2-4925-4F80-B426-7CDC26FDD928}" destId="{EDA7BA34-C6A5-4DCE-BF5A-F8F88282042B}" srcOrd="0" destOrd="0" presId="urn:microsoft.com/office/officeart/2005/8/layout/hierarchy6"/>
    <dgm:cxn modelId="{ABC7862F-4E94-43C6-8701-1A39B655F848}" srcId="{D308C98B-A054-44A5-9587-C31968FC42B4}" destId="{CBBD0C13-614D-41DA-BB6C-976F8228E049}" srcOrd="2" destOrd="0" parTransId="{8AEBE915-D848-4195-B2DC-055DDD4994AF}" sibTransId="{891CC14E-847D-4423-9077-D627EDFD4619}"/>
    <dgm:cxn modelId="{FAFD04A2-0ECE-4AE6-979B-2E0099879600}" type="presParOf" srcId="{69717F9E-6A94-4A96-ADDC-3673DC940652}" destId="{1A47C5B5-C7E9-4AE2-A4FA-B9CE3B996FFB}" srcOrd="0" destOrd="0" presId="urn:microsoft.com/office/officeart/2005/8/layout/hierarchy6"/>
    <dgm:cxn modelId="{AA1D2A85-3638-4527-ADD0-EF13F0D0AC2E}" type="presParOf" srcId="{1A47C5B5-C7E9-4AE2-A4FA-B9CE3B996FFB}" destId="{4E0131F2-2358-46B4-8716-B0EC033D0528}" srcOrd="0" destOrd="0" presId="urn:microsoft.com/office/officeart/2005/8/layout/hierarchy6"/>
    <dgm:cxn modelId="{1CDE0C08-AC73-43E6-9998-53A4207C1A7B}" type="presParOf" srcId="{4E0131F2-2358-46B4-8716-B0EC033D0528}" destId="{AD80DAC0-CF42-4C97-A567-EF55FC703221}" srcOrd="0" destOrd="0" presId="urn:microsoft.com/office/officeart/2005/8/layout/hierarchy6"/>
    <dgm:cxn modelId="{05D2611F-F742-44AD-9AB8-21E7D5237641}" type="presParOf" srcId="{AD80DAC0-CF42-4C97-A567-EF55FC703221}" destId="{2A7A19CD-6D41-4AD9-9768-E3BC6A9AC3C2}" srcOrd="0" destOrd="0" presId="urn:microsoft.com/office/officeart/2005/8/layout/hierarchy6"/>
    <dgm:cxn modelId="{7E7EACC1-B42B-4341-ABF8-6B6CF84D7271}" type="presParOf" srcId="{AD80DAC0-CF42-4C97-A567-EF55FC703221}" destId="{60CA2A52-BD40-4D47-909E-75E0C4622C0F}" srcOrd="1" destOrd="0" presId="urn:microsoft.com/office/officeart/2005/8/layout/hierarchy6"/>
    <dgm:cxn modelId="{2E19BDF3-432E-4D0F-B11D-79B6C7BFFE21}" type="presParOf" srcId="{60CA2A52-BD40-4D47-909E-75E0C4622C0F}" destId="{6ADB3738-3FF1-4B9C-9C42-AF9EFDAC30B9}" srcOrd="0" destOrd="0" presId="urn:microsoft.com/office/officeart/2005/8/layout/hierarchy6"/>
    <dgm:cxn modelId="{4E5527D1-5610-4ED4-8A31-AE7BEA3F95D0}" type="presParOf" srcId="{60CA2A52-BD40-4D47-909E-75E0C4622C0F}" destId="{58DD910B-9747-4501-A9D1-4DF4CA55DE4F}" srcOrd="1" destOrd="0" presId="urn:microsoft.com/office/officeart/2005/8/layout/hierarchy6"/>
    <dgm:cxn modelId="{C1E111C3-8023-498D-9E6D-A06B3331924C}" type="presParOf" srcId="{58DD910B-9747-4501-A9D1-4DF4CA55DE4F}" destId="{EDA7BA34-C6A5-4DCE-BF5A-F8F88282042B}" srcOrd="0" destOrd="0" presId="urn:microsoft.com/office/officeart/2005/8/layout/hierarchy6"/>
    <dgm:cxn modelId="{D3CF8CDD-8758-4F78-8999-8F22C6EA657B}" type="presParOf" srcId="{58DD910B-9747-4501-A9D1-4DF4CA55DE4F}" destId="{A89414F5-D482-49F0-AEFB-77E7E2305C35}" srcOrd="1" destOrd="0" presId="urn:microsoft.com/office/officeart/2005/8/layout/hierarchy6"/>
    <dgm:cxn modelId="{6F6AFBF4-A466-475A-A603-2BF53B14BD88}" type="presParOf" srcId="{60CA2A52-BD40-4D47-909E-75E0C4622C0F}" destId="{EAA6532F-A3A3-4E3B-8807-E5BCF937F368}" srcOrd="2" destOrd="0" presId="urn:microsoft.com/office/officeart/2005/8/layout/hierarchy6"/>
    <dgm:cxn modelId="{B72DDDB0-19A8-4F30-9B4D-085CCE29E9EF}" type="presParOf" srcId="{60CA2A52-BD40-4D47-909E-75E0C4622C0F}" destId="{97E406CF-13E5-4053-A850-B35A6BB9A745}" srcOrd="3" destOrd="0" presId="urn:microsoft.com/office/officeart/2005/8/layout/hierarchy6"/>
    <dgm:cxn modelId="{55C233D4-E928-4B96-A845-3A7A2B374FA5}" type="presParOf" srcId="{97E406CF-13E5-4053-A850-B35A6BB9A745}" destId="{876F4162-3F6B-45B6-BE11-F46FAA2A0223}" srcOrd="0" destOrd="0" presId="urn:microsoft.com/office/officeart/2005/8/layout/hierarchy6"/>
    <dgm:cxn modelId="{EAE6393D-B22C-48F9-9D17-732DE24E32CD}" type="presParOf" srcId="{97E406CF-13E5-4053-A850-B35A6BB9A745}" destId="{451EF64F-07ED-4038-8738-B1CBB9BBE12A}" srcOrd="1" destOrd="0" presId="urn:microsoft.com/office/officeart/2005/8/layout/hierarchy6"/>
    <dgm:cxn modelId="{816D7546-3E82-4F6A-8DFA-B188EC983A8D}" type="presParOf" srcId="{451EF64F-07ED-4038-8738-B1CBB9BBE12A}" destId="{0146023C-5B97-4703-969A-BC32D7298540}" srcOrd="0" destOrd="0" presId="urn:microsoft.com/office/officeart/2005/8/layout/hierarchy6"/>
    <dgm:cxn modelId="{94FEDB25-46DE-4DDD-BF1E-B2A877D4FC86}" type="presParOf" srcId="{451EF64F-07ED-4038-8738-B1CBB9BBE12A}" destId="{86CF44B2-E278-417B-A67F-092B2E8BC495}" srcOrd="1" destOrd="0" presId="urn:microsoft.com/office/officeart/2005/8/layout/hierarchy6"/>
    <dgm:cxn modelId="{008E9525-D8EA-4CA5-9112-4D36BBAB8083}" type="presParOf" srcId="{86CF44B2-E278-417B-A67F-092B2E8BC495}" destId="{1147A515-FBAB-4761-A236-95059371FA17}" srcOrd="0" destOrd="0" presId="urn:microsoft.com/office/officeart/2005/8/layout/hierarchy6"/>
    <dgm:cxn modelId="{529041C5-13BD-42A0-B59F-801603AE0B62}" type="presParOf" srcId="{86CF44B2-E278-417B-A67F-092B2E8BC495}" destId="{2B728B85-AF26-4F27-A9F2-345D96ABB8D0}" srcOrd="1" destOrd="0" presId="urn:microsoft.com/office/officeart/2005/8/layout/hierarchy6"/>
    <dgm:cxn modelId="{6A5DC8DE-8C19-4B50-884E-2A97CA8296FE}" type="presParOf" srcId="{451EF64F-07ED-4038-8738-B1CBB9BBE12A}" destId="{55D7FBF6-AE12-4CD9-AFD7-3329759F1FAB}" srcOrd="2" destOrd="0" presId="urn:microsoft.com/office/officeart/2005/8/layout/hierarchy6"/>
    <dgm:cxn modelId="{B8B24303-DAC1-427A-B526-1AB7E6AB25BC}" type="presParOf" srcId="{451EF64F-07ED-4038-8738-B1CBB9BBE12A}" destId="{63361C99-2280-447E-941A-60745237B3B9}" srcOrd="3" destOrd="0" presId="urn:microsoft.com/office/officeart/2005/8/layout/hierarchy6"/>
    <dgm:cxn modelId="{7080445C-CEC9-4097-BC50-37AC7188DF80}" type="presParOf" srcId="{63361C99-2280-447E-941A-60745237B3B9}" destId="{FDD20608-BBDF-4CED-B537-53E7677284B5}" srcOrd="0" destOrd="0" presId="urn:microsoft.com/office/officeart/2005/8/layout/hierarchy6"/>
    <dgm:cxn modelId="{44685C5B-4AEC-4403-992B-C1FB92564692}" type="presParOf" srcId="{63361C99-2280-447E-941A-60745237B3B9}" destId="{B7F82A3B-6B48-4C86-8629-28BF3CC08480}" srcOrd="1" destOrd="0" presId="urn:microsoft.com/office/officeart/2005/8/layout/hierarchy6"/>
    <dgm:cxn modelId="{EA4A1ABF-8A3B-4D52-A45E-A86319636C0E}" type="presParOf" srcId="{451EF64F-07ED-4038-8738-B1CBB9BBE12A}" destId="{CD94CD5D-9A34-4662-9A4A-FEC0CAB614D6}" srcOrd="4" destOrd="0" presId="urn:microsoft.com/office/officeart/2005/8/layout/hierarchy6"/>
    <dgm:cxn modelId="{BFDF46AF-3F7B-4077-9B4F-F6BF8D0E050F}" type="presParOf" srcId="{451EF64F-07ED-4038-8738-B1CBB9BBE12A}" destId="{01859B78-AFCE-48EF-93A7-DCEF206B6080}" srcOrd="5" destOrd="0" presId="urn:microsoft.com/office/officeart/2005/8/layout/hierarchy6"/>
    <dgm:cxn modelId="{4EF943BD-E024-4A0B-9783-A8C070C422AF}" type="presParOf" srcId="{01859B78-AFCE-48EF-93A7-DCEF206B6080}" destId="{37943C60-B950-4F91-B915-B63DED909B7B}" srcOrd="0" destOrd="0" presId="urn:microsoft.com/office/officeart/2005/8/layout/hierarchy6"/>
    <dgm:cxn modelId="{7FC89AC1-A82F-4301-9275-168B85E990BE}" type="presParOf" srcId="{01859B78-AFCE-48EF-93A7-DCEF206B6080}" destId="{7EB433C8-5BFB-4ADA-B383-B23E61A64B3E}" srcOrd="1" destOrd="0" presId="urn:microsoft.com/office/officeart/2005/8/layout/hierarchy6"/>
    <dgm:cxn modelId="{4B0A5DF7-E45B-4189-9621-27F77B6577AF}" type="presParOf" srcId="{60CA2A52-BD40-4D47-909E-75E0C4622C0F}" destId="{3E4DDF2D-0EDB-4954-AE12-7E6C1B6057CA}" srcOrd="4" destOrd="0" presId="urn:microsoft.com/office/officeart/2005/8/layout/hierarchy6"/>
    <dgm:cxn modelId="{FE93D9EF-5CE0-4259-8BD3-6EEE1037078D}" type="presParOf" srcId="{60CA2A52-BD40-4D47-909E-75E0C4622C0F}" destId="{020D17D1-4221-405E-91BB-2FBA90B4B8DC}" srcOrd="5" destOrd="0" presId="urn:microsoft.com/office/officeart/2005/8/layout/hierarchy6"/>
    <dgm:cxn modelId="{548D83FB-AD31-45F9-888B-221198ECAE2F}" type="presParOf" srcId="{020D17D1-4221-405E-91BB-2FBA90B4B8DC}" destId="{0FFD7BDE-C456-41F1-8399-87183A4DE9E4}" srcOrd="0" destOrd="0" presId="urn:microsoft.com/office/officeart/2005/8/layout/hierarchy6"/>
    <dgm:cxn modelId="{D115EC8D-6C01-4FB8-8570-E629E500800A}" type="presParOf" srcId="{020D17D1-4221-405E-91BB-2FBA90B4B8DC}" destId="{C804BB76-DBD4-44C7-A75F-93A3806BF0AF}" srcOrd="1" destOrd="0" presId="urn:microsoft.com/office/officeart/2005/8/layout/hierarchy6"/>
    <dgm:cxn modelId="{18C53C68-5B82-45CB-B19D-3E644BB4705D}" type="presParOf" srcId="{69717F9E-6A94-4A96-ADDC-3673DC940652}" destId="{637BFA1F-B6D1-444F-B502-4F95983CE7EB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A19CD-6D41-4AD9-9768-E3BC6A9AC3C2}">
      <dsp:nvSpPr>
        <dsp:cNvPr id="0" name=""/>
        <dsp:cNvSpPr/>
      </dsp:nvSpPr>
      <dsp:spPr>
        <a:xfrm>
          <a:off x="2137767" y="0"/>
          <a:ext cx="1515665" cy="101044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THỦY QUYỂN</a:t>
          </a:r>
          <a:endParaRPr lang="en-US" sz="2000" b="1" kern="1200" dirty="0">
            <a:solidFill>
              <a:srgbClr val="FF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167362" y="29595"/>
        <a:ext cx="1456475" cy="951253"/>
      </dsp:txXfrm>
    </dsp:sp>
    <dsp:sp modelId="{6ADB3738-3FF1-4B9C-9C42-AF9EFDAC30B9}">
      <dsp:nvSpPr>
        <dsp:cNvPr id="0" name=""/>
        <dsp:cNvSpPr/>
      </dsp:nvSpPr>
      <dsp:spPr>
        <a:xfrm>
          <a:off x="925234" y="1010443"/>
          <a:ext cx="1970365" cy="404177"/>
        </a:xfrm>
        <a:custGeom>
          <a:avLst/>
          <a:gdLst/>
          <a:ahLst/>
          <a:cxnLst/>
          <a:rect l="0" t="0" r="0" b="0"/>
          <a:pathLst>
            <a:path>
              <a:moveTo>
                <a:pt x="1970365" y="0"/>
              </a:moveTo>
              <a:lnTo>
                <a:pt x="1970365" y="202088"/>
              </a:lnTo>
              <a:lnTo>
                <a:pt x="0" y="202088"/>
              </a:lnTo>
              <a:lnTo>
                <a:pt x="0" y="4041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7BA34-C6A5-4DCE-BF5A-F8F88282042B}">
      <dsp:nvSpPr>
        <dsp:cNvPr id="0" name=""/>
        <dsp:cNvSpPr/>
      </dsp:nvSpPr>
      <dsp:spPr>
        <a:xfrm>
          <a:off x="167401" y="1414621"/>
          <a:ext cx="1515665" cy="1010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000" b="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trong</a:t>
          </a:r>
          <a:r>
            <a:rPr lang="en-US" sz="2000" b="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các</a:t>
          </a:r>
          <a:r>
            <a:rPr lang="en-US" sz="2000" b="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biển</a:t>
          </a:r>
          <a:r>
            <a:rPr lang="en-US" sz="2000" b="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sz="2000" b="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đại</a:t>
          </a:r>
          <a:r>
            <a:rPr lang="en-US" sz="2000" b="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b="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dương</a:t>
          </a:r>
          <a:endParaRPr lang="en-US" sz="2000" b="0" kern="1200" dirty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96996" y="1444216"/>
        <a:ext cx="1456475" cy="951253"/>
      </dsp:txXfrm>
    </dsp:sp>
    <dsp:sp modelId="{EAA6532F-A3A3-4E3B-8807-E5BCF937F368}">
      <dsp:nvSpPr>
        <dsp:cNvPr id="0" name=""/>
        <dsp:cNvSpPr/>
      </dsp:nvSpPr>
      <dsp:spPr>
        <a:xfrm>
          <a:off x="2849880" y="1010443"/>
          <a:ext cx="91440" cy="4041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41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6F4162-3F6B-45B6-BE11-F46FAA2A0223}">
      <dsp:nvSpPr>
        <dsp:cNvPr id="0" name=""/>
        <dsp:cNvSpPr/>
      </dsp:nvSpPr>
      <dsp:spPr>
        <a:xfrm>
          <a:off x="2137767" y="1414621"/>
          <a:ext cx="1515665" cy="1010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00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trên</a:t>
          </a:r>
          <a:r>
            <a:rPr lang="en-US" sz="200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lục</a:t>
          </a:r>
          <a:r>
            <a:rPr lang="en-US" sz="200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địa</a:t>
          </a:r>
          <a:endParaRPr lang="en-US" sz="2000" kern="1200" dirty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167362" y="1444216"/>
        <a:ext cx="1456475" cy="951253"/>
      </dsp:txXfrm>
    </dsp:sp>
    <dsp:sp modelId="{0146023C-5B97-4703-969A-BC32D7298540}">
      <dsp:nvSpPr>
        <dsp:cNvPr id="0" name=""/>
        <dsp:cNvSpPr/>
      </dsp:nvSpPr>
      <dsp:spPr>
        <a:xfrm>
          <a:off x="925234" y="2425065"/>
          <a:ext cx="1970365" cy="404177"/>
        </a:xfrm>
        <a:custGeom>
          <a:avLst/>
          <a:gdLst/>
          <a:ahLst/>
          <a:cxnLst/>
          <a:rect l="0" t="0" r="0" b="0"/>
          <a:pathLst>
            <a:path>
              <a:moveTo>
                <a:pt x="1970365" y="0"/>
              </a:moveTo>
              <a:lnTo>
                <a:pt x="1970365" y="202088"/>
              </a:lnTo>
              <a:lnTo>
                <a:pt x="0" y="202088"/>
              </a:lnTo>
              <a:lnTo>
                <a:pt x="0" y="4041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7A515-FBAB-4761-A236-95059371FA17}">
      <dsp:nvSpPr>
        <dsp:cNvPr id="0" name=""/>
        <dsp:cNvSpPr/>
      </dsp:nvSpPr>
      <dsp:spPr>
        <a:xfrm>
          <a:off x="167401" y="2829242"/>
          <a:ext cx="1515665" cy="1010443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Sông</a:t>
          </a:r>
          <a:r>
            <a:rPr lang="en-US" sz="2000" kern="12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hồ</a:t>
          </a:r>
          <a:endParaRPr lang="en-US" sz="2000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96996" y="2858837"/>
        <a:ext cx="1456475" cy="951253"/>
      </dsp:txXfrm>
    </dsp:sp>
    <dsp:sp modelId="{55D7FBF6-AE12-4CD9-AFD7-3329759F1FAB}">
      <dsp:nvSpPr>
        <dsp:cNvPr id="0" name=""/>
        <dsp:cNvSpPr/>
      </dsp:nvSpPr>
      <dsp:spPr>
        <a:xfrm>
          <a:off x="2849880" y="2425065"/>
          <a:ext cx="91440" cy="4041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41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20608-BBDF-4CED-B537-53E7677284B5}">
      <dsp:nvSpPr>
        <dsp:cNvPr id="0" name=""/>
        <dsp:cNvSpPr/>
      </dsp:nvSpPr>
      <dsp:spPr>
        <a:xfrm>
          <a:off x="2137767" y="2829242"/>
          <a:ext cx="1515665" cy="1010443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Băng</a:t>
          </a:r>
          <a:r>
            <a:rPr lang="en-US" sz="2000" kern="12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tuyết</a:t>
          </a:r>
          <a:endParaRPr lang="en-US" sz="2000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167362" y="2858837"/>
        <a:ext cx="1456475" cy="951253"/>
      </dsp:txXfrm>
    </dsp:sp>
    <dsp:sp modelId="{CD94CD5D-9A34-4662-9A4A-FEC0CAB614D6}">
      <dsp:nvSpPr>
        <dsp:cNvPr id="0" name=""/>
        <dsp:cNvSpPr/>
      </dsp:nvSpPr>
      <dsp:spPr>
        <a:xfrm>
          <a:off x="2895600" y="2425065"/>
          <a:ext cx="1970365" cy="404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088"/>
              </a:lnTo>
              <a:lnTo>
                <a:pt x="1970365" y="202088"/>
              </a:lnTo>
              <a:lnTo>
                <a:pt x="1970365" y="4041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943C60-B950-4F91-B915-B63DED909B7B}">
      <dsp:nvSpPr>
        <dsp:cNvPr id="0" name=""/>
        <dsp:cNvSpPr/>
      </dsp:nvSpPr>
      <dsp:spPr>
        <a:xfrm>
          <a:off x="4108132" y="2829242"/>
          <a:ext cx="1515665" cy="1010443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000" kern="12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ngầm</a:t>
          </a:r>
          <a:endParaRPr lang="en-US" sz="2000" kern="1200" dirty="0">
            <a:solidFill>
              <a:schemeClr val="tx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137727" y="2858837"/>
        <a:ext cx="1456475" cy="951253"/>
      </dsp:txXfrm>
    </dsp:sp>
    <dsp:sp modelId="{3E4DDF2D-0EDB-4954-AE12-7E6C1B6057CA}">
      <dsp:nvSpPr>
        <dsp:cNvPr id="0" name=""/>
        <dsp:cNvSpPr/>
      </dsp:nvSpPr>
      <dsp:spPr>
        <a:xfrm>
          <a:off x="2895600" y="1010443"/>
          <a:ext cx="1970365" cy="404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088"/>
              </a:lnTo>
              <a:lnTo>
                <a:pt x="1970365" y="202088"/>
              </a:lnTo>
              <a:lnTo>
                <a:pt x="1970365" y="4041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D7BDE-C456-41F1-8399-87183A4DE9E4}">
      <dsp:nvSpPr>
        <dsp:cNvPr id="0" name=""/>
        <dsp:cNvSpPr/>
      </dsp:nvSpPr>
      <dsp:spPr>
        <a:xfrm>
          <a:off x="4108132" y="1414621"/>
          <a:ext cx="1515665" cy="10104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Hơi</a:t>
          </a:r>
          <a:r>
            <a:rPr lang="en-US" sz="200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00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trong</a:t>
          </a:r>
          <a:r>
            <a:rPr lang="en-US" sz="200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khí</a:t>
          </a:r>
          <a:r>
            <a:rPr lang="en-US" sz="2000" kern="1200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000" kern="1200" dirty="0" err="1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rPr>
            <a:t>quyển</a:t>
          </a:r>
          <a:endParaRPr lang="en-US" sz="2000" kern="1200" dirty="0">
            <a:solidFill>
              <a:srgbClr val="FFFF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137727" y="1444216"/>
        <a:ext cx="1456475" cy="951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B41CA-2DE1-484A-ABB0-1D58DA382C8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09222-D5AC-4F8B-BCBA-839DC579A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00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03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3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11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i="1" u="sng">
              <a:solidFill>
                <a:srgbClr val="090703"/>
              </a:solidFill>
              <a:latin typeface="VNI-Times" pitchFamily="2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</p:grpSp>
      <p:sp>
        <p:nvSpPr>
          <p:cNvPr id="1026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6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999B8-2292-44A8-9875-CC669A2ECCE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4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00FBC-6796-447B-866E-EA05EC1505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08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0BE41-CFC2-44BB-80FB-EE618D1834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1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39EC5-5305-4AF0-9284-DDBE2F332D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11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8165E-DFC3-47BA-B8CC-CCAEDC7AAE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29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083DF-0F9E-47B5-89E1-DDCE980BEB8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39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A0FF3-D158-476E-B552-26B809C4A5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08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6D757-68A5-4FE0-BD2F-1ABF8062BEC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8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89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E8B38-7AE9-4E24-A367-D2F6074E84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26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ED53C-5075-4465-B01D-9AC634D150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51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5FEEC-032D-497F-BE56-F2231EA93F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46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833CFB6-7359-489A-9FF0-4156D3BF9719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2/21/2022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4683959-731A-41BC-9D40-0CDAA4EBA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6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4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4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36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2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E15E-4FF8-4DBA-B4FF-219B5BE93B8F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8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8E15E-4FF8-4DBA-B4FF-219B5BE93B8F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01C64-7550-488A-BAA7-1A0DE98AF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0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i="1" u="sng">
              <a:solidFill>
                <a:srgbClr val="090703"/>
              </a:solidFill>
              <a:latin typeface="VNI-Times" pitchFamily="2" charset="0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922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 i="1" u="sng">
                  <a:solidFill>
                    <a:srgbClr val="090703"/>
                  </a:solidFill>
                  <a:latin typeface="VNI-Times" pitchFamily="2" charset="0"/>
                </a:endParaRPr>
              </a:p>
            </p:txBody>
          </p:sp>
        </p:grpSp>
        <p:sp>
          <p:nvSpPr>
            <p:cNvPr id="923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i="1" u="sng">
                <a:solidFill>
                  <a:srgbClr val="090703"/>
                </a:solidFill>
                <a:latin typeface="VNI-Times" pitchFamily="2" charset="0"/>
              </a:endParaRPr>
            </a:p>
          </p:txBody>
        </p:sp>
      </p:grpSp>
      <p:sp>
        <p:nvSpPr>
          <p:cNvPr id="923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4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24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62C9-D7EF-4ACB-877A-4E873AB08B19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4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openxmlformats.org/officeDocument/2006/relationships/image" Target="../media/image22.jpeg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7.png"/><Relationship Id="rId7" Type="http://schemas.openxmlformats.org/officeDocument/2006/relationships/diagramData" Target="../diagrams/data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11" Type="http://schemas.microsoft.com/office/2007/relationships/diagramDrawing" Target="../diagrams/drawing1.xml"/><Relationship Id="rId5" Type="http://schemas.openxmlformats.org/officeDocument/2006/relationships/image" Target="../media/image34.gif"/><Relationship Id="rId10" Type="http://schemas.openxmlformats.org/officeDocument/2006/relationships/diagramColors" Target="../diagrams/colors1.xml"/><Relationship Id="rId4" Type="http://schemas.openxmlformats.org/officeDocument/2006/relationships/image" Target="../media/image18.jpeg"/><Relationship Id="rId9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inh%20Dia%20Ly%206.avi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95400" y="1295400"/>
            <a:ext cx="6732270" cy="2216765"/>
            <a:chOff x="1143000" y="1143000"/>
            <a:chExt cx="7620000" cy="2743200"/>
          </a:xfrm>
        </p:grpSpPr>
        <p:sp>
          <p:nvSpPr>
            <p:cNvPr id="3" name="Rectangle 2"/>
            <p:cNvSpPr/>
            <p:nvPr/>
          </p:nvSpPr>
          <p:spPr>
            <a:xfrm>
              <a:off x="1905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67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91000" y="1143000"/>
              <a:ext cx="762000" cy="685800"/>
            </a:xfrm>
            <a:prstGeom prst="rect">
              <a:avLst/>
            </a:prstGeom>
            <a:solidFill>
              <a:srgbClr val="0D30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53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15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77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39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43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05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667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29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91000" y="1828800"/>
              <a:ext cx="762000" cy="685800"/>
            </a:xfrm>
            <a:prstGeom prst="rect">
              <a:avLst/>
            </a:prstGeom>
            <a:solidFill>
              <a:srgbClr val="0D30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53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43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05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667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429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191000" y="2514600"/>
              <a:ext cx="762000" cy="685800"/>
            </a:xfrm>
            <a:prstGeom prst="rect">
              <a:avLst/>
            </a:prstGeom>
            <a:solidFill>
              <a:srgbClr val="0D30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953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667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429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91000" y="3200400"/>
              <a:ext cx="762000" cy="685800"/>
            </a:xfrm>
            <a:prstGeom prst="rect">
              <a:avLst/>
            </a:prstGeom>
            <a:solidFill>
              <a:srgbClr val="0D30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953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715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477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239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01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286000" y="76200"/>
            <a:ext cx="4724400" cy="609600"/>
          </a:xfrm>
          <a:prstGeom prst="rect">
            <a:avLst/>
          </a:prstGeom>
          <a:solidFill>
            <a:srgbClr val="BCFCD4"/>
          </a:solidFill>
          <a:ln>
            <a:solidFill>
              <a:srgbClr val="0D3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 Ô CHỮ</a:t>
            </a:r>
            <a:endParaRPr 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3718679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UẬT CHƠI</a:t>
            </a:r>
          </a:p>
          <a:p>
            <a:pPr algn="just"/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 ô chữ gồm 4 ô chữ hàng ngang được đánh số từ 1 đến 4 sẽ tương ứng với 4 câu hỏi và 1 ô từ khóa hàng dọc A.</a:t>
            </a:r>
          </a:p>
          <a:p>
            <a:pPr algn="just"/>
            <a:r>
              <a:rPr lang="vi-VN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em dựa vào 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200" b="1" dirty="0" err="1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ập</a:t>
            </a:r>
            <a:r>
              <a:rPr lang="en-US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lí 6 và kiến thức đã học để trả lời, 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</a:t>
            </a:r>
            <a:r>
              <a:rPr lang="vi-VN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hỏi có </a:t>
            </a:r>
            <a:r>
              <a:rPr lang="en-US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 trả lời.</a:t>
            </a:r>
          </a:p>
          <a:p>
            <a:pPr algn="just"/>
            <a:r>
              <a:rPr lang="en-US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 trả lời đúng sẽ nhận được 1 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quà nhỏ và </a:t>
            </a:r>
            <a:r>
              <a:rPr lang="vi-VN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chữ sẽ hiện ra các chữ cái tương ứng, trả lời sai ô chữ sẽ bị khóa 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 </a:t>
            </a:r>
            <a:r>
              <a:rPr lang="vi-VN" sz="22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 trình trả lời, em nào trả lời đúng tên từ khóa thì sẽ nhận được phần quà lớn </a:t>
            </a:r>
            <a:r>
              <a:rPr lang="vi-VN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200" b="1" dirty="0" smtClean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200" b="1" dirty="0">
              <a:solidFill>
                <a:srgbClr val="0D30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524000" y="1219200"/>
            <a:ext cx="838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38200" y="1807458"/>
            <a:ext cx="838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8200" y="2362200"/>
            <a:ext cx="838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33600" y="2950458"/>
            <a:ext cx="838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962400" y="66371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1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45715" y="152400"/>
            <a:ext cx="7696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III. </a:t>
            </a:r>
            <a:r>
              <a:rPr lang="en-US" sz="3000" b="1" dirty="0" err="1" smtClean="0">
                <a:solidFill>
                  <a:srgbClr val="993300"/>
                </a:solidFill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cs typeface="Times New Roman" pitchFamily="18" charset="0"/>
              </a:rPr>
              <a:t>ngầm</a:t>
            </a: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cs typeface="Times New Roman" pitchFamily="18" charset="0"/>
              </a:rPr>
              <a:t>băng</a:t>
            </a: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cs typeface="Times New Roman" pitchFamily="18" charset="0"/>
              </a:rPr>
              <a:t>hà</a:t>
            </a: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.</a:t>
            </a:r>
            <a:endParaRPr lang="en-US" sz="3000" b="1" dirty="0">
              <a:solidFill>
                <a:srgbClr val="993300"/>
              </a:solidFill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884" y="2730109"/>
            <a:ext cx="3733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So sánh tỉ lệ giữa nước mặn và nước ngọt trên Trái Đất</a:t>
            </a:r>
            <a:r>
              <a:rPr lang="nl-NL" sz="2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5" descr="question_pop_up_from_box_rotate_hg_cl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93" y="2437502"/>
            <a:ext cx="585215" cy="5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https://tech12h.com/sites/default/files/styles/inbody400/public/screenshot_35_59.png?itok=w80raxn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24241"/>
            <a:ext cx="5257800" cy="355755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538322" y="2248491"/>
            <a:ext cx="7962900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6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Quan sát hình 16.4 và đọc thông tin trong bài, em hãy</a:t>
            </a:r>
            <a:r>
              <a:rPr lang="nl-NL" sz="26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21323" y="609600"/>
            <a:ext cx="433529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6600"/>
                </a:solidFill>
              </a:rPr>
              <a:t>1. </a:t>
            </a:r>
            <a:r>
              <a:rPr lang="en-US" altLang="en-US" sz="2800" b="1" dirty="0" err="1" smtClean="0">
                <a:solidFill>
                  <a:srgbClr val="006600"/>
                </a:solidFill>
              </a:rPr>
              <a:t>Nước</a:t>
            </a:r>
            <a:r>
              <a:rPr lang="en-US" altLang="en-US" sz="2800" b="1" dirty="0" smtClean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</a:rPr>
              <a:t>ngầm</a:t>
            </a:r>
            <a:r>
              <a:rPr lang="en-US" altLang="en-US" sz="2800" b="1" dirty="0" smtClean="0">
                <a:solidFill>
                  <a:srgbClr val="006600"/>
                </a:solidFill>
              </a:rPr>
              <a:t>:</a:t>
            </a:r>
            <a:endParaRPr lang="en-US" altLang="en-US" sz="2800" b="1" dirty="0">
              <a:solidFill>
                <a:srgbClr val="006600"/>
              </a:solidFill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39615" y="1116279"/>
            <a:ext cx="8686800" cy="1200329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r>
              <a:rPr lang="vi-VN" sz="2400" b="0" i="0" u="none" dirty="0">
                <a:solidFill>
                  <a:srgbClr val="0000CC"/>
                </a:solidFill>
                <a:latin typeface="+mj-lt"/>
              </a:rPr>
              <a:t>-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Là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nước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nằm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dưới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bề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mặt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đất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do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mưa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băng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tuyết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tan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và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sông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hồ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thấm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vào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đất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mà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thành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.</a:t>
            </a:r>
          </a:p>
          <a:p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-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Vai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trò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: 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nguồn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cung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cấp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nước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cho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sông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và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+mj-lt"/>
              </a:rPr>
              <a:t>hồ</a:t>
            </a:r>
            <a:r>
              <a:rPr lang="en-US" sz="2400" b="0" i="0" u="none" dirty="0">
                <a:solidFill>
                  <a:srgbClr val="0000CC"/>
                </a:solidFill>
                <a:latin typeface="+mj-lt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985" y="3886200"/>
            <a:ext cx="3733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Cho biết tỉ lệ nước ngầm trong tổng lượng nước ngọt trên Trái Đất</a:t>
            </a:r>
            <a:r>
              <a:rPr lang="nl-NL" sz="2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5036642"/>
            <a:ext cx="36697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Nêu tầm quan trọng của nước ngầm</a:t>
            </a:r>
            <a:r>
              <a:rPr lang="nl-NL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Người ta khai thác nước ngầm như thế nào?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45715" y="152400"/>
            <a:ext cx="7696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III. </a:t>
            </a:r>
            <a:r>
              <a:rPr lang="en-US" sz="3000" b="1" dirty="0" err="1" smtClean="0">
                <a:solidFill>
                  <a:srgbClr val="993300"/>
                </a:solidFill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cs typeface="Times New Roman" pitchFamily="18" charset="0"/>
              </a:rPr>
              <a:t>ngầm</a:t>
            </a: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cs typeface="Times New Roman" pitchFamily="18" charset="0"/>
              </a:rPr>
              <a:t>băng</a:t>
            </a: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cs typeface="Times New Roman" pitchFamily="18" charset="0"/>
              </a:rPr>
              <a:t>hà</a:t>
            </a: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.</a:t>
            </a:r>
            <a:endParaRPr lang="en-US" sz="3000" b="1" dirty="0">
              <a:solidFill>
                <a:srgbClr val="993300"/>
              </a:solidFill>
              <a:cs typeface="Times New Roman" pitchFamily="18" charset="0"/>
            </a:endParaRP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621323" y="609600"/>
            <a:ext cx="433529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6600"/>
                </a:solidFill>
              </a:rPr>
              <a:t>1. </a:t>
            </a:r>
            <a:r>
              <a:rPr lang="en-US" altLang="en-US" sz="2800" b="1" dirty="0" err="1" smtClean="0">
                <a:solidFill>
                  <a:srgbClr val="006600"/>
                </a:solidFill>
              </a:rPr>
              <a:t>Nước</a:t>
            </a:r>
            <a:r>
              <a:rPr lang="en-US" altLang="en-US" sz="2800" b="1" dirty="0" smtClean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</a:rPr>
              <a:t>ngầm</a:t>
            </a:r>
            <a:r>
              <a:rPr lang="en-US" altLang="en-US" sz="2800" b="1" dirty="0" smtClean="0">
                <a:solidFill>
                  <a:srgbClr val="006600"/>
                </a:solidFill>
              </a:rPr>
              <a:t>:</a:t>
            </a:r>
            <a:endParaRPr lang="en-US" altLang="en-US" sz="2800" b="1" dirty="0">
              <a:solidFill>
                <a:srgbClr val="0066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3" y="1600200"/>
            <a:ext cx="3753599" cy="2955268"/>
          </a:xfrm>
          <a:prstGeom prst="rect">
            <a:avLst/>
          </a:prstGeom>
          <a:noFill/>
          <a:ln w="9525">
            <a:solidFill>
              <a:srgbClr val="99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4910297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Đào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giếng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4" descr="Khoan giếng nước ngầm - DV khoan giếng chất lượng Bình Phước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3940357" cy="2955268"/>
          </a:xfrm>
          <a:prstGeom prst="rect">
            <a:avLst/>
          </a:prstGeom>
          <a:noFill/>
          <a:ln>
            <a:solidFill>
              <a:srgbClr val="99FF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09492" y="4876524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Khoan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giếng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6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52400" y="2887682"/>
            <a:ext cx="373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b="1" i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Kể tên những nơi có băng hà.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Xác </a:t>
            </a:r>
            <a:r>
              <a:rPr lang="nl-NL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 tỉ lệ băng hà trong </a:t>
            </a:r>
            <a:r>
              <a:rPr lang="nl-NL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tổng </a:t>
            </a:r>
            <a:r>
              <a:rPr lang="nl-NL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 nước ngọt trên Trải Đất</a:t>
            </a:r>
            <a:r>
              <a:rPr lang="nl-NL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-ma-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-a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Nêu </a:t>
            </a:r>
            <a:r>
              <a:rPr lang="nl-NL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tầm quan trọng của băng hà?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 descr="question_pop_up_from_box_rotate_hg_cl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8" y="2270774"/>
            <a:ext cx="585215" cy="5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ttps://tech12h.com/sites/default/files/styles/inbody400/public/screenshot_36_51.png?itok=aDxMqlK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3225800"/>
            <a:ext cx="5054600" cy="37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07002" y="2368062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 sát hình 16.4, hình 16.5 và đọc thông tin trong bài, em hãy: 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38908" y="739369"/>
            <a:ext cx="433529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</a:rPr>
              <a:t>2</a:t>
            </a:r>
            <a:r>
              <a:rPr lang="en-US" altLang="en-US" sz="2800" b="1" dirty="0" smtClean="0">
                <a:solidFill>
                  <a:srgbClr val="006600"/>
                </a:solidFill>
              </a:rPr>
              <a:t>. </a:t>
            </a:r>
            <a:r>
              <a:rPr lang="en-US" altLang="en-US" sz="2800" b="1" dirty="0" err="1" smtClean="0">
                <a:solidFill>
                  <a:srgbClr val="006600"/>
                </a:solidFill>
              </a:rPr>
              <a:t>Băng</a:t>
            </a:r>
            <a:r>
              <a:rPr lang="en-US" altLang="en-US" sz="2800" b="1" dirty="0" smtClean="0">
                <a:solidFill>
                  <a:srgbClr val="0066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</a:rPr>
              <a:t>hà</a:t>
            </a:r>
            <a:r>
              <a:rPr lang="en-US" altLang="en-US" sz="2800" b="1" dirty="0" smtClean="0">
                <a:solidFill>
                  <a:srgbClr val="006600"/>
                </a:solidFill>
              </a:rPr>
              <a:t>:</a:t>
            </a:r>
            <a:endParaRPr lang="en-US" altLang="en-US" sz="2800" b="1" dirty="0">
              <a:solidFill>
                <a:srgbClr val="006600"/>
              </a:solidFill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81469" y="1263244"/>
            <a:ext cx="8150161" cy="1200329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99% ở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 Nam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90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%),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0" i="0" u="none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45715" y="152400"/>
            <a:ext cx="7696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III. </a:t>
            </a:r>
            <a:r>
              <a:rPr lang="en-US" sz="3000" b="1" dirty="0" err="1" smtClean="0">
                <a:solidFill>
                  <a:srgbClr val="993300"/>
                </a:solidFill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cs typeface="Times New Roman" pitchFamily="18" charset="0"/>
              </a:rPr>
              <a:t>ngầm</a:t>
            </a: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cs typeface="Times New Roman" pitchFamily="18" charset="0"/>
              </a:rPr>
              <a:t>băng</a:t>
            </a: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cs typeface="Times New Roman" pitchFamily="18" charset="0"/>
              </a:rPr>
              <a:t>hà</a:t>
            </a:r>
            <a:r>
              <a:rPr lang="en-US" sz="3000" b="1" dirty="0" smtClean="0">
                <a:solidFill>
                  <a:srgbClr val="993300"/>
                </a:solidFill>
                <a:cs typeface="Times New Roman" pitchFamily="18" charset="0"/>
              </a:rPr>
              <a:t>.</a:t>
            </a:r>
            <a:endParaRPr lang="en-US" sz="3000" b="1" dirty="0">
              <a:solidFill>
                <a:srgbClr val="9933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47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" grpId="0"/>
      <p:bldP spid="2" grpId="1"/>
      <p:bldP spid="15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NHCDROMCS2 09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1613" r="3152" b="1613"/>
          <a:stretch>
            <a:fillRect/>
          </a:stretch>
        </p:blipFill>
        <p:spPr bwMode="auto">
          <a:xfrm>
            <a:off x="152400" y="0"/>
            <a:ext cx="8686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2971800" y="3505200"/>
            <a:ext cx="2438400" cy="381000"/>
          </a:xfrm>
          <a:prstGeom prst="wedgeRectCallout">
            <a:avLst>
              <a:gd name="adj1" fmla="val 1946"/>
              <a:gd name="adj2" fmla="val 162748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</a:rPr>
              <a:t>Lục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</a:rPr>
              <a:t>địa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 Nam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</a:rPr>
              <a:t>Cực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6477000" y="457200"/>
            <a:ext cx="2438400" cy="762000"/>
          </a:xfrm>
          <a:prstGeom prst="wedgeRectCallout">
            <a:avLst>
              <a:gd name="adj1" fmla="val -131516"/>
              <a:gd name="adj2" fmla="val -72380"/>
            </a:avLst>
          </a:prstGeom>
          <a:gradFill rotWithShape="1">
            <a:gsLst>
              <a:gs pos="0">
                <a:srgbClr val="00FF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</a:rPr>
              <a:t>Bắc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</a:rPr>
              <a:t>Băng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</a:rPr>
              <a:t>Dương</a:t>
            </a:r>
            <a:endParaRPr lang="en-US" alt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5"/>
          <p:cNvSpPr>
            <a:spLocks noChangeArrowheads="1"/>
          </p:cNvSpPr>
          <p:nvPr/>
        </p:nvSpPr>
        <p:spPr bwMode="auto">
          <a:xfrm>
            <a:off x="4074268" y="2076855"/>
            <a:ext cx="3429000" cy="685800"/>
          </a:xfrm>
          <a:prstGeom prst="wedgeRectCallout">
            <a:avLst>
              <a:gd name="adj1" fmla="val -20297"/>
              <a:gd name="adj2" fmla="val -117115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</a:rPr>
              <a:t>Sông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</a:rPr>
              <a:t>băng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</a:rPr>
              <a:t>Gan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</a:rPr>
              <a:t>gô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-tri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" y="-38912"/>
            <a:ext cx="10668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66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47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766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EM CÓ BIẾT?</a:t>
            </a:r>
            <a:endParaRPr lang="en-US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63569"/>
            <a:ext cx="2949906" cy="1976437"/>
          </a:xfrm>
          <a:prstGeom prst="rect">
            <a:avLst/>
          </a:prstGeom>
          <a:noFill/>
          <a:ln w="9525">
            <a:solidFill>
              <a:srgbClr val="99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8" y="4038600"/>
            <a:ext cx="2857501" cy="2001406"/>
          </a:xfrm>
          <a:prstGeom prst="rect">
            <a:avLst/>
          </a:prstGeom>
          <a:noFill/>
          <a:ln w="9525">
            <a:solidFill>
              <a:srgbClr val="99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0098" y="1654076"/>
            <a:ext cx="60579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24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</a:t>
            </a:r>
            <a:r>
              <a:rPr lang="de-DE" sz="2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 Đất 99% băng hà phân bố ở vùng cực, trong đó Nam Cực chiếm đến 90%. Do hiện tượng nóng lên toàn cầu, nhiều khối băng hà trên các đỉnh núi cao và Nam Cực, ở đảo Grơn-len đang tan. Điều này gây nhiều hậu quả về môi trường.</a:t>
            </a:r>
            <a:endParaRPr lang="en-US" sz="24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5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28904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" y="838200"/>
            <a:ext cx="8839200" cy="5715000"/>
            <a:chOff x="304800" y="838200"/>
            <a:chExt cx="8991600" cy="5715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838200"/>
              <a:ext cx="8382000" cy="5300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04800" y="6029980"/>
              <a:ext cx="899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băng</a:t>
              </a:r>
              <a:r>
                <a:rPr lang="en-US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tan ở </a:t>
              </a:r>
              <a:r>
                <a:rPr lang="en-US" sz="2800" b="1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8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cực</a:t>
              </a:r>
              <a:endPara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579" y="2583865"/>
              <a:ext cx="2772697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945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" y="533400"/>
            <a:ext cx="8967624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66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7" y="152400"/>
            <a:ext cx="9038617" cy="649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37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76228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5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mua lut H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2819400" y="0"/>
            <a:ext cx="3505200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 smtClean="0">
                <a:solidFill>
                  <a:srgbClr val="CC0066"/>
                </a:solidFill>
                <a:cs typeface="Arial" charset="0"/>
              </a:rPr>
              <a:t>Hiện</a:t>
            </a:r>
            <a:r>
              <a:rPr lang="en-US" altLang="en-US" sz="2400" b="1" dirty="0" smtClean="0">
                <a:solidFill>
                  <a:srgbClr val="CC0066"/>
                </a:solidFill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CC0066"/>
                </a:solidFill>
                <a:cs typeface="Arial" charset="0"/>
              </a:rPr>
              <a:t>tượng</a:t>
            </a:r>
            <a:r>
              <a:rPr lang="en-US" altLang="en-US" sz="2400" b="1" dirty="0" smtClean="0">
                <a:solidFill>
                  <a:srgbClr val="CC0066"/>
                </a:solidFill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CC0066"/>
                </a:solidFill>
                <a:cs typeface="Arial" charset="0"/>
              </a:rPr>
              <a:t>nước</a:t>
            </a:r>
            <a:r>
              <a:rPr lang="en-US" altLang="en-US" sz="2400" b="1" dirty="0" smtClean="0">
                <a:solidFill>
                  <a:srgbClr val="CC0066"/>
                </a:solidFill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CC0066"/>
                </a:solidFill>
                <a:cs typeface="Arial" charset="0"/>
              </a:rPr>
              <a:t>dâng</a:t>
            </a:r>
            <a:endParaRPr lang="en-US" altLang="en-US" dirty="0">
              <a:latin typeface="Tahoma" pitchFamily="34" charset="0"/>
              <a:cs typeface="Arial" charset="0"/>
            </a:endParaRPr>
          </a:p>
        </p:txBody>
      </p:sp>
      <p:pic>
        <p:nvPicPr>
          <p:cNvPr id="27652" name="Picture 5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344089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0" y="1546086"/>
            <a:ext cx="7620000" cy="2743200"/>
            <a:chOff x="1143000" y="1143000"/>
            <a:chExt cx="7620000" cy="2743200"/>
          </a:xfrm>
        </p:grpSpPr>
        <p:sp>
          <p:nvSpPr>
            <p:cNvPr id="3" name="Rectangle 2"/>
            <p:cNvSpPr/>
            <p:nvPr/>
          </p:nvSpPr>
          <p:spPr>
            <a:xfrm>
              <a:off x="1905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67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91000" y="1143000"/>
              <a:ext cx="762000" cy="685800"/>
            </a:xfrm>
            <a:prstGeom prst="rect">
              <a:avLst/>
            </a:prstGeom>
            <a:solidFill>
              <a:srgbClr val="0D30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53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15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77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39000" y="11430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43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05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667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29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91000" y="1828800"/>
              <a:ext cx="762000" cy="685800"/>
            </a:xfrm>
            <a:prstGeom prst="rect">
              <a:avLst/>
            </a:prstGeom>
            <a:solidFill>
              <a:srgbClr val="0D30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53000" y="18288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43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05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667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429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191000" y="2514600"/>
              <a:ext cx="762000" cy="685800"/>
            </a:xfrm>
            <a:prstGeom prst="rect">
              <a:avLst/>
            </a:prstGeom>
            <a:solidFill>
              <a:srgbClr val="0D30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953000" y="25146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667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429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91000" y="3200400"/>
              <a:ext cx="762000" cy="685800"/>
            </a:xfrm>
            <a:prstGeom prst="rect">
              <a:avLst/>
            </a:prstGeom>
            <a:solidFill>
              <a:srgbClr val="0D30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953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715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477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239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01000" y="3200400"/>
              <a:ext cx="762000" cy="6858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D30DD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6400" y="152400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   I     Ể    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Đ    Ô   N    G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86000" y="76200"/>
            <a:ext cx="4724400" cy="838200"/>
          </a:xfrm>
          <a:prstGeom prst="rect">
            <a:avLst/>
          </a:prstGeom>
          <a:solidFill>
            <a:srgbClr val="BCFCD4"/>
          </a:solidFill>
          <a:ln>
            <a:solidFill>
              <a:srgbClr val="0D3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 Ô CHỮ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04800" y="4495800"/>
            <a:ext cx="8534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b="1" dirty="0" err="1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dirty="0" err="1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dirty="0" err="1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D30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Phi.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38400" y="3603486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I     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A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2000" y="220980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    Ố    I     L    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U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2000" y="289560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  Ố    C    H   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4343400" y="2819400"/>
            <a:ext cx="76200" cy="76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66800" y="150191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8600" y="218771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8600" y="29718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52600" y="35814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810000" y="8382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20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3" y="1624519"/>
            <a:ext cx="9146910" cy="523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-1" y="76200"/>
            <a:ext cx="9117727" cy="156966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0" dirty="0">
                <a:solidFill>
                  <a:srgbClr val="FFFF00"/>
                </a:solidFill>
              </a:rPr>
              <a:t>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ages (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4572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2049902"/>
            <a:ext cx="4876801" cy="404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66700" y="152400"/>
            <a:ext cx="8610600" cy="1708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prstDash val="sysDot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000" cap="all" dirty="0" smtClean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THÔNG ĐIỆP BẢO VỆ NGUỒN NƯỚC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nl-NL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BẢO VỆ NGUỒN NƯỚC LÀ BẢO VỆ CHÍNH CUỘC SỐNG CỦA CHÚNG TA</a:t>
            </a:r>
            <a:endParaRPr lang="en-US" sz="30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4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680866"/>
            <a:ext cx="3875966" cy="1824334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2029361"/>
            <a:ext cx="3352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/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ẽ sơ đồ thể hiện các thành phần chủ yếu </a:t>
            </a:r>
            <a:endParaRPr lang="en-US" sz="2000" b="1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thủy quyển.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Luyện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tập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16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420125172"/>
              </p:ext>
            </p:extLst>
          </p:nvPr>
        </p:nvGraphicFramePr>
        <p:xfrm>
          <a:off x="3124200" y="2705100"/>
          <a:ext cx="5791200" cy="3843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3665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Graphic spid="1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6566" y="1635441"/>
            <a:ext cx="7315200" cy="95410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FF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" y="15198"/>
            <a:ext cx="1039539" cy="87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6966" y="2819400"/>
            <a:ext cx="853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1524000" y="26670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i="0" u="none" dirty="0" smtClean="0">
                <a:solidFill>
                  <a:srgbClr val="FFFF00"/>
                </a:solidFill>
                <a:latin typeface="Times New Roman" pitchFamily="18" charset="0"/>
              </a:rPr>
              <a:t>LUYỆN TẬP</a:t>
            </a:r>
            <a:endParaRPr lang="en-US" sz="3600" i="0" u="none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95250" y="853588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u="none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none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15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1219200" y="244475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i="0" u="none" dirty="0" smtClean="0">
                <a:solidFill>
                  <a:srgbClr val="FFFF00"/>
                </a:solidFill>
                <a:latin typeface="Times New Roman" pitchFamily="18" charset="0"/>
              </a:rPr>
              <a:t>VẬN DỤNG</a:t>
            </a:r>
            <a:endParaRPr lang="en-US" sz="3600" i="0" u="none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95250" y="853588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 SGK,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19.2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19.3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u="none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533400" y="5943600"/>
            <a:ext cx="8305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A0,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u="none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80071" y="1600200"/>
            <a:ext cx="7315200" cy="1384995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3383340"/>
            <a:ext cx="76375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do:</a:t>
            </a:r>
          </a:p>
          <a:p>
            <a:pPr marL="457200" indent="-457200" algn="just">
              <a:buFont typeface="Symbol"/>
              <a:buChar char="Þ"/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Symbol"/>
              <a:buChar char="Þ"/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,…. </a:t>
            </a:r>
            <a:r>
              <a:rPr lang="vi-VN" sz="3200" dirty="0">
                <a:solidFill>
                  <a:srgbClr val="FFFF00"/>
                </a:solidFill>
              </a:rPr>
              <a:t>           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8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304800" y="3200400"/>
            <a:ext cx="8575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1"/>
            <a:ext cx="4386262" cy="334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2055"/>
          <p:cNvSpPr txBox="1">
            <a:spLocks noChangeArrowheads="1"/>
          </p:cNvSpPr>
          <p:nvPr/>
        </p:nvSpPr>
        <p:spPr bwMode="auto">
          <a:xfrm>
            <a:off x="2436388" y="29184"/>
            <a:ext cx="4193012" cy="8617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7030A0"/>
            </a:solidFill>
            <a:prstDash val="sysDot"/>
          </a:ln>
          <a:extLst/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50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KHỞI ĐỘNG</a:t>
            </a:r>
            <a:endParaRPr lang="vi-VN" altLang="zh-CN" sz="50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73037" y="4297388"/>
            <a:ext cx="8839200" cy="1938992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0" u="none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i="0" u="none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42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1628775" y="222738"/>
            <a:ext cx="6115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 dirty="0" smtClean="0">
                <a:solidFill>
                  <a:srgbClr val="006600"/>
                </a:solidFill>
                <a:latin typeface="Times New Roman" pitchFamily="18" charset="0"/>
              </a:rPr>
              <a:t>CHƯƠNG 5: NƯỚC TRÊN TRÁI ĐẤT</a:t>
            </a:r>
            <a:endParaRPr lang="en-US" u="none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10247" name="Picture 18" descr="snews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92" y="5896267"/>
            <a:ext cx="1265407" cy="73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AutoShape 18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534400" y="6324600"/>
            <a:ext cx="381000" cy="304800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81000" y="2971800"/>
            <a:ext cx="8610600" cy="26314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000" cap="all" dirty="0" err="1" smtClean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Nội</a:t>
            </a:r>
            <a:r>
              <a:rPr lang="en-US" sz="3000" cap="all" dirty="0" smtClean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DUNG </a:t>
            </a:r>
            <a:r>
              <a:rPr lang="en-US" sz="3000" cap="all" dirty="0" err="1" smtClean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000" cap="all" dirty="0" smtClean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000" cap="all" dirty="0" err="1" smtClean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endParaRPr lang="en-US" sz="3000" cap="all" dirty="0" smtClean="0">
              <a:ln w="0"/>
              <a:solidFill>
                <a:srgbClr val="0066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nl-NL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I. Thủy quyển, thành phần chủ yếu của thủy quyển</a:t>
            </a:r>
            <a:r>
              <a:rPr lang="en-US" sz="3000" cap="all" dirty="0" smtClean="0">
                <a:ln w="0"/>
                <a:solidFill>
                  <a:srgbClr val="9933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000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6200" y="1328862"/>
            <a:ext cx="8915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4000" i="0" u="none" dirty="0" smtClean="0">
                <a:solidFill>
                  <a:srgbClr val="FF0000"/>
                </a:solidFill>
                <a:latin typeface="Tahoma" pitchFamily="34" charset="0"/>
              </a:rPr>
              <a:t>THỦY QUYỂN. VÒNG TUẦN HOÀN NƯỚC. NƯỚC NGẦM, BĂNG HÀ.</a:t>
            </a:r>
            <a:endParaRPr lang="en-US" sz="4000" i="0" u="none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643" y="738426"/>
            <a:ext cx="426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26,27  - </a:t>
            </a:r>
            <a:r>
              <a:rPr lang="en-US" sz="30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16:</a:t>
            </a:r>
            <a:endParaRPr lang="en-US" sz="3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6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7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52400" y="1752600"/>
            <a:ext cx="435353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Dựa vào hình 16.1, em hãy nêu và so sánh:</a:t>
            </a:r>
            <a:endParaRPr lang="nl-NL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304800" y="3200400"/>
            <a:ext cx="8575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 b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2549501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nl-NL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ỉ </a:t>
            </a:r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lệ và diện tích lục địa và đ</a:t>
            </a:r>
            <a:r>
              <a:rPr lang="nl-NL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ại dương </a:t>
            </a:r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ở bán cầu Bắc?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111" y="3465869"/>
            <a:ext cx="42282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Tỉ </a:t>
            </a:r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lệ và diện tích lục địa và đ</a:t>
            </a:r>
            <a:r>
              <a:rPr lang="nl-NL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ại dương </a:t>
            </a:r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ở bán cầu Nam</a:t>
            </a:r>
            <a:r>
              <a:rPr lang="nl-NL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5751493"/>
            <a:ext cx="373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Nước có ở những nơi nào trên Trái Đất?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43400" y="4419600"/>
            <a:ext cx="4191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28600" y="257063"/>
            <a:ext cx="8382000" cy="461665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I. </a:t>
            </a:r>
            <a:r>
              <a:rPr lang="en-US" sz="2400" i="0" u="none" dirty="0" err="1" smtClean="0">
                <a:solidFill>
                  <a:srgbClr val="0000CC"/>
                </a:solidFill>
                <a:latin typeface="Tahoma" pitchFamily="34" charset="0"/>
              </a:rPr>
              <a:t>Thủy</a:t>
            </a: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2400" i="0" u="none" dirty="0" err="1" smtClean="0">
                <a:solidFill>
                  <a:srgbClr val="0000CC"/>
                </a:solidFill>
                <a:latin typeface="Tahoma" pitchFamily="34" charset="0"/>
              </a:rPr>
              <a:t>quyển</a:t>
            </a: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, </a:t>
            </a:r>
            <a:r>
              <a:rPr lang="en-US" sz="2400" i="0" u="none" dirty="0" err="1" smtClean="0">
                <a:solidFill>
                  <a:srgbClr val="0000CC"/>
                </a:solidFill>
                <a:latin typeface="Tahoma" pitchFamily="34" charset="0"/>
              </a:rPr>
              <a:t>thành</a:t>
            </a: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2400" i="0" u="none" dirty="0" err="1" smtClean="0">
                <a:solidFill>
                  <a:srgbClr val="0000CC"/>
                </a:solidFill>
                <a:latin typeface="Tahoma" pitchFamily="34" charset="0"/>
              </a:rPr>
              <a:t>phần</a:t>
            </a: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2400" i="0" u="none" dirty="0" err="1" smtClean="0">
                <a:solidFill>
                  <a:srgbClr val="0000CC"/>
                </a:solidFill>
                <a:latin typeface="Tahoma" pitchFamily="34" charset="0"/>
              </a:rPr>
              <a:t>chủ</a:t>
            </a: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2400" i="0" u="none" dirty="0" err="1" smtClean="0">
                <a:solidFill>
                  <a:srgbClr val="0000CC"/>
                </a:solidFill>
                <a:latin typeface="Tahoma" pitchFamily="34" charset="0"/>
              </a:rPr>
              <a:t>yếu</a:t>
            </a: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2400" i="0" u="none" dirty="0" err="1" smtClean="0">
                <a:solidFill>
                  <a:srgbClr val="0000CC"/>
                </a:solidFill>
                <a:latin typeface="Tahoma" pitchFamily="34" charset="0"/>
              </a:rPr>
              <a:t>của</a:t>
            </a: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2400" i="0" u="none" dirty="0" err="1" smtClean="0">
                <a:solidFill>
                  <a:srgbClr val="0000CC"/>
                </a:solidFill>
                <a:latin typeface="Tahoma" pitchFamily="34" charset="0"/>
              </a:rPr>
              <a:t>thủy</a:t>
            </a: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 </a:t>
            </a:r>
            <a:r>
              <a:rPr lang="en-US" sz="2400" i="0" u="none" dirty="0" err="1" smtClean="0">
                <a:solidFill>
                  <a:srgbClr val="0000CC"/>
                </a:solidFill>
                <a:latin typeface="Tahoma" pitchFamily="34" charset="0"/>
              </a:rPr>
              <a:t>quyển</a:t>
            </a:r>
            <a:endParaRPr lang="en-US" sz="2400" i="0" u="none" dirty="0">
              <a:solidFill>
                <a:srgbClr val="0000CC"/>
              </a:solidFill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819261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So sánh tỉ lệ lục địa và đ</a:t>
            </a:r>
            <a:r>
              <a:rPr lang="nl-NL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ại </a:t>
            </a:r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dương trên Trái Đất</a:t>
            </a:r>
            <a:r>
              <a:rPr lang="nl-NL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43400" y="2168098"/>
            <a:ext cx="4724400" cy="4689902"/>
            <a:chOff x="4239613" y="2174621"/>
            <a:chExt cx="4826540" cy="4332435"/>
          </a:xfrm>
        </p:grpSpPr>
        <p:pic>
          <p:nvPicPr>
            <p:cNvPr id="14" name="Picture 1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613" y="2174621"/>
              <a:ext cx="4826540" cy="36159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724400" y="5860725"/>
              <a:ext cx="41642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16.1.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Tỉ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lệ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lục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dương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Bắc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 smtClean="0"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Nam.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5" descr="question_pop_up_from_box_rotate_hg_cl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585215" cy="5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52400" y="914400"/>
            <a:ext cx="8839200" cy="830997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¾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¼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2132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  <p:bldP spid="62467" grpId="1" animBg="1"/>
      <p:bldP spid="3" grpId="0"/>
      <p:bldP spid="3" grpId="1"/>
      <p:bldP spid="11" grpId="0"/>
      <p:bldP spid="11" grpId="1"/>
      <p:bldP spid="12" grpId="0"/>
      <p:bldP spid="12" grpId="1"/>
      <p:bldP spid="5" grpId="0"/>
      <p:bldP spid="5" grpId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746766" y="2233581"/>
            <a:ext cx="82448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 sát lược đồ hình 16.2 và đọc thông tin trong bài, em hãy cho biết nước có ở những nơi đâu trên Trái Đất?</a:t>
            </a:r>
            <a:endParaRPr lang="nl-NL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304800" y="3200400"/>
            <a:ext cx="8575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 b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5037" y="60960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 </a:t>
            </a:r>
            <a:r>
              <a:rPr lang="nl-NL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tên các thành phần chủ yếu của thuỷ quyển?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" y="-38912"/>
            <a:ext cx="10668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4419600"/>
            <a:ext cx="4191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295400" y="17835"/>
            <a:ext cx="7848600" cy="830997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BÀI 16. THỦY QUYỂN. VÒNG TUẦN HOÀN NƯỚC. NƯỚC NGẦM, BĂNG HÀ.</a:t>
            </a:r>
            <a:endParaRPr lang="en-US" sz="2400" i="0" u="none" dirty="0">
              <a:solidFill>
                <a:srgbClr val="0000CC"/>
              </a:solidFill>
              <a:latin typeface="Tahoma" pitchFamily="34" charset="0"/>
            </a:endParaRPr>
          </a:p>
        </p:txBody>
      </p:sp>
      <p:pic>
        <p:nvPicPr>
          <p:cNvPr id="30" name="Picture 29" descr="[Chân trời sáng tạo] Giải địa lí 6 bài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6" y="2971801"/>
            <a:ext cx="7406633" cy="30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53000" y="828152"/>
            <a:ext cx="882700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nl-NL" sz="30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I. Thủy quyển, thành phần chủ yếu của thủy quyển</a:t>
            </a:r>
            <a:r>
              <a:rPr lang="en-US" sz="3000" cap="all" dirty="0">
                <a:ln w="0"/>
                <a:solidFill>
                  <a:srgbClr val="9933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96447" y="1295400"/>
            <a:ext cx="8150161" cy="461665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0" i="0" u="none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5" descr="question_pop_up_from_box_rotate_hg_clr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813815" cy="5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60439" y="1755934"/>
            <a:ext cx="8150161" cy="1200329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just"/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i="0" u="none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0" i="0" u="none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0" i="0" u="none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46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62467" grpId="1"/>
      <p:bldP spid="3" grpId="0"/>
      <p:bldP spid="3" grpId="1"/>
      <p:bldP spid="14" grpId="0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054"/>
          <p:cNvSpPr txBox="1">
            <a:spLocks noChangeArrowheads="1"/>
          </p:cNvSpPr>
          <p:nvPr/>
        </p:nvSpPr>
        <p:spPr bwMode="auto">
          <a:xfrm>
            <a:off x="457200" y="1472625"/>
            <a:ext cx="75660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Vòng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tuần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hoàn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nước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là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gì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?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Có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mấy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dạng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vòng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tuần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hoàn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nước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3200" b="1" i="1" dirty="0" err="1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Xem</a:t>
            </a:r>
            <a:r>
              <a:rPr lang="en-US" altLang="en-US" sz="3200" b="1" i="1" dirty="0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video </a:t>
            </a:r>
            <a:r>
              <a:rPr lang="en-US" altLang="en-US" sz="3200" b="1" i="1" dirty="0" err="1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Vòng</a:t>
            </a:r>
            <a:r>
              <a:rPr lang="en-US" altLang="en-US" sz="3200" b="1" i="1" dirty="0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tuần</a:t>
            </a:r>
            <a:r>
              <a:rPr lang="en-US" altLang="en-US" sz="3200" b="1" i="1" dirty="0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hoàn</a:t>
            </a:r>
            <a:r>
              <a:rPr lang="en-US" altLang="en-US" sz="3200" b="1" i="1" dirty="0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của</a:t>
            </a:r>
            <a:r>
              <a:rPr lang="en-US" altLang="en-US" sz="3200" b="1" i="1" dirty="0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nước</a:t>
            </a:r>
            <a:r>
              <a:rPr lang="en-US" altLang="en-US" sz="3200" b="1" i="1" dirty="0" smtClean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endParaRPr lang="vi-VN" altLang="en-US" sz="3200" b="1" i="1" dirty="0">
              <a:solidFill>
                <a:srgbClr val="7030A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"/>
            <a:ext cx="1196975" cy="10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219200" y="17835"/>
            <a:ext cx="7848600" cy="830997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BÀI 16. THỦY QUYỂN. VÒNG TUẦN HOÀN NƯỚC. NƯỚC NGẦM, BĂNG HÀ.</a:t>
            </a:r>
            <a:endParaRPr lang="en-US" sz="2400" i="0" u="none" dirty="0">
              <a:solidFill>
                <a:srgbClr val="0000CC"/>
              </a:solidFill>
              <a:latin typeface="Tahoma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57200" y="914400"/>
            <a:ext cx="7696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hangingPunct="0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993300"/>
                </a:solidFill>
                <a:cs typeface="Times New Roman" pitchFamily="18" charset="0"/>
              </a:rPr>
              <a:t>II. </a:t>
            </a:r>
            <a:r>
              <a:rPr lang="en-US" sz="3000" b="1" dirty="0" err="1">
                <a:solidFill>
                  <a:srgbClr val="993300"/>
                </a:solidFill>
                <a:cs typeface="Times New Roman" pitchFamily="18" charset="0"/>
              </a:rPr>
              <a:t>Vòng</a:t>
            </a:r>
            <a:r>
              <a:rPr lang="en-US" sz="3000" b="1" dirty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993300"/>
                </a:solidFill>
                <a:cs typeface="Times New Roman" pitchFamily="18" charset="0"/>
              </a:rPr>
              <a:t>tuần</a:t>
            </a:r>
            <a:r>
              <a:rPr lang="en-US" sz="3000" b="1" dirty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993300"/>
                </a:solidFill>
                <a:cs typeface="Times New Roman" pitchFamily="18" charset="0"/>
              </a:rPr>
              <a:t>hoàn</a:t>
            </a:r>
            <a:r>
              <a:rPr lang="en-US" sz="3000" b="1" dirty="0">
                <a:solidFill>
                  <a:srgbClr val="993300"/>
                </a:solidFill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993300"/>
                </a:solidFill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rgbClr val="993300"/>
                </a:solidFill>
                <a:cs typeface="Times New Roman" pitchFamily="18" charset="0"/>
              </a:rPr>
              <a:t>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457919"/>
              </p:ext>
            </p:extLst>
          </p:nvPr>
        </p:nvGraphicFramePr>
        <p:xfrm>
          <a:off x="3760788" y="3230563"/>
          <a:ext cx="1620837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ackager Shell Object" showAsIcon="1" r:id="rId4" imgW="1620720" imgH="394920" progId="Package">
                  <p:embed/>
                </p:oleObj>
              </mc:Choice>
              <mc:Fallback>
                <p:oleObj name="Packager Shell Object" showAsIcon="1" r:id="rId4" imgW="1620720" imgH="3949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0788" y="3230563"/>
                        <a:ext cx="1620837" cy="3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56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-76199" y="990600"/>
            <a:ext cx="347647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i="0" u="none" dirty="0">
                <a:solidFill>
                  <a:srgbClr val="0000CC"/>
                </a:solidFill>
                <a:latin typeface="Times New Roman" pitchFamily="18" charset="0"/>
              </a:rPr>
              <a:t>THẢO </a:t>
            </a:r>
            <a:r>
              <a:rPr lang="en-US" sz="3600" i="0" u="none" dirty="0" smtClean="0">
                <a:solidFill>
                  <a:srgbClr val="0000CC"/>
                </a:solidFill>
                <a:latin typeface="Times New Roman" pitchFamily="18" charset="0"/>
              </a:rPr>
              <a:t>LUẬN 5’</a:t>
            </a:r>
            <a:endParaRPr lang="en-US" sz="3600" i="0" u="none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6" name="Picture 15" descr="[Chân trời sáng tạo] Giải địa lí 6 bài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76200"/>
            <a:ext cx="55626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2698" y="1815405"/>
            <a:ext cx="3634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Dựa vào sơ đồ hình 16.3 và kết hợp với hiểu biết, em hãy</a:t>
            </a:r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5" descr="question_pop_up_from_box_rotate_hg_cl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19400"/>
            <a:ext cx="813815" cy="5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"/>
            <a:ext cx="1196975" cy="100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1709" y="3505200"/>
            <a:ext cx="6781800" cy="1143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4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33400" y="1371600"/>
            <a:ext cx="7696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dirty="0" smtClean="0">
                <a:solidFill>
                  <a:srgbClr val="C00000"/>
                </a:solidFill>
              </a:rPr>
              <a:t>II</a:t>
            </a:r>
            <a:r>
              <a:rPr lang="en-US" sz="3000" b="1" dirty="0">
                <a:solidFill>
                  <a:srgbClr val="C00000"/>
                </a:solidFill>
              </a:rPr>
              <a:t>. </a:t>
            </a:r>
            <a:r>
              <a:rPr lang="en-US" sz="3000" b="1" dirty="0" err="1" smtClean="0">
                <a:solidFill>
                  <a:srgbClr val="C00000"/>
                </a:solidFill>
              </a:rPr>
              <a:t>Vòng</a:t>
            </a:r>
            <a:r>
              <a:rPr lang="en-US" sz="3000" b="1" dirty="0" smtClean="0">
                <a:solidFill>
                  <a:srgbClr val="C00000"/>
                </a:solidFill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</a:rPr>
              <a:t>tuần</a:t>
            </a:r>
            <a:r>
              <a:rPr lang="en-US" sz="3000" b="1" dirty="0" smtClean="0">
                <a:solidFill>
                  <a:srgbClr val="C00000"/>
                </a:solidFill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</a:rPr>
              <a:t>hoàn</a:t>
            </a:r>
            <a:r>
              <a:rPr lang="en-US" sz="3000" b="1" dirty="0" smtClean="0">
                <a:solidFill>
                  <a:srgbClr val="C00000"/>
                </a:solidFill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</a:rPr>
              <a:t>nước</a:t>
            </a:r>
            <a:endParaRPr lang="en-US" sz="3000" dirty="0">
              <a:solidFill>
                <a:srgbClr val="C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" y="-38912"/>
            <a:ext cx="10668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295400" y="17835"/>
            <a:ext cx="7848600" cy="830997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i="0" u="none" dirty="0" smtClean="0">
                <a:solidFill>
                  <a:srgbClr val="0000CC"/>
                </a:solidFill>
                <a:latin typeface="Tahoma" pitchFamily="34" charset="0"/>
              </a:rPr>
              <a:t>BÀI 16. THỦY QUYỂN. VÒNG TUẦN HOÀN NƯỚC. NƯỚC NGẦM, BĂNG HÀ.</a:t>
            </a:r>
            <a:endParaRPr lang="en-US" sz="2400" i="0" u="none" dirty="0">
              <a:solidFill>
                <a:srgbClr val="0000CC"/>
              </a:solidFill>
              <a:latin typeface="Tahoma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12839" y="1981200"/>
            <a:ext cx="8150161" cy="4247317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r>
              <a:rPr lang="nl-NL" sz="3000" i="0" u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Là sự chuyển động của nước trên </a:t>
            </a:r>
            <a:r>
              <a:rPr lang="nl-NL" sz="3000" i="0" u="non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 </a:t>
            </a:r>
            <a:r>
              <a:rPr lang="nl-NL" sz="3000" i="0" u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nl-NL" sz="3000" i="0" u="non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ất </a:t>
            </a:r>
            <a:r>
              <a:rPr lang="nl-NL" sz="3000" i="0" u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những chu trình khép kín.</a:t>
            </a:r>
            <a:endParaRPr lang="en-US" sz="3000" i="0" u="none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nl-NL" sz="3000" i="0" u="non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Gồm : Vòng </a:t>
            </a:r>
            <a:r>
              <a:rPr lang="nl-NL" sz="3000" i="0" u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tuần hoàn </a:t>
            </a:r>
            <a:r>
              <a:rPr lang="nl-NL" sz="3000" i="0" u="non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 và vòng </a:t>
            </a:r>
            <a:r>
              <a:rPr lang="nl-NL" sz="3000" i="0" u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tuần hoàn lớn</a:t>
            </a:r>
            <a:r>
              <a:rPr lang="nl-NL" sz="3000" i="0" u="non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000" i="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000" i="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000" i="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3000" i="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000" i="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i="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i="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000" i="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i="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000" i="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3000" i="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i="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bốc</a:t>
            </a:r>
            <a:r>
              <a:rPr lang="en-US" sz="3000" i="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3000" i="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i="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000" i="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000" i="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000" i="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i="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i="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bốc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i="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i="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thấm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3000" i="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000" i="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endParaRPr lang="en-US" sz="3000" i="0" u="none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45592" y="893802"/>
            <a:ext cx="882700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nl-NL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I. Thủy quyển, thành phần chủ yếu của thủy quyển</a:t>
            </a:r>
            <a:r>
              <a:rPr lang="en-US" sz="3000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99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</TotalTime>
  <Words>1415</Words>
  <Application>Microsoft Office PowerPoint</Application>
  <PresentationFormat>On-screen Show (4:3)</PresentationFormat>
  <Paragraphs>122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Mountain Top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</dc:creator>
  <cp:lastModifiedBy>admin</cp:lastModifiedBy>
  <cp:revision>136</cp:revision>
  <dcterms:created xsi:type="dcterms:W3CDTF">2021-07-18T20:32:36Z</dcterms:created>
  <dcterms:modified xsi:type="dcterms:W3CDTF">2022-02-21T07:29:37Z</dcterms:modified>
</cp:coreProperties>
</file>