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3" r:id="rId2"/>
    <p:sldId id="257" r:id="rId3"/>
    <p:sldId id="320" r:id="rId4"/>
    <p:sldId id="321" r:id="rId5"/>
    <p:sldId id="326" r:id="rId6"/>
    <p:sldId id="343" r:id="rId7"/>
    <p:sldId id="327" r:id="rId8"/>
    <p:sldId id="328" r:id="rId9"/>
    <p:sldId id="329" r:id="rId10"/>
    <p:sldId id="330" r:id="rId11"/>
    <p:sldId id="331" r:id="rId12"/>
    <p:sldId id="332" r:id="rId13"/>
    <p:sldId id="333" r:id="rId14"/>
    <p:sldId id="334" r:id="rId15"/>
    <p:sldId id="335" r:id="rId16"/>
    <p:sldId id="336" r:id="rId17"/>
    <p:sldId id="337" r:id="rId18"/>
    <p:sldId id="314" r:id="rId19"/>
    <p:sldId id="338" r:id="rId20"/>
    <p:sldId id="339" r:id="rId21"/>
    <p:sldId id="342" r:id="rId22"/>
    <p:sldId id="351" r:id="rId23"/>
    <p:sldId id="344" r:id="rId24"/>
    <p:sldId id="345" r:id="rId25"/>
    <p:sldId id="346" r:id="rId26"/>
    <p:sldId id="347" r:id="rId27"/>
    <p:sldId id="348" r:id="rId28"/>
    <p:sldId id="340" r:id="rId29"/>
    <p:sldId id="34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D30DD"/>
    <a:srgbClr val="27E0E9"/>
    <a:srgbClr val="11C1FF"/>
    <a:srgbClr val="F11BAA"/>
    <a:srgbClr val="BCF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100" d="100"/>
          <a:sy n="100" d="100"/>
        </p:scale>
        <p:origin x="-32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69D7E5-5E9E-47E6-9AC5-23919DAFECB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C84355D-D627-470F-8F41-B26585C5926B}">
      <dgm:prSet phldrT="[Text]" custT="1"/>
      <dgm:spPr>
        <a:solidFill>
          <a:srgbClr val="F11BAA"/>
        </a:solidFill>
      </dgm:spPr>
      <dgm:t>
        <a:bodyPr/>
        <a:lstStyle/>
        <a:p>
          <a:r>
            <a:rPr lang="en-US" sz="1800" b="1"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Nhóm</a:t>
          </a:r>
          <a:r>
            <a:rPr lang="en-US" sz="1800" b="1" dirty="0" smtClean="0">
              <a:solidFill>
                <a:schemeClr val="bg1"/>
              </a:solidFill>
              <a:latin typeface="Cambria" panose="02040503050406030204" pitchFamily="18" charset="0"/>
              <a:ea typeface="Cambria" panose="02040503050406030204" pitchFamily="18" charset="0"/>
              <a:cs typeface="Tahoma" panose="020B0604030504040204" pitchFamily="34" charset="0"/>
            </a:rPr>
            <a:t> 1, 2</a:t>
          </a:r>
          <a:endParaRPr lang="en-US" sz="1800" b="1" dirty="0">
            <a:solidFill>
              <a:schemeClr val="bg1"/>
            </a:solidFill>
            <a:latin typeface="Cambria" panose="02040503050406030204" pitchFamily="18" charset="0"/>
            <a:ea typeface="Cambria" panose="02040503050406030204" pitchFamily="18" charset="0"/>
            <a:cs typeface="Tahoma" panose="020B0604030504040204" pitchFamily="34" charset="0"/>
          </a:endParaRPr>
        </a:p>
      </dgm:t>
    </dgm:pt>
    <dgm:pt modelId="{BC834975-F2AF-4977-A561-488541459FA5}" type="parTrans" cxnId="{F934766E-1310-4140-A254-A89DC300D9AA}">
      <dgm:prSet/>
      <dgm:spPr/>
      <dgm:t>
        <a:bodyPr/>
        <a:lstStyle/>
        <a:p>
          <a:endParaRPr lang="en-US"/>
        </a:p>
      </dgm:t>
    </dgm:pt>
    <dgm:pt modelId="{20B7BC44-8D6E-49C0-84BC-F489D9660776}" type="sibTrans" cxnId="{F934766E-1310-4140-A254-A89DC300D9AA}">
      <dgm:prSet/>
      <dgm:spPr/>
      <dgm:t>
        <a:bodyPr/>
        <a:lstStyle/>
        <a:p>
          <a:endParaRPr lang="en-US"/>
        </a:p>
      </dgm:t>
    </dgm:pt>
    <dgm:pt modelId="{65F2C0DE-327F-427B-8C65-5C0B228D3EA5}">
      <dgm:prSet phldrT="[Text]" custT="1"/>
      <dgm:spPr>
        <a:solidFill>
          <a:srgbClr val="92D050"/>
        </a:solidFill>
      </dgm:spPr>
      <dgm:t>
        <a:bodyPr/>
        <a:lstStyle/>
        <a:p>
          <a:r>
            <a:rPr lang="en-US" sz="2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1</a:t>
          </a:r>
          <a:endParaRPr lang="en-US" sz="20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CD426A82-BC59-4B88-A9C5-6D6E73570D64}" type="parTrans" cxnId="{4BFA312B-E243-4FFD-A83D-90D969AA4E74}">
      <dgm:prSet/>
      <dgm:spPr/>
      <dgm:t>
        <a:bodyPr/>
        <a:lstStyle/>
        <a:p>
          <a:endParaRPr lang="en-US"/>
        </a:p>
      </dgm:t>
    </dgm:pt>
    <dgm:pt modelId="{CAAD0284-7531-4A7E-9820-C4A8EF134308}" type="sibTrans" cxnId="{4BFA312B-E243-4FFD-A83D-90D969AA4E74}">
      <dgm:prSet/>
      <dgm:spPr/>
      <dgm:t>
        <a:bodyPr/>
        <a:lstStyle/>
        <a:p>
          <a:endParaRPr lang="en-US"/>
        </a:p>
      </dgm:t>
    </dgm:pt>
    <dgm:pt modelId="{71AE8AA7-9BC2-4176-A52D-793F007FA49F}">
      <dgm:prSet phldrT="[Text]" custT="1"/>
      <dgm:spPr>
        <a:solidFill>
          <a:srgbClr val="27E0E9"/>
        </a:solidFill>
      </dgm:spPr>
      <dgm:t>
        <a:bodyPr/>
        <a:lstStyle/>
        <a:p>
          <a:pPr algn="just"/>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Gió</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Mậu</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dịch</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thổi</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theo</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h</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ướng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Đ</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ông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B</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ắc ở Bắc bán cầu,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Đ</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ông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N</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am ở Nam bán cầu</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2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7A1259F4-08A5-4C65-932C-2B42884099F9}" type="parTrans" cxnId="{34292B0B-D349-4B81-8DD2-CB0CF55AFDF3}">
      <dgm:prSet/>
      <dgm:spPr/>
      <dgm:t>
        <a:bodyPr/>
        <a:lstStyle/>
        <a:p>
          <a:endParaRPr lang="en-US"/>
        </a:p>
      </dgm:t>
    </dgm:pt>
    <dgm:pt modelId="{00BC42ED-2CFE-4C23-932A-586020874DD8}" type="sibTrans" cxnId="{34292B0B-D349-4B81-8DD2-CB0CF55AFDF3}">
      <dgm:prSet/>
      <dgm:spPr/>
      <dgm:t>
        <a:bodyPr/>
        <a:lstStyle/>
        <a:p>
          <a:endParaRPr lang="en-US"/>
        </a:p>
      </dgm:t>
    </dgm:pt>
    <dgm:pt modelId="{6CFB1BB9-57DB-4A40-8729-A32D7A792CF5}">
      <dgm:prSet phldrT="[Text]" custT="1"/>
      <dgm:spPr>
        <a:solidFill>
          <a:srgbClr val="92D050"/>
        </a:solidFill>
      </dgm:spPr>
      <dgm:t>
        <a:bodyPr/>
        <a:lstStyle/>
        <a:p>
          <a:r>
            <a:rPr lang="en-US" sz="2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2</a:t>
          </a:r>
          <a:endParaRPr lang="en-US" sz="20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300A6C46-3B0E-40DC-9A64-D26FAE6A49C6}" type="parTrans" cxnId="{3676F966-103F-4A04-8BB9-37652EB8C31D}">
      <dgm:prSet/>
      <dgm:spPr/>
      <dgm:t>
        <a:bodyPr/>
        <a:lstStyle/>
        <a:p>
          <a:endParaRPr lang="en-US"/>
        </a:p>
      </dgm:t>
    </dgm:pt>
    <dgm:pt modelId="{809B0B93-49F8-42EF-8F9B-1D622EA9C902}" type="sibTrans" cxnId="{3676F966-103F-4A04-8BB9-37652EB8C31D}">
      <dgm:prSet/>
      <dgm:spPr/>
      <dgm:t>
        <a:bodyPr/>
        <a:lstStyle/>
        <a:p>
          <a:endParaRPr lang="en-US"/>
        </a:p>
      </dgm:t>
    </dgm:pt>
    <dgm:pt modelId="{B718B39D-9535-466D-BA1C-DD567CE03E87}">
      <dgm:prSet phldrT="[Text]" custT="1"/>
      <dgm:spPr>
        <a:solidFill>
          <a:srgbClr val="27E0E9"/>
        </a:solidFill>
      </dgm:spPr>
      <dgm:t>
        <a:bodyPr/>
        <a:lstStyle/>
        <a:p>
          <a:pPr algn="just"/>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Tây ôn đới thổi từ 30</a:t>
          </a:r>
          <a:r>
            <a:rPr lang="vi-VN" sz="2000" b="1"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B và N đến 60</a:t>
          </a:r>
          <a:r>
            <a:rPr lang="vi-VN" sz="2000" b="1"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B và N ở mỗi bán cầu</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2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D926FC03-1594-4011-A9FF-20D764A1C295}" type="parTrans" cxnId="{3613087D-08B4-4608-8E7C-8070181A4929}">
      <dgm:prSet/>
      <dgm:spPr/>
      <dgm:t>
        <a:bodyPr/>
        <a:lstStyle/>
        <a:p>
          <a:endParaRPr lang="en-US"/>
        </a:p>
      </dgm:t>
    </dgm:pt>
    <dgm:pt modelId="{6211B7B8-4D97-4B1D-82EA-350FF74DCA04}" type="sibTrans" cxnId="{3613087D-08B4-4608-8E7C-8070181A4929}">
      <dgm:prSet/>
      <dgm:spPr/>
      <dgm:t>
        <a:bodyPr/>
        <a:lstStyle/>
        <a:p>
          <a:endParaRPr lang="en-US"/>
        </a:p>
      </dgm:t>
    </dgm:pt>
    <dgm:pt modelId="{C5C0E0B2-2835-44F0-8EE0-D21BF7353577}">
      <dgm:prSet phldrT="[Text]" custT="1"/>
      <dgm:spPr>
        <a:solidFill>
          <a:srgbClr val="27E0E9"/>
        </a:solidFill>
      </dgm:spPr>
      <dgm:t>
        <a:bodyPr/>
        <a:lstStyle/>
        <a:p>
          <a:pPr algn="just"/>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Mậu dịch thổi từ 30</a:t>
          </a:r>
          <a:r>
            <a:rPr lang="vi-VN" sz="2000" b="1"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B và N về xích đạo</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2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E3793602-3ADA-4D19-9738-62BCC943E85A}" type="sibTrans" cxnId="{7194379D-A0D2-4360-9AB4-C524F3407089}">
      <dgm:prSet/>
      <dgm:spPr/>
      <dgm:t>
        <a:bodyPr/>
        <a:lstStyle/>
        <a:p>
          <a:endParaRPr lang="en-US"/>
        </a:p>
      </dgm:t>
    </dgm:pt>
    <dgm:pt modelId="{CCF5FD4E-3B15-4708-A986-5FBD997FCA2D}" type="parTrans" cxnId="{7194379D-A0D2-4360-9AB4-C524F3407089}">
      <dgm:prSet/>
      <dgm:spPr/>
      <dgm:t>
        <a:bodyPr/>
        <a:lstStyle/>
        <a:p>
          <a:endParaRPr lang="en-US"/>
        </a:p>
      </dgm:t>
    </dgm:pt>
    <dgm:pt modelId="{AF72688C-0DF4-4EE3-AF7B-E81ACE38743B}">
      <dgm:prSet phldrT="[Text]" custT="1"/>
      <dgm:spPr>
        <a:solidFill>
          <a:srgbClr val="27E0E9"/>
        </a:solidFill>
      </dgm:spPr>
      <dgm:t>
        <a:bodyPr/>
        <a:lstStyle/>
        <a:p>
          <a:pPr algn="just"/>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Tây ôn đới thổi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theo</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hướng</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Tây</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Nam ở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Bắc</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bán</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cầu</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Tây</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Bắc</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ở Nam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bán</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cầu</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2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681F6C71-23F6-44C0-A6FE-ED10A7256C55}" type="parTrans" cxnId="{E1AF6EA0-7EF7-4308-8057-BC2929AC5DCA}">
      <dgm:prSet/>
      <dgm:spPr/>
      <dgm:t>
        <a:bodyPr/>
        <a:lstStyle/>
        <a:p>
          <a:endParaRPr lang="en-US"/>
        </a:p>
      </dgm:t>
    </dgm:pt>
    <dgm:pt modelId="{7EF93E98-F984-4F00-8A30-A45CF2BD3CD4}" type="sibTrans" cxnId="{E1AF6EA0-7EF7-4308-8057-BC2929AC5DCA}">
      <dgm:prSet/>
      <dgm:spPr/>
      <dgm:t>
        <a:bodyPr/>
        <a:lstStyle/>
        <a:p>
          <a:endParaRPr lang="en-US"/>
        </a:p>
      </dgm:t>
    </dgm:pt>
    <dgm:pt modelId="{B76371B5-B499-4621-882A-64FFBDC66958}" type="pres">
      <dgm:prSet presAssocID="{D869D7E5-5E9E-47E6-9AC5-23919DAFECB4}" presName="diagram" presStyleCnt="0">
        <dgm:presLayoutVars>
          <dgm:chPref val="1"/>
          <dgm:dir/>
          <dgm:animOne val="branch"/>
          <dgm:animLvl val="lvl"/>
          <dgm:resizeHandles val="exact"/>
        </dgm:presLayoutVars>
      </dgm:prSet>
      <dgm:spPr/>
      <dgm:t>
        <a:bodyPr/>
        <a:lstStyle/>
        <a:p>
          <a:endParaRPr lang="en-US"/>
        </a:p>
      </dgm:t>
    </dgm:pt>
    <dgm:pt modelId="{1EDEB1CC-5063-4454-981B-AAAAA63AD0DA}" type="pres">
      <dgm:prSet presAssocID="{1C84355D-D627-470F-8F41-B26585C5926B}" presName="root1" presStyleCnt="0"/>
      <dgm:spPr/>
    </dgm:pt>
    <dgm:pt modelId="{76AD24A5-FF43-4D81-AC78-2C1561632B20}" type="pres">
      <dgm:prSet presAssocID="{1C84355D-D627-470F-8F41-B26585C5926B}" presName="LevelOneTextNode" presStyleLbl="node0" presStyleIdx="0" presStyleCnt="1" custScaleX="51021" custScaleY="72816">
        <dgm:presLayoutVars>
          <dgm:chPref val="3"/>
        </dgm:presLayoutVars>
      </dgm:prSet>
      <dgm:spPr/>
      <dgm:t>
        <a:bodyPr/>
        <a:lstStyle/>
        <a:p>
          <a:endParaRPr lang="en-US"/>
        </a:p>
      </dgm:t>
    </dgm:pt>
    <dgm:pt modelId="{B337024C-579B-47BE-BBB8-1D49E113AC48}" type="pres">
      <dgm:prSet presAssocID="{1C84355D-D627-470F-8F41-B26585C5926B}" presName="level2hierChild" presStyleCnt="0"/>
      <dgm:spPr/>
    </dgm:pt>
    <dgm:pt modelId="{F832FA5A-F333-4BB2-B995-F77AC26CE3A9}" type="pres">
      <dgm:prSet presAssocID="{CD426A82-BC59-4B88-A9C5-6D6E73570D64}" presName="conn2-1" presStyleLbl="parChTrans1D2" presStyleIdx="0" presStyleCnt="2"/>
      <dgm:spPr/>
      <dgm:t>
        <a:bodyPr/>
        <a:lstStyle/>
        <a:p>
          <a:endParaRPr lang="en-US"/>
        </a:p>
      </dgm:t>
    </dgm:pt>
    <dgm:pt modelId="{2C753C8F-AD2F-4B60-8ED6-06F729150D93}" type="pres">
      <dgm:prSet presAssocID="{CD426A82-BC59-4B88-A9C5-6D6E73570D64}" presName="connTx" presStyleLbl="parChTrans1D2" presStyleIdx="0" presStyleCnt="2"/>
      <dgm:spPr/>
      <dgm:t>
        <a:bodyPr/>
        <a:lstStyle/>
        <a:p>
          <a:endParaRPr lang="en-US"/>
        </a:p>
      </dgm:t>
    </dgm:pt>
    <dgm:pt modelId="{6A138AF8-4454-4BF7-A59E-800B583E0E7E}" type="pres">
      <dgm:prSet presAssocID="{65F2C0DE-327F-427B-8C65-5C0B228D3EA5}" presName="root2" presStyleCnt="0"/>
      <dgm:spPr/>
    </dgm:pt>
    <dgm:pt modelId="{F3E58597-E495-4C48-B7BB-CF8BEE275613}" type="pres">
      <dgm:prSet presAssocID="{65F2C0DE-327F-427B-8C65-5C0B228D3EA5}" presName="LevelTwoTextNode" presStyleLbl="node2" presStyleIdx="0" presStyleCnt="2" custScaleX="38057" custScaleY="76943">
        <dgm:presLayoutVars>
          <dgm:chPref val="3"/>
        </dgm:presLayoutVars>
      </dgm:prSet>
      <dgm:spPr/>
      <dgm:t>
        <a:bodyPr/>
        <a:lstStyle/>
        <a:p>
          <a:endParaRPr lang="en-US"/>
        </a:p>
      </dgm:t>
    </dgm:pt>
    <dgm:pt modelId="{38724E06-1642-42D4-9E27-E1FC81663F34}" type="pres">
      <dgm:prSet presAssocID="{65F2C0DE-327F-427B-8C65-5C0B228D3EA5}" presName="level3hierChild" presStyleCnt="0"/>
      <dgm:spPr/>
    </dgm:pt>
    <dgm:pt modelId="{AD3E9BE4-C1FD-45E9-8AAC-8C1311199B8A}" type="pres">
      <dgm:prSet presAssocID="{CCF5FD4E-3B15-4708-A986-5FBD997FCA2D}" presName="conn2-1" presStyleLbl="parChTrans1D3" presStyleIdx="0" presStyleCnt="4"/>
      <dgm:spPr/>
      <dgm:t>
        <a:bodyPr/>
        <a:lstStyle/>
        <a:p>
          <a:endParaRPr lang="en-US"/>
        </a:p>
      </dgm:t>
    </dgm:pt>
    <dgm:pt modelId="{2E496A5F-0C73-429E-A10E-0D3274D30DC4}" type="pres">
      <dgm:prSet presAssocID="{CCF5FD4E-3B15-4708-A986-5FBD997FCA2D}" presName="connTx" presStyleLbl="parChTrans1D3" presStyleIdx="0" presStyleCnt="4"/>
      <dgm:spPr/>
      <dgm:t>
        <a:bodyPr/>
        <a:lstStyle/>
        <a:p>
          <a:endParaRPr lang="en-US"/>
        </a:p>
      </dgm:t>
    </dgm:pt>
    <dgm:pt modelId="{9894D311-B372-4361-B331-2A466D53BA7B}" type="pres">
      <dgm:prSet presAssocID="{C5C0E0B2-2835-44F0-8EE0-D21BF7353577}" presName="root2" presStyleCnt="0"/>
      <dgm:spPr/>
    </dgm:pt>
    <dgm:pt modelId="{9740D700-6F7D-4250-A264-8D062B965BEA}" type="pres">
      <dgm:prSet presAssocID="{C5C0E0B2-2835-44F0-8EE0-D21BF7353577}" presName="LevelTwoTextNode" presStyleLbl="node3" presStyleIdx="0" presStyleCnt="4" custScaleY="60479">
        <dgm:presLayoutVars>
          <dgm:chPref val="3"/>
        </dgm:presLayoutVars>
      </dgm:prSet>
      <dgm:spPr/>
      <dgm:t>
        <a:bodyPr/>
        <a:lstStyle/>
        <a:p>
          <a:endParaRPr lang="en-US"/>
        </a:p>
      </dgm:t>
    </dgm:pt>
    <dgm:pt modelId="{DECFF24A-F015-48FE-B2EB-BEA871D605B7}" type="pres">
      <dgm:prSet presAssocID="{C5C0E0B2-2835-44F0-8EE0-D21BF7353577}" presName="level3hierChild" presStyleCnt="0"/>
      <dgm:spPr/>
    </dgm:pt>
    <dgm:pt modelId="{29685996-72F6-4041-9BF3-6498508706E5}" type="pres">
      <dgm:prSet presAssocID="{7A1259F4-08A5-4C65-932C-2B42884099F9}" presName="conn2-1" presStyleLbl="parChTrans1D3" presStyleIdx="1" presStyleCnt="4"/>
      <dgm:spPr/>
      <dgm:t>
        <a:bodyPr/>
        <a:lstStyle/>
        <a:p>
          <a:endParaRPr lang="en-US"/>
        </a:p>
      </dgm:t>
    </dgm:pt>
    <dgm:pt modelId="{23651A1B-E3A6-4957-AA69-5B70A6C6F847}" type="pres">
      <dgm:prSet presAssocID="{7A1259F4-08A5-4C65-932C-2B42884099F9}" presName="connTx" presStyleLbl="parChTrans1D3" presStyleIdx="1" presStyleCnt="4"/>
      <dgm:spPr/>
      <dgm:t>
        <a:bodyPr/>
        <a:lstStyle/>
        <a:p>
          <a:endParaRPr lang="en-US"/>
        </a:p>
      </dgm:t>
    </dgm:pt>
    <dgm:pt modelId="{1475F247-51D8-4F19-8C99-319012843667}" type="pres">
      <dgm:prSet presAssocID="{71AE8AA7-9BC2-4176-A52D-793F007FA49F}" presName="root2" presStyleCnt="0"/>
      <dgm:spPr/>
    </dgm:pt>
    <dgm:pt modelId="{6C30EA7B-EE4B-47CA-A526-84FDCC1EBAB0}" type="pres">
      <dgm:prSet presAssocID="{71AE8AA7-9BC2-4176-A52D-793F007FA49F}" presName="LevelTwoTextNode" presStyleLbl="node3" presStyleIdx="1" presStyleCnt="4" custScaleY="85840">
        <dgm:presLayoutVars>
          <dgm:chPref val="3"/>
        </dgm:presLayoutVars>
      </dgm:prSet>
      <dgm:spPr/>
      <dgm:t>
        <a:bodyPr/>
        <a:lstStyle/>
        <a:p>
          <a:endParaRPr lang="en-US"/>
        </a:p>
      </dgm:t>
    </dgm:pt>
    <dgm:pt modelId="{04B21F1F-510A-4D49-9FCB-402C7BD3D35A}" type="pres">
      <dgm:prSet presAssocID="{71AE8AA7-9BC2-4176-A52D-793F007FA49F}" presName="level3hierChild" presStyleCnt="0"/>
      <dgm:spPr/>
    </dgm:pt>
    <dgm:pt modelId="{2F15415C-2A74-4A1D-9806-ABA73D6BB6F7}" type="pres">
      <dgm:prSet presAssocID="{300A6C46-3B0E-40DC-9A64-D26FAE6A49C6}" presName="conn2-1" presStyleLbl="parChTrans1D2" presStyleIdx="1" presStyleCnt="2"/>
      <dgm:spPr/>
      <dgm:t>
        <a:bodyPr/>
        <a:lstStyle/>
        <a:p>
          <a:endParaRPr lang="en-US"/>
        </a:p>
      </dgm:t>
    </dgm:pt>
    <dgm:pt modelId="{ED5D053E-8089-4C16-9139-807A451403A6}" type="pres">
      <dgm:prSet presAssocID="{300A6C46-3B0E-40DC-9A64-D26FAE6A49C6}" presName="connTx" presStyleLbl="parChTrans1D2" presStyleIdx="1" presStyleCnt="2"/>
      <dgm:spPr/>
      <dgm:t>
        <a:bodyPr/>
        <a:lstStyle/>
        <a:p>
          <a:endParaRPr lang="en-US"/>
        </a:p>
      </dgm:t>
    </dgm:pt>
    <dgm:pt modelId="{1D782FC5-5CBF-431A-8116-DE7226B12385}" type="pres">
      <dgm:prSet presAssocID="{6CFB1BB9-57DB-4A40-8729-A32D7A792CF5}" presName="root2" presStyleCnt="0"/>
      <dgm:spPr/>
    </dgm:pt>
    <dgm:pt modelId="{98F273F4-209E-40C7-B66D-1F800954408E}" type="pres">
      <dgm:prSet presAssocID="{6CFB1BB9-57DB-4A40-8729-A32D7A792CF5}" presName="LevelTwoTextNode" presStyleLbl="node2" presStyleIdx="1" presStyleCnt="2" custScaleX="38058" custScaleY="72721">
        <dgm:presLayoutVars>
          <dgm:chPref val="3"/>
        </dgm:presLayoutVars>
      </dgm:prSet>
      <dgm:spPr/>
      <dgm:t>
        <a:bodyPr/>
        <a:lstStyle/>
        <a:p>
          <a:endParaRPr lang="en-US"/>
        </a:p>
      </dgm:t>
    </dgm:pt>
    <dgm:pt modelId="{E92CB68C-072B-425A-A048-260A8F53A5E2}" type="pres">
      <dgm:prSet presAssocID="{6CFB1BB9-57DB-4A40-8729-A32D7A792CF5}" presName="level3hierChild" presStyleCnt="0"/>
      <dgm:spPr/>
    </dgm:pt>
    <dgm:pt modelId="{02046AE4-F5CF-4C93-B4F1-82CF0E86A23B}" type="pres">
      <dgm:prSet presAssocID="{D926FC03-1594-4011-A9FF-20D764A1C295}" presName="conn2-1" presStyleLbl="parChTrans1D3" presStyleIdx="2" presStyleCnt="4"/>
      <dgm:spPr/>
      <dgm:t>
        <a:bodyPr/>
        <a:lstStyle/>
        <a:p>
          <a:endParaRPr lang="en-US"/>
        </a:p>
      </dgm:t>
    </dgm:pt>
    <dgm:pt modelId="{D9246615-CD69-4860-A2C2-650A32E32E31}" type="pres">
      <dgm:prSet presAssocID="{D926FC03-1594-4011-A9FF-20D764A1C295}" presName="connTx" presStyleLbl="parChTrans1D3" presStyleIdx="2" presStyleCnt="4"/>
      <dgm:spPr/>
      <dgm:t>
        <a:bodyPr/>
        <a:lstStyle/>
        <a:p>
          <a:endParaRPr lang="en-US"/>
        </a:p>
      </dgm:t>
    </dgm:pt>
    <dgm:pt modelId="{AD0E3F84-C581-4A61-A379-27331574B296}" type="pres">
      <dgm:prSet presAssocID="{B718B39D-9535-466D-BA1C-DD567CE03E87}" presName="root2" presStyleCnt="0"/>
      <dgm:spPr/>
    </dgm:pt>
    <dgm:pt modelId="{D5D08963-475A-40BE-A52F-40B23F4611C9}" type="pres">
      <dgm:prSet presAssocID="{B718B39D-9535-466D-BA1C-DD567CE03E87}" presName="LevelTwoTextNode" presStyleLbl="node3" presStyleIdx="2" presStyleCnt="4" custScaleY="83380">
        <dgm:presLayoutVars>
          <dgm:chPref val="3"/>
        </dgm:presLayoutVars>
      </dgm:prSet>
      <dgm:spPr/>
      <dgm:t>
        <a:bodyPr/>
        <a:lstStyle/>
        <a:p>
          <a:endParaRPr lang="en-US"/>
        </a:p>
      </dgm:t>
    </dgm:pt>
    <dgm:pt modelId="{A2B847A4-C6CC-4129-B93B-907FBD499170}" type="pres">
      <dgm:prSet presAssocID="{B718B39D-9535-466D-BA1C-DD567CE03E87}" presName="level3hierChild" presStyleCnt="0"/>
      <dgm:spPr/>
    </dgm:pt>
    <dgm:pt modelId="{5B97D760-C0D5-4EBE-9878-C9528648246D}" type="pres">
      <dgm:prSet presAssocID="{681F6C71-23F6-44C0-A6FE-ED10A7256C55}" presName="conn2-1" presStyleLbl="parChTrans1D3" presStyleIdx="3" presStyleCnt="4"/>
      <dgm:spPr/>
      <dgm:t>
        <a:bodyPr/>
        <a:lstStyle/>
        <a:p>
          <a:endParaRPr lang="en-US"/>
        </a:p>
      </dgm:t>
    </dgm:pt>
    <dgm:pt modelId="{078D785B-0E4E-4004-B94A-4A98BA221D1F}" type="pres">
      <dgm:prSet presAssocID="{681F6C71-23F6-44C0-A6FE-ED10A7256C55}" presName="connTx" presStyleLbl="parChTrans1D3" presStyleIdx="3" presStyleCnt="4"/>
      <dgm:spPr/>
      <dgm:t>
        <a:bodyPr/>
        <a:lstStyle/>
        <a:p>
          <a:endParaRPr lang="en-US"/>
        </a:p>
      </dgm:t>
    </dgm:pt>
    <dgm:pt modelId="{688428E1-22E2-486A-8B5E-73BE02B60B4C}" type="pres">
      <dgm:prSet presAssocID="{AF72688C-0DF4-4EE3-AF7B-E81ACE38743B}" presName="root2" presStyleCnt="0"/>
      <dgm:spPr/>
    </dgm:pt>
    <dgm:pt modelId="{DCE1C782-0353-4A5B-B2AB-E61F20A89438}" type="pres">
      <dgm:prSet presAssocID="{AF72688C-0DF4-4EE3-AF7B-E81ACE38743B}" presName="LevelTwoTextNode" presStyleLbl="node3" presStyleIdx="3" presStyleCnt="4" custScaleY="82500" custLinFactNeighborX="205" custLinFactNeighborY="-9736">
        <dgm:presLayoutVars>
          <dgm:chPref val="3"/>
        </dgm:presLayoutVars>
      </dgm:prSet>
      <dgm:spPr/>
      <dgm:t>
        <a:bodyPr/>
        <a:lstStyle/>
        <a:p>
          <a:endParaRPr lang="en-US"/>
        </a:p>
      </dgm:t>
    </dgm:pt>
    <dgm:pt modelId="{C002F04D-CDAC-4E2C-A5AD-9C9BFB27AB0C}" type="pres">
      <dgm:prSet presAssocID="{AF72688C-0DF4-4EE3-AF7B-E81ACE38743B}" presName="level3hierChild" presStyleCnt="0"/>
      <dgm:spPr/>
    </dgm:pt>
  </dgm:ptLst>
  <dgm:cxnLst>
    <dgm:cxn modelId="{E1AF6EA0-7EF7-4308-8057-BC2929AC5DCA}" srcId="{6CFB1BB9-57DB-4A40-8729-A32D7A792CF5}" destId="{AF72688C-0DF4-4EE3-AF7B-E81ACE38743B}" srcOrd="1" destOrd="0" parTransId="{681F6C71-23F6-44C0-A6FE-ED10A7256C55}" sibTransId="{7EF93E98-F984-4F00-8A30-A45CF2BD3CD4}"/>
    <dgm:cxn modelId="{7194379D-A0D2-4360-9AB4-C524F3407089}" srcId="{65F2C0DE-327F-427B-8C65-5C0B228D3EA5}" destId="{C5C0E0B2-2835-44F0-8EE0-D21BF7353577}" srcOrd="0" destOrd="0" parTransId="{CCF5FD4E-3B15-4708-A986-5FBD997FCA2D}" sibTransId="{E3793602-3ADA-4D19-9738-62BCC943E85A}"/>
    <dgm:cxn modelId="{4BFA312B-E243-4FFD-A83D-90D969AA4E74}" srcId="{1C84355D-D627-470F-8F41-B26585C5926B}" destId="{65F2C0DE-327F-427B-8C65-5C0B228D3EA5}" srcOrd="0" destOrd="0" parTransId="{CD426A82-BC59-4B88-A9C5-6D6E73570D64}" sibTransId="{CAAD0284-7531-4A7E-9820-C4A8EF134308}"/>
    <dgm:cxn modelId="{14399ADE-3478-4905-9FB1-9B60E607D196}" type="presOf" srcId="{7A1259F4-08A5-4C65-932C-2B42884099F9}" destId="{29685996-72F6-4041-9BF3-6498508706E5}" srcOrd="0" destOrd="0" presId="urn:microsoft.com/office/officeart/2005/8/layout/hierarchy2"/>
    <dgm:cxn modelId="{0A07F3FA-BFE3-4ABB-AB27-A82FC08DE959}" type="presOf" srcId="{71AE8AA7-9BC2-4176-A52D-793F007FA49F}" destId="{6C30EA7B-EE4B-47CA-A526-84FDCC1EBAB0}" srcOrd="0" destOrd="0" presId="urn:microsoft.com/office/officeart/2005/8/layout/hierarchy2"/>
    <dgm:cxn modelId="{05EF3EF5-667C-4E18-88D6-C09EC8315E9F}" type="presOf" srcId="{D926FC03-1594-4011-A9FF-20D764A1C295}" destId="{02046AE4-F5CF-4C93-B4F1-82CF0E86A23B}" srcOrd="0" destOrd="0" presId="urn:microsoft.com/office/officeart/2005/8/layout/hierarchy2"/>
    <dgm:cxn modelId="{7C8B9DD1-72C6-4712-B673-AB27E7331DA3}" type="presOf" srcId="{CD426A82-BC59-4B88-A9C5-6D6E73570D64}" destId="{2C753C8F-AD2F-4B60-8ED6-06F729150D93}" srcOrd="1" destOrd="0" presId="urn:microsoft.com/office/officeart/2005/8/layout/hierarchy2"/>
    <dgm:cxn modelId="{049A0C9B-495F-434B-9A9B-10E542892DAC}" type="presOf" srcId="{B718B39D-9535-466D-BA1C-DD567CE03E87}" destId="{D5D08963-475A-40BE-A52F-40B23F4611C9}" srcOrd="0" destOrd="0" presId="urn:microsoft.com/office/officeart/2005/8/layout/hierarchy2"/>
    <dgm:cxn modelId="{32BFA872-0262-47A6-9E74-31B885F9D567}" type="presOf" srcId="{D869D7E5-5E9E-47E6-9AC5-23919DAFECB4}" destId="{B76371B5-B499-4621-882A-64FFBDC66958}" srcOrd="0" destOrd="0" presId="urn:microsoft.com/office/officeart/2005/8/layout/hierarchy2"/>
    <dgm:cxn modelId="{17318EF2-0D6C-4C0E-A046-B2B1D4AC551A}" type="presOf" srcId="{681F6C71-23F6-44C0-A6FE-ED10A7256C55}" destId="{078D785B-0E4E-4004-B94A-4A98BA221D1F}" srcOrd="1" destOrd="0" presId="urn:microsoft.com/office/officeart/2005/8/layout/hierarchy2"/>
    <dgm:cxn modelId="{244E92E3-7DC5-4524-8E70-494DD7E30410}" type="presOf" srcId="{CD426A82-BC59-4B88-A9C5-6D6E73570D64}" destId="{F832FA5A-F333-4BB2-B995-F77AC26CE3A9}" srcOrd="0" destOrd="0" presId="urn:microsoft.com/office/officeart/2005/8/layout/hierarchy2"/>
    <dgm:cxn modelId="{3676F966-103F-4A04-8BB9-37652EB8C31D}" srcId="{1C84355D-D627-470F-8F41-B26585C5926B}" destId="{6CFB1BB9-57DB-4A40-8729-A32D7A792CF5}" srcOrd="1" destOrd="0" parTransId="{300A6C46-3B0E-40DC-9A64-D26FAE6A49C6}" sibTransId="{809B0B93-49F8-42EF-8F9B-1D622EA9C902}"/>
    <dgm:cxn modelId="{308656F1-1E3C-4C01-8A1C-4FAF14544DE4}" type="presOf" srcId="{300A6C46-3B0E-40DC-9A64-D26FAE6A49C6}" destId="{2F15415C-2A74-4A1D-9806-ABA73D6BB6F7}" srcOrd="0" destOrd="0" presId="urn:microsoft.com/office/officeart/2005/8/layout/hierarchy2"/>
    <dgm:cxn modelId="{323F2ED4-1A17-4873-9C0F-C97E21437FAB}" type="presOf" srcId="{65F2C0DE-327F-427B-8C65-5C0B228D3EA5}" destId="{F3E58597-E495-4C48-B7BB-CF8BEE275613}" srcOrd="0" destOrd="0" presId="urn:microsoft.com/office/officeart/2005/8/layout/hierarchy2"/>
    <dgm:cxn modelId="{27F73737-0D9C-4905-8EA9-37011EF70453}" type="presOf" srcId="{D926FC03-1594-4011-A9FF-20D764A1C295}" destId="{D9246615-CD69-4860-A2C2-650A32E32E31}" srcOrd="1" destOrd="0" presId="urn:microsoft.com/office/officeart/2005/8/layout/hierarchy2"/>
    <dgm:cxn modelId="{34292B0B-D349-4B81-8DD2-CB0CF55AFDF3}" srcId="{65F2C0DE-327F-427B-8C65-5C0B228D3EA5}" destId="{71AE8AA7-9BC2-4176-A52D-793F007FA49F}" srcOrd="1" destOrd="0" parTransId="{7A1259F4-08A5-4C65-932C-2B42884099F9}" sibTransId="{00BC42ED-2CFE-4C23-932A-586020874DD8}"/>
    <dgm:cxn modelId="{1757D4FE-8AB7-4C0C-B8D9-680587C5B888}" type="presOf" srcId="{CCF5FD4E-3B15-4708-A986-5FBD997FCA2D}" destId="{AD3E9BE4-C1FD-45E9-8AAC-8C1311199B8A}" srcOrd="0" destOrd="0" presId="urn:microsoft.com/office/officeart/2005/8/layout/hierarchy2"/>
    <dgm:cxn modelId="{3613087D-08B4-4608-8E7C-8070181A4929}" srcId="{6CFB1BB9-57DB-4A40-8729-A32D7A792CF5}" destId="{B718B39D-9535-466D-BA1C-DD567CE03E87}" srcOrd="0" destOrd="0" parTransId="{D926FC03-1594-4011-A9FF-20D764A1C295}" sibTransId="{6211B7B8-4D97-4B1D-82EA-350FF74DCA04}"/>
    <dgm:cxn modelId="{EFD00E4C-846D-4038-9B30-CC00C316F8AF}" type="presOf" srcId="{1C84355D-D627-470F-8F41-B26585C5926B}" destId="{76AD24A5-FF43-4D81-AC78-2C1561632B20}" srcOrd="0" destOrd="0" presId="urn:microsoft.com/office/officeart/2005/8/layout/hierarchy2"/>
    <dgm:cxn modelId="{982E71D7-1BE0-413D-ABAF-11C899BE176A}" type="presOf" srcId="{300A6C46-3B0E-40DC-9A64-D26FAE6A49C6}" destId="{ED5D053E-8089-4C16-9139-807A451403A6}" srcOrd="1" destOrd="0" presId="urn:microsoft.com/office/officeart/2005/8/layout/hierarchy2"/>
    <dgm:cxn modelId="{F934766E-1310-4140-A254-A89DC300D9AA}" srcId="{D869D7E5-5E9E-47E6-9AC5-23919DAFECB4}" destId="{1C84355D-D627-470F-8F41-B26585C5926B}" srcOrd="0" destOrd="0" parTransId="{BC834975-F2AF-4977-A561-488541459FA5}" sibTransId="{20B7BC44-8D6E-49C0-84BC-F489D9660776}"/>
    <dgm:cxn modelId="{A7CF35F2-3972-40EF-9C76-5E40D21D5CA5}" type="presOf" srcId="{CCF5FD4E-3B15-4708-A986-5FBD997FCA2D}" destId="{2E496A5F-0C73-429E-A10E-0D3274D30DC4}" srcOrd="1" destOrd="0" presId="urn:microsoft.com/office/officeart/2005/8/layout/hierarchy2"/>
    <dgm:cxn modelId="{34CC4CBA-923D-442F-ADF6-C70C782FA301}" type="presOf" srcId="{681F6C71-23F6-44C0-A6FE-ED10A7256C55}" destId="{5B97D760-C0D5-4EBE-9878-C9528648246D}" srcOrd="0" destOrd="0" presId="urn:microsoft.com/office/officeart/2005/8/layout/hierarchy2"/>
    <dgm:cxn modelId="{DC209873-258A-4BD4-8FE6-DD1FD3ACEFBA}" type="presOf" srcId="{AF72688C-0DF4-4EE3-AF7B-E81ACE38743B}" destId="{DCE1C782-0353-4A5B-B2AB-E61F20A89438}" srcOrd="0" destOrd="0" presId="urn:microsoft.com/office/officeart/2005/8/layout/hierarchy2"/>
    <dgm:cxn modelId="{098D55D2-00D1-4210-8C28-4DEE62A081B6}" type="presOf" srcId="{6CFB1BB9-57DB-4A40-8729-A32D7A792CF5}" destId="{98F273F4-209E-40C7-B66D-1F800954408E}" srcOrd="0" destOrd="0" presId="urn:microsoft.com/office/officeart/2005/8/layout/hierarchy2"/>
    <dgm:cxn modelId="{3989511D-8686-47C9-9BA8-F08B9A41B5D2}" type="presOf" srcId="{C5C0E0B2-2835-44F0-8EE0-D21BF7353577}" destId="{9740D700-6F7D-4250-A264-8D062B965BEA}" srcOrd="0" destOrd="0" presId="urn:microsoft.com/office/officeart/2005/8/layout/hierarchy2"/>
    <dgm:cxn modelId="{F9C1869F-8B66-40EB-8680-1AA54D391CD1}" type="presOf" srcId="{7A1259F4-08A5-4C65-932C-2B42884099F9}" destId="{23651A1B-E3A6-4957-AA69-5B70A6C6F847}" srcOrd="1" destOrd="0" presId="urn:microsoft.com/office/officeart/2005/8/layout/hierarchy2"/>
    <dgm:cxn modelId="{77F9BF6B-56D3-4C0A-8DF4-AD6C3F88FEF4}" type="presParOf" srcId="{B76371B5-B499-4621-882A-64FFBDC66958}" destId="{1EDEB1CC-5063-4454-981B-AAAAA63AD0DA}" srcOrd="0" destOrd="0" presId="urn:microsoft.com/office/officeart/2005/8/layout/hierarchy2"/>
    <dgm:cxn modelId="{5D6FA549-4334-44F0-8105-6EBDAEDAFD3E}" type="presParOf" srcId="{1EDEB1CC-5063-4454-981B-AAAAA63AD0DA}" destId="{76AD24A5-FF43-4D81-AC78-2C1561632B20}" srcOrd="0" destOrd="0" presId="urn:microsoft.com/office/officeart/2005/8/layout/hierarchy2"/>
    <dgm:cxn modelId="{4343F558-1CEE-4943-92FB-4EEE4DCE89CB}" type="presParOf" srcId="{1EDEB1CC-5063-4454-981B-AAAAA63AD0DA}" destId="{B337024C-579B-47BE-BBB8-1D49E113AC48}" srcOrd="1" destOrd="0" presId="urn:microsoft.com/office/officeart/2005/8/layout/hierarchy2"/>
    <dgm:cxn modelId="{EFE27FB6-E50F-4D00-9153-D1688F73C724}" type="presParOf" srcId="{B337024C-579B-47BE-BBB8-1D49E113AC48}" destId="{F832FA5A-F333-4BB2-B995-F77AC26CE3A9}" srcOrd="0" destOrd="0" presId="urn:microsoft.com/office/officeart/2005/8/layout/hierarchy2"/>
    <dgm:cxn modelId="{A6DABF55-11B6-4E75-96FF-0EB4F405D2B3}" type="presParOf" srcId="{F832FA5A-F333-4BB2-B995-F77AC26CE3A9}" destId="{2C753C8F-AD2F-4B60-8ED6-06F729150D93}" srcOrd="0" destOrd="0" presId="urn:microsoft.com/office/officeart/2005/8/layout/hierarchy2"/>
    <dgm:cxn modelId="{08C0FAFC-DFE4-4BB9-9955-CACDDFC973D9}" type="presParOf" srcId="{B337024C-579B-47BE-BBB8-1D49E113AC48}" destId="{6A138AF8-4454-4BF7-A59E-800B583E0E7E}" srcOrd="1" destOrd="0" presId="urn:microsoft.com/office/officeart/2005/8/layout/hierarchy2"/>
    <dgm:cxn modelId="{799081E3-3A94-445D-BAFA-6DFB11D37AA0}" type="presParOf" srcId="{6A138AF8-4454-4BF7-A59E-800B583E0E7E}" destId="{F3E58597-E495-4C48-B7BB-CF8BEE275613}" srcOrd="0" destOrd="0" presId="urn:microsoft.com/office/officeart/2005/8/layout/hierarchy2"/>
    <dgm:cxn modelId="{D3C5B352-8B22-43B7-8E7C-5557E31F4BE0}" type="presParOf" srcId="{6A138AF8-4454-4BF7-A59E-800B583E0E7E}" destId="{38724E06-1642-42D4-9E27-E1FC81663F34}" srcOrd="1" destOrd="0" presId="urn:microsoft.com/office/officeart/2005/8/layout/hierarchy2"/>
    <dgm:cxn modelId="{EDD85040-5DBE-4E82-A631-7E18A72F4A5F}" type="presParOf" srcId="{38724E06-1642-42D4-9E27-E1FC81663F34}" destId="{AD3E9BE4-C1FD-45E9-8AAC-8C1311199B8A}" srcOrd="0" destOrd="0" presId="urn:microsoft.com/office/officeart/2005/8/layout/hierarchy2"/>
    <dgm:cxn modelId="{3C708B2E-002E-4A83-8E19-544007A72E19}" type="presParOf" srcId="{AD3E9BE4-C1FD-45E9-8AAC-8C1311199B8A}" destId="{2E496A5F-0C73-429E-A10E-0D3274D30DC4}" srcOrd="0" destOrd="0" presId="urn:microsoft.com/office/officeart/2005/8/layout/hierarchy2"/>
    <dgm:cxn modelId="{E8B6B9F1-F974-4B69-82EC-12ABB8BE7822}" type="presParOf" srcId="{38724E06-1642-42D4-9E27-E1FC81663F34}" destId="{9894D311-B372-4361-B331-2A466D53BA7B}" srcOrd="1" destOrd="0" presId="urn:microsoft.com/office/officeart/2005/8/layout/hierarchy2"/>
    <dgm:cxn modelId="{297E3434-6C9B-4866-9A64-CD19569CCB48}" type="presParOf" srcId="{9894D311-B372-4361-B331-2A466D53BA7B}" destId="{9740D700-6F7D-4250-A264-8D062B965BEA}" srcOrd="0" destOrd="0" presId="urn:microsoft.com/office/officeart/2005/8/layout/hierarchy2"/>
    <dgm:cxn modelId="{959390EA-6500-4219-96DD-27EB112C092B}" type="presParOf" srcId="{9894D311-B372-4361-B331-2A466D53BA7B}" destId="{DECFF24A-F015-48FE-B2EB-BEA871D605B7}" srcOrd="1" destOrd="0" presId="urn:microsoft.com/office/officeart/2005/8/layout/hierarchy2"/>
    <dgm:cxn modelId="{69CF18BE-EC8F-4A1C-B891-6F313FF11396}" type="presParOf" srcId="{38724E06-1642-42D4-9E27-E1FC81663F34}" destId="{29685996-72F6-4041-9BF3-6498508706E5}" srcOrd="2" destOrd="0" presId="urn:microsoft.com/office/officeart/2005/8/layout/hierarchy2"/>
    <dgm:cxn modelId="{72CFC5AE-CA7F-4425-A04C-0D8CEEE86E8D}" type="presParOf" srcId="{29685996-72F6-4041-9BF3-6498508706E5}" destId="{23651A1B-E3A6-4957-AA69-5B70A6C6F847}" srcOrd="0" destOrd="0" presId="urn:microsoft.com/office/officeart/2005/8/layout/hierarchy2"/>
    <dgm:cxn modelId="{A1D679AA-6056-4692-9F24-982228E78B3C}" type="presParOf" srcId="{38724E06-1642-42D4-9E27-E1FC81663F34}" destId="{1475F247-51D8-4F19-8C99-319012843667}" srcOrd="3" destOrd="0" presId="urn:microsoft.com/office/officeart/2005/8/layout/hierarchy2"/>
    <dgm:cxn modelId="{1530A2DE-DBC1-40B7-B913-A873A19CA90D}" type="presParOf" srcId="{1475F247-51D8-4F19-8C99-319012843667}" destId="{6C30EA7B-EE4B-47CA-A526-84FDCC1EBAB0}" srcOrd="0" destOrd="0" presId="urn:microsoft.com/office/officeart/2005/8/layout/hierarchy2"/>
    <dgm:cxn modelId="{7484B3BD-5C8B-49AC-8168-F4FB1196E966}" type="presParOf" srcId="{1475F247-51D8-4F19-8C99-319012843667}" destId="{04B21F1F-510A-4D49-9FCB-402C7BD3D35A}" srcOrd="1" destOrd="0" presId="urn:microsoft.com/office/officeart/2005/8/layout/hierarchy2"/>
    <dgm:cxn modelId="{2A5CEFE1-19CD-46EA-859B-C71487EC24FF}" type="presParOf" srcId="{B337024C-579B-47BE-BBB8-1D49E113AC48}" destId="{2F15415C-2A74-4A1D-9806-ABA73D6BB6F7}" srcOrd="2" destOrd="0" presId="urn:microsoft.com/office/officeart/2005/8/layout/hierarchy2"/>
    <dgm:cxn modelId="{6CDF82EE-4D24-4EDB-8B69-34A7C11782A6}" type="presParOf" srcId="{2F15415C-2A74-4A1D-9806-ABA73D6BB6F7}" destId="{ED5D053E-8089-4C16-9139-807A451403A6}" srcOrd="0" destOrd="0" presId="urn:microsoft.com/office/officeart/2005/8/layout/hierarchy2"/>
    <dgm:cxn modelId="{4D642725-4542-46BD-A896-B2C454D51230}" type="presParOf" srcId="{B337024C-579B-47BE-BBB8-1D49E113AC48}" destId="{1D782FC5-5CBF-431A-8116-DE7226B12385}" srcOrd="3" destOrd="0" presId="urn:microsoft.com/office/officeart/2005/8/layout/hierarchy2"/>
    <dgm:cxn modelId="{1B18FFAE-9F49-4C0A-BB5A-FB882DF6323D}" type="presParOf" srcId="{1D782FC5-5CBF-431A-8116-DE7226B12385}" destId="{98F273F4-209E-40C7-B66D-1F800954408E}" srcOrd="0" destOrd="0" presId="urn:microsoft.com/office/officeart/2005/8/layout/hierarchy2"/>
    <dgm:cxn modelId="{8E959992-EE8E-4967-882C-1EF4CB83819B}" type="presParOf" srcId="{1D782FC5-5CBF-431A-8116-DE7226B12385}" destId="{E92CB68C-072B-425A-A048-260A8F53A5E2}" srcOrd="1" destOrd="0" presId="urn:microsoft.com/office/officeart/2005/8/layout/hierarchy2"/>
    <dgm:cxn modelId="{7C94108F-BDE1-469B-A46D-239226AAD0FB}" type="presParOf" srcId="{E92CB68C-072B-425A-A048-260A8F53A5E2}" destId="{02046AE4-F5CF-4C93-B4F1-82CF0E86A23B}" srcOrd="0" destOrd="0" presId="urn:microsoft.com/office/officeart/2005/8/layout/hierarchy2"/>
    <dgm:cxn modelId="{2E3BD15D-400A-4C34-9DC7-F4E4376CA55A}" type="presParOf" srcId="{02046AE4-F5CF-4C93-B4F1-82CF0E86A23B}" destId="{D9246615-CD69-4860-A2C2-650A32E32E31}" srcOrd="0" destOrd="0" presId="urn:microsoft.com/office/officeart/2005/8/layout/hierarchy2"/>
    <dgm:cxn modelId="{F4CAC828-BDCE-4730-BD5A-C158EC8B28F9}" type="presParOf" srcId="{E92CB68C-072B-425A-A048-260A8F53A5E2}" destId="{AD0E3F84-C581-4A61-A379-27331574B296}" srcOrd="1" destOrd="0" presId="urn:microsoft.com/office/officeart/2005/8/layout/hierarchy2"/>
    <dgm:cxn modelId="{1DD592C2-C005-42B6-B5D3-B786FA309353}" type="presParOf" srcId="{AD0E3F84-C581-4A61-A379-27331574B296}" destId="{D5D08963-475A-40BE-A52F-40B23F4611C9}" srcOrd="0" destOrd="0" presId="urn:microsoft.com/office/officeart/2005/8/layout/hierarchy2"/>
    <dgm:cxn modelId="{0B3CFAE2-DADA-4969-9B0A-87533721B4EC}" type="presParOf" srcId="{AD0E3F84-C581-4A61-A379-27331574B296}" destId="{A2B847A4-C6CC-4129-B93B-907FBD499170}" srcOrd="1" destOrd="0" presId="urn:microsoft.com/office/officeart/2005/8/layout/hierarchy2"/>
    <dgm:cxn modelId="{26A49E9D-FD06-4E11-A58A-A921026665F5}" type="presParOf" srcId="{E92CB68C-072B-425A-A048-260A8F53A5E2}" destId="{5B97D760-C0D5-4EBE-9878-C9528648246D}" srcOrd="2" destOrd="0" presId="urn:microsoft.com/office/officeart/2005/8/layout/hierarchy2"/>
    <dgm:cxn modelId="{7A024ED8-F155-4281-B4C4-1C92A84D2B13}" type="presParOf" srcId="{5B97D760-C0D5-4EBE-9878-C9528648246D}" destId="{078D785B-0E4E-4004-B94A-4A98BA221D1F}" srcOrd="0" destOrd="0" presId="urn:microsoft.com/office/officeart/2005/8/layout/hierarchy2"/>
    <dgm:cxn modelId="{A0307E6F-64C2-4AB9-8357-5704D1AF76E5}" type="presParOf" srcId="{E92CB68C-072B-425A-A048-260A8F53A5E2}" destId="{688428E1-22E2-486A-8B5E-73BE02B60B4C}" srcOrd="3" destOrd="0" presId="urn:microsoft.com/office/officeart/2005/8/layout/hierarchy2"/>
    <dgm:cxn modelId="{4AFAEFDE-8EDB-4122-A4EC-A7AF8EE21044}" type="presParOf" srcId="{688428E1-22E2-486A-8B5E-73BE02B60B4C}" destId="{DCE1C782-0353-4A5B-B2AB-E61F20A89438}" srcOrd="0" destOrd="0" presId="urn:microsoft.com/office/officeart/2005/8/layout/hierarchy2"/>
    <dgm:cxn modelId="{341D4B0F-7F85-4D75-B37B-AE9BA4097C6E}" type="presParOf" srcId="{688428E1-22E2-486A-8B5E-73BE02B60B4C}" destId="{C002F04D-CDAC-4E2C-A5AD-9C9BFB27AB0C}"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9D7E5-5E9E-47E6-9AC5-23919DAFECB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C84355D-D627-470F-8F41-B26585C5926B}">
      <dgm:prSet phldrT="[Text]" custT="1"/>
      <dgm:spPr>
        <a:solidFill>
          <a:srgbClr val="F11BAA"/>
        </a:solidFill>
      </dgm:spPr>
      <dgm:t>
        <a:bodyPr/>
        <a:lstStyle/>
        <a:p>
          <a:r>
            <a:rPr lang="en-US" sz="1800" b="1"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Nhóm</a:t>
          </a:r>
          <a:r>
            <a:rPr lang="en-US" sz="1800" b="1" dirty="0" smtClean="0">
              <a:solidFill>
                <a:schemeClr val="bg1"/>
              </a:solidFill>
              <a:latin typeface="Cambria" panose="02040503050406030204" pitchFamily="18" charset="0"/>
              <a:ea typeface="Cambria" panose="02040503050406030204" pitchFamily="18" charset="0"/>
              <a:cs typeface="Tahoma" panose="020B0604030504040204" pitchFamily="34" charset="0"/>
            </a:rPr>
            <a:t> 3, 4</a:t>
          </a:r>
          <a:endParaRPr lang="en-US" sz="1800" b="1" dirty="0">
            <a:solidFill>
              <a:schemeClr val="bg1"/>
            </a:solidFill>
            <a:latin typeface="Cambria" panose="02040503050406030204" pitchFamily="18" charset="0"/>
            <a:ea typeface="Cambria" panose="02040503050406030204" pitchFamily="18" charset="0"/>
            <a:cs typeface="Tahoma" panose="020B0604030504040204" pitchFamily="34" charset="0"/>
          </a:endParaRPr>
        </a:p>
      </dgm:t>
    </dgm:pt>
    <dgm:pt modelId="{BC834975-F2AF-4977-A561-488541459FA5}" type="parTrans" cxnId="{F934766E-1310-4140-A254-A89DC300D9AA}">
      <dgm:prSet/>
      <dgm:spPr/>
      <dgm:t>
        <a:bodyPr/>
        <a:lstStyle/>
        <a:p>
          <a:endParaRPr lang="en-US"/>
        </a:p>
      </dgm:t>
    </dgm:pt>
    <dgm:pt modelId="{20B7BC44-8D6E-49C0-84BC-F489D9660776}" type="sibTrans" cxnId="{F934766E-1310-4140-A254-A89DC300D9AA}">
      <dgm:prSet/>
      <dgm:spPr/>
      <dgm:t>
        <a:bodyPr/>
        <a:lstStyle/>
        <a:p>
          <a:endParaRPr lang="en-US"/>
        </a:p>
      </dgm:t>
    </dgm:pt>
    <dgm:pt modelId="{65F2C0DE-327F-427B-8C65-5C0B228D3EA5}">
      <dgm:prSet phldrT="[Text]" custT="1"/>
      <dgm:spPr>
        <a:solidFill>
          <a:srgbClr val="92D050"/>
        </a:solidFill>
      </dgm:spPr>
      <dgm:t>
        <a:bodyPr/>
        <a:lstStyle/>
        <a:p>
          <a:r>
            <a:rPr lang="en-US" sz="2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1</a:t>
          </a:r>
          <a:endParaRPr lang="en-US" sz="20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CD426A82-BC59-4B88-A9C5-6D6E73570D64}" type="parTrans" cxnId="{4BFA312B-E243-4FFD-A83D-90D969AA4E74}">
      <dgm:prSet/>
      <dgm:spPr/>
      <dgm:t>
        <a:bodyPr/>
        <a:lstStyle/>
        <a:p>
          <a:endParaRPr lang="en-US"/>
        </a:p>
      </dgm:t>
    </dgm:pt>
    <dgm:pt modelId="{CAAD0284-7531-4A7E-9820-C4A8EF134308}" type="sibTrans" cxnId="{4BFA312B-E243-4FFD-A83D-90D969AA4E74}">
      <dgm:prSet/>
      <dgm:spPr/>
      <dgm:t>
        <a:bodyPr/>
        <a:lstStyle/>
        <a:p>
          <a:endParaRPr lang="en-US"/>
        </a:p>
      </dgm:t>
    </dgm:pt>
    <dgm:pt modelId="{71AE8AA7-9BC2-4176-A52D-793F007FA49F}">
      <dgm:prSet phldrT="[Text]" custT="1"/>
      <dgm:spPr>
        <a:solidFill>
          <a:srgbClr val="27E0E9"/>
        </a:solidFill>
      </dgm:spPr>
      <dgm:t>
        <a:bodyPr/>
        <a:lstStyle/>
        <a:p>
          <a:endPar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endParaRPr>
        </a:p>
        <a:p>
          <a:pPr algn="just"/>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Đông</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cực</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thổi  theo hướng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Đ</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ông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B</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ắc ở Bắc bán cầu,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Đ</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ông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N</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am ở Nam bán cầu.</a:t>
          </a:r>
          <a:endPar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endParaRPr>
        </a:p>
        <a:p>
          <a:pPr algn="just"/>
          <a:endParaRPr lang="en-US" sz="18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7A1259F4-08A5-4C65-932C-2B42884099F9}" type="parTrans" cxnId="{34292B0B-D349-4B81-8DD2-CB0CF55AFDF3}">
      <dgm:prSet/>
      <dgm:spPr/>
      <dgm:t>
        <a:bodyPr/>
        <a:lstStyle/>
        <a:p>
          <a:endParaRPr lang="en-US"/>
        </a:p>
      </dgm:t>
    </dgm:pt>
    <dgm:pt modelId="{00BC42ED-2CFE-4C23-932A-586020874DD8}" type="sibTrans" cxnId="{34292B0B-D349-4B81-8DD2-CB0CF55AFDF3}">
      <dgm:prSet/>
      <dgm:spPr/>
      <dgm:t>
        <a:bodyPr/>
        <a:lstStyle/>
        <a:p>
          <a:endParaRPr lang="en-US"/>
        </a:p>
      </dgm:t>
    </dgm:pt>
    <dgm:pt modelId="{6CFB1BB9-57DB-4A40-8729-A32D7A792CF5}">
      <dgm:prSet phldrT="[Text]" custT="1"/>
      <dgm:spPr>
        <a:solidFill>
          <a:srgbClr val="92D050"/>
        </a:solidFill>
      </dgm:spPr>
      <dgm:t>
        <a:bodyPr/>
        <a:lstStyle/>
        <a:p>
          <a:r>
            <a:rPr lang="en-US" sz="2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2</a:t>
          </a:r>
          <a:endParaRPr lang="en-US" sz="20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300A6C46-3B0E-40DC-9A64-D26FAE6A49C6}" type="parTrans" cxnId="{3676F966-103F-4A04-8BB9-37652EB8C31D}">
      <dgm:prSet/>
      <dgm:spPr/>
      <dgm:t>
        <a:bodyPr/>
        <a:lstStyle/>
        <a:p>
          <a:endParaRPr lang="en-US"/>
        </a:p>
      </dgm:t>
    </dgm:pt>
    <dgm:pt modelId="{809B0B93-49F8-42EF-8F9B-1D622EA9C902}" type="sibTrans" cxnId="{3676F966-103F-4A04-8BB9-37652EB8C31D}">
      <dgm:prSet/>
      <dgm:spPr/>
      <dgm:t>
        <a:bodyPr/>
        <a:lstStyle/>
        <a:p>
          <a:endParaRPr lang="en-US"/>
        </a:p>
      </dgm:t>
    </dgm:pt>
    <dgm:pt modelId="{B718B39D-9535-466D-BA1C-DD567CE03E87}">
      <dgm:prSet phldrT="[Text]" custT="1"/>
      <dgm:spPr>
        <a:solidFill>
          <a:srgbClr val="27E0E9"/>
        </a:solidFill>
      </dgm:spPr>
      <dgm:t>
        <a:bodyPr/>
        <a:lstStyle/>
        <a:p>
          <a:pPr algn="just"/>
          <a:endPar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endParaRPr>
        </a:p>
        <a:p>
          <a:pPr algn="just"/>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Hướng thổi của các loại gió lại bị lệch so với hướng ban đầu do tác động của lực Coriolis</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làm</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các</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loại gió này hơi lệch về phía bên phải ở bán cầu Bắc và bên trái ở bán cầu Nam.</a:t>
          </a:r>
          <a:endPar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endParaRPr>
        </a:p>
        <a:p>
          <a:pPr algn="just"/>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endParaRPr lang="en-US" sz="18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D926FC03-1594-4011-A9FF-20D764A1C295}" type="parTrans" cxnId="{3613087D-08B4-4608-8E7C-8070181A4929}">
      <dgm:prSet/>
      <dgm:spPr/>
      <dgm:t>
        <a:bodyPr/>
        <a:lstStyle/>
        <a:p>
          <a:endParaRPr lang="en-US"/>
        </a:p>
      </dgm:t>
    </dgm:pt>
    <dgm:pt modelId="{6211B7B8-4D97-4B1D-82EA-350FF74DCA04}" type="sibTrans" cxnId="{3613087D-08B4-4608-8E7C-8070181A4929}">
      <dgm:prSet/>
      <dgm:spPr/>
      <dgm:t>
        <a:bodyPr/>
        <a:lstStyle/>
        <a:p>
          <a:endParaRPr lang="en-US"/>
        </a:p>
      </dgm:t>
    </dgm:pt>
    <dgm:pt modelId="{C5C0E0B2-2835-44F0-8EE0-D21BF7353577}">
      <dgm:prSet phldrT="[Text]" custT="1"/>
      <dgm:spPr>
        <a:solidFill>
          <a:srgbClr val="27E0E9"/>
        </a:solidFill>
      </dgm:spPr>
      <dgm:t>
        <a:bodyPr/>
        <a:lstStyle/>
        <a:p>
          <a:pPr algn="just"/>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Đông</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cực</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thổi từ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9</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B và N đến </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6</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vi-VN"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B và N ở mỗi bán cầu</a:t>
          </a:r>
          <a:r>
            <a:rPr lang="en-US" sz="2000" b="1"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2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E3793602-3ADA-4D19-9738-62BCC943E85A}" type="sibTrans" cxnId="{7194379D-A0D2-4360-9AB4-C524F3407089}">
      <dgm:prSet/>
      <dgm:spPr/>
      <dgm:t>
        <a:bodyPr/>
        <a:lstStyle/>
        <a:p>
          <a:endParaRPr lang="en-US"/>
        </a:p>
      </dgm:t>
    </dgm:pt>
    <dgm:pt modelId="{CCF5FD4E-3B15-4708-A986-5FBD997FCA2D}" type="parTrans" cxnId="{7194379D-A0D2-4360-9AB4-C524F3407089}">
      <dgm:prSet/>
      <dgm:spPr/>
      <dgm:t>
        <a:bodyPr/>
        <a:lstStyle/>
        <a:p>
          <a:endParaRPr lang="en-US"/>
        </a:p>
      </dgm:t>
    </dgm:pt>
    <dgm:pt modelId="{B76371B5-B499-4621-882A-64FFBDC66958}" type="pres">
      <dgm:prSet presAssocID="{D869D7E5-5E9E-47E6-9AC5-23919DAFECB4}" presName="diagram" presStyleCnt="0">
        <dgm:presLayoutVars>
          <dgm:chPref val="1"/>
          <dgm:dir/>
          <dgm:animOne val="branch"/>
          <dgm:animLvl val="lvl"/>
          <dgm:resizeHandles val="exact"/>
        </dgm:presLayoutVars>
      </dgm:prSet>
      <dgm:spPr/>
      <dgm:t>
        <a:bodyPr/>
        <a:lstStyle/>
        <a:p>
          <a:endParaRPr lang="en-US"/>
        </a:p>
      </dgm:t>
    </dgm:pt>
    <dgm:pt modelId="{1EDEB1CC-5063-4454-981B-AAAAA63AD0DA}" type="pres">
      <dgm:prSet presAssocID="{1C84355D-D627-470F-8F41-B26585C5926B}" presName="root1" presStyleCnt="0"/>
      <dgm:spPr/>
    </dgm:pt>
    <dgm:pt modelId="{76AD24A5-FF43-4D81-AC78-2C1561632B20}" type="pres">
      <dgm:prSet presAssocID="{1C84355D-D627-470F-8F41-B26585C5926B}" presName="LevelOneTextNode" presStyleLbl="node0" presStyleIdx="0" presStyleCnt="1" custScaleX="73699" custScaleY="72816">
        <dgm:presLayoutVars>
          <dgm:chPref val="3"/>
        </dgm:presLayoutVars>
      </dgm:prSet>
      <dgm:spPr/>
      <dgm:t>
        <a:bodyPr/>
        <a:lstStyle/>
        <a:p>
          <a:endParaRPr lang="en-US"/>
        </a:p>
      </dgm:t>
    </dgm:pt>
    <dgm:pt modelId="{B337024C-579B-47BE-BBB8-1D49E113AC48}" type="pres">
      <dgm:prSet presAssocID="{1C84355D-D627-470F-8F41-B26585C5926B}" presName="level2hierChild" presStyleCnt="0"/>
      <dgm:spPr/>
    </dgm:pt>
    <dgm:pt modelId="{F832FA5A-F333-4BB2-B995-F77AC26CE3A9}" type="pres">
      <dgm:prSet presAssocID="{CD426A82-BC59-4B88-A9C5-6D6E73570D64}" presName="conn2-1" presStyleLbl="parChTrans1D2" presStyleIdx="0" presStyleCnt="2"/>
      <dgm:spPr/>
      <dgm:t>
        <a:bodyPr/>
        <a:lstStyle/>
        <a:p>
          <a:endParaRPr lang="en-US"/>
        </a:p>
      </dgm:t>
    </dgm:pt>
    <dgm:pt modelId="{2C753C8F-AD2F-4B60-8ED6-06F729150D93}" type="pres">
      <dgm:prSet presAssocID="{CD426A82-BC59-4B88-A9C5-6D6E73570D64}" presName="connTx" presStyleLbl="parChTrans1D2" presStyleIdx="0" presStyleCnt="2"/>
      <dgm:spPr/>
      <dgm:t>
        <a:bodyPr/>
        <a:lstStyle/>
        <a:p>
          <a:endParaRPr lang="en-US"/>
        </a:p>
      </dgm:t>
    </dgm:pt>
    <dgm:pt modelId="{6A138AF8-4454-4BF7-A59E-800B583E0E7E}" type="pres">
      <dgm:prSet presAssocID="{65F2C0DE-327F-427B-8C65-5C0B228D3EA5}" presName="root2" presStyleCnt="0"/>
      <dgm:spPr/>
    </dgm:pt>
    <dgm:pt modelId="{F3E58597-E495-4C48-B7BB-CF8BEE275613}" type="pres">
      <dgm:prSet presAssocID="{65F2C0DE-327F-427B-8C65-5C0B228D3EA5}" presName="LevelTwoTextNode" presStyleLbl="node2" presStyleIdx="0" presStyleCnt="2" custScaleX="38057" custScaleY="76943">
        <dgm:presLayoutVars>
          <dgm:chPref val="3"/>
        </dgm:presLayoutVars>
      </dgm:prSet>
      <dgm:spPr/>
      <dgm:t>
        <a:bodyPr/>
        <a:lstStyle/>
        <a:p>
          <a:endParaRPr lang="en-US"/>
        </a:p>
      </dgm:t>
    </dgm:pt>
    <dgm:pt modelId="{38724E06-1642-42D4-9E27-E1FC81663F34}" type="pres">
      <dgm:prSet presAssocID="{65F2C0DE-327F-427B-8C65-5C0B228D3EA5}" presName="level3hierChild" presStyleCnt="0"/>
      <dgm:spPr/>
    </dgm:pt>
    <dgm:pt modelId="{AD3E9BE4-C1FD-45E9-8AAC-8C1311199B8A}" type="pres">
      <dgm:prSet presAssocID="{CCF5FD4E-3B15-4708-A986-5FBD997FCA2D}" presName="conn2-1" presStyleLbl="parChTrans1D3" presStyleIdx="0" presStyleCnt="3"/>
      <dgm:spPr/>
      <dgm:t>
        <a:bodyPr/>
        <a:lstStyle/>
        <a:p>
          <a:endParaRPr lang="en-US"/>
        </a:p>
      </dgm:t>
    </dgm:pt>
    <dgm:pt modelId="{2E496A5F-0C73-429E-A10E-0D3274D30DC4}" type="pres">
      <dgm:prSet presAssocID="{CCF5FD4E-3B15-4708-A986-5FBD997FCA2D}" presName="connTx" presStyleLbl="parChTrans1D3" presStyleIdx="0" presStyleCnt="3"/>
      <dgm:spPr/>
      <dgm:t>
        <a:bodyPr/>
        <a:lstStyle/>
        <a:p>
          <a:endParaRPr lang="en-US"/>
        </a:p>
      </dgm:t>
    </dgm:pt>
    <dgm:pt modelId="{9894D311-B372-4361-B331-2A466D53BA7B}" type="pres">
      <dgm:prSet presAssocID="{C5C0E0B2-2835-44F0-8EE0-D21BF7353577}" presName="root2" presStyleCnt="0"/>
      <dgm:spPr/>
    </dgm:pt>
    <dgm:pt modelId="{9740D700-6F7D-4250-A264-8D062B965BEA}" type="pres">
      <dgm:prSet presAssocID="{C5C0E0B2-2835-44F0-8EE0-D21BF7353577}" presName="LevelTwoTextNode" presStyleLbl="node3" presStyleIdx="0" presStyleCnt="3" custScaleY="71553">
        <dgm:presLayoutVars>
          <dgm:chPref val="3"/>
        </dgm:presLayoutVars>
      </dgm:prSet>
      <dgm:spPr/>
      <dgm:t>
        <a:bodyPr/>
        <a:lstStyle/>
        <a:p>
          <a:endParaRPr lang="en-US"/>
        </a:p>
      </dgm:t>
    </dgm:pt>
    <dgm:pt modelId="{DECFF24A-F015-48FE-B2EB-BEA871D605B7}" type="pres">
      <dgm:prSet presAssocID="{C5C0E0B2-2835-44F0-8EE0-D21BF7353577}" presName="level3hierChild" presStyleCnt="0"/>
      <dgm:spPr/>
    </dgm:pt>
    <dgm:pt modelId="{29685996-72F6-4041-9BF3-6498508706E5}" type="pres">
      <dgm:prSet presAssocID="{7A1259F4-08A5-4C65-932C-2B42884099F9}" presName="conn2-1" presStyleLbl="parChTrans1D3" presStyleIdx="1" presStyleCnt="3"/>
      <dgm:spPr/>
      <dgm:t>
        <a:bodyPr/>
        <a:lstStyle/>
        <a:p>
          <a:endParaRPr lang="en-US"/>
        </a:p>
      </dgm:t>
    </dgm:pt>
    <dgm:pt modelId="{23651A1B-E3A6-4957-AA69-5B70A6C6F847}" type="pres">
      <dgm:prSet presAssocID="{7A1259F4-08A5-4C65-932C-2B42884099F9}" presName="connTx" presStyleLbl="parChTrans1D3" presStyleIdx="1" presStyleCnt="3"/>
      <dgm:spPr/>
      <dgm:t>
        <a:bodyPr/>
        <a:lstStyle/>
        <a:p>
          <a:endParaRPr lang="en-US"/>
        </a:p>
      </dgm:t>
    </dgm:pt>
    <dgm:pt modelId="{1475F247-51D8-4F19-8C99-319012843667}" type="pres">
      <dgm:prSet presAssocID="{71AE8AA7-9BC2-4176-A52D-793F007FA49F}" presName="root2" presStyleCnt="0"/>
      <dgm:spPr/>
    </dgm:pt>
    <dgm:pt modelId="{6C30EA7B-EE4B-47CA-A526-84FDCC1EBAB0}" type="pres">
      <dgm:prSet presAssocID="{71AE8AA7-9BC2-4176-A52D-793F007FA49F}" presName="LevelTwoTextNode" presStyleLbl="node3" presStyleIdx="1" presStyleCnt="3" custScaleY="137573">
        <dgm:presLayoutVars>
          <dgm:chPref val="3"/>
        </dgm:presLayoutVars>
      </dgm:prSet>
      <dgm:spPr/>
      <dgm:t>
        <a:bodyPr/>
        <a:lstStyle/>
        <a:p>
          <a:endParaRPr lang="en-US"/>
        </a:p>
      </dgm:t>
    </dgm:pt>
    <dgm:pt modelId="{04B21F1F-510A-4D49-9FCB-402C7BD3D35A}" type="pres">
      <dgm:prSet presAssocID="{71AE8AA7-9BC2-4176-A52D-793F007FA49F}" presName="level3hierChild" presStyleCnt="0"/>
      <dgm:spPr/>
    </dgm:pt>
    <dgm:pt modelId="{2F15415C-2A74-4A1D-9806-ABA73D6BB6F7}" type="pres">
      <dgm:prSet presAssocID="{300A6C46-3B0E-40DC-9A64-D26FAE6A49C6}" presName="conn2-1" presStyleLbl="parChTrans1D2" presStyleIdx="1" presStyleCnt="2"/>
      <dgm:spPr/>
      <dgm:t>
        <a:bodyPr/>
        <a:lstStyle/>
        <a:p>
          <a:endParaRPr lang="en-US"/>
        </a:p>
      </dgm:t>
    </dgm:pt>
    <dgm:pt modelId="{ED5D053E-8089-4C16-9139-807A451403A6}" type="pres">
      <dgm:prSet presAssocID="{300A6C46-3B0E-40DC-9A64-D26FAE6A49C6}" presName="connTx" presStyleLbl="parChTrans1D2" presStyleIdx="1" presStyleCnt="2"/>
      <dgm:spPr/>
      <dgm:t>
        <a:bodyPr/>
        <a:lstStyle/>
        <a:p>
          <a:endParaRPr lang="en-US"/>
        </a:p>
      </dgm:t>
    </dgm:pt>
    <dgm:pt modelId="{1D782FC5-5CBF-431A-8116-DE7226B12385}" type="pres">
      <dgm:prSet presAssocID="{6CFB1BB9-57DB-4A40-8729-A32D7A792CF5}" presName="root2" presStyleCnt="0"/>
      <dgm:spPr/>
    </dgm:pt>
    <dgm:pt modelId="{98F273F4-209E-40C7-B66D-1F800954408E}" type="pres">
      <dgm:prSet presAssocID="{6CFB1BB9-57DB-4A40-8729-A32D7A792CF5}" presName="LevelTwoTextNode" presStyleLbl="node2" presStyleIdx="1" presStyleCnt="2" custScaleX="38058" custScaleY="72721">
        <dgm:presLayoutVars>
          <dgm:chPref val="3"/>
        </dgm:presLayoutVars>
      </dgm:prSet>
      <dgm:spPr/>
      <dgm:t>
        <a:bodyPr/>
        <a:lstStyle/>
        <a:p>
          <a:endParaRPr lang="en-US"/>
        </a:p>
      </dgm:t>
    </dgm:pt>
    <dgm:pt modelId="{E92CB68C-072B-425A-A048-260A8F53A5E2}" type="pres">
      <dgm:prSet presAssocID="{6CFB1BB9-57DB-4A40-8729-A32D7A792CF5}" presName="level3hierChild" presStyleCnt="0"/>
      <dgm:spPr/>
    </dgm:pt>
    <dgm:pt modelId="{02046AE4-F5CF-4C93-B4F1-82CF0E86A23B}" type="pres">
      <dgm:prSet presAssocID="{D926FC03-1594-4011-A9FF-20D764A1C295}" presName="conn2-1" presStyleLbl="parChTrans1D3" presStyleIdx="2" presStyleCnt="3"/>
      <dgm:spPr/>
      <dgm:t>
        <a:bodyPr/>
        <a:lstStyle/>
        <a:p>
          <a:endParaRPr lang="en-US"/>
        </a:p>
      </dgm:t>
    </dgm:pt>
    <dgm:pt modelId="{D9246615-CD69-4860-A2C2-650A32E32E31}" type="pres">
      <dgm:prSet presAssocID="{D926FC03-1594-4011-A9FF-20D764A1C295}" presName="connTx" presStyleLbl="parChTrans1D3" presStyleIdx="2" presStyleCnt="3"/>
      <dgm:spPr/>
      <dgm:t>
        <a:bodyPr/>
        <a:lstStyle/>
        <a:p>
          <a:endParaRPr lang="en-US"/>
        </a:p>
      </dgm:t>
    </dgm:pt>
    <dgm:pt modelId="{AD0E3F84-C581-4A61-A379-27331574B296}" type="pres">
      <dgm:prSet presAssocID="{B718B39D-9535-466D-BA1C-DD567CE03E87}" presName="root2" presStyleCnt="0"/>
      <dgm:spPr/>
    </dgm:pt>
    <dgm:pt modelId="{D5D08963-475A-40BE-A52F-40B23F4611C9}" type="pres">
      <dgm:prSet presAssocID="{B718B39D-9535-466D-BA1C-DD567CE03E87}" presName="LevelTwoTextNode" presStyleLbl="node3" presStyleIdx="2" presStyleCnt="3" custScaleY="192819">
        <dgm:presLayoutVars>
          <dgm:chPref val="3"/>
        </dgm:presLayoutVars>
      </dgm:prSet>
      <dgm:spPr/>
      <dgm:t>
        <a:bodyPr/>
        <a:lstStyle/>
        <a:p>
          <a:endParaRPr lang="en-US"/>
        </a:p>
      </dgm:t>
    </dgm:pt>
    <dgm:pt modelId="{A2B847A4-C6CC-4129-B93B-907FBD499170}" type="pres">
      <dgm:prSet presAssocID="{B718B39D-9535-466D-BA1C-DD567CE03E87}" presName="level3hierChild" presStyleCnt="0"/>
      <dgm:spPr/>
    </dgm:pt>
  </dgm:ptLst>
  <dgm:cxnLst>
    <dgm:cxn modelId="{8B444773-7AB9-4471-8A24-AFC69B5E130D}" type="presOf" srcId="{1C84355D-D627-470F-8F41-B26585C5926B}" destId="{76AD24A5-FF43-4D81-AC78-2C1561632B20}" srcOrd="0" destOrd="0" presId="urn:microsoft.com/office/officeart/2005/8/layout/hierarchy2"/>
    <dgm:cxn modelId="{7194379D-A0D2-4360-9AB4-C524F3407089}" srcId="{65F2C0DE-327F-427B-8C65-5C0B228D3EA5}" destId="{C5C0E0B2-2835-44F0-8EE0-D21BF7353577}" srcOrd="0" destOrd="0" parTransId="{CCF5FD4E-3B15-4708-A986-5FBD997FCA2D}" sibTransId="{E3793602-3ADA-4D19-9738-62BCC943E85A}"/>
    <dgm:cxn modelId="{7AF89A78-0759-44F9-B6FE-34338B7762BC}" type="presOf" srcId="{CCF5FD4E-3B15-4708-A986-5FBD997FCA2D}" destId="{AD3E9BE4-C1FD-45E9-8AAC-8C1311199B8A}" srcOrd="0" destOrd="0" presId="urn:microsoft.com/office/officeart/2005/8/layout/hierarchy2"/>
    <dgm:cxn modelId="{4BFA312B-E243-4FFD-A83D-90D969AA4E74}" srcId="{1C84355D-D627-470F-8F41-B26585C5926B}" destId="{65F2C0DE-327F-427B-8C65-5C0B228D3EA5}" srcOrd="0" destOrd="0" parTransId="{CD426A82-BC59-4B88-A9C5-6D6E73570D64}" sibTransId="{CAAD0284-7531-4A7E-9820-C4A8EF134308}"/>
    <dgm:cxn modelId="{F787BD9A-28EF-41F9-AA7A-2210220B159A}" type="presOf" srcId="{D869D7E5-5E9E-47E6-9AC5-23919DAFECB4}" destId="{B76371B5-B499-4621-882A-64FFBDC66958}" srcOrd="0" destOrd="0" presId="urn:microsoft.com/office/officeart/2005/8/layout/hierarchy2"/>
    <dgm:cxn modelId="{B7A8A99A-9DE9-4F57-9229-84401BC5B3F9}" type="presOf" srcId="{300A6C46-3B0E-40DC-9A64-D26FAE6A49C6}" destId="{ED5D053E-8089-4C16-9139-807A451403A6}" srcOrd="1" destOrd="0" presId="urn:microsoft.com/office/officeart/2005/8/layout/hierarchy2"/>
    <dgm:cxn modelId="{2D351494-8C96-48F5-944A-6324C0AAACFD}" type="presOf" srcId="{7A1259F4-08A5-4C65-932C-2B42884099F9}" destId="{23651A1B-E3A6-4957-AA69-5B70A6C6F847}" srcOrd="1" destOrd="0" presId="urn:microsoft.com/office/officeart/2005/8/layout/hierarchy2"/>
    <dgm:cxn modelId="{32F1B9E0-5BE2-4BE0-A177-4C1F0175644E}" type="presOf" srcId="{7A1259F4-08A5-4C65-932C-2B42884099F9}" destId="{29685996-72F6-4041-9BF3-6498508706E5}" srcOrd="0" destOrd="0" presId="urn:microsoft.com/office/officeart/2005/8/layout/hierarchy2"/>
    <dgm:cxn modelId="{8D33FBCC-3B07-4DF2-8388-3967D09C1E55}" type="presOf" srcId="{300A6C46-3B0E-40DC-9A64-D26FAE6A49C6}" destId="{2F15415C-2A74-4A1D-9806-ABA73D6BB6F7}" srcOrd="0" destOrd="0" presId="urn:microsoft.com/office/officeart/2005/8/layout/hierarchy2"/>
    <dgm:cxn modelId="{3676F966-103F-4A04-8BB9-37652EB8C31D}" srcId="{1C84355D-D627-470F-8F41-B26585C5926B}" destId="{6CFB1BB9-57DB-4A40-8729-A32D7A792CF5}" srcOrd="1" destOrd="0" parTransId="{300A6C46-3B0E-40DC-9A64-D26FAE6A49C6}" sibTransId="{809B0B93-49F8-42EF-8F9B-1D622EA9C902}"/>
    <dgm:cxn modelId="{34292B0B-D349-4B81-8DD2-CB0CF55AFDF3}" srcId="{65F2C0DE-327F-427B-8C65-5C0B228D3EA5}" destId="{71AE8AA7-9BC2-4176-A52D-793F007FA49F}" srcOrd="1" destOrd="0" parTransId="{7A1259F4-08A5-4C65-932C-2B42884099F9}" sibTransId="{00BC42ED-2CFE-4C23-932A-586020874DD8}"/>
    <dgm:cxn modelId="{8E35CC77-AA3C-486B-9C4B-7FE2E760ECD7}" type="presOf" srcId="{D926FC03-1594-4011-A9FF-20D764A1C295}" destId="{02046AE4-F5CF-4C93-B4F1-82CF0E86A23B}" srcOrd="0" destOrd="0" presId="urn:microsoft.com/office/officeart/2005/8/layout/hierarchy2"/>
    <dgm:cxn modelId="{3613087D-08B4-4608-8E7C-8070181A4929}" srcId="{6CFB1BB9-57DB-4A40-8729-A32D7A792CF5}" destId="{B718B39D-9535-466D-BA1C-DD567CE03E87}" srcOrd="0" destOrd="0" parTransId="{D926FC03-1594-4011-A9FF-20D764A1C295}" sibTransId="{6211B7B8-4D97-4B1D-82EA-350FF74DCA04}"/>
    <dgm:cxn modelId="{D22A2DD7-C409-46BF-8AB8-6850DBC07B3F}" type="presOf" srcId="{6CFB1BB9-57DB-4A40-8729-A32D7A792CF5}" destId="{98F273F4-209E-40C7-B66D-1F800954408E}" srcOrd="0" destOrd="0" presId="urn:microsoft.com/office/officeart/2005/8/layout/hierarchy2"/>
    <dgm:cxn modelId="{F96A82D5-E5D5-4FBB-B647-086CAD8E5554}" type="presOf" srcId="{65F2C0DE-327F-427B-8C65-5C0B228D3EA5}" destId="{F3E58597-E495-4C48-B7BB-CF8BEE275613}" srcOrd="0" destOrd="0" presId="urn:microsoft.com/office/officeart/2005/8/layout/hierarchy2"/>
    <dgm:cxn modelId="{F934766E-1310-4140-A254-A89DC300D9AA}" srcId="{D869D7E5-5E9E-47E6-9AC5-23919DAFECB4}" destId="{1C84355D-D627-470F-8F41-B26585C5926B}" srcOrd="0" destOrd="0" parTransId="{BC834975-F2AF-4977-A561-488541459FA5}" sibTransId="{20B7BC44-8D6E-49C0-84BC-F489D9660776}"/>
    <dgm:cxn modelId="{4298B225-7EA4-4906-B31C-27D6AB9C75F0}" type="presOf" srcId="{D926FC03-1594-4011-A9FF-20D764A1C295}" destId="{D9246615-CD69-4860-A2C2-650A32E32E31}" srcOrd="1" destOrd="0" presId="urn:microsoft.com/office/officeart/2005/8/layout/hierarchy2"/>
    <dgm:cxn modelId="{0F250964-516B-40DF-9A30-1B888E1784D1}" type="presOf" srcId="{CD426A82-BC59-4B88-A9C5-6D6E73570D64}" destId="{2C753C8F-AD2F-4B60-8ED6-06F729150D93}" srcOrd="1" destOrd="0" presId="urn:microsoft.com/office/officeart/2005/8/layout/hierarchy2"/>
    <dgm:cxn modelId="{7A8F9270-A489-4EE9-B36B-CD2401F66999}" type="presOf" srcId="{CD426A82-BC59-4B88-A9C5-6D6E73570D64}" destId="{F832FA5A-F333-4BB2-B995-F77AC26CE3A9}" srcOrd="0" destOrd="0" presId="urn:microsoft.com/office/officeart/2005/8/layout/hierarchy2"/>
    <dgm:cxn modelId="{46ABC547-B98D-4F3C-8FBA-F7BCF24E4514}" type="presOf" srcId="{CCF5FD4E-3B15-4708-A986-5FBD997FCA2D}" destId="{2E496A5F-0C73-429E-A10E-0D3274D30DC4}" srcOrd="1" destOrd="0" presId="urn:microsoft.com/office/officeart/2005/8/layout/hierarchy2"/>
    <dgm:cxn modelId="{D1638C06-6039-4A30-AE2A-6DC3B0DD1278}" type="presOf" srcId="{71AE8AA7-9BC2-4176-A52D-793F007FA49F}" destId="{6C30EA7B-EE4B-47CA-A526-84FDCC1EBAB0}" srcOrd="0" destOrd="0" presId="urn:microsoft.com/office/officeart/2005/8/layout/hierarchy2"/>
    <dgm:cxn modelId="{74C65A58-C749-4A8D-9489-49E7EDEA8007}" type="presOf" srcId="{C5C0E0B2-2835-44F0-8EE0-D21BF7353577}" destId="{9740D700-6F7D-4250-A264-8D062B965BEA}" srcOrd="0" destOrd="0" presId="urn:microsoft.com/office/officeart/2005/8/layout/hierarchy2"/>
    <dgm:cxn modelId="{FDF4AC39-D906-4007-9287-1AE272288674}" type="presOf" srcId="{B718B39D-9535-466D-BA1C-DD567CE03E87}" destId="{D5D08963-475A-40BE-A52F-40B23F4611C9}" srcOrd="0" destOrd="0" presId="urn:microsoft.com/office/officeart/2005/8/layout/hierarchy2"/>
    <dgm:cxn modelId="{95EB1675-5A3D-4E18-83DF-7B583E161581}" type="presParOf" srcId="{B76371B5-B499-4621-882A-64FFBDC66958}" destId="{1EDEB1CC-5063-4454-981B-AAAAA63AD0DA}" srcOrd="0" destOrd="0" presId="urn:microsoft.com/office/officeart/2005/8/layout/hierarchy2"/>
    <dgm:cxn modelId="{6CB43278-5FA8-4B7B-9F98-4AD78587E044}" type="presParOf" srcId="{1EDEB1CC-5063-4454-981B-AAAAA63AD0DA}" destId="{76AD24A5-FF43-4D81-AC78-2C1561632B20}" srcOrd="0" destOrd="0" presId="urn:microsoft.com/office/officeart/2005/8/layout/hierarchy2"/>
    <dgm:cxn modelId="{0D68C03B-464C-4A1C-A21B-22E51A1AE8F2}" type="presParOf" srcId="{1EDEB1CC-5063-4454-981B-AAAAA63AD0DA}" destId="{B337024C-579B-47BE-BBB8-1D49E113AC48}" srcOrd="1" destOrd="0" presId="urn:microsoft.com/office/officeart/2005/8/layout/hierarchy2"/>
    <dgm:cxn modelId="{3D0D2074-6709-4F23-A85B-3831170C7B8F}" type="presParOf" srcId="{B337024C-579B-47BE-BBB8-1D49E113AC48}" destId="{F832FA5A-F333-4BB2-B995-F77AC26CE3A9}" srcOrd="0" destOrd="0" presId="urn:microsoft.com/office/officeart/2005/8/layout/hierarchy2"/>
    <dgm:cxn modelId="{D5FEB19D-97AC-4320-87C8-1FBB93FF8BA7}" type="presParOf" srcId="{F832FA5A-F333-4BB2-B995-F77AC26CE3A9}" destId="{2C753C8F-AD2F-4B60-8ED6-06F729150D93}" srcOrd="0" destOrd="0" presId="urn:microsoft.com/office/officeart/2005/8/layout/hierarchy2"/>
    <dgm:cxn modelId="{4D504CB9-F0E8-46A2-B40F-DBE5291ACBB5}" type="presParOf" srcId="{B337024C-579B-47BE-BBB8-1D49E113AC48}" destId="{6A138AF8-4454-4BF7-A59E-800B583E0E7E}" srcOrd="1" destOrd="0" presId="urn:microsoft.com/office/officeart/2005/8/layout/hierarchy2"/>
    <dgm:cxn modelId="{685279C4-DE85-4872-BAEE-F590078C1EC8}" type="presParOf" srcId="{6A138AF8-4454-4BF7-A59E-800B583E0E7E}" destId="{F3E58597-E495-4C48-B7BB-CF8BEE275613}" srcOrd="0" destOrd="0" presId="urn:microsoft.com/office/officeart/2005/8/layout/hierarchy2"/>
    <dgm:cxn modelId="{0A07A72C-1914-426D-A72C-187E72BED4F6}" type="presParOf" srcId="{6A138AF8-4454-4BF7-A59E-800B583E0E7E}" destId="{38724E06-1642-42D4-9E27-E1FC81663F34}" srcOrd="1" destOrd="0" presId="urn:microsoft.com/office/officeart/2005/8/layout/hierarchy2"/>
    <dgm:cxn modelId="{530F103C-FD4C-4AD0-9876-A38AEEDFB4A1}" type="presParOf" srcId="{38724E06-1642-42D4-9E27-E1FC81663F34}" destId="{AD3E9BE4-C1FD-45E9-8AAC-8C1311199B8A}" srcOrd="0" destOrd="0" presId="urn:microsoft.com/office/officeart/2005/8/layout/hierarchy2"/>
    <dgm:cxn modelId="{3D3BD9B3-FCED-4380-AC8F-C084C07839DD}" type="presParOf" srcId="{AD3E9BE4-C1FD-45E9-8AAC-8C1311199B8A}" destId="{2E496A5F-0C73-429E-A10E-0D3274D30DC4}" srcOrd="0" destOrd="0" presId="urn:microsoft.com/office/officeart/2005/8/layout/hierarchy2"/>
    <dgm:cxn modelId="{B75A28B4-0C84-484E-9F9C-436101A1C2FE}" type="presParOf" srcId="{38724E06-1642-42D4-9E27-E1FC81663F34}" destId="{9894D311-B372-4361-B331-2A466D53BA7B}" srcOrd="1" destOrd="0" presId="urn:microsoft.com/office/officeart/2005/8/layout/hierarchy2"/>
    <dgm:cxn modelId="{3F172855-E418-4013-994F-7A8BB1043100}" type="presParOf" srcId="{9894D311-B372-4361-B331-2A466D53BA7B}" destId="{9740D700-6F7D-4250-A264-8D062B965BEA}" srcOrd="0" destOrd="0" presId="urn:microsoft.com/office/officeart/2005/8/layout/hierarchy2"/>
    <dgm:cxn modelId="{FF16A690-8010-4C74-98FC-1BC7D9620916}" type="presParOf" srcId="{9894D311-B372-4361-B331-2A466D53BA7B}" destId="{DECFF24A-F015-48FE-B2EB-BEA871D605B7}" srcOrd="1" destOrd="0" presId="urn:microsoft.com/office/officeart/2005/8/layout/hierarchy2"/>
    <dgm:cxn modelId="{81718893-A45F-4A3A-8773-1B03192B322F}" type="presParOf" srcId="{38724E06-1642-42D4-9E27-E1FC81663F34}" destId="{29685996-72F6-4041-9BF3-6498508706E5}" srcOrd="2" destOrd="0" presId="urn:microsoft.com/office/officeart/2005/8/layout/hierarchy2"/>
    <dgm:cxn modelId="{04799E2C-5159-48F1-A4EE-1096EF1B1758}" type="presParOf" srcId="{29685996-72F6-4041-9BF3-6498508706E5}" destId="{23651A1B-E3A6-4957-AA69-5B70A6C6F847}" srcOrd="0" destOrd="0" presId="urn:microsoft.com/office/officeart/2005/8/layout/hierarchy2"/>
    <dgm:cxn modelId="{F5416309-1FF8-4A8B-956F-A1FA1166A47C}" type="presParOf" srcId="{38724E06-1642-42D4-9E27-E1FC81663F34}" destId="{1475F247-51D8-4F19-8C99-319012843667}" srcOrd="3" destOrd="0" presId="urn:microsoft.com/office/officeart/2005/8/layout/hierarchy2"/>
    <dgm:cxn modelId="{AC73507B-D619-4E9F-BA08-848583E9CC92}" type="presParOf" srcId="{1475F247-51D8-4F19-8C99-319012843667}" destId="{6C30EA7B-EE4B-47CA-A526-84FDCC1EBAB0}" srcOrd="0" destOrd="0" presId="urn:microsoft.com/office/officeart/2005/8/layout/hierarchy2"/>
    <dgm:cxn modelId="{506499BD-C879-4BD8-B35B-308095C9A1F9}" type="presParOf" srcId="{1475F247-51D8-4F19-8C99-319012843667}" destId="{04B21F1F-510A-4D49-9FCB-402C7BD3D35A}" srcOrd="1" destOrd="0" presId="urn:microsoft.com/office/officeart/2005/8/layout/hierarchy2"/>
    <dgm:cxn modelId="{D892AF8D-44E3-4777-B269-0A88AF944ED8}" type="presParOf" srcId="{B337024C-579B-47BE-BBB8-1D49E113AC48}" destId="{2F15415C-2A74-4A1D-9806-ABA73D6BB6F7}" srcOrd="2" destOrd="0" presId="urn:microsoft.com/office/officeart/2005/8/layout/hierarchy2"/>
    <dgm:cxn modelId="{E09A18F7-B250-4B7A-9919-1801C8CF5FB5}" type="presParOf" srcId="{2F15415C-2A74-4A1D-9806-ABA73D6BB6F7}" destId="{ED5D053E-8089-4C16-9139-807A451403A6}" srcOrd="0" destOrd="0" presId="urn:microsoft.com/office/officeart/2005/8/layout/hierarchy2"/>
    <dgm:cxn modelId="{8F9BEC04-ACC2-42BE-8709-CD26209585AA}" type="presParOf" srcId="{B337024C-579B-47BE-BBB8-1D49E113AC48}" destId="{1D782FC5-5CBF-431A-8116-DE7226B12385}" srcOrd="3" destOrd="0" presId="urn:microsoft.com/office/officeart/2005/8/layout/hierarchy2"/>
    <dgm:cxn modelId="{792D3F83-2BDA-4AC6-A5D9-F39D3EC01CE3}" type="presParOf" srcId="{1D782FC5-5CBF-431A-8116-DE7226B12385}" destId="{98F273F4-209E-40C7-B66D-1F800954408E}" srcOrd="0" destOrd="0" presId="urn:microsoft.com/office/officeart/2005/8/layout/hierarchy2"/>
    <dgm:cxn modelId="{FFA629C8-C0E3-47B5-AA9D-ECA0395315D9}" type="presParOf" srcId="{1D782FC5-5CBF-431A-8116-DE7226B12385}" destId="{E92CB68C-072B-425A-A048-260A8F53A5E2}" srcOrd="1" destOrd="0" presId="urn:microsoft.com/office/officeart/2005/8/layout/hierarchy2"/>
    <dgm:cxn modelId="{6195259C-7776-4FD4-94BF-22555840AD44}" type="presParOf" srcId="{E92CB68C-072B-425A-A048-260A8F53A5E2}" destId="{02046AE4-F5CF-4C93-B4F1-82CF0E86A23B}" srcOrd="0" destOrd="0" presId="urn:microsoft.com/office/officeart/2005/8/layout/hierarchy2"/>
    <dgm:cxn modelId="{C8E9DE9D-C7CE-4D7F-AA7B-26783594F142}" type="presParOf" srcId="{02046AE4-F5CF-4C93-B4F1-82CF0E86A23B}" destId="{D9246615-CD69-4860-A2C2-650A32E32E31}" srcOrd="0" destOrd="0" presId="urn:microsoft.com/office/officeart/2005/8/layout/hierarchy2"/>
    <dgm:cxn modelId="{8DEE03A5-43B4-4A32-A569-97560A74ACE7}" type="presParOf" srcId="{E92CB68C-072B-425A-A048-260A8F53A5E2}" destId="{AD0E3F84-C581-4A61-A379-27331574B296}" srcOrd="1" destOrd="0" presId="urn:microsoft.com/office/officeart/2005/8/layout/hierarchy2"/>
    <dgm:cxn modelId="{8C66377A-EBFA-41F1-86BE-F7A9A55C74D2}" type="presParOf" srcId="{AD0E3F84-C581-4A61-A379-27331574B296}" destId="{D5D08963-475A-40BE-A52F-40B23F4611C9}" srcOrd="0" destOrd="0" presId="urn:microsoft.com/office/officeart/2005/8/layout/hierarchy2"/>
    <dgm:cxn modelId="{42B3F62B-6231-411E-8332-D7572CC55D9F}" type="presParOf" srcId="{AD0E3F84-C581-4A61-A379-27331574B296}" destId="{A2B847A4-C6CC-4129-B93B-907FBD499170}"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D24A5-FF43-4D81-AC78-2C1561632B20}">
      <dsp:nvSpPr>
        <dsp:cNvPr id="0" name=""/>
        <dsp:cNvSpPr/>
      </dsp:nvSpPr>
      <dsp:spPr>
        <a:xfrm>
          <a:off x="230684" y="2116684"/>
          <a:ext cx="1584034" cy="1130348"/>
        </a:xfrm>
        <a:prstGeom prst="roundRect">
          <a:avLst>
            <a:gd name="adj" fmla="val 10000"/>
          </a:avLst>
        </a:prstGeom>
        <a:solidFill>
          <a:srgbClr val="F11B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Nhóm</a:t>
          </a:r>
          <a:r>
            <a:rPr lang="en-US" sz="1800" b="1" kern="1200" dirty="0" smtClean="0">
              <a:solidFill>
                <a:schemeClr val="bg1"/>
              </a:solidFill>
              <a:latin typeface="Cambria" panose="02040503050406030204" pitchFamily="18" charset="0"/>
              <a:ea typeface="Cambria" panose="02040503050406030204" pitchFamily="18" charset="0"/>
              <a:cs typeface="Tahoma" panose="020B0604030504040204" pitchFamily="34" charset="0"/>
            </a:rPr>
            <a:t> 1, 2</a:t>
          </a:r>
          <a:endParaRPr lang="en-US" sz="1800" b="1" kern="1200" dirty="0">
            <a:solidFill>
              <a:schemeClr val="bg1"/>
            </a:solidFill>
            <a:latin typeface="Cambria" panose="02040503050406030204" pitchFamily="18" charset="0"/>
            <a:ea typeface="Cambria" panose="02040503050406030204" pitchFamily="18" charset="0"/>
            <a:cs typeface="Tahoma" panose="020B0604030504040204" pitchFamily="34" charset="0"/>
          </a:endParaRPr>
        </a:p>
      </dsp:txBody>
      <dsp:txXfrm>
        <a:off x="263791" y="2149791"/>
        <a:ext cx="1517820" cy="1064134"/>
      </dsp:txXfrm>
    </dsp:sp>
    <dsp:sp modelId="{F832FA5A-F333-4BB2-B995-F77AC26CE3A9}">
      <dsp:nvSpPr>
        <dsp:cNvPr id="0" name=""/>
        <dsp:cNvSpPr/>
      </dsp:nvSpPr>
      <dsp:spPr>
        <a:xfrm rot="18660652">
          <a:off x="1489398" y="1942648"/>
          <a:ext cx="1892509" cy="50361"/>
        </a:xfrm>
        <a:custGeom>
          <a:avLst/>
          <a:gdLst/>
          <a:ahLst/>
          <a:cxnLst/>
          <a:rect l="0" t="0" r="0" b="0"/>
          <a:pathLst>
            <a:path>
              <a:moveTo>
                <a:pt x="0" y="25180"/>
              </a:moveTo>
              <a:lnTo>
                <a:pt x="1892509" y="25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388340" y="1920516"/>
        <a:ext cx="94625" cy="94625"/>
      </dsp:txXfrm>
    </dsp:sp>
    <dsp:sp modelId="{F3E58597-E495-4C48-B7BB-CF8BEE275613}">
      <dsp:nvSpPr>
        <dsp:cNvPr id="0" name=""/>
        <dsp:cNvSpPr/>
      </dsp:nvSpPr>
      <dsp:spPr>
        <a:xfrm>
          <a:off x="3056587" y="656592"/>
          <a:ext cx="1181544" cy="1194413"/>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1</a:t>
          </a:r>
          <a:endParaRPr lang="en-US" sz="20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3091193" y="691198"/>
        <a:ext cx="1112332" cy="1125201"/>
      </dsp:txXfrm>
    </dsp:sp>
    <dsp:sp modelId="{AD3E9BE4-C1FD-45E9-8AAC-8C1311199B8A}">
      <dsp:nvSpPr>
        <dsp:cNvPr id="0" name=""/>
        <dsp:cNvSpPr/>
      </dsp:nvSpPr>
      <dsp:spPr>
        <a:xfrm rot="19666729">
          <a:off x="4125098" y="837274"/>
          <a:ext cx="1467936" cy="50361"/>
        </a:xfrm>
        <a:custGeom>
          <a:avLst/>
          <a:gdLst/>
          <a:ahLst/>
          <a:cxnLst/>
          <a:rect l="0" t="0" r="0" b="0"/>
          <a:pathLst>
            <a:path>
              <a:moveTo>
                <a:pt x="0" y="25180"/>
              </a:moveTo>
              <a:lnTo>
                <a:pt x="1467936" y="251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22368" y="825756"/>
        <a:ext cx="73396" cy="73396"/>
      </dsp:txXfrm>
    </dsp:sp>
    <dsp:sp modelId="{9740D700-6F7D-4250-A264-8D062B965BEA}">
      <dsp:nvSpPr>
        <dsp:cNvPr id="0" name=""/>
        <dsp:cNvSpPr/>
      </dsp:nvSpPr>
      <dsp:spPr>
        <a:xfrm>
          <a:off x="5480000" y="1692"/>
          <a:ext cx="3104671" cy="938837"/>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Mậu dịch thổi từ 30</a:t>
          </a:r>
          <a:r>
            <a:rPr lang="vi-VN" sz="2000" b="1"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B và N về xích đạo</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20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5507498" y="29190"/>
        <a:ext cx="3049675" cy="883841"/>
      </dsp:txXfrm>
    </dsp:sp>
    <dsp:sp modelId="{29685996-72F6-4041-9BF3-6498508706E5}">
      <dsp:nvSpPr>
        <dsp:cNvPr id="0" name=""/>
        <dsp:cNvSpPr/>
      </dsp:nvSpPr>
      <dsp:spPr>
        <a:xfrm rot="1515318">
          <a:off x="4172508" y="1521540"/>
          <a:ext cx="1373116" cy="50361"/>
        </a:xfrm>
        <a:custGeom>
          <a:avLst/>
          <a:gdLst/>
          <a:ahLst/>
          <a:cxnLst/>
          <a:rect l="0" t="0" r="0" b="0"/>
          <a:pathLst>
            <a:path>
              <a:moveTo>
                <a:pt x="0" y="25180"/>
              </a:moveTo>
              <a:lnTo>
                <a:pt x="1373116" y="251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24738" y="1512392"/>
        <a:ext cx="68655" cy="68655"/>
      </dsp:txXfrm>
    </dsp:sp>
    <dsp:sp modelId="{6C30EA7B-EE4B-47CA-A526-84FDCC1EBAB0}">
      <dsp:nvSpPr>
        <dsp:cNvPr id="0" name=""/>
        <dsp:cNvSpPr/>
      </dsp:nvSpPr>
      <dsp:spPr>
        <a:xfrm>
          <a:off x="5480000" y="1173380"/>
          <a:ext cx="3104671" cy="1332524"/>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Gió</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Mậu</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dịch</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thổi</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theo</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h</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ướng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Đ</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ông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B</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ắc ở Bắc bán cầu,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Đ</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ông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N</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am ở Nam bán cầu</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20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5519028" y="1212408"/>
        <a:ext cx="3026615" cy="1254468"/>
      </dsp:txXfrm>
    </dsp:sp>
    <dsp:sp modelId="{2F15415C-2A74-4A1D-9806-ABA73D6BB6F7}">
      <dsp:nvSpPr>
        <dsp:cNvPr id="0" name=""/>
        <dsp:cNvSpPr/>
      </dsp:nvSpPr>
      <dsp:spPr>
        <a:xfrm rot="2977904">
          <a:off x="1476974" y="3387092"/>
          <a:ext cx="1917357" cy="50361"/>
        </a:xfrm>
        <a:custGeom>
          <a:avLst/>
          <a:gdLst/>
          <a:ahLst/>
          <a:cxnLst/>
          <a:rect l="0" t="0" r="0" b="0"/>
          <a:pathLst>
            <a:path>
              <a:moveTo>
                <a:pt x="0" y="25180"/>
              </a:moveTo>
              <a:lnTo>
                <a:pt x="1917357" y="25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387719" y="3364339"/>
        <a:ext cx="95867" cy="95867"/>
      </dsp:txXfrm>
    </dsp:sp>
    <dsp:sp modelId="{98F273F4-209E-40C7-B66D-1F800954408E}">
      <dsp:nvSpPr>
        <dsp:cNvPr id="0" name=""/>
        <dsp:cNvSpPr/>
      </dsp:nvSpPr>
      <dsp:spPr>
        <a:xfrm>
          <a:off x="3056587" y="3578250"/>
          <a:ext cx="1181575" cy="1128873"/>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2</a:t>
          </a:r>
          <a:endParaRPr lang="en-US" sz="20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3089651" y="3611314"/>
        <a:ext cx="1115447" cy="1062745"/>
      </dsp:txXfrm>
    </dsp:sp>
    <dsp:sp modelId="{02046AE4-F5CF-4C93-B4F1-82CF0E86A23B}">
      <dsp:nvSpPr>
        <dsp:cNvPr id="0" name=""/>
        <dsp:cNvSpPr/>
      </dsp:nvSpPr>
      <dsp:spPr>
        <a:xfrm rot="19718575">
          <a:off x="4131957" y="3739125"/>
          <a:ext cx="1454279" cy="50361"/>
        </a:xfrm>
        <a:custGeom>
          <a:avLst/>
          <a:gdLst/>
          <a:ahLst/>
          <a:cxnLst/>
          <a:rect l="0" t="0" r="0" b="0"/>
          <a:pathLst>
            <a:path>
              <a:moveTo>
                <a:pt x="0" y="25180"/>
              </a:moveTo>
              <a:lnTo>
                <a:pt x="1454279" y="251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22740" y="3727949"/>
        <a:ext cx="72713" cy="72713"/>
      </dsp:txXfrm>
    </dsp:sp>
    <dsp:sp modelId="{D5D08963-475A-40BE-A52F-40B23F4611C9}">
      <dsp:nvSpPr>
        <dsp:cNvPr id="0" name=""/>
        <dsp:cNvSpPr/>
      </dsp:nvSpPr>
      <dsp:spPr>
        <a:xfrm>
          <a:off x="5480031" y="2738755"/>
          <a:ext cx="3104671" cy="1294337"/>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Tây ôn đới thổi từ 30</a:t>
          </a:r>
          <a:r>
            <a:rPr lang="vi-VN" sz="2000" b="1"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B và N đến 60</a:t>
          </a:r>
          <a:r>
            <a:rPr lang="vi-VN" sz="2000" b="1"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B và N ở mỗi bán cầu</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20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5517941" y="2776665"/>
        <a:ext cx="3028851" cy="1218517"/>
      </dsp:txXfrm>
    </dsp:sp>
    <dsp:sp modelId="{5B97D760-C0D5-4EBE-9878-C9528648246D}">
      <dsp:nvSpPr>
        <dsp:cNvPr id="0" name=""/>
        <dsp:cNvSpPr/>
      </dsp:nvSpPr>
      <dsp:spPr>
        <a:xfrm rot="1568121">
          <a:off x="4167083" y="4423736"/>
          <a:ext cx="1390392" cy="50361"/>
        </a:xfrm>
        <a:custGeom>
          <a:avLst/>
          <a:gdLst/>
          <a:ahLst/>
          <a:cxnLst/>
          <a:rect l="0" t="0" r="0" b="0"/>
          <a:pathLst>
            <a:path>
              <a:moveTo>
                <a:pt x="0" y="25180"/>
              </a:moveTo>
              <a:lnTo>
                <a:pt x="1390392" y="251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27520" y="4414157"/>
        <a:ext cx="69519" cy="69519"/>
      </dsp:txXfrm>
    </dsp:sp>
    <dsp:sp modelId="{DCE1C782-0353-4A5B-B2AB-E61F20A89438}">
      <dsp:nvSpPr>
        <dsp:cNvPr id="0" name=""/>
        <dsp:cNvSpPr/>
      </dsp:nvSpPr>
      <dsp:spPr>
        <a:xfrm>
          <a:off x="5486396" y="4114807"/>
          <a:ext cx="3104671" cy="1280676"/>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Tây ôn đới thổi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theo</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hướng</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Tây</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Nam ở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Bắc</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bán</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cầu</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Tây</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Bắc</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ở Nam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bán</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cầu</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20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5523906" y="4152317"/>
        <a:ext cx="3029651" cy="1205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D24A5-FF43-4D81-AC78-2C1561632B20}">
      <dsp:nvSpPr>
        <dsp:cNvPr id="0" name=""/>
        <dsp:cNvSpPr/>
      </dsp:nvSpPr>
      <dsp:spPr>
        <a:xfrm>
          <a:off x="670366" y="2393953"/>
          <a:ext cx="1890935" cy="934139"/>
        </a:xfrm>
        <a:prstGeom prst="roundRect">
          <a:avLst>
            <a:gd name="adj" fmla="val 10000"/>
          </a:avLst>
        </a:prstGeom>
        <a:solidFill>
          <a:srgbClr val="F11B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Nhóm</a:t>
          </a:r>
          <a:r>
            <a:rPr lang="en-US" sz="1800" b="1" kern="1200" dirty="0" smtClean="0">
              <a:solidFill>
                <a:schemeClr val="bg1"/>
              </a:solidFill>
              <a:latin typeface="Cambria" panose="02040503050406030204" pitchFamily="18" charset="0"/>
              <a:ea typeface="Cambria" panose="02040503050406030204" pitchFamily="18" charset="0"/>
              <a:cs typeface="Tahoma" panose="020B0604030504040204" pitchFamily="34" charset="0"/>
            </a:rPr>
            <a:t> 3, 4</a:t>
          </a:r>
          <a:endParaRPr lang="en-US" sz="1800" b="1" kern="1200" dirty="0">
            <a:solidFill>
              <a:schemeClr val="bg1"/>
            </a:solidFill>
            <a:latin typeface="Cambria" panose="02040503050406030204" pitchFamily="18" charset="0"/>
            <a:ea typeface="Cambria" panose="02040503050406030204" pitchFamily="18" charset="0"/>
            <a:cs typeface="Tahoma" panose="020B0604030504040204" pitchFamily="34" charset="0"/>
          </a:endParaRPr>
        </a:p>
      </dsp:txBody>
      <dsp:txXfrm>
        <a:off x="697726" y="2421313"/>
        <a:ext cx="1836215" cy="879419"/>
      </dsp:txXfrm>
    </dsp:sp>
    <dsp:sp modelId="{F832FA5A-F333-4BB2-B995-F77AC26CE3A9}">
      <dsp:nvSpPr>
        <dsp:cNvPr id="0" name=""/>
        <dsp:cNvSpPr/>
      </dsp:nvSpPr>
      <dsp:spPr>
        <a:xfrm rot="18351563">
          <a:off x="2198466" y="2130264"/>
          <a:ext cx="1751971" cy="41619"/>
        </a:xfrm>
        <a:custGeom>
          <a:avLst/>
          <a:gdLst/>
          <a:ahLst/>
          <a:cxnLst/>
          <a:rect l="0" t="0" r="0" b="0"/>
          <a:pathLst>
            <a:path>
              <a:moveTo>
                <a:pt x="0" y="20809"/>
              </a:moveTo>
              <a:lnTo>
                <a:pt x="1751971" y="208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030653" y="2107275"/>
        <a:ext cx="87598" cy="87598"/>
      </dsp:txXfrm>
    </dsp:sp>
    <dsp:sp modelId="{F3E58597-E495-4C48-B7BB-CF8BEE275613}">
      <dsp:nvSpPr>
        <dsp:cNvPr id="0" name=""/>
        <dsp:cNvSpPr/>
      </dsp:nvSpPr>
      <dsp:spPr>
        <a:xfrm>
          <a:off x="3587603" y="947583"/>
          <a:ext cx="976449" cy="987084"/>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1</a:t>
          </a:r>
          <a:endParaRPr lang="en-US" sz="20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3616202" y="976182"/>
        <a:ext cx="919251" cy="929886"/>
      </dsp:txXfrm>
    </dsp:sp>
    <dsp:sp modelId="{AD3E9BE4-C1FD-45E9-8AAC-8C1311199B8A}">
      <dsp:nvSpPr>
        <dsp:cNvPr id="0" name=""/>
        <dsp:cNvSpPr/>
      </dsp:nvSpPr>
      <dsp:spPr>
        <a:xfrm rot="18981668">
          <a:off x="4368141" y="930984"/>
          <a:ext cx="1418123" cy="41619"/>
        </a:xfrm>
        <a:custGeom>
          <a:avLst/>
          <a:gdLst/>
          <a:ahLst/>
          <a:cxnLst/>
          <a:rect l="0" t="0" r="0" b="0"/>
          <a:pathLst>
            <a:path>
              <a:moveTo>
                <a:pt x="0" y="20809"/>
              </a:moveTo>
              <a:lnTo>
                <a:pt x="1418123" y="208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41749" y="916341"/>
        <a:ext cx="70906" cy="70906"/>
      </dsp:txXfrm>
    </dsp:sp>
    <dsp:sp modelId="{9740D700-6F7D-4250-A264-8D062B965BEA}">
      <dsp:nvSpPr>
        <dsp:cNvPr id="0" name=""/>
        <dsp:cNvSpPr/>
      </dsp:nvSpPr>
      <dsp:spPr>
        <a:xfrm>
          <a:off x="5590353" y="3494"/>
          <a:ext cx="2565754" cy="917936"/>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Đông</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cực</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thổi từ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9</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B và N đến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6</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B và N ở mỗi bán cầu</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20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5617238" y="30379"/>
        <a:ext cx="2511984" cy="864166"/>
      </dsp:txXfrm>
    </dsp:sp>
    <dsp:sp modelId="{29685996-72F6-4041-9BF3-6498508706E5}">
      <dsp:nvSpPr>
        <dsp:cNvPr id="0" name=""/>
        <dsp:cNvSpPr/>
      </dsp:nvSpPr>
      <dsp:spPr>
        <a:xfrm rot="1704687">
          <a:off x="4493781" y="1697907"/>
          <a:ext cx="1166843" cy="41619"/>
        </a:xfrm>
        <a:custGeom>
          <a:avLst/>
          <a:gdLst/>
          <a:ahLst/>
          <a:cxnLst/>
          <a:rect l="0" t="0" r="0" b="0"/>
          <a:pathLst>
            <a:path>
              <a:moveTo>
                <a:pt x="0" y="20809"/>
              </a:moveTo>
              <a:lnTo>
                <a:pt x="1166843" y="208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48031" y="1689546"/>
        <a:ext cx="58342" cy="58342"/>
      </dsp:txXfrm>
    </dsp:sp>
    <dsp:sp modelId="{6C30EA7B-EE4B-47CA-A526-84FDCC1EBAB0}">
      <dsp:nvSpPr>
        <dsp:cNvPr id="0" name=""/>
        <dsp:cNvSpPr/>
      </dsp:nvSpPr>
      <dsp:spPr>
        <a:xfrm>
          <a:off x="5590353" y="1113863"/>
          <a:ext cx="2565754" cy="1764892"/>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defTabSz="800100">
            <a:lnSpc>
              <a:spcPct val="90000"/>
            </a:lnSpc>
            <a:spcBef>
              <a:spcPct val="0"/>
            </a:spcBef>
            <a:spcAft>
              <a:spcPct val="35000"/>
            </a:spcAft>
          </a:pPr>
          <a:endPar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endParaRPr>
        </a:p>
        <a:p>
          <a:pPr lvl="0" algn="just" defTabSz="800100">
            <a:lnSpc>
              <a:spcPct val="90000"/>
            </a:lnSpc>
            <a:spcBef>
              <a:spcPct val="0"/>
            </a:spcBef>
            <a:spcAft>
              <a:spcPct val="35000"/>
            </a:spcAft>
          </a:pP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Đông</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cực</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thổi  theo hướng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Đ</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ông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B</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ắc ở Bắc bán cầu,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Đ</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ông </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N</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am ở Nam bán cầu.</a:t>
          </a:r>
          <a:endPar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endParaRPr>
        </a:p>
        <a:p>
          <a:pPr lvl="0" algn="just" defTabSz="800100">
            <a:lnSpc>
              <a:spcPct val="90000"/>
            </a:lnSpc>
            <a:spcBef>
              <a:spcPct val="0"/>
            </a:spcBef>
            <a:spcAft>
              <a:spcPct val="35000"/>
            </a:spcAft>
          </a:pPr>
          <a:endParaRPr lang="en-US" sz="18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5642045" y="1165555"/>
        <a:ext cx="2462370" cy="1661508"/>
      </dsp:txXfrm>
    </dsp:sp>
    <dsp:sp modelId="{2F15415C-2A74-4A1D-9806-ABA73D6BB6F7}">
      <dsp:nvSpPr>
        <dsp:cNvPr id="0" name=""/>
        <dsp:cNvSpPr/>
      </dsp:nvSpPr>
      <dsp:spPr>
        <a:xfrm rot="3279180">
          <a:off x="2187456" y="3563703"/>
          <a:ext cx="1773991" cy="41619"/>
        </a:xfrm>
        <a:custGeom>
          <a:avLst/>
          <a:gdLst/>
          <a:ahLst/>
          <a:cxnLst/>
          <a:rect l="0" t="0" r="0" b="0"/>
          <a:pathLst>
            <a:path>
              <a:moveTo>
                <a:pt x="0" y="20809"/>
              </a:moveTo>
              <a:lnTo>
                <a:pt x="1773991" y="208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030102" y="3540163"/>
        <a:ext cx="88699" cy="88699"/>
      </dsp:txXfrm>
    </dsp:sp>
    <dsp:sp modelId="{98F273F4-209E-40C7-B66D-1F800954408E}">
      <dsp:nvSpPr>
        <dsp:cNvPr id="0" name=""/>
        <dsp:cNvSpPr/>
      </dsp:nvSpPr>
      <dsp:spPr>
        <a:xfrm>
          <a:off x="3587603" y="3841542"/>
          <a:ext cx="976474" cy="932920"/>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2</a:t>
          </a:r>
          <a:endParaRPr lang="en-US" sz="20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3614927" y="3868866"/>
        <a:ext cx="921826" cy="878272"/>
      </dsp:txXfrm>
    </dsp:sp>
    <dsp:sp modelId="{02046AE4-F5CF-4C93-B4F1-82CF0E86A23B}">
      <dsp:nvSpPr>
        <dsp:cNvPr id="0" name=""/>
        <dsp:cNvSpPr/>
      </dsp:nvSpPr>
      <dsp:spPr>
        <a:xfrm>
          <a:off x="4564077" y="4287192"/>
          <a:ext cx="1026301" cy="41619"/>
        </a:xfrm>
        <a:custGeom>
          <a:avLst/>
          <a:gdLst/>
          <a:ahLst/>
          <a:cxnLst/>
          <a:rect l="0" t="0" r="0" b="0"/>
          <a:pathLst>
            <a:path>
              <a:moveTo>
                <a:pt x="0" y="20809"/>
              </a:moveTo>
              <a:lnTo>
                <a:pt x="1026301" y="208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51571" y="4282345"/>
        <a:ext cx="51315" cy="51315"/>
      </dsp:txXfrm>
    </dsp:sp>
    <dsp:sp modelId="{D5D08963-475A-40BE-A52F-40B23F4611C9}">
      <dsp:nvSpPr>
        <dsp:cNvPr id="0" name=""/>
        <dsp:cNvSpPr/>
      </dsp:nvSpPr>
      <dsp:spPr>
        <a:xfrm>
          <a:off x="5590379" y="3071187"/>
          <a:ext cx="2565754" cy="2473630"/>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endPar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endParaRPr>
        </a:p>
        <a:p>
          <a:pPr lvl="0" algn="just" defTabSz="800100">
            <a:lnSpc>
              <a:spcPct val="90000"/>
            </a:lnSpc>
            <a:spcBef>
              <a:spcPct val="0"/>
            </a:spcBef>
            <a:spcAft>
              <a:spcPct val="35000"/>
            </a:spcAft>
          </a:pP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Hướng thổi của các loại gió lại bị lệch so với hướng ban đầu do tác động của lực Coriolis</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làm</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2000" b="1"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các</a:t>
          </a:r>
          <a:r>
            <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vi-VN"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loại gió này hơi lệch về phía bên phải ở bán cầu Bắc và bên trái ở bán cầu Nam.</a:t>
          </a:r>
          <a:endParaRPr lang="en-US" sz="2000" b="1"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endParaRPr>
        </a:p>
        <a:p>
          <a:pPr lvl="0" algn="just" defTabSz="800100">
            <a:lnSpc>
              <a:spcPct val="90000"/>
            </a:lnSpc>
            <a:spcBef>
              <a:spcPct val="0"/>
            </a:spcBef>
            <a:spcAft>
              <a:spcPct val="35000"/>
            </a:spcAft>
          </a:pP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endParaRPr lang="en-US" sz="18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5662829" y="3143637"/>
        <a:ext cx="2420854" cy="23287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defRPr/>
            </a:pPr>
            <a:fld id="{81793DA1-C4A8-461C-AC2F-B24DBE65E81E}" type="slidenum">
              <a:rPr lang="en-US" smtClean="0"/>
              <a:pPr>
                <a:defRPr/>
              </a:pPr>
              <a:t>29</a:t>
            </a:fld>
            <a:endParaRPr lang="en-US"/>
          </a:p>
        </p:txBody>
      </p:sp>
    </p:spTree>
    <p:extLst>
      <p:ext uri="{BB962C8B-B14F-4D97-AF65-F5344CB8AC3E}">
        <p14:creationId xmlns:p14="http://schemas.microsoft.com/office/powerpoint/2010/main" val="130054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gif"/><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image" Target="../media/image13.jpe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gif"/><Relationship Id="rId10" Type="http://schemas.microsoft.com/office/2007/relationships/hdphoto" Target="../media/hdphoto3.wdp"/><Relationship Id="rId4" Type="http://schemas.openxmlformats.org/officeDocument/2006/relationships/image" Target="../media/image13.jpe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gif"/><Relationship Id="rId10" Type="http://schemas.microsoft.com/office/2007/relationships/hdphoto" Target="../media/hdphoto4.wdp"/><Relationship Id="rId4" Type="http://schemas.openxmlformats.org/officeDocument/2006/relationships/image" Target="../media/image13.jpe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gif"/><Relationship Id="rId10" Type="http://schemas.microsoft.com/office/2007/relationships/hdphoto" Target="../media/hdphoto4.wdp"/><Relationship Id="rId4" Type="http://schemas.openxmlformats.org/officeDocument/2006/relationships/image" Target="../media/image13.jpe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5.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png"/><Relationship Id="rId7" Type="http://schemas.openxmlformats.org/officeDocument/2006/relationships/diagramQuickStyle" Target="../diagrams/quickStyle2.xml"/><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pn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0.png"/><Relationship Id="rId18" Type="http://schemas.openxmlformats.org/officeDocument/2006/relationships/image" Target="../media/image32.png"/><Relationship Id="rId26" Type="http://schemas.openxmlformats.org/officeDocument/2006/relationships/image" Target="../media/image35.png"/><Relationship Id="rId3" Type="http://schemas.openxmlformats.org/officeDocument/2006/relationships/slide" Target="slide14.xml"/><Relationship Id="rId21" Type="http://schemas.openxmlformats.org/officeDocument/2006/relationships/slide" Target="slide22.xml"/><Relationship Id="rId7" Type="http://schemas.openxmlformats.org/officeDocument/2006/relationships/image" Target="../media/image28.png"/><Relationship Id="rId12" Type="http://schemas.openxmlformats.org/officeDocument/2006/relationships/slide" Target="slide17.xml"/><Relationship Id="rId17" Type="http://schemas.microsoft.com/office/2007/relationships/hdphoto" Target="../media/hdphoto9.wdp"/><Relationship Id="rId25" Type="http://schemas.openxmlformats.org/officeDocument/2006/relationships/image" Target="../media/image34.png"/><Relationship Id="rId2" Type="http://schemas.openxmlformats.org/officeDocument/2006/relationships/image" Target="../media/image26.png"/><Relationship Id="rId16" Type="http://schemas.openxmlformats.org/officeDocument/2006/relationships/image" Target="../media/image31.png"/><Relationship Id="rId20" Type="http://schemas.openxmlformats.org/officeDocument/2006/relationships/slide" Target="slide19.xml"/><Relationship Id="rId1" Type="http://schemas.openxmlformats.org/officeDocument/2006/relationships/slideLayout" Target="../slideLayouts/slideLayout1.xml"/><Relationship Id="rId6" Type="http://schemas.openxmlformats.org/officeDocument/2006/relationships/slide" Target="slide15.xml"/><Relationship Id="rId11" Type="http://schemas.microsoft.com/office/2007/relationships/hdphoto" Target="../media/hdphoto7.wdp"/><Relationship Id="rId24" Type="http://schemas.openxmlformats.org/officeDocument/2006/relationships/image" Target="../media/image33.gif"/><Relationship Id="rId5" Type="http://schemas.microsoft.com/office/2007/relationships/hdphoto" Target="../media/hdphoto5.wdp"/><Relationship Id="rId15" Type="http://schemas.openxmlformats.org/officeDocument/2006/relationships/slide" Target="slide18.xml"/><Relationship Id="rId23" Type="http://schemas.openxmlformats.org/officeDocument/2006/relationships/slide" Target="slide21.xml"/><Relationship Id="rId28" Type="http://schemas.openxmlformats.org/officeDocument/2006/relationships/image" Target="../media/image36.gif"/><Relationship Id="rId10" Type="http://schemas.openxmlformats.org/officeDocument/2006/relationships/image" Target="../media/image29.png"/><Relationship Id="rId19" Type="http://schemas.microsoft.com/office/2007/relationships/hdphoto" Target="../media/hdphoto10.wdp"/><Relationship Id="rId4" Type="http://schemas.openxmlformats.org/officeDocument/2006/relationships/image" Target="../media/image27.png"/><Relationship Id="rId9" Type="http://schemas.openxmlformats.org/officeDocument/2006/relationships/slide" Target="slide16.xml"/><Relationship Id="rId14" Type="http://schemas.microsoft.com/office/2007/relationships/hdphoto" Target="../media/hdphoto8.wdp"/><Relationship Id="rId22" Type="http://schemas.openxmlformats.org/officeDocument/2006/relationships/slide" Target="slide20.xml"/><Relationship Id="rId27" Type="http://schemas.microsoft.com/office/2007/relationships/hdphoto" Target="../media/hdphoto11.wdp"/></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39.png"/><Relationship Id="rId12" Type="http://schemas.openxmlformats.org/officeDocument/2006/relationships/slide" Target="slide1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2.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14.wdp"/><Relationship Id="rId4" Type="http://schemas.openxmlformats.org/officeDocument/2006/relationships/image" Target="../media/image37.jp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image" Target="../media/image43.jp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44.png"/><Relationship Id="rId10" Type="http://schemas.openxmlformats.org/officeDocument/2006/relationships/image" Target="../media/image46.png"/><Relationship Id="rId4" Type="http://schemas.microsoft.com/office/2007/relationships/hdphoto" Target="../media/hdphoto12.wdp"/><Relationship Id="rId9" Type="http://schemas.openxmlformats.org/officeDocument/2006/relationships/slide" Target="slide13.xml"/></Relationships>
</file>

<file path=ppt/slides/_rels/slide2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image" Target="../media/image43.jp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44.png"/><Relationship Id="rId10" Type="http://schemas.openxmlformats.org/officeDocument/2006/relationships/image" Target="../media/image46.png"/><Relationship Id="rId4" Type="http://schemas.microsoft.com/office/2007/relationships/hdphoto" Target="../media/hdphoto12.wdp"/><Relationship Id="rId9" Type="http://schemas.openxmlformats.org/officeDocument/2006/relationships/slide" Target="slide13.xml"/></Relationships>
</file>

<file path=ppt/slides/_rels/slide2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image" Target="../media/image43.jp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44.png"/><Relationship Id="rId10" Type="http://schemas.openxmlformats.org/officeDocument/2006/relationships/image" Target="../media/image46.png"/><Relationship Id="rId4" Type="http://schemas.microsoft.com/office/2007/relationships/hdphoto" Target="../media/hdphoto12.wdp"/><Relationship Id="rId9" Type="http://schemas.openxmlformats.org/officeDocument/2006/relationships/slide" Target="slide13.xml"/></Relationships>
</file>

<file path=ppt/slides/_rels/slide2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image" Target="../media/image43.jp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44.png"/><Relationship Id="rId10" Type="http://schemas.openxmlformats.org/officeDocument/2006/relationships/image" Target="../media/image46.png"/><Relationship Id="rId4" Type="http://schemas.microsoft.com/office/2007/relationships/hdphoto" Target="../media/hdphoto12.wdp"/><Relationship Id="rId9" Type="http://schemas.openxmlformats.org/officeDocument/2006/relationships/slide" Target="slide13.xml"/></Relationships>
</file>

<file path=ppt/slides/_rels/slide2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image" Target="../media/image47.png"/><Relationship Id="rId5" Type="http://schemas.openxmlformats.org/officeDocument/2006/relationships/image" Target="../media/image1.gif"/><Relationship Id="rId10" Type="http://schemas.microsoft.com/office/2007/relationships/hdphoto" Target="../media/hdphoto4.wdp"/><Relationship Id="rId4" Type="http://schemas.openxmlformats.org/officeDocument/2006/relationships/image" Target="../media/image13.jpe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gif"/><Relationship Id="rId10" Type="http://schemas.microsoft.com/office/2007/relationships/hdphoto" Target="../media/hdphoto1.wdp"/><Relationship Id="rId4" Type="http://schemas.openxmlformats.org/officeDocument/2006/relationships/image" Target="../media/image13.jpe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gif"/><Relationship Id="rId10" Type="http://schemas.microsoft.com/office/2007/relationships/hdphoto" Target="../media/hdphoto2.wdp"/><Relationship Id="rId4" Type="http://schemas.openxmlformats.org/officeDocument/2006/relationships/image" Target="../media/image13.jpe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gif"/><Relationship Id="rId10" Type="http://schemas.microsoft.com/office/2007/relationships/hdphoto" Target="../media/hdphoto2.wdp"/><Relationship Id="rId4" Type="http://schemas.openxmlformats.org/officeDocument/2006/relationships/image" Target="../media/image13.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rs826.pbsrc.com/albums/zz186/willisnowell/Gifs/question_marks_bubbling_md_clr.gif~c20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7822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dwallnpics.com/wp-content/gallery/thinking-cartoon-images/cartoon-boy-thinking-white-bubble-vector-illustration-31797939.jp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29998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399506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4343400" y="868420"/>
            <a:ext cx="4474760" cy="1858833"/>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8"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30531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315034" y="792221"/>
            <a:ext cx="3875966" cy="21336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0" name="Rectangle 9"/>
          <p:cNvSpPr/>
          <p:nvPr/>
        </p:nvSpPr>
        <p:spPr>
          <a:xfrm>
            <a:off x="609600" y="1066800"/>
            <a:ext cx="3276600" cy="1631216"/>
          </a:xfrm>
          <a:prstGeom prst="rect">
            <a:avLst/>
          </a:prstGeom>
        </p:spPr>
        <p:txBody>
          <a:bodyPr wrap="square">
            <a:spAutoFit/>
          </a:bodyPr>
          <a:lstStyle/>
          <a:p>
            <a:pPr algn="ctr"/>
            <a:r>
              <a:rPr lang="vi-VN" sz="2000" i="1" dirty="0">
                <a:solidFill>
                  <a:srgbClr val="FF0000"/>
                </a:solidFill>
                <a:latin typeface="Cambria" panose="02040503050406030204" pitchFamily="18" charset="0"/>
                <a:ea typeface="Cambria" panose="02040503050406030204" pitchFamily="18" charset="0"/>
              </a:rPr>
              <a:t>Quan </a:t>
            </a:r>
            <a:r>
              <a:rPr lang="vi-VN" sz="2000" i="1" dirty="0"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dưới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đây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thời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Trái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Đất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a:t>
            </a:r>
            <a:endParaRPr lang="en-US" sz="2000" dirty="0">
              <a:solidFill>
                <a:srgbClr val="FF0000"/>
              </a:solidFill>
              <a:latin typeface="Cambria" panose="02040503050406030204" pitchFamily="18" charset="0"/>
              <a:ea typeface="Cambria" panose="02040503050406030204" pitchFamily="18" charset="0"/>
            </a:endParaRPr>
          </a:p>
        </p:txBody>
      </p:sp>
      <p:sp>
        <p:nvSpPr>
          <p:cNvPr id="11" name="Rectangle 10"/>
          <p:cNvSpPr/>
          <p:nvPr/>
        </p:nvSpPr>
        <p:spPr>
          <a:xfrm>
            <a:off x="4651778" y="1161871"/>
            <a:ext cx="3806422" cy="1200329"/>
          </a:xfrm>
          <a:prstGeom prst="rect">
            <a:avLst/>
          </a:prstGeom>
        </p:spPr>
        <p:txBody>
          <a:bodyPr wrap="square">
            <a:spAutoFit/>
          </a:bodyPr>
          <a:lstStyle/>
          <a:p>
            <a:pPr algn="just"/>
            <a:r>
              <a:rPr lang="en-US" sz="2400" dirty="0" err="1" smtClean="0">
                <a:latin typeface="Cambria" panose="02040503050406030204" pitchFamily="18" charset="0"/>
                <a:ea typeface="Cambria" panose="02040503050406030204" pitchFamily="18" charset="0"/>
              </a:rPr>
              <a:t>Nắng</a:t>
            </a:r>
            <a:r>
              <a:rPr lang="en-US" sz="2400" dirty="0" smtClean="0">
                <a:latin typeface="Cambria" panose="02040503050406030204" pitchFamily="18" charset="0"/>
                <a:ea typeface="Cambria" panose="02040503050406030204" pitchFamily="18" charset="0"/>
              </a:rPr>
              <a:t>, m</a:t>
            </a:r>
            <a:r>
              <a:rPr lang="vi-VN" sz="2400" dirty="0" smtClean="0">
                <a:latin typeface="Cambria" panose="02040503050406030204" pitchFamily="18" charset="0"/>
                <a:ea typeface="Cambria" panose="02040503050406030204" pitchFamily="18" charset="0"/>
              </a:rPr>
              <a:t>ây</a:t>
            </a:r>
            <a:r>
              <a:rPr lang="vi-VN" sz="2400" dirty="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mưa,</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sấm</a:t>
            </a:r>
            <a:r>
              <a:rPr lang="vi-VN" sz="2400" dirty="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chớp</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gió</a:t>
            </a:r>
            <a:r>
              <a:rPr lang="vi-VN" sz="2400" dirty="0">
                <a:latin typeface="Cambria" panose="02040503050406030204" pitchFamily="18" charset="0"/>
                <a:ea typeface="Cambria" panose="02040503050406030204" pitchFamily="18" charset="0"/>
              </a:rPr>
              <a:t>, bão, </a:t>
            </a:r>
            <a:r>
              <a:rPr lang="vi-VN" sz="2400" dirty="0" smtClean="0">
                <a:latin typeface="Cambria" panose="02040503050406030204" pitchFamily="18" charset="0"/>
                <a:ea typeface="Cambria" panose="02040503050406030204" pitchFamily="18" charset="0"/>
              </a:rPr>
              <a:t>tuyết </a:t>
            </a:r>
            <a:r>
              <a:rPr lang="vi-VN" sz="2400" dirty="0">
                <a:latin typeface="Cambria" panose="02040503050406030204" pitchFamily="18" charset="0"/>
                <a:ea typeface="Cambria" panose="02040503050406030204" pitchFamily="18" charset="0"/>
              </a:rPr>
              <a:t>rơi, </a:t>
            </a:r>
            <a:r>
              <a:rPr lang="vi-VN" sz="2400" dirty="0" smtClean="0">
                <a:latin typeface="Cambria" panose="02040503050406030204" pitchFamily="18" charset="0"/>
                <a:ea typeface="Cambria" panose="02040503050406030204" pitchFamily="18" charset="0"/>
              </a:rPr>
              <a:t>vòi </a:t>
            </a:r>
            <a:r>
              <a:rPr lang="vi-VN" sz="2400" dirty="0">
                <a:latin typeface="Cambria" panose="02040503050406030204" pitchFamily="18" charset="0"/>
                <a:ea typeface="Cambria" panose="02040503050406030204" pitchFamily="18" charset="0"/>
              </a:rPr>
              <a:t>rồng, tia sét,…</a:t>
            </a:r>
          </a:p>
        </p:txBody>
      </p:sp>
      <p:pic>
        <p:nvPicPr>
          <p:cNvPr id="12" name="Picture 13" descr="ClearWeather"/>
          <p:cNvPicPr>
            <a:picLocks noChangeAspect="1" noChangeArrowheads="1"/>
          </p:cNvPicPr>
          <p:nvPr/>
        </p:nvPicPr>
        <p:blipFill rotWithShape="1">
          <a:blip r:embed="rId6">
            <a:extLst>
              <a:ext uri="{28A0092B-C50C-407E-A947-70E740481C1C}">
                <a14:useLocalDpi xmlns:a14="http://schemas.microsoft.com/office/drawing/2010/main" val="0"/>
              </a:ext>
            </a:extLst>
          </a:blip>
          <a:srcRect t="614"/>
          <a:stretch/>
        </p:blipFill>
        <p:spPr bwMode="auto">
          <a:xfrm>
            <a:off x="2488663" y="3091099"/>
            <a:ext cx="4114800" cy="3518851"/>
          </a:xfrm>
          <a:prstGeom prst="rect">
            <a:avLst/>
          </a:prstGeom>
          <a:solidFill>
            <a:srgbClr val="00FF00"/>
          </a:solidFill>
          <a:ln>
            <a:solidFill>
              <a:srgbClr val="00FF00"/>
            </a:solidFill>
          </a:ln>
          <a:extLst/>
        </p:spPr>
      </p:pic>
    </p:spTree>
    <p:extLst>
      <p:ext uri="{BB962C8B-B14F-4D97-AF65-F5344CB8AC3E}">
        <p14:creationId xmlns:p14="http://schemas.microsoft.com/office/powerpoint/2010/main" val="148375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500"/>
                                        <p:tgtEl>
                                          <p:spTgt spid="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863810"/>
            <a:ext cx="1546390" cy="15463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0" y="5149848"/>
            <a:ext cx="1130339" cy="15255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355962" y="4876800"/>
            <a:ext cx="1611826" cy="179858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8058263" y="406583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457200" y="1447800"/>
            <a:ext cx="3515910" cy="2200602"/>
          </a:xfrm>
          <a:prstGeom prst="rect">
            <a:avLst/>
          </a:prstGeom>
        </p:spPr>
        <p:txBody>
          <a:bodyPr wrap="square">
            <a:spAutoFit/>
          </a:bodyPr>
          <a:lstStyle/>
          <a:p>
            <a:pPr algn="ct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bảng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dưới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đây</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p>
          <a:p>
            <a:pPr algn="ctr"/>
            <a:r>
              <a:rPr lang="en-US" sz="1900" i="1" dirty="0" err="1" smtClean="0">
                <a:solidFill>
                  <a:srgbClr val="FF0000"/>
                </a:solidFill>
                <a:latin typeface="Cambria" panose="02040503050406030204" pitchFamily="18" charset="0"/>
                <a:ea typeface="Cambria" panose="02040503050406030204" pitchFamily="18" charset="0"/>
              </a:rPr>
              <a:t>thông</a:t>
            </a:r>
            <a:r>
              <a:rPr lang="en-US" sz="1900" i="1" dirty="0" smtClean="0">
                <a:solidFill>
                  <a:srgbClr val="FF0000"/>
                </a:solidFill>
                <a:latin typeface="Cambria" panose="02040503050406030204" pitchFamily="18" charset="0"/>
                <a:ea typeface="Cambria" panose="02040503050406030204" pitchFamily="18" charset="0"/>
              </a:rPr>
              <a:t> tin </a:t>
            </a:r>
            <a:r>
              <a:rPr lang="en-US" sz="1900" i="1" dirty="0" err="1" smtClean="0">
                <a:solidFill>
                  <a:srgbClr val="FF0000"/>
                </a:solidFill>
                <a:latin typeface="Cambria" panose="02040503050406030204" pitchFamily="18" charset="0"/>
                <a:ea typeface="Cambria" panose="02040503050406030204" pitchFamily="18" charset="0"/>
              </a:rPr>
              <a:t>trong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bài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em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kể</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tên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khối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khí</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sắp</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xếp</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khối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khí</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cột</a:t>
            </a:r>
            <a:r>
              <a:rPr lang="en-US" sz="1900" i="1" dirty="0" smtClean="0">
                <a:solidFill>
                  <a:srgbClr val="FF0000"/>
                </a:solidFill>
                <a:latin typeface="Cambria" panose="02040503050406030204" pitchFamily="18" charset="0"/>
                <a:ea typeface="Cambria" panose="02040503050406030204" pitchFamily="18" charset="0"/>
              </a:rPr>
              <a:t> A </a:t>
            </a:r>
            <a:r>
              <a:rPr lang="en-US" sz="1900" i="1" dirty="0" err="1" smtClean="0">
                <a:solidFill>
                  <a:srgbClr val="FF0000"/>
                </a:solidFill>
                <a:latin typeface="Cambria" panose="02040503050406030204" pitchFamily="18" charset="0"/>
                <a:ea typeface="Cambria" panose="02040503050406030204" pitchFamily="18" charset="0"/>
              </a:rPr>
              <a:t>với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tương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ứng</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cột</a:t>
            </a:r>
            <a:r>
              <a:rPr lang="en-US" sz="1900" i="1" dirty="0" smtClean="0">
                <a:solidFill>
                  <a:srgbClr val="FF0000"/>
                </a:solidFill>
                <a:latin typeface="Cambria" panose="02040503050406030204" pitchFamily="18" charset="0"/>
                <a:ea typeface="Cambria" panose="02040503050406030204" pitchFamily="18" charset="0"/>
              </a:rPr>
              <a:t> B </a:t>
            </a:r>
            <a:r>
              <a:rPr lang="en-US" sz="1900" i="1" dirty="0" err="1" smtClean="0">
                <a:solidFill>
                  <a:srgbClr val="FF0000"/>
                </a:solidFill>
                <a:latin typeface="Cambria" panose="02040503050406030204" pitchFamily="18" charset="0"/>
                <a:ea typeface="Cambria" panose="02040503050406030204" pitchFamily="18" charset="0"/>
              </a:rPr>
              <a:t>sao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endParaRPr lang="en-US" sz="1900" i="1" dirty="0" smtClean="0">
              <a:solidFill>
                <a:srgbClr val="FF0000"/>
              </a:solidFill>
              <a:latin typeface="Cambria" panose="02040503050406030204" pitchFamily="18" charset="0"/>
              <a:ea typeface="Cambria" panose="02040503050406030204" pitchFamily="18" charset="0"/>
            </a:endParaRPr>
          </a:p>
          <a:p>
            <a:pPr algn="ct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phù</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hợp</a:t>
            </a:r>
            <a:r>
              <a:rPr lang="en-US"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a:p>
            <a:pPr algn="ctr"/>
            <a:r>
              <a:rPr lang="en-US" sz="2300" i="1" dirty="0" smtClean="0">
                <a:solidFill>
                  <a:srgbClr val="FF0000"/>
                </a:solidFill>
                <a:latin typeface="Cambria" panose="02040503050406030204" pitchFamily="18" charset="0"/>
                <a:ea typeface="Cambria" panose="02040503050406030204" pitchFamily="18" charset="0"/>
              </a:rPr>
              <a:t> </a:t>
            </a:r>
            <a:endParaRPr lang="vi-VN" sz="23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525250"/>
            <a:ext cx="4474760" cy="1446550"/>
          </a:xfrm>
          <a:prstGeom prst="rect">
            <a:avLst/>
          </a:prstGeom>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Có</a:t>
            </a:r>
            <a:r>
              <a:rPr lang="en-US" sz="2200" dirty="0" smtClean="0">
                <a:latin typeface="Cambria" panose="02040503050406030204" pitchFamily="18" charset="0"/>
                <a:ea typeface="Cambria" panose="02040503050406030204" pitchFamily="18" charset="0"/>
              </a:rPr>
              <a:t> 4 </a:t>
            </a:r>
            <a:r>
              <a:rPr lang="en-US" sz="2200" dirty="0" err="1" smtClean="0">
                <a:latin typeface="Cambria" panose="02040503050406030204" pitchFamily="18" charset="0"/>
                <a:ea typeface="Cambria" panose="02040503050406030204" pitchFamily="18" charset="0"/>
              </a:rPr>
              <a:t>khối</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khí</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khối</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khí</a:t>
            </a:r>
            <a:r>
              <a:rPr lang="en-US"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nóng, khối khí lạnh</a:t>
            </a:r>
            <a:r>
              <a:rPr lang="vi-VN" sz="2200" dirty="0" smtClean="0">
                <a:latin typeface="Cambria" panose="02040503050406030204" pitchFamily="18" charset="0"/>
                <a:ea typeface="Cambria" panose="02040503050406030204" pitchFamily="18" charset="0"/>
              </a:rPr>
              <a: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khối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khí</a:t>
            </a: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đại dương </a:t>
            </a:r>
            <a:r>
              <a:rPr lang="vi-VN" sz="2200" dirty="0" smtClean="0">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khối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khí</a:t>
            </a: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lục </a:t>
            </a:r>
            <a:r>
              <a:rPr lang="vi-VN" sz="2200" dirty="0" smtClean="0">
                <a:latin typeface="Cambria" panose="02040503050406030204" pitchFamily="18" charset="0"/>
                <a:ea typeface="Cambria" panose="02040503050406030204" pitchFamily="18" charset="0"/>
              </a:rPr>
              <a:t>địa</a:t>
            </a:r>
            <a:r>
              <a:rPr lang="en-US" sz="2200" dirty="0">
                <a:latin typeface="Cambria" panose="02040503050406030204" pitchFamily="18" charset="0"/>
                <a:ea typeface="Cambria" panose="02040503050406030204" pitchFamily="18" charset="0"/>
              </a:rPr>
              <a:t>.</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Sắp</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xếp</a:t>
            </a:r>
            <a:r>
              <a:rPr lang="en-US" sz="2200" dirty="0" smtClean="0">
                <a:latin typeface="Cambria" panose="02040503050406030204" pitchFamily="18" charset="0"/>
                <a:ea typeface="Cambria" panose="02040503050406030204" pitchFamily="18" charset="0"/>
              </a:rPr>
              <a:t>: 1 – d, 2 – a, 3 – b, 4 – c.</a:t>
            </a:r>
            <a:endParaRPr lang="vi-VN" sz="22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528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Khối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endParaRPr lang="en-US" sz="2400" b="1" dirty="0">
              <a:solidFill>
                <a:srgbClr val="0D30DD"/>
              </a:solidFill>
              <a:latin typeface="Cambr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480375266"/>
              </p:ext>
            </p:extLst>
          </p:nvPr>
        </p:nvGraphicFramePr>
        <p:xfrm>
          <a:off x="1622590" y="3648400"/>
          <a:ext cx="5616410" cy="3001944"/>
        </p:xfrm>
        <a:graphic>
          <a:graphicData uri="http://schemas.openxmlformats.org/drawingml/2006/table">
            <a:tbl>
              <a:tblPr firstRow="1" bandRow="1">
                <a:tableStyleId>{5C22544A-7EE6-4342-B048-85BDC9FD1C3A}</a:tableStyleId>
              </a:tblPr>
              <a:tblGrid>
                <a:gridCol w="2071619"/>
                <a:gridCol w="3544791"/>
              </a:tblGrid>
              <a:tr h="441624">
                <a:tc>
                  <a:txBody>
                    <a:bodyPr/>
                    <a:lstStyle/>
                    <a:p>
                      <a:pPr algn="ctr"/>
                      <a:r>
                        <a:rPr lang="en-US" sz="1800" b="1" dirty="0" smtClean="0">
                          <a:latin typeface="Cambria" panose="02040503050406030204" pitchFamily="18" charset="0"/>
                          <a:ea typeface="Cambria" panose="02040503050406030204" pitchFamily="18" charset="0"/>
                        </a:rPr>
                        <a:t>A</a:t>
                      </a:r>
                      <a:endParaRPr lang="en-US" sz="1800" b="1" dirty="0">
                        <a:latin typeface="Cambria" panose="02040503050406030204" pitchFamily="18" charset="0"/>
                        <a:ea typeface="Cambria" panose="02040503050406030204" pitchFamily="18" charset="0"/>
                      </a:endParaRPr>
                    </a:p>
                  </a:txBody>
                  <a:tcPr/>
                </a:tc>
                <a:tc>
                  <a:txBody>
                    <a:bodyPr/>
                    <a:lstStyle/>
                    <a:p>
                      <a:pPr algn="ctr"/>
                      <a:r>
                        <a:rPr lang="en-US" sz="1800" b="1" dirty="0" smtClean="0">
                          <a:latin typeface="Cambria" panose="02040503050406030204" pitchFamily="18" charset="0"/>
                          <a:ea typeface="Cambria" panose="02040503050406030204" pitchFamily="18" charset="0"/>
                        </a:rPr>
                        <a:t>B</a:t>
                      </a:r>
                      <a:endParaRPr lang="en-US" sz="1800" b="1" dirty="0">
                        <a:latin typeface="Cambria" panose="02040503050406030204" pitchFamily="18" charset="0"/>
                        <a:ea typeface="Cambria" panose="02040503050406030204" pitchFamily="18" charset="0"/>
                      </a:endParaRPr>
                    </a:p>
                  </a:txBody>
                  <a:tcPr/>
                </a:tc>
              </a:tr>
              <a:tr h="617064">
                <a:tc>
                  <a:txBody>
                    <a:bodyPr/>
                    <a:lstStyle/>
                    <a:p>
                      <a:r>
                        <a:rPr lang="en-US" sz="1800" b="1" dirty="0" smtClean="0">
                          <a:latin typeface="Cambria" panose="02040503050406030204" pitchFamily="18" charset="0"/>
                          <a:ea typeface="Cambria" panose="02040503050406030204" pitchFamily="18" charset="0"/>
                        </a:rPr>
                        <a:t>1. </a:t>
                      </a:r>
                      <a:r>
                        <a:rPr lang="en-US" sz="1800" b="1" dirty="0" err="1" smtClean="0">
                          <a:latin typeface="Cambria" panose="02040503050406030204" pitchFamily="18" charset="0"/>
                          <a:ea typeface="Cambria" panose="02040503050406030204" pitchFamily="18" charset="0"/>
                        </a:rPr>
                        <a:t>Khối</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khí</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nóng</a:t>
                      </a:r>
                      <a:endParaRPr lang="en-US" sz="1800" b="1" dirty="0">
                        <a:latin typeface="Cambria" panose="02040503050406030204" pitchFamily="18" charset="0"/>
                        <a:ea typeface="Cambria" panose="02040503050406030204" pitchFamily="18" charset="0"/>
                      </a:endParaRPr>
                    </a:p>
                  </a:txBody>
                  <a:tcPr/>
                </a:tc>
                <a:tc>
                  <a:txBody>
                    <a:bodyPr/>
                    <a:lstStyle/>
                    <a:p>
                      <a:r>
                        <a:rPr lang="en-US" sz="1800" b="1" dirty="0" smtClean="0">
                          <a:latin typeface="Cambria" panose="02040503050406030204" pitchFamily="18" charset="0"/>
                          <a:ea typeface="Cambria" panose="02040503050406030204" pitchFamily="18" charset="0"/>
                        </a:rPr>
                        <a:t>a. </a:t>
                      </a:r>
                      <a:r>
                        <a:rPr lang="vi-VN" sz="1800" b="1" dirty="0" smtClean="0">
                          <a:latin typeface="Cambria" panose="02040503050406030204" pitchFamily="18" charset="0"/>
                          <a:ea typeface="Cambria" panose="02040503050406030204" pitchFamily="18" charset="0"/>
                        </a:rPr>
                        <a:t>hình thành trên các vĩ độ cao, có nhiệt độ tương đối thấp.</a:t>
                      </a:r>
                      <a:endParaRPr lang="en-US" sz="1800" b="1" dirty="0">
                        <a:latin typeface="Cambria" panose="02040503050406030204" pitchFamily="18" charset="0"/>
                        <a:ea typeface="Cambria" panose="02040503050406030204" pitchFamily="18" charset="0"/>
                      </a:endParaRPr>
                    </a:p>
                  </a:txBody>
                  <a:tcPr/>
                </a:tc>
              </a:tr>
              <a:tr h="617064">
                <a:tc>
                  <a:txBody>
                    <a:bodyPr/>
                    <a:lstStyle/>
                    <a:p>
                      <a:r>
                        <a:rPr lang="en-US" sz="1800" b="1" dirty="0" smtClean="0">
                          <a:latin typeface="Cambria" panose="02040503050406030204" pitchFamily="18" charset="0"/>
                          <a:ea typeface="Cambria" panose="02040503050406030204" pitchFamily="18" charset="0"/>
                        </a:rPr>
                        <a:t>2.</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Khối</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khí</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lạnh</a:t>
                      </a:r>
                      <a:endParaRPr lang="en-US" sz="1800" b="1" dirty="0">
                        <a:latin typeface="Cambria" panose="02040503050406030204" pitchFamily="18" charset="0"/>
                        <a:ea typeface="Cambria" panose="02040503050406030204" pitchFamily="18" charset="0"/>
                      </a:endParaRPr>
                    </a:p>
                  </a:txBody>
                  <a:tcPr/>
                </a:tc>
                <a:tc>
                  <a:txBody>
                    <a:bodyPr/>
                    <a:lstStyle/>
                    <a:p>
                      <a:r>
                        <a:rPr lang="en-US" sz="1800" b="1" dirty="0" smtClean="0">
                          <a:latin typeface="Cambria" panose="02040503050406030204" pitchFamily="18" charset="0"/>
                          <a:ea typeface="Cambria" panose="02040503050406030204" pitchFamily="18" charset="0"/>
                        </a:rPr>
                        <a:t>b. </a:t>
                      </a:r>
                      <a:r>
                        <a:rPr lang="vi-VN" sz="1800" b="1" dirty="0" smtClean="0">
                          <a:latin typeface="Cambria" panose="02040503050406030204" pitchFamily="18" charset="0"/>
                          <a:ea typeface="Cambria" panose="02040503050406030204" pitchFamily="18" charset="0"/>
                        </a:rPr>
                        <a:t>hình thành trên các biển và đại dương, có độ ẩm lớn.</a:t>
                      </a:r>
                      <a:endParaRPr lang="en-US" sz="1800" b="1" dirty="0">
                        <a:latin typeface="Cambria" panose="02040503050406030204" pitchFamily="18" charset="0"/>
                        <a:ea typeface="Cambria" panose="02040503050406030204" pitchFamily="18" charset="0"/>
                      </a:endParaRPr>
                    </a:p>
                  </a:txBody>
                  <a:tcPr/>
                </a:tc>
              </a:tr>
              <a:tr h="617064">
                <a:tc>
                  <a:txBody>
                    <a:bodyPr/>
                    <a:lstStyle/>
                    <a:p>
                      <a:r>
                        <a:rPr lang="en-US" sz="1800" b="1" dirty="0" smtClean="0">
                          <a:latin typeface="Cambria" panose="02040503050406030204" pitchFamily="18" charset="0"/>
                          <a:ea typeface="Cambria" panose="02040503050406030204" pitchFamily="18" charset="0"/>
                        </a:rPr>
                        <a:t>3. </a:t>
                      </a:r>
                      <a:r>
                        <a:rPr lang="en-US" sz="1800" b="1" dirty="0" err="1" smtClean="0">
                          <a:latin typeface="Cambria" panose="02040503050406030204" pitchFamily="18" charset="0"/>
                          <a:ea typeface="Cambria" panose="02040503050406030204" pitchFamily="18" charset="0"/>
                        </a:rPr>
                        <a:t>Khối</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khí</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đại</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dương</a:t>
                      </a:r>
                      <a:endParaRPr lang="en-US" sz="1800" b="1" dirty="0">
                        <a:latin typeface="Cambria" panose="02040503050406030204" pitchFamily="18" charset="0"/>
                        <a:ea typeface="Cambria" panose="02040503050406030204" pitchFamily="18" charset="0"/>
                      </a:endParaRPr>
                    </a:p>
                  </a:txBody>
                  <a:tcPr/>
                </a:tc>
                <a:tc>
                  <a:txBody>
                    <a:bodyPr/>
                    <a:lstStyle/>
                    <a:p>
                      <a:r>
                        <a:rPr lang="en-US" sz="1800" b="1" dirty="0" smtClean="0">
                          <a:latin typeface="Cambria" panose="02040503050406030204" pitchFamily="18" charset="0"/>
                          <a:ea typeface="Cambria" panose="02040503050406030204" pitchFamily="18" charset="0"/>
                        </a:rPr>
                        <a:t>c. </a:t>
                      </a:r>
                      <a:r>
                        <a:rPr lang="vi-VN" sz="1800" b="1" dirty="0" smtClean="0">
                          <a:latin typeface="Cambria" panose="02040503050406030204" pitchFamily="18" charset="0"/>
                          <a:ea typeface="Cambria" panose="02040503050406030204" pitchFamily="18" charset="0"/>
                        </a:rPr>
                        <a:t>hình thành trên các vùng đất liền, có tính chất tương đối khô.</a:t>
                      </a:r>
                      <a:endParaRPr lang="en-US" sz="1800" b="1" dirty="0">
                        <a:latin typeface="Cambria" panose="02040503050406030204" pitchFamily="18" charset="0"/>
                        <a:ea typeface="Cambria" panose="02040503050406030204" pitchFamily="18" charset="0"/>
                      </a:endParaRPr>
                    </a:p>
                  </a:txBody>
                  <a:tcPr/>
                </a:tc>
              </a:tr>
              <a:tr h="617064">
                <a:tc>
                  <a:txBody>
                    <a:bodyPr/>
                    <a:lstStyle/>
                    <a:p>
                      <a:r>
                        <a:rPr lang="en-US" sz="1800" b="1" dirty="0" smtClean="0">
                          <a:latin typeface="Cambria" panose="02040503050406030204" pitchFamily="18" charset="0"/>
                          <a:ea typeface="Cambria" panose="02040503050406030204" pitchFamily="18" charset="0"/>
                        </a:rPr>
                        <a:t>4. </a:t>
                      </a:r>
                      <a:r>
                        <a:rPr lang="en-US" sz="1800" b="1" dirty="0" err="1" smtClean="0">
                          <a:latin typeface="Cambria" panose="02040503050406030204" pitchFamily="18" charset="0"/>
                          <a:ea typeface="Cambria" panose="02040503050406030204" pitchFamily="18" charset="0"/>
                        </a:rPr>
                        <a:t>Khối</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khí</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lục</a:t>
                      </a:r>
                      <a:r>
                        <a:rPr lang="en-US" sz="1800" b="1" baseline="0" dirty="0" smtClean="0">
                          <a:latin typeface="Cambria" panose="02040503050406030204" pitchFamily="18" charset="0"/>
                          <a:ea typeface="Cambria" panose="02040503050406030204" pitchFamily="18" charset="0"/>
                        </a:rPr>
                        <a:t> </a:t>
                      </a:r>
                      <a:r>
                        <a:rPr lang="en-US" sz="1800" b="1" baseline="0" dirty="0" err="1" smtClean="0">
                          <a:latin typeface="Cambria" panose="02040503050406030204" pitchFamily="18" charset="0"/>
                          <a:ea typeface="Cambria" panose="02040503050406030204" pitchFamily="18" charset="0"/>
                        </a:rPr>
                        <a:t>địa</a:t>
                      </a:r>
                      <a:endParaRPr lang="en-US" sz="1800" b="1" dirty="0">
                        <a:latin typeface="Cambria" panose="02040503050406030204" pitchFamily="18" charset="0"/>
                        <a:ea typeface="Cambria" panose="02040503050406030204" pitchFamily="18" charset="0"/>
                      </a:endParaRPr>
                    </a:p>
                  </a:txBody>
                  <a:tcPr/>
                </a:tc>
                <a:tc>
                  <a:txBody>
                    <a:bodyPr/>
                    <a:lstStyle/>
                    <a:p>
                      <a:r>
                        <a:rPr lang="en-US" sz="1800" b="1" dirty="0" smtClean="0">
                          <a:latin typeface="Cambria" panose="02040503050406030204" pitchFamily="18" charset="0"/>
                          <a:ea typeface="Cambria" panose="02040503050406030204" pitchFamily="18" charset="0"/>
                        </a:rPr>
                        <a:t>d. </a:t>
                      </a:r>
                      <a:r>
                        <a:rPr lang="vi-VN" sz="1800" b="1" dirty="0" smtClean="0">
                          <a:latin typeface="Cambria" panose="02040503050406030204" pitchFamily="18" charset="0"/>
                          <a:ea typeface="Cambria" panose="02040503050406030204" pitchFamily="18" charset="0"/>
                        </a:rPr>
                        <a:t>hình thành trên các vĩ độ thấp, có nhiệt độ tương đối cao. </a:t>
                      </a:r>
                      <a:endParaRPr lang="en-US" sz="1800" b="1" dirty="0">
                        <a:latin typeface="Cambria" panose="02040503050406030204" pitchFamily="18" charset="0"/>
                        <a:ea typeface="Cambria" panose="02040503050406030204" pitchFamily="18" charset="0"/>
                      </a:endParaRPr>
                    </a:p>
                  </a:txBody>
                  <a:tcPr/>
                </a:tc>
              </a:tr>
            </a:tbl>
          </a:graphicData>
        </a:graphic>
      </p:graphicFrame>
    </p:spTree>
    <p:extLst>
      <p:ext uri="{BB962C8B-B14F-4D97-AF65-F5344CB8AC3E}">
        <p14:creationId xmlns:p14="http://schemas.microsoft.com/office/powerpoint/2010/main" val="4099323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424818"/>
            <a:ext cx="6792509" cy="3680582"/>
          </a:xfrm>
          <a:prstGeom prst="wedgeRoundRectCallout">
            <a:avLst>
              <a:gd name="adj1" fmla="val 47876"/>
              <a:gd name="adj2" fmla="val 7280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61394" y="1637237"/>
            <a:ext cx="6362699" cy="3493264"/>
          </a:xfrm>
          <a:prstGeom prst="rect">
            <a:avLst/>
          </a:prstGeom>
        </p:spPr>
        <p:txBody>
          <a:bodyPr wrap="square">
            <a:spAutoFit/>
          </a:bodyPr>
          <a:lstStyle/>
          <a:p>
            <a:pPr algn="just"/>
            <a:r>
              <a:rPr lang="en-US" sz="2200" b="1" dirty="0" err="1" smtClean="0">
                <a:solidFill>
                  <a:srgbClr val="C00000"/>
                </a:solidFill>
                <a:latin typeface="Cambria" panose="02040503050406030204" pitchFamily="18" charset="0"/>
                <a:ea typeface="Cambria" panose="02040503050406030204" pitchFamily="18" charset="0"/>
              </a:rPr>
              <a:t>Bề</a:t>
            </a:r>
            <a:r>
              <a:rPr lang="en-US" sz="2200" b="1" dirty="0" smtClean="0">
                <a:solidFill>
                  <a:srgbClr val="C00000"/>
                </a:solidFill>
                <a:latin typeface="Cambria" panose="02040503050406030204" pitchFamily="18" charset="0"/>
                <a:ea typeface="Cambria" panose="02040503050406030204" pitchFamily="18" charset="0"/>
              </a:rPr>
              <a:t> </a:t>
            </a:r>
            <a:r>
              <a:rPr lang="en-US" sz="2200" b="1" dirty="0" err="1" smtClean="0">
                <a:solidFill>
                  <a:srgbClr val="C00000"/>
                </a:solidFill>
                <a:latin typeface="Cambria" panose="02040503050406030204" pitchFamily="18" charset="0"/>
                <a:ea typeface="Cambria" panose="02040503050406030204" pitchFamily="18" charset="0"/>
              </a:rPr>
              <a:t>mặt</a:t>
            </a:r>
            <a:r>
              <a:rPr lang="en-US" sz="2200" b="1" dirty="0" smtClean="0">
                <a:solidFill>
                  <a:srgbClr val="C00000"/>
                </a:solidFill>
                <a:latin typeface="Cambria" panose="02040503050406030204" pitchFamily="18" charset="0"/>
                <a:ea typeface="Cambria" panose="02040503050406030204" pitchFamily="18" charset="0"/>
              </a:rPr>
              <a:t> </a:t>
            </a:r>
            <a:r>
              <a:rPr lang="en-US" sz="2200" b="1" dirty="0" err="1" smtClean="0">
                <a:solidFill>
                  <a:srgbClr val="C00000"/>
                </a:solidFill>
                <a:latin typeface="Cambria" panose="02040503050406030204" pitchFamily="18" charset="0"/>
                <a:ea typeface="Cambria" panose="02040503050406030204" pitchFamily="18" charset="0"/>
              </a:rPr>
              <a:t>Trái</a:t>
            </a:r>
            <a:r>
              <a:rPr lang="en-US" sz="2200" b="1" dirty="0" smtClean="0">
                <a:solidFill>
                  <a:srgbClr val="C00000"/>
                </a:solidFill>
                <a:latin typeface="Cambria" panose="02040503050406030204" pitchFamily="18" charset="0"/>
                <a:ea typeface="Cambria" panose="02040503050406030204" pitchFamily="18" charset="0"/>
              </a:rPr>
              <a:t> </a:t>
            </a:r>
            <a:r>
              <a:rPr lang="en-US" sz="2200" b="1" dirty="0" err="1" smtClean="0">
                <a:solidFill>
                  <a:srgbClr val="C00000"/>
                </a:solidFill>
                <a:latin typeface="Cambria" panose="02040503050406030204" pitchFamily="18" charset="0"/>
                <a:ea typeface="Cambria" panose="02040503050406030204" pitchFamily="18" charset="0"/>
              </a:rPr>
              <a:t>Đất</a:t>
            </a:r>
            <a:r>
              <a:rPr lang="en-US" sz="2200" b="1" dirty="0" smtClean="0">
                <a:solidFill>
                  <a:srgbClr val="C00000"/>
                </a:solidFill>
                <a:latin typeface="Cambria" panose="02040503050406030204" pitchFamily="18" charset="0"/>
                <a:ea typeface="Cambria" panose="02040503050406030204" pitchFamily="18" charset="0"/>
              </a:rPr>
              <a:t> chia </a:t>
            </a:r>
            <a:r>
              <a:rPr lang="en-US" sz="2200" b="1" dirty="0" err="1" smtClean="0">
                <a:solidFill>
                  <a:srgbClr val="C00000"/>
                </a:solidFill>
                <a:latin typeface="Cambria" panose="02040503050406030204" pitchFamily="18" charset="0"/>
                <a:ea typeface="Cambria" panose="02040503050406030204" pitchFamily="18" charset="0"/>
              </a:rPr>
              <a:t>làm</a:t>
            </a:r>
            <a:r>
              <a:rPr lang="en-US" sz="2200" b="1" dirty="0" smtClean="0">
                <a:solidFill>
                  <a:srgbClr val="C00000"/>
                </a:solidFill>
                <a:latin typeface="Cambria" panose="02040503050406030204" pitchFamily="18" charset="0"/>
                <a:ea typeface="Cambria" panose="02040503050406030204" pitchFamily="18" charset="0"/>
              </a:rPr>
              <a:t> 4 </a:t>
            </a:r>
            <a:r>
              <a:rPr lang="en-US" sz="2200" b="1" dirty="0" err="1" smtClean="0">
                <a:solidFill>
                  <a:srgbClr val="C00000"/>
                </a:solidFill>
                <a:latin typeface="Cambria" panose="02040503050406030204" pitchFamily="18" charset="0"/>
                <a:ea typeface="Cambria" panose="02040503050406030204" pitchFamily="18" charset="0"/>
              </a:rPr>
              <a:t>khối</a:t>
            </a:r>
            <a:r>
              <a:rPr lang="en-US" sz="2200" b="1" dirty="0" smtClean="0">
                <a:solidFill>
                  <a:srgbClr val="C00000"/>
                </a:solidFill>
                <a:latin typeface="Cambria" panose="02040503050406030204" pitchFamily="18" charset="0"/>
                <a:ea typeface="Cambria" panose="02040503050406030204" pitchFamily="18" charset="0"/>
              </a:rPr>
              <a:t> </a:t>
            </a:r>
            <a:r>
              <a:rPr lang="en-US" sz="2200" b="1" dirty="0" err="1" smtClean="0">
                <a:solidFill>
                  <a:srgbClr val="C00000"/>
                </a:solidFill>
                <a:latin typeface="Cambria" panose="02040503050406030204" pitchFamily="18" charset="0"/>
                <a:ea typeface="Cambria" panose="02040503050406030204" pitchFamily="18" charset="0"/>
              </a:rPr>
              <a:t>khí</a:t>
            </a:r>
            <a:r>
              <a:rPr lang="en-US" sz="2200" b="1" dirty="0" smtClean="0">
                <a:solidFill>
                  <a:srgbClr val="C00000"/>
                </a:solidFill>
                <a:latin typeface="Cambria" panose="02040503050406030204" pitchFamily="18" charset="0"/>
                <a:ea typeface="Cambria" panose="02040503050406030204" pitchFamily="18" charset="0"/>
              </a:rPr>
              <a:t> </a:t>
            </a:r>
            <a:r>
              <a:rPr lang="en-US" sz="2200" b="1" dirty="0" err="1" smtClean="0">
                <a:solidFill>
                  <a:srgbClr val="C00000"/>
                </a:solidFill>
                <a:latin typeface="Cambria" panose="02040503050406030204" pitchFamily="18" charset="0"/>
                <a:ea typeface="Cambria" panose="02040503050406030204" pitchFamily="18" charset="0"/>
              </a:rPr>
              <a:t>chính</a:t>
            </a:r>
            <a:r>
              <a:rPr lang="en-US" sz="2200" b="1" dirty="0" smtClean="0">
                <a:solidFill>
                  <a:srgbClr val="C00000"/>
                </a:solidFill>
                <a:latin typeface="Cambria" panose="02040503050406030204" pitchFamily="18" charset="0"/>
                <a:ea typeface="Cambria" panose="02040503050406030204" pitchFamily="18" charset="0"/>
              </a:rPr>
              <a:t>:</a:t>
            </a:r>
          </a:p>
          <a:p>
            <a:pPr algn="just"/>
            <a:r>
              <a:rPr lang="vi-VN" sz="2200" b="1" dirty="0" smtClean="0">
                <a:solidFill>
                  <a:srgbClr val="C00000"/>
                </a:solidFill>
                <a:latin typeface="Cambria" panose="02040503050406030204" pitchFamily="18" charset="0"/>
                <a:ea typeface="Cambria" panose="02040503050406030204" pitchFamily="18" charset="0"/>
              </a:rPr>
              <a:t>- Khối khí nóng hình thành trên các vĩ độ thấp, có nhiệt độ tương đối cao. </a:t>
            </a:r>
          </a:p>
          <a:p>
            <a:pPr algn="just"/>
            <a:r>
              <a:rPr lang="vi-VN" sz="2200" b="1" dirty="0" smtClean="0">
                <a:solidFill>
                  <a:srgbClr val="C00000"/>
                </a:solidFill>
                <a:latin typeface="Cambria" panose="02040503050406030204" pitchFamily="18" charset="0"/>
                <a:ea typeface="Cambria" panose="02040503050406030204" pitchFamily="18" charset="0"/>
              </a:rPr>
              <a:t>- Khối khí lạnh hình thành trên các vĩ độ cao, có nhiệt độ tương đối thấp.</a:t>
            </a:r>
          </a:p>
          <a:p>
            <a:pPr algn="just"/>
            <a:r>
              <a:rPr lang="vi-VN" sz="2200" b="1" dirty="0" smtClean="0">
                <a:solidFill>
                  <a:srgbClr val="C00000"/>
                </a:solidFill>
                <a:latin typeface="Cambria" panose="02040503050406030204" pitchFamily="18" charset="0"/>
                <a:ea typeface="Cambria" panose="02040503050406030204" pitchFamily="18" charset="0"/>
              </a:rPr>
              <a:t>- Khối khí đại dương hình thành trên các biển và đại dương, có độ ẩm lớn.</a:t>
            </a:r>
          </a:p>
          <a:p>
            <a:pPr algn="just"/>
            <a:r>
              <a:rPr lang="vi-VN" sz="2200" b="1" dirty="0" smtClean="0">
                <a:solidFill>
                  <a:srgbClr val="C00000"/>
                </a:solidFill>
                <a:latin typeface="Cambria" panose="02040503050406030204" pitchFamily="18" charset="0"/>
                <a:ea typeface="Cambria" panose="02040503050406030204" pitchFamily="18" charset="0"/>
              </a:rPr>
              <a:t>- Khối khí lục địa hình thành trên các vùng đất liền, có tính chất tương đối khô.</a:t>
            </a:r>
          </a:p>
          <a:p>
            <a:pPr algn="just"/>
            <a:endParaRPr lang="vi-VN" sz="2300" dirty="0">
              <a:latin typeface="Cambria" panose="02040503050406030204" pitchFamily="18" charset="0"/>
              <a:ea typeface="Cambria" panose="02040503050406030204" pitchFamily="18" charset="0"/>
            </a:endParaRP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Khối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792263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9" dur="500"/>
                                        <p:tgtEl>
                                          <p:spTgt spid="3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4" dur="500"/>
                                        <p:tgtEl>
                                          <p:spTgt spid="3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9"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9114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459086" y="4991874"/>
            <a:ext cx="1508701" cy="16835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986055" y="4119638"/>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752600"/>
            <a:ext cx="3875966" cy="185234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543310" y="2122438"/>
            <a:ext cx="3193291" cy="1154162"/>
          </a:xfrm>
          <a:prstGeom prst="rect">
            <a:avLst/>
          </a:prstGeom>
        </p:spPr>
        <p:txBody>
          <a:bodyPr wrap="square">
            <a:spAutoFit/>
          </a:bodyPr>
          <a:lstStyle/>
          <a:p>
            <a:pPr algn="ctr"/>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sau</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đây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khí</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áp</a:t>
            </a:r>
            <a:r>
              <a:rPr lang="en-US" sz="2300" i="1" dirty="0" smtClean="0">
                <a:solidFill>
                  <a:srgbClr val="FF0000"/>
                </a:solidFill>
                <a:latin typeface="Cambria" panose="02040503050406030204" pitchFamily="18" charset="0"/>
                <a:ea typeface="Cambria" panose="02040503050406030204" pitchFamily="18" charset="0"/>
              </a:rPr>
              <a:t> </a:t>
            </a:r>
          </a:p>
          <a:p>
            <a:pPr algn="ctr"/>
            <a:r>
              <a:rPr lang="en-US" sz="2300" i="1" dirty="0" err="1" smtClean="0">
                <a:solidFill>
                  <a:srgbClr val="FF0000"/>
                </a:solidFill>
                <a:latin typeface="Cambria" panose="02040503050406030204" pitchFamily="18" charset="0"/>
                <a:ea typeface="Cambria" panose="02040503050406030204" pitchFamily="18" charset="0"/>
              </a:rPr>
              <a:t>là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gì</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4518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Khí</a:t>
            </a:r>
            <a:r>
              <a:rPr lang="en-US" sz="2400" b="1" dirty="0">
                <a:solidFill>
                  <a:srgbClr val="0D30DD"/>
                </a:solidFill>
                <a:latin typeface="Cambria" pitchFamily="18" charset="0"/>
              </a:rPr>
              <a:t> </a:t>
            </a:r>
            <a:r>
              <a:rPr lang="en-US" sz="2400" b="1" dirty="0" err="1">
                <a:solidFill>
                  <a:srgbClr val="0D30DD"/>
                </a:solidFill>
                <a:latin typeface="Cambria" pitchFamily="18" charset="0"/>
              </a:rPr>
              <a:t>áp</a:t>
            </a:r>
            <a:r>
              <a:rPr lang="en-US" sz="2400" b="1" dirty="0">
                <a:solidFill>
                  <a:srgbClr val="0D30DD"/>
                </a:solidFill>
                <a:latin typeface="Cambria" pitchFamily="18" charset="0"/>
              </a:rPr>
              <a:t> </a:t>
            </a:r>
            <a:r>
              <a:rPr lang="en-US" sz="2400" b="1" dirty="0" err="1">
                <a:solidFill>
                  <a:srgbClr val="0D30DD"/>
                </a:solidFill>
                <a:latin typeface="Cambria" pitchFamily="18" charset="0"/>
              </a:rPr>
              <a:t>và</a:t>
            </a:r>
            <a:r>
              <a:rPr lang="en-US" sz="2400" b="1" dirty="0">
                <a:solidFill>
                  <a:srgbClr val="0D30DD"/>
                </a:solidFill>
                <a:latin typeface="Cambria" pitchFamily="18" charset="0"/>
              </a:rPr>
              <a:t> </a:t>
            </a:r>
            <a:r>
              <a:rPr lang="en-US" sz="2400" b="1" dirty="0" err="1">
                <a:solidFill>
                  <a:srgbClr val="0D30DD"/>
                </a:solidFill>
                <a:latin typeface="Cambria" pitchFamily="18" charset="0"/>
              </a:rPr>
              <a:t>gió</a:t>
            </a:r>
            <a:r>
              <a:rPr lang="en-US" sz="2400" b="1" dirty="0">
                <a:solidFill>
                  <a:srgbClr val="0D30DD"/>
                </a:solidFill>
                <a:latin typeface="Cambria" pitchFamily="18" charset="0"/>
              </a:rPr>
              <a:t> </a:t>
            </a:r>
            <a:r>
              <a:rPr lang="en-US" sz="2400" b="1" dirty="0" err="1">
                <a:solidFill>
                  <a:srgbClr val="0D30DD"/>
                </a:solidFill>
                <a:latin typeface="Cambria" pitchFamily="18" charset="0"/>
              </a:rPr>
              <a:t>trên</a:t>
            </a:r>
            <a:r>
              <a:rPr lang="en-US" sz="2400" b="1" dirty="0">
                <a:solidFill>
                  <a:srgbClr val="0D30DD"/>
                </a:solidFill>
                <a:latin typeface="Cambria" pitchFamily="18" charset="0"/>
              </a:rPr>
              <a:t> </a:t>
            </a:r>
            <a:r>
              <a:rPr lang="en-US" sz="2400" b="1" dirty="0" err="1">
                <a:solidFill>
                  <a:srgbClr val="0D30DD"/>
                </a:solidFill>
                <a:latin typeface="Cambria" pitchFamily="18" charset="0"/>
              </a:rPr>
              <a:t>Trái</a:t>
            </a:r>
            <a:r>
              <a:rPr lang="en-US" sz="2400" b="1" dirty="0">
                <a:solidFill>
                  <a:srgbClr val="0D30DD"/>
                </a:solidFill>
                <a:latin typeface="Cambria" pitchFamily="18" charset="0"/>
              </a:rPr>
              <a:t> </a:t>
            </a:r>
            <a:r>
              <a:rPr lang="en-US" sz="2400" b="1" dirty="0" err="1">
                <a:solidFill>
                  <a:srgbClr val="0D30DD"/>
                </a:solidFill>
                <a:latin typeface="Cambria" pitchFamily="18" charset="0"/>
              </a:rPr>
              <a:t>Đất</a:t>
            </a:r>
            <a:endParaRPr lang="en-US" sz="2400" b="1" dirty="0">
              <a:solidFill>
                <a:srgbClr val="0D30DD"/>
              </a:solidFill>
              <a:latin typeface="Cambria" pitchFamily="18" charset="0"/>
            </a:endParaRPr>
          </a:p>
        </p:txBody>
      </p:sp>
      <p:sp>
        <p:nvSpPr>
          <p:cNvPr id="27"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áp</a:t>
            </a:r>
            <a:endParaRPr lang="en-US" sz="2400" b="1" dirty="0">
              <a:solidFill>
                <a:srgbClr val="CC0000"/>
              </a:solidFill>
              <a:latin typeface="Times New Roman" pitchFamily="18" charset="0"/>
              <a:cs typeface="Times New Roman" pitchFamily="18" charset="0"/>
            </a:endParaRPr>
          </a:p>
        </p:txBody>
      </p:sp>
      <p:pic>
        <p:nvPicPr>
          <p:cNvPr id="26" name="Picture 3" descr="D:\NGHIÊN CỨU KHOA HỌC\Phan phoi buc xa mat tro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1000" y="1455410"/>
            <a:ext cx="3886200" cy="3536463"/>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8" name="Freeform 78"/>
          <p:cNvSpPr>
            <a:spLocks/>
          </p:cNvSpPr>
          <p:nvPr/>
        </p:nvSpPr>
        <p:spPr bwMode="auto">
          <a:xfrm>
            <a:off x="5601932" y="3977320"/>
            <a:ext cx="400050" cy="438150"/>
          </a:xfrm>
          <a:custGeom>
            <a:avLst/>
            <a:gdLst>
              <a:gd name="T0" fmla="*/ 0 w 252"/>
              <a:gd name="T1" fmla="*/ 0 h 276"/>
              <a:gd name="T2" fmla="*/ 2147483647 w 252"/>
              <a:gd name="T3" fmla="*/ 2147483647 h 276"/>
              <a:gd name="T4" fmla="*/ 0 60000 65536"/>
              <a:gd name="T5" fmla="*/ 0 60000 65536"/>
              <a:gd name="T6" fmla="*/ 0 w 252"/>
              <a:gd name="T7" fmla="*/ 0 h 276"/>
              <a:gd name="T8" fmla="*/ 252 w 252"/>
              <a:gd name="T9" fmla="*/ 276 h 276"/>
            </a:gdLst>
            <a:ahLst/>
            <a:cxnLst>
              <a:cxn ang="T4">
                <a:pos x="T0" y="T1"/>
              </a:cxn>
              <a:cxn ang="T5">
                <a:pos x="T2" y="T3"/>
              </a:cxn>
            </a:cxnLst>
            <a:rect l="T6" t="T7" r="T8" b="T9"/>
            <a:pathLst>
              <a:path w="252" h="276">
                <a:moveTo>
                  <a:pt x="0" y="0"/>
                </a:moveTo>
                <a:cubicBezTo>
                  <a:pt x="42" y="46"/>
                  <a:pt x="200" y="218"/>
                  <a:pt x="252" y="276"/>
                </a:cubicBezTo>
              </a:path>
            </a:pathLst>
          </a:custGeom>
          <a:noFill/>
          <a:ln w="635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34" name="Freeform 78"/>
          <p:cNvSpPr>
            <a:spLocks/>
          </p:cNvSpPr>
          <p:nvPr/>
        </p:nvSpPr>
        <p:spPr bwMode="auto">
          <a:xfrm>
            <a:off x="5743574" y="3671760"/>
            <a:ext cx="400050" cy="438150"/>
          </a:xfrm>
          <a:custGeom>
            <a:avLst/>
            <a:gdLst>
              <a:gd name="T0" fmla="*/ 0 w 252"/>
              <a:gd name="T1" fmla="*/ 0 h 276"/>
              <a:gd name="T2" fmla="*/ 2147483647 w 252"/>
              <a:gd name="T3" fmla="*/ 2147483647 h 276"/>
              <a:gd name="T4" fmla="*/ 0 60000 65536"/>
              <a:gd name="T5" fmla="*/ 0 60000 65536"/>
              <a:gd name="T6" fmla="*/ 0 w 252"/>
              <a:gd name="T7" fmla="*/ 0 h 276"/>
              <a:gd name="T8" fmla="*/ 252 w 252"/>
              <a:gd name="T9" fmla="*/ 276 h 276"/>
            </a:gdLst>
            <a:ahLst/>
            <a:cxnLst>
              <a:cxn ang="T4">
                <a:pos x="T0" y="T1"/>
              </a:cxn>
              <a:cxn ang="T5">
                <a:pos x="T2" y="T3"/>
              </a:cxn>
            </a:cxnLst>
            <a:rect l="T6" t="T7" r="T8" b="T9"/>
            <a:pathLst>
              <a:path w="252" h="276">
                <a:moveTo>
                  <a:pt x="0" y="0"/>
                </a:moveTo>
                <a:cubicBezTo>
                  <a:pt x="42" y="46"/>
                  <a:pt x="200" y="218"/>
                  <a:pt x="252" y="276"/>
                </a:cubicBezTo>
              </a:path>
            </a:pathLst>
          </a:custGeom>
          <a:noFill/>
          <a:ln w="635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35" name="TextBox 34"/>
          <p:cNvSpPr txBox="1"/>
          <p:nvPr/>
        </p:nvSpPr>
        <p:spPr>
          <a:xfrm>
            <a:off x="5029200" y="3402024"/>
            <a:ext cx="914399" cy="707886"/>
          </a:xfrm>
          <a:prstGeom prst="rect">
            <a:avLst/>
          </a:prstGeom>
          <a:noFill/>
        </p:spPr>
        <p:txBody>
          <a:bodyPr wrap="square" rtlCol="0">
            <a:spAutoFit/>
          </a:bodyPr>
          <a:lstStyle/>
          <a:p>
            <a:pPr algn="ctr"/>
            <a:r>
              <a:rPr lang="en-US" sz="2000" b="1" dirty="0" err="1" smtClean="0">
                <a:solidFill>
                  <a:srgbClr val="C00000"/>
                </a:solidFill>
              </a:rPr>
              <a:t>SỨC</a:t>
            </a:r>
            <a:r>
              <a:rPr lang="en-US" sz="2000" b="1" dirty="0" smtClean="0">
                <a:solidFill>
                  <a:srgbClr val="C00000"/>
                </a:solidFill>
              </a:rPr>
              <a:t> </a:t>
            </a:r>
            <a:r>
              <a:rPr lang="en-US" sz="2000" b="1" dirty="0" err="1" smtClean="0">
                <a:solidFill>
                  <a:srgbClr val="C00000"/>
                </a:solidFill>
              </a:rPr>
              <a:t>ÉP</a:t>
            </a:r>
            <a:endParaRPr lang="en-US" sz="2000" b="1" dirty="0">
              <a:solidFill>
                <a:srgbClr val="C00000"/>
              </a:solidFill>
            </a:endParaRPr>
          </a:p>
        </p:txBody>
      </p:sp>
    </p:spTree>
    <p:extLst>
      <p:ext uri="{BB962C8B-B14F-4D97-AF65-F5344CB8AC3E}">
        <p14:creationId xmlns:p14="http://schemas.microsoft.com/office/powerpoint/2010/main" val="971339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wipe(down)">
                                      <p:cBhvr>
                                        <p:cTn id="28" dur="500"/>
                                        <p:tgtEl>
                                          <p:spTgt spid="103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par>
                                <p:cTn id="32" presetID="22" presetClass="entr" presetSubtype="1" repeatCount="indefinite" fill="hold" grpId="1"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1000"/>
                                        <p:tgtEl>
                                          <p:spTgt spid="3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repeatCount="indefinite" fill="hold" grpId="1"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1000"/>
                                        <p:tgtEl>
                                          <p:spTgt spid="28"/>
                                        </p:tgtEl>
                                      </p:cBhvr>
                                    </p:animEffect>
                                  </p:childTnLst>
                                </p:cTn>
                              </p:par>
                              <p:par>
                                <p:cTn id="41" presetID="22" presetClass="entr" presetSubtype="4" fill="hold" nodeType="withEffect">
                                  <p:stCondLst>
                                    <p:cond delay="0"/>
                                  </p:stCondLst>
                                  <p:childTnLst>
                                    <p:set>
                                      <p:cBhvr>
                                        <p:cTn id="42" dur="1" fill="hold">
                                          <p:stCondLst>
                                            <p:cond delay="0"/>
                                          </p:stCondLst>
                                        </p:cTn>
                                        <p:tgtEl>
                                          <p:spTgt spid="1034"/>
                                        </p:tgtEl>
                                        <p:attrNameLst>
                                          <p:attrName>style.visibility</p:attrName>
                                        </p:attrNameLst>
                                      </p:cBhvr>
                                      <p:to>
                                        <p:strVal val="visible"/>
                                      </p:to>
                                    </p:set>
                                    <p:animEffect transition="in" filter="wipe(down)">
                                      <p:cBhvr>
                                        <p:cTn id="43"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8" grpId="0" animBg="1"/>
      <p:bldP spid="28" grpId="1" animBg="1"/>
      <p:bldP spid="34" grpId="0" animBg="1"/>
      <p:bldP spid="34" grpId="1"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467600" y="5001373"/>
            <a:ext cx="1500188" cy="167400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8058262" y="410824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752600"/>
            <a:ext cx="3875966" cy="185234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92909" y="1967805"/>
            <a:ext cx="3193291" cy="1477328"/>
          </a:xfrm>
          <a:prstGeom prst="rect">
            <a:avLst/>
          </a:prstGeom>
        </p:spPr>
        <p:txBody>
          <a:bodyPr wrap="square">
            <a:spAutoFit/>
          </a:bodyPr>
          <a:lstStyle/>
          <a:p>
            <a:pPr algn="ct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smtClean="0">
                <a:solidFill>
                  <a:srgbClr val="FF0000"/>
                </a:solidFill>
                <a:latin typeface="Cambria" panose="02040503050406030204" pitchFamily="18" charset="0"/>
                <a:ea typeface="Cambria" panose="02040503050406030204" pitchFamily="18" charset="0"/>
              </a:rPr>
              <a:t>12.4,</a:t>
            </a:r>
            <a:r>
              <a:rPr lang="vi-VN"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êu </a:t>
            </a:r>
            <a:r>
              <a:rPr lang="vi-VN" i="1" dirty="0">
                <a:solidFill>
                  <a:srgbClr val="FF0000"/>
                </a:solidFill>
                <a:latin typeface="Cambria" panose="02040503050406030204" pitchFamily="18" charset="0"/>
                <a:ea typeface="Cambria" panose="02040503050406030204" pitchFamily="18" charset="0"/>
              </a:rPr>
              <a:t>tên dụng cụ và đơn vị đo khí áp. Đọc trị số khí áp hiển thị trên khí áp kim loại? Trị số ấy là khí áp thấp hay khí áp cao?</a:t>
            </a:r>
            <a:r>
              <a:rPr lang="en-US" i="1" dirty="0" smtClean="0">
                <a:solidFill>
                  <a:srgbClr val="FF0000"/>
                </a:solidFill>
                <a:latin typeface="Cambria" panose="02040503050406030204" pitchFamily="18" charset="0"/>
                <a:ea typeface="Cambria" panose="02040503050406030204" pitchFamily="18" charset="0"/>
              </a:rPr>
              <a:t> </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604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áp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gió</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
        <p:nvSpPr>
          <p:cNvPr id="27"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áp</a:t>
            </a:r>
            <a:endParaRPr lang="en-US" sz="2400" b="1" dirty="0">
              <a:solidFill>
                <a:srgbClr val="CC0000"/>
              </a:solidFill>
              <a:latin typeface="Times New Roman" pitchFamily="18" charset="0"/>
              <a:cs typeface="Times New Roman" pitchFamily="18" charset="0"/>
            </a:endParaRPr>
          </a:p>
        </p:txBody>
      </p:sp>
      <p:pic>
        <p:nvPicPr>
          <p:cNvPr id="28" name="Picture 27"/>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48860" y="1778279"/>
            <a:ext cx="4017485" cy="2728979"/>
          </a:xfrm>
          <a:prstGeom prst="rect">
            <a:avLst/>
          </a:prstGeom>
          <a:noFill/>
          <a:ln>
            <a:solidFill>
              <a:srgbClr val="00FF00"/>
            </a:solidFill>
          </a:ln>
        </p:spPr>
      </p:pic>
    </p:spTree>
    <p:extLst>
      <p:ext uri="{BB962C8B-B14F-4D97-AF65-F5344CB8AC3E}">
        <p14:creationId xmlns:p14="http://schemas.microsoft.com/office/powerpoint/2010/main" val="106606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676400"/>
            <a:ext cx="4474760" cy="1924076"/>
          </a:xfrm>
          <a:prstGeom prst="wedgeRoundRectCallout">
            <a:avLst>
              <a:gd name="adj1" fmla="val 23606"/>
              <a:gd name="adj2" fmla="val 9575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752600"/>
            <a:ext cx="3875966" cy="185234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92909" y="1967805"/>
            <a:ext cx="3193291" cy="1446550"/>
          </a:xfrm>
          <a:prstGeom prst="rect">
            <a:avLst/>
          </a:prstGeom>
        </p:spPr>
        <p:txBody>
          <a:bodyPr wrap="square">
            <a:spAutoFit/>
          </a:bodyPr>
          <a:lstStyle/>
          <a:p>
            <a:pPr algn="ct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12.5,</a:t>
            </a:r>
            <a:r>
              <a:rPr lang="vi-VN"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t</a:t>
            </a:r>
            <a:r>
              <a:rPr lang="vi-VN" sz="2200" i="1" dirty="0" smtClean="0">
                <a:solidFill>
                  <a:srgbClr val="FF0000"/>
                </a:solidFill>
                <a:latin typeface="Cambria" panose="02040503050406030204" pitchFamily="18" charset="0"/>
                <a:ea typeface="Cambria" panose="02040503050406030204" pitchFamily="18" charset="0"/>
              </a:rPr>
              <a:t>rên </a:t>
            </a:r>
            <a:r>
              <a:rPr lang="vi-VN" sz="2200" i="1" dirty="0">
                <a:solidFill>
                  <a:srgbClr val="FF0000"/>
                </a:solidFill>
                <a:latin typeface="Cambria" panose="02040503050406030204" pitchFamily="18" charset="0"/>
                <a:ea typeface="Cambria" panose="02040503050406030204" pitchFamily="18" charset="0"/>
              </a:rPr>
              <a:t>Trái Đất có các đai khí áp nào? </a:t>
            </a:r>
            <a:endParaRPr lang="en-US" sz="2200" i="1" dirty="0" smtClean="0">
              <a:solidFill>
                <a:srgbClr val="FF0000"/>
              </a:solidFill>
              <a:latin typeface="Cambria" panose="02040503050406030204" pitchFamily="18" charset="0"/>
              <a:ea typeface="Cambria" panose="02040503050406030204" pitchFamily="18" charset="0"/>
            </a:endParaRPr>
          </a:p>
          <a:p>
            <a:pPr algn="ctr"/>
            <a:r>
              <a:rPr lang="vi-VN" sz="2200" i="1" dirty="0" smtClean="0">
                <a:solidFill>
                  <a:srgbClr val="FF0000"/>
                </a:solidFill>
                <a:latin typeface="Cambria" panose="02040503050406030204" pitchFamily="18" charset="0"/>
                <a:ea typeface="Cambria" panose="02040503050406030204" pitchFamily="18" charset="0"/>
              </a:rPr>
              <a:t>Phân </a:t>
            </a:r>
            <a:r>
              <a:rPr lang="vi-VN" sz="2200" i="1" dirty="0">
                <a:solidFill>
                  <a:srgbClr val="FF0000"/>
                </a:solidFill>
                <a:latin typeface="Cambria" panose="02040503050406030204" pitchFamily="18" charset="0"/>
                <a:ea typeface="Cambria" panose="02040503050406030204" pitchFamily="18" charset="0"/>
              </a:rPr>
              <a:t>bố ra sao?</a:t>
            </a:r>
          </a:p>
        </p:txBody>
      </p:sp>
      <p:sp>
        <p:nvSpPr>
          <p:cNvPr id="17" name="Rectangle 16"/>
          <p:cNvSpPr/>
          <p:nvPr/>
        </p:nvSpPr>
        <p:spPr>
          <a:xfrm>
            <a:off x="4343400" y="1824097"/>
            <a:ext cx="4437062" cy="2062103"/>
          </a:xfrm>
          <a:prstGeom prst="rect">
            <a:avLst/>
          </a:prstGeom>
        </p:spPr>
        <p:txBody>
          <a:bodyPr wrap="square">
            <a:spAutoFit/>
          </a:bodyPr>
          <a:lstStyle/>
          <a:p>
            <a:pPr algn="just"/>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Trên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Trái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Đất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có</a:t>
            </a:r>
            <a:r>
              <a:rPr lang="en-US" dirty="0" smtClean="0">
                <a:latin typeface="Cambria" panose="02040503050406030204" pitchFamily="18" charset="0"/>
                <a:ea typeface="Cambria" panose="02040503050406030204" pitchFamily="18" charset="0"/>
              </a:rPr>
              <a:t> c</a:t>
            </a:r>
            <a:r>
              <a:rPr lang="vi-VN" dirty="0" smtClean="0">
                <a:latin typeface="Cambria" panose="02040503050406030204" pitchFamily="18" charset="0"/>
                <a:ea typeface="Cambria" panose="02040503050406030204" pitchFamily="18" charset="0"/>
              </a:rPr>
              <a:t>ác </a:t>
            </a:r>
            <a:r>
              <a:rPr lang="vi-VN" dirty="0">
                <a:latin typeface="Cambria" panose="02040503050406030204" pitchFamily="18" charset="0"/>
                <a:ea typeface="Cambria" panose="02040503050406030204" pitchFamily="18" charset="0"/>
              </a:rPr>
              <a:t>đai áp thấp: xích đạo, ôn </a:t>
            </a:r>
            <a:r>
              <a:rPr lang="vi-VN" dirty="0" smtClean="0">
                <a:latin typeface="Cambria" panose="02040503050406030204" pitchFamily="18" charset="0"/>
                <a:ea typeface="Cambria" panose="02040503050406030204" pitchFamily="18" charset="0"/>
              </a:rPr>
              <a:t>đới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và</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các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đai</a:t>
            </a:r>
            <a:r>
              <a:rPr lang="vi-VN" dirty="0" smtClean="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áp cao: cực, chí </a:t>
            </a:r>
            <a:r>
              <a:rPr lang="vi-VN" dirty="0" smtClean="0">
                <a:latin typeface="Cambria" panose="02040503050406030204" pitchFamily="18" charset="0"/>
                <a:ea typeface="Cambria" panose="02040503050406030204" pitchFamily="18" charset="0"/>
              </a:rPr>
              <a:t>tuyến</a:t>
            </a:r>
            <a:r>
              <a:rPr lang="en-US" dirty="0" smtClean="0">
                <a:latin typeface="Cambria" panose="02040503050406030204" pitchFamily="18" charset="0"/>
                <a:ea typeface="Cambria" panose="02040503050406030204" pitchFamily="18" charset="0"/>
              </a:rPr>
              <a:t>.</a:t>
            </a:r>
          </a:p>
          <a:p>
            <a:pPr algn="just"/>
            <a:r>
              <a:rPr lang="en-US" dirty="0" smtClean="0">
                <a:latin typeface="Cambria" pitchFamily="18" charset="0"/>
              </a:rPr>
              <a:t>- </a:t>
            </a:r>
            <a:r>
              <a:rPr lang="vi-VN" dirty="0" smtClean="0">
                <a:latin typeface="Cambria" pitchFamily="18" charset="0"/>
              </a:rPr>
              <a:t>Các </a:t>
            </a:r>
            <a:r>
              <a:rPr lang="vi-VN" dirty="0">
                <a:latin typeface="Cambria" pitchFamily="18" charset="0"/>
              </a:rPr>
              <a:t>đai khí áp thấp nằm ở khoảng vĩ độ 0</a:t>
            </a:r>
            <a:r>
              <a:rPr lang="vi-VN" baseline="30000" dirty="0">
                <a:latin typeface="Cambria" pitchFamily="18" charset="0"/>
              </a:rPr>
              <a:t>0</a:t>
            </a:r>
            <a:r>
              <a:rPr lang="vi-VN" dirty="0">
                <a:latin typeface="Cambria" pitchFamily="18" charset="0"/>
              </a:rPr>
              <a:t> và 60</a:t>
            </a:r>
            <a:r>
              <a:rPr lang="vi-VN" baseline="30000" dirty="0">
                <a:latin typeface="Cambria" pitchFamily="18" charset="0"/>
              </a:rPr>
              <a:t>0</a:t>
            </a:r>
            <a:r>
              <a:rPr lang="vi-VN" dirty="0">
                <a:latin typeface="Cambria" pitchFamily="18" charset="0"/>
              </a:rPr>
              <a:t> B và N. </a:t>
            </a:r>
          </a:p>
          <a:p>
            <a:pPr algn="just"/>
            <a:r>
              <a:rPr lang="en-US" dirty="0" smtClean="0">
                <a:latin typeface="Cambria" pitchFamily="18" charset="0"/>
              </a:rPr>
              <a:t>-</a:t>
            </a:r>
            <a:r>
              <a:rPr lang="vi-VN" dirty="0" smtClean="0">
                <a:latin typeface="Cambria" pitchFamily="18" charset="0"/>
              </a:rPr>
              <a:t> </a:t>
            </a:r>
            <a:r>
              <a:rPr lang="vi-VN" dirty="0">
                <a:latin typeface="Cambria" pitchFamily="18" charset="0"/>
              </a:rPr>
              <a:t>Các đai khí áp cao nằm ở khoảng vĩ độ 30</a:t>
            </a:r>
            <a:r>
              <a:rPr lang="vi-VN" baseline="30000" dirty="0">
                <a:latin typeface="Cambria" pitchFamily="18" charset="0"/>
              </a:rPr>
              <a:t>0</a:t>
            </a:r>
            <a:r>
              <a:rPr lang="vi-VN" dirty="0">
                <a:latin typeface="Cambria" pitchFamily="18" charset="0"/>
              </a:rPr>
              <a:t>B và N và 90</a:t>
            </a:r>
            <a:r>
              <a:rPr lang="vi-VN" baseline="30000" dirty="0">
                <a:latin typeface="Cambria" pitchFamily="18" charset="0"/>
              </a:rPr>
              <a:t>0</a:t>
            </a:r>
            <a:r>
              <a:rPr lang="vi-VN" dirty="0">
                <a:latin typeface="Cambria" pitchFamily="18" charset="0"/>
              </a:rPr>
              <a:t> B và N.</a:t>
            </a:r>
          </a:p>
          <a:p>
            <a:pPr algn="just"/>
            <a:endParaRPr lang="vi-VN" sz="20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604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áp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gió</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
        <p:nvSpPr>
          <p:cNvPr id="27"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áp</a:t>
            </a:r>
            <a:endParaRPr lang="en-US" sz="2400" b="1" dirty="0">
              <a:solidFill>
                <a:srgbClr val="CC0000"/>
              </a:solidFill>
              <a:latin typeface="Times New Roman" pitchFamily="18" charset="0"/>
              <a:cs typeface="Times New Roman" pitchFamily="18" charset="0"/>
            </a:endParaRPr>
          </a:p>
        </p:txBody>
      </p:sp>
      <p:pic>
        <p:nvPicPr>
          <p:cNvPr id="26" name="Picture 25"/>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04252" y="3600476"/>
            <a:ext cx="3387655" cy="2974189"/>
          </a:xfrm>
          <a:prstGeom prst="rect">
            <a:avLst/>
          </a:prstGeom>
          <a:noFill/>
          <a:ln>
            <a:solidFill>
              <a:srgbClr val="00FF00"/>
            </a:solidFill>
          </a:ln>
        </p:spPr>
      </p:pic>
    </p:spTree>
    <p:extLst>
      <p:ext uri="{BB962C8B-B14F-4D97-AF65-F5344CB8AC3E}">
        <p14:creationId xmlns:p14="http://schemas.microsoft.com/office/powerpoint/2010/main" val="2816514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6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321308" y="1828800"/>
            <a:ext cx="6792509" cy="3276600"/>
          </a:xfrm>
          <a:prstGeom prst="wedgeRoundRectCallout">
            <a:avLst>
              <a:gd name="adj1" fmla="val 48824"/>
              <a:gd name="adj2" fmla="val 936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6212" y="1904474"/>
            <a:ext cx="6362699" cy="3400931"/>
          </a:xfrm>
          <a:prstGeom prst="rect">
            <a:avLst/>
          </a:prstGeom>
        </p:spPr>
        <p:txBody>
          <a:bodyPr wrap="square">
            <a:spAutoFit/>
          </a:bodyPr>
          <a:lstStyle/>
          <a:p>
            <a:pPr algn="just"/>
            <a:r>
              <a:rPr lang="vi-VN" sz="2400" b="1" dirty="0">
                <a:solidFill>
                  <a:srgbClr val="FF0000"/>
                </a:solidFill>
                <a:latin typeface="Cambria" panose="02040503050406030204" pitchFamily="18" charset="0"/>
                <a:ea typeface="Cambria" panose="02040503050406030204" pitchFamily="18" charset="0"/>
              </a:rPr>
              <a:t>- Không khí tuy nhẹ nhưng vẫn có trọng lượng, tạo ra một sức ép lớn lên bề mặt Trái Đất.</a:t>
            </a:r>
          </a:p>
          <a:p>
            <a:pPr algn="just"/>
            <a:r>
              <a:rPr lang="vi-VN" sz="2400" b="1" dirty="0">
                <a:solidFill>
                  <a:srgbClr val="FF0000"/>
                </a:solidFill>
                <a:latin typeface="Cambria" panose="02040503050406030204" pitchFamily="18" charset="0"/>
                <a:ea typeface="Cambria" panose="02040503050406030204" pitchFamily="18" charset="0"/>
              </a:rPr>
              <a:t>- Dụng cụ đo khí áp là khí áp kế.</a:t>
            </a:r>
          </a:p>
          <a:p>
            <a:pPr algn="just"/>
            <a:r>
              <a:rPr lang="vi-VN" sz="2400" b="1" dirty="0">
                <a:solidFill>
                  <a:srgbClr val="FF0000"/>
                </a:solidFill>
                <a:latin typeface="Cambria" panose="02040503050406030204" pitchFamily="18" charset="0"/>
                <a:ea typeface="Cambria" panose="02040503050406030204" pitchFamily="18" charset="0"/>
              </a:rPr>
              <a:t>- Đơn vị đo khí áp là mmHg hoặc mb.</a:t>
            </a:r>
          </a:p>
          <a:p>
            <a:pPr algn="just"/>
            <a:r>
              <a:rPr lang="vi-VN" sz="2400" b="1" dirty="0">
                <a:solidFill>
                  <a:srgbClr val="FF0000"/>
                </a:solidFill>
                <a:latin typeface="Cambria" panose="02040503050406030204" pitchFamily="18" charset="0"/>
                <a:ea typeface="Cambria" panose="02040503050406030204" pitchFamily="18" charset="0"/>
              </a:rPr>
              <a:t>- Trên Trái </a:t>
            </a:r>
            <a:r>
              <a:rPr lang="vi-VN" sz="2400" b="1" dirty="0" smtClean="0">
                <a:solidFill>
                  <a:srgbClr val="FF0000"/>
                </a:solidFill>
                <a:latin typeface="Cambria" panose="02040503050406030204" pitchFamily="18" charset="0"/>
                <a:ea typeface="Cambria" panose="02040503050406030204" pitchFamily="18" charset="0"/>
              </a:rPr>
              <a:t>Đất</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có</a:t>
            </a:r>
            <a:r>
              <a:rPr lang="en-US" sz="2400" b="1" dirty="0" smtClean="0">
                <a:solidFill>
                  <a:srgbClr val="FF0000"/>
                </a:solidFill>
                <a:latin typeface="Cambria" panose="02040503050406030204" pitchFamily="18" charset="0"/>
                <a:ea typeface="Cambria" panose="02040503050406030204" pitchFamily="18" charset="0"/>
              </a:rPr>
              <a:t> 7 </a:t>
            </a:r>
            <a:r>
              <a:rPr lang="en-US" sz="2400" b="1" dirty="0" err="1" smtClean="0">
                <a:solidFill>
                  <a:srgbClr val="FF0000"/>
                </a:solidFill>
                <a:latin typeface="Cambria" panose="02040503050406030204" pitchFamily="18" charset="0"/>
                <a:ea typeface="Cambria" panose="02040503050406030204" pitchFamily="18" charset="0"/>
              </a:rPr>
              <a:t>đai</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khí</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áp</a:t>
            </a:r>
            <a:r>
              <a:rPr lang="vi-VN" sz="2400" b="1" dirty="0" smtClean="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các đai khí áp thấp và khí áp cao phân bố xem kẽ nhau từ xích đạo về cực.</a:t>
            </a:r>
          </a:p>
          <a:p>
            <a:pPr algn="just"/>
            <a:endParaRPr lang="vi-VN" sz="2300" dirty="0">
              <a:latin typeface="Cambria" panose="02040503050406030204" pitchFamily="18" charset="0"/>
              <a:ea typeface="Cambria" panose="02040503050406030204" pitchFamily="18" charset="0"/>
            </a:endParaRP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5"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áp</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604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áp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gió</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54272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21862" y="1330955"/>
            <a:ext cx="4474760" cy="1924076"/>
          </a:xfrm>
          <a:prstGeom prst="wedgeRoundRectCallout">
            <a:avLst>
              <a:gd name="adj1" fmla="val 23606"/>
              <a:gd name="adj2" fmla="val 9575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18975" y="1735765"/>
            <a:ext cx="3875966" cy="185234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384554" y="1929695"/>
            <a:ext cx="3193291" cy="1446550"/>
          </a:xfrm>
          <a:prstGeom prst="rect">
            <a:avLst/>
          </a:prstGeom>
        </p:spPr>
        <p:txBody>
          <a:bodyPr wrap="square">
            <a:spAutoFit/>
          </a:bodyPr>
          <a:lstStyle/>
          <a:p>
            <a:pPr algn="ct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12.5,</a:t>
            </a:r>
            <a:r>
              <a:rPr lang="vi-VN"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t</a:t>
            </a:r>
            <a:r>
              <a:rPr lang="vi-VN" sz="2200" i="1" dirty="0" smtClean="0">
                <a:solidFill>
                  <a:srgbClr val="FF0000"/>
                </a:solidFill>
                <a:latin typeface="Cambria" panose="02040503050406030204" pitchFamily="18" charset="0"/>
                <a:ea typeface="Cambria" panose="02040503050406030204" pitchFamily="18" charset="0"/>
              </a:rPr>
              <a:t>rên </a:t>
            </a:r>
            <a:r>
              <a:rPr lang="vi-VN" sz="2200" i="1" dirty="0">
                <a:solidFill>
                  <a:srgbClr val="FF0000"/>
                </a:solidFill>
                <a:latin typeface="Cambria" panose="02040503050406030204" pitchFamily="18" charset="0"/>
                <a:ea typeface="Cambria" panose="02040503050406030204" pitchFamily="18" charset="0"/>
              </a:rPr>
              <a:t>Trái Đất có các </a:t>
            </a:r>
            <a:r>
              <a:rPr lang="en-US" sz="2200" i="1" dirty="0" err="1" smtClean="0">
                <a:solidFill>
                  <a:srgbClr val="FF0000"/>
                </a:solidFill>
                <a:latin typeface="Cambria" panose="02040503050406030204" pitchFamily="18" charset="0"/>
                <a:ea typeface="Cambria" panose="02040503050406030204" pitchFamily="18" charset="0"/>
              </a:rPr>
              <a:t>loại</a:t>
            </a:r>
            <a:r>
              <a:rPr lang="en-US" sz="2200" i="1" dirty="0" smtClean="0">
                <a:solidFill>
                  <a:srgbClr val="FF0000"/>
                </a:solidFill>
                <a:latin typeface="Cambria" panose="02040503050406030204" pitchFamily="18" charset="0"/>
                <a:ea typeface="Cambria" panose="02040503050406030204" pitchFamily="18" charset="0"/>
              </a:rPr>
              <a:t> </a:t>
            </a:r>
          </a:p>
          <a:p>
            <a:pPr algn="ctr"/>
            <a:r>
              <a:rPr lang="en-US" sz="2200" i="1" dirty="0" err="1" smtClean="0">
                <a:solidFill>
                  <a:srgbClr val="FF0000"/>
                </a:solidFill>
                <a:latin typeface="Cambria" panose="02040503050406030204" pitchFamily="18" charset="0"/>
                <a:ea typeface="Cambria" panose="02040503050406030204" pitchFamily="18" charset="0"/>
              </a:rPr>
              <a:t>gió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nào?</a:t>
            </a:r>
            <a:endParaRPr lang="en-US" sz="2200" i="1" dirty="0" smtClean="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40711" y="1330955"/>
            <a:ext cx="4437062" cy="1938992"/>
          </a:xfrm>
          <a:prstGeom prst="rect">
            <a:avLst/>
          </a:prstGeom>
        </p:spPr>
        <p:txBody>
          <a:bodyPr wrap="square">
            <a:spAutoFit/>
          </a:bodyPr>
          <a:lstStyle/>
          <a:p>
            <a:pPr algn="just"/>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Gió </a:t>
            </a:r>
            <a:r>
              <a:rPr lang="vi-VN" sz="2000" dirty="0">
                <a:latin typeface="Cambria" panose="02040503050406030204" pitchFamily="18" charset="0"/>
                <a:ea typeface="Cambria" panose="02040503050406030204" pitchFamily="18" charset="0"/>
              </a:rPr>
              <a:t>là sự chuyển động của không khí từ các khu khí áp cao về các khu khí áp thấp</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en-US" sz="2000" dirty="0" smtClean="0">
                <a:latin typeface="Cambria" pitchFamily="18" charset="0"/>
              </a:rPr>
              <a:t>-</a:t>
            </a:r>
            <a:r>
              <a:rPr lang="vi-VN" sz="2000" dirty="0">
                <a:latin typeface="Cambria" pitchFamily="18" charset="0"/>
              </a:rPr>
              <a:t> Gió Mậu dịch, gió Tây ôn </a:t>
            </a:r>
            <a:r>
              <a:rPr lang="vi-VN" sz="2000" dirty="0" smtClean="0">
                <a:latin typeface="Cambria" pitchFamily="18" charset="0"/>
              </a:rPr>
              <a:t>đới</a:t>
            </a:r>
            <a:r>
              <a:rPr lang="en-US" sz="2000" dirty="0" smtClean="0">
                <a:latin typeface="Cambria" pitchFamily="18" charset="0"/>
              </a:rPr>
              <a:t> </a:t>
            </a:r>
            <a:r>
              <a:rPr lang="en-US" sz="2000" dirty="0" err="1" smtClean="0">
                <a:latin typeface="Cambria" pitchFamily="18" charset="0"/>
              </a:rPr>
              <a:t>và</a:t>
            </a:r>
            <a:r>
              <a:rPr lang="vi-VN" sz="2000" dirty="0" smtClean="0">
                <a:latin typeface="Cambria" pitchFamily="18" charset="0"/>
              </a:rPr>
              <a:t> </a:t>
            </a:r>
            <a:r>
              <a:rPr lang="vi-VN" sz="2000" dirty="0">
                <a:latin typeface="Cambria" pitchFamily="18" charset="0"/>
              </a:rPr>
              <a:t>gió Đông cực là 3 loại gió chính trên Trái </a:t>
            </a:r>
            <a:r>
              <a:rPr lang="vi-VN" sz="2000" dirty="0" smtClean="0">
                <a:latin typeface="Cambria" pitchFamily="18" charset="0"/>
              </a:rPr>
              <a:t>Đất</a:t>
            </a:r>
            <a:r>
              <a:rPr lang="en-US" sz="2000" dirty="0" smtClean="0">
                <a:latin typeface="Cambria" pitchFamily="18" charset="0"/>
              </a:rPr>
              <a:t>.</a:t>
            </a:r>
            <a:endParaRPr lang="vi-VN" sz="20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604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áp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gió</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
        <p:nvSpPr>
          <p:cNvPr id="27"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2.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trên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Trái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endParaRPr lang="en-US" sz="2400" b="1" dirty="0">
              <a:solidFill>
                <a:srgbClr val="CC0000"/>
              </a:solidFill>
              <a:latin typeface="Times New Roman" pitchFamily="18" charset="0"/>
              <a:cs typeface="Times New Roman" pitchFamily="18" charset="0"/>
            </a:endParaRPr>
          </a:p>
        </p:txBody>
      </p:sp>
      <p:pic>
        <p:nvPicPr>
          <p:cNvPr id="26" name="Picture 25"/>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93115" y="3269948"/>
            <a:ext cx="3738890" cy="3304718"/>
          </a:xfrm>
          <a:prstGeom prst="rect">
            <a:avLst/>
          </a:prstGeom>
          <a:noFill/>
          <a:ln>
            <a:solidFill>
              <a:srgbClr val="00FF00"/>
            </a:solidFill>
          </a:ln>
        </p:spPr>
      </p:pic>
    </p:spTree>
    <p:extLst>
      <p:ext uri="{BB962C8B-B14F-4D97-AF65-F5344CB8AC3E}">
        <p14:creationId xmlns:p14="http://schemas.microsoft.com/office/powerpoint/2010/main" val="190294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endParaRPr lang="en-US" sz="2400" b="1" dirty="0">
              <a:solidFill>
                <a:srgbClr val="CC0000"/>
              </a:solidFill>
              <a:latin typeface="Times New Roman" pitchFamily="18" charset="0"/>
              <a:cs typeface="Times New Roman" pitchFamily="18" charset="0"/>
            </a:endParaRPr>
          </a:p>
        </p:txBody>
      </p:sp>
      <p:sp>
        <p:nvSpPr>
          <p:cNvPr id="22" name="AutoShape 3"/>
          <p:cNvSpPr>
            <a:spLocks noChangeArrowheads="1"/>
          </p:cNvSpPr>
          <p:nvPr/>
        </p:nvSpPr>
        <p:spPr bwMode="auto">
          <a:xfrm>
            <a:off x="6400800" y="2927599"/>
            <a:ext cx="2469774" cy="3669802"/>
          </a:xfrm>
          <a:prstGeom prst="roundRect">
            <a:avLst>
              <a:gd name="adj" fmla="val 16667"/>
            </a:avLst>
          </a:prstGeom>
          <a:gradFill rotWithShape="1">
            <a:gsLst>
              <a:gs pos="0">
                <a:srgbClr val="99CCFF"/>
              </a:gs>
              <a:gs pos="100000">
                <a:srgbClr val="99CCFF">
                  <a:gamma/>
                  <a:tint val="27451"/>
                  <a:invGamma/>
                </a:srgbClr>
              </a:gs>
            </a:gsLst>
            <a:lin ang="5400000" scaled="1"/>
          </a:gra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666699"/>
              </a:solidFill>
              <a:latin typeface="Verdana" pitchFamily="34" charset="0"/>
            </a:endParaRPr>
          </a:p>
        </p:txBody>
      </p:sp>
      <p:sp>
        <p:nvSpPr>
          <p:cNvPr id="23" name="AutoShape 5"/>
          <p:cNvSpPr>
            <a:spLocks noChangeArrowheads="1"/>
          </p:cNvSpPr>
          <p:nvPr/>
        </p:nvSpPr>
        <p:spPr bwMode="auto">
          <a:xfrm>
            <a:off x="208801" y="2971800"/>
            <a:ext cx="2458199" cy="3625601"/>
          </a:xfrm>
          <a:prstGeom prst="roundRect">
            <a:avLst>
              <a:gd name="adj" fmla="val 16667"/>
            </a:avLst>
          </a:prstGeom>
          <a:gradFill rotWithShape="1">
            <a:gsLst>
              <a:gs pos="0">
                <a:srgbClr val="99CCFF"/>
              </a:gs>
              <a:gs pos="100000">
                <a:srgbClr val="99CCFF">
                  <a:gamma/>
                  <a:tint val="27451"/>
                  <a:invGamma/>
                </a:srgbClr>
              </a:gs>
            </a:gsLst>
            <a:lin ang="5400000" scaled="1"/>
          </a:gra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666699"/>
              </a:solidFill>
              <a:latin typeface="Verdana" pitchFamily="34" charset="0"/>
            </a:endParaRPr>
          </a:p>
        </p:txBody>
      </p:sp>
      <p:sp>
        <p:nvSpPr>
          <p:cNvPr id="24" name="Text Box 6"/>
          <p:cNvSpPr txBox="1">
            <a:spLocks noChangeArrowheads="1"/>
          </p:cNvSpPr>
          <p:nvPr/>
        </p:nvSpPr>
        <p:spPr bwMode="auto">
          <a:xfrm>
            <a:off x="228600" y="3048000"/>
            <a:ext cx="2398134"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900" b="1" dirty="0" smtClean="0">
                <a:solidFill>
                  <a:srgbClr val="FF0000"/>
                </a:solidFill>
                <a:latin typeface="Cambria" panose="02040503050406030204" pitchFamily="18" charset="0"/>
                <a:ea typeface="Cambria" panose="02040503050406030204" pitchFamily="18" charset="0"/>
              </a:rPr>
              <a:t>* </a:t>
            </a:r>
            <a:r>
              <a:rPr lang="en-US" sz="1900" b="1" dirty="0" err="1" smtClean="0">
                <a:solidFill>
                  <a:srgbClr val="FF0000"/>
                </a:solidFill>
                <a:latin typeface="Cambria" panose="02040503050406030204" pitchFamily="18" charset="0"/>
                <a:ea typeface="Cambria" panose="02040503050406030204" pitchFamily="18" charset="0"/>
              </a:rPr>
              <a:t>Nhóm</a:t>
            </a:r>
            <a:r>
              <a:rPr lang="en-US" sz="1900" b="1" dirty="0" smtClean="0">
                <a:solidFill>
                  <a:srgbClr val="FF0000"/>
                </a:solidFill>
                <a:latin typeface="Cambria" panose="02040503050406030204" pitchFamily="18" charset="0"/>
                <a:ea typeface="Cambria" panose="02040503050406030204" pitchFamily="18" charset="0"/>
              </a:rPr>
              <a:t> </a:t>
            </a:r>
            <a:r>
              <a:rPr lang="en-US" sz="1900" b="1" dirty="0">
                <a:solidFill>
                  <a:srgbClr val="FF0000"/>
                </a:solidFill>
                <a:latin typeface="Cambria" panose="02040503050406030204" pitchFamily="18" charset="0"/>
                <a:ea typeface="Cambria" panose="02040503050406030204" pitchFamily="18" charset="0"/>
              </a:rPr>
              <a:t>1, 2, </a:t>
            </a:r>
            <a:r>
              <a:rPr lang="en-US" sz="1900" b="1" dirty="0" smtClean="0">
                <a:solidFill>
                  <a:srgbClr val="FF0000"/>
                </a:solidFill>
                <a:latin typeface="Cambria" panose="02040503050406030204" pitchFamily="18" charset="0"/>
                <a:ea typeface="Cambria" panose="02040503050406030204" pitchFamily="18" charset="0"/>
              </a:rPr>
              <a:t>:</a:t>
            </a:r>
          </a:p>
          <a:p>
            <a:pPr algn="just"/>
            <a:r>
              <a:rPr lang="en-US" sz="1900" b="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12.5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thông</a:t>
            </a:r>
            <a:r>
              <a:rPr lang="en-US" sz="1900" i="1" dirty="0" smtClean="0">
                <a:solidFill>
                  <a:srgbClr val="FF0000"/>
                </a:solidFill>
                <a:latin typeface="Cambria" panose="02040503050406030204" pitchFamily="18" charset="0"/>
                <a:ea typeface="Cambria" panose="02040503050406030204" pitchFamily="18" charset="0"/>
              </a:rPr>
              <a:t> tin </a:t>
            </a:r>
            <a:r>
              <a:rPr lang="en-US" sz="1900" i="1" dirty="0" err="1" smtClean="0">
                <a:solidFill>
                  <a:srgbClr val="FF0000"/>
                </a:solidFill>
                <a:latin typeface="Cambria" panose="02040503050406030204" pitchFamily="18" charset="0"/>
                <a:ea typeface="Cambria" panose="02040503050406030204" pitchFamily="18" charset="0"/>
              </a:rPr>
              <a:t>trong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bài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en-US" sz="1900" i="1" dirty="0" smtClean="0">
                <a:solidFill>
                  <a:srgbClr val="002060"/>
                </a:solidFill>
                <a:latin typeface="Cambria" panose="02040503050406030204" pitchFamily="18" charset="0"/>
                <a:ea typeface="Cambria" panose="02040503050406030204" pitchFamily="18" charset="0"/>
              </a:rPr>
              <a:t>1. </a:t>
            </a:r>
            <a:r>
              <a:rPr lang="vi-VN" sz="1900" i="1" dirty="0" smtClean="0">
                <a:solidFill>
                  <a:srgbClr val="002060"/>
                </a:solidFill>
                <a:latin typeface="Cambria" panose="02040503050406030204" pitchFamily="18" charset="0"/>
                <a:ea typeface="Cambria" panose="02040503050406030204" pitchFamily="18" charset="0"/>
              </a:rPr>
              <a:t>Xác </a:t>
            </a:r>
            <a:r>
              <a:rPr lang="vi-VN" sz="1900" i="1" dirty="0">
                <a:solidFill>
                  <a:srgbClr val="002060"/>
                </a:solidFill>
                <a:latin typeface="Cambria" panose="02040503050406030204" pitchFamily="18" charset="0"/>
                <a:ea typeface="Cambria" panose="02040503050406030204" pitchFamily="18" charset="0"/>
              </a:rPr>
              <a:t>định phạm vi hoạt động và hướng </a:t>
            </a:r>
            <a:r>
              <a:rPr lang="en-US" sz="1900" i="1" dirty="0" err="1" smtClean="0">
                <a:solidFill>
                  <a:srgbClr val="002060"/>
                </a:solidFill>
                <a:latin typeface="Cambria" panose="02040503050406030204" pitchFamily="18" charset="0"/>
                <a:ea typeface="Cambria" panose="02040503050406030204" pitchFamily="18" charset="0"/>
              </a:rPr>
              <a:t>th</a:t>
            </a:r>
            <a:r>
              <a:rPr lang="vi-VN" sz="1900" i="1" dirty="0" smtClean="0">
                <a:solidFill>
                  <a:srgbClr val="002060"/>
                </a:solidFill>
                <a:latin typeface="Cambria" panose="02040503050406030204" pitchFamily="18" charset="0"/>
                <a:ea typeface="Cambria" panose="02040503050406030204" pitchFamily="18" charset="0"/>
              </a:rPr>
              <a:t>ổi </a:t>
            </a:r>
            <a:r>
              <a:rPr lang="vi-VN" sz="1900" i="1" dirty="0">
                <a:solidFill>
                  <a:srgbClr val="002060"/>
                </a:solidFill>
                <a:latin typeface="Cambria" panose="02040503050406030204" pitchFamily="18" charset="0"/>
                <a:ea typeface="Cambria" panose="02040503050406030204" pitchFamily="18" charset="0"/>
              </a:rPr>
              <a:t>của gió Mậu </a:t>
            </a:r>
            <a:r>
              <a:rPr lang="vi-VN" sz="1900" i="1" dirty="0" smtClean="0">
                <a:solidFill>
                  <a:srgbClr val="002060"/>
                </a:solidFill>
                <a:latin typeface="Cambria" panose="02040503050406030204" pitchFamily="18" charset="0"/>
                <a:ea typeface="Cambria" panose="02040503050406030204" pitchFamily="18" charset="0"/>
              </a:rPr>
              <a:t>dịch</a:t>
            </a:r>
            <a:r>
              <a:rPr lang="en-US" sz="1900" i="1" dirty="0" smtClean="0">
                <a:solidFill>
                  <a:srgbClr val="002060"/>
                </a:solidFill>
                <a:latin typeface="Cambria" panose="02040503050406030204" pitchFamily="18" charset="0"/>
                <a:ea typeface="Cambria" panose="02040503050406030204" pitchFamily="18" charset="0"/>
              </a:rPr>
              <a:t>.</a:t>
            </a:r>
          </a:p>
          <a:p>
            <a:pPr algn="just"/>
            <a:r>
              <a:rPr lang="en-US" sz="1900" i="1" dirty="0" smtClean="0">
                <a:solidFill>
                  <a:srgbClr val="002060"/>
                </a:solidFill>
                <a:latin typeface="Cambria" panose="02040503050406030204" pitchFamily="18" charset="0"/>
                <a:ea typeface="Cambria" panose="02040503050406030204" pitchFamily="18" charset="0"/>
              </a:rPr>
              <a:t>2. </a:t>
            </a:r>
            <a:r>
              <a:rPr lang="vi-VN" sz="1900" i="1" dirty="0">
                <a:solidFill>
                  <a:srgbClr val="002060"/>
                </a:solidFill>
                <a:latin typeface="Cambria" panose="02040503050406030204" pitchFamily="18" charset="0"/>
                <a:ea typeface="Cambria" panose="02040503050406030204" pitchFamily="18" charset="0"/>
              </a:rPr>
              <a:t>Xác định phạm vi hoạt động và hướng </a:t>
            </a:r>
            <a:r>
              <a:rPr lang="en-US" sz="1900" i="1" dirty="0" err="1">
                <a:solidFill>
                  <a:srgbClr val="002060"/>
                </a:solidFill>
                <a:latin typeface="Cambria" panose="02040503050406030204" pitchFamily="18" charset="0"/>
                <a:ea typeface="Cambria" panose="02040503050406030204" pitchFamily="18" charset="0"/>
              </a:rPr>
              <a:t>th</a:t>
            </a:r>
            <a:r>
              <a:rPr lang="vi-VN" sz="1900" i="1" dirty="0">
                <a:solidFill>
                  <a:srgbClr val="002060"/>
                </a:solidFill>
                <a:latin typeface="Cambria" panose="02040503050406030204" pitchFamily="18" charset="0"/>
                <a:ea typeface="Cambria" panose="02040503050406030204" pitchFamily="18" charset="0"/>
              </a:rPr>
              <a:t>ổi của gió </a:t>
            </a:r>
            <a:r>
              <a:rPr lang="en-US" sz="1900" i="1" dirty="0" err="1" smtClean="0">
                <a:solidFill>
                  <a:srgbClr val="002060"/>
                </a:solidFill>
                <a:latin typeface="Cambria" panose="02040503050406030204" pitchFamily="18" charset="0"/>
                <a:ea typeface="Cambria" panose="02040503050406030204" pitchFamily="18" charset="0"/>
              </a:rPr>
              <a:t>Tây</a:t>
            </a:r>
            <a:r>
              <a:rPr lang="en-US" sz="1900" i="1" dirty="0" smtClean="0">
                <a:solidFill>
                  <a:srgbClr val="002060"/>
                </a:solidFill>
                <a:latin typeface="Cambria" panose="02040503050406030204" pitchFamily="18" charset="0"/>
                <a:ea typeface="Cambria" panose="02040503050406030204" pitchFamily="18" charset="0"/>
              </a:rPr>
              <a:t> </a:t>
            </a:r>
            <a:r>
              <a:rPr lang="en-US" sz="1900" i="1" dirty="0" err="1" smtClean="0">
                <a:solidFill>
                  <a:srgbClr val="002060"/>
                </a:solidFill>
                <a:latin typeface="Cambria" panose="02040503050406030204" pitchFamily="18" charset="0"/>
                <a:ea typeface="Cambria" panose="02040503050406030204" pitchFamily="18" charset="0"/>
              </a:rPr>
              <a:t>ôn</a:t>
            </a:r>
            <a:r>
              <a:rPr lang="en-US" sz="1900" i="1" dirty="0" smtClean="0">
                <a:solidFill>
                  <a:srgbClr val="002060"/>
                </a:solidFill>
                <a:latin typeface="Cambria" panose="02040503050406030204" pitchFamily="18" charset="0"/>
                <a:ea typeface="Cambria" panose="02040503050406030204" pitchFamily="18" charset="0"/>
              </a:rPr>
              <a:t> </a:t>
            </a:r>
            <a:r>
              <a:rPr lang="en-US" sz="1900" i="1" dirty="0" err="1" smtClean="0">
                <a:solidFill>
                  <a:srgbClr val="002060"/>
                </a:solidFill>
                <a:latin typeface="Cambria" panose="02040503050406030204" pitchFamily="18" charset="0"/>
                <a:ea typeface="Cambria" panose="02040503050406030204" pitchFamily="18" charset="0"/>
              </a:rPr>
              <a:t>đới</a:t>
            </a:r>
            <a:r>
              <a:rPr lang="en-US" sz="1900" i="1" dirty="0" smtClean="0">
                <a:solidFill>
                  <a:srgbClr val="002060"/>
                </a:solidFill>
                <a:latin typeface="Cambria" panose="02040503050406030204" pitchFamily="18" charset="0"/>
                <a:ea typeface="Cambria" panose="02040503050406030204" pitchFamily="18" charset="0"/>
              </a:rPr>
              <a:t>.</a:t>
            </a:r>
            <a:endParaRPr lang="en-US" sz="1900" i="1" dirty="0">
              <a:solidFill>
                <a:srgbClr val="002060"/>
              </a:solidFill>
              <a:latin typeface="Cambria" panose="02040503050406030204" pitchFamily="18" charset="0"/>
              <a:ea typeface="Cambria" panose="02040503050406030204" pitchFamily="18" charset="0"/>
            </a:endParaRPr>
          </a:p>
        </p:txBody>
      </p:sp>
      <p:sp>
        <p:nvSpPr>
          <p:cNvPr id="27" name="Freeform 8"/>
          <p:cNvSpPr>
            <a:spLocks/>
          </p:cNvSpPr>
          <p:nvPr/>
        </p:nvSpPr>
        <p:spPr bwMode="gray">
          <a:xfrm>
            <a:off x="2846388" y="2680261"/>
            <a:ext cx="685800" cy="88082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5">
              <a:lumMod val="20000"/>
              <a:lumOff val="80000"/>
            </a:schemeClr>
          </a:solidFill>
          <a:ln>
            <a:solidFill>
              <a:schemeClr val="accent1"/>
            </a:solidFill>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34" name="Freeform 10"/>
          <p:cNvSpPr>
            <a:spLocks/>
          </p:cNvSpPr>
          <p:nvPr/>
        </p:nvSpPr>
        <p:spPr bwMode="gray">
          <a:xfrm flipH="1">
            <a:off x="5422106" y="2713757"/>
            <a:ext cx="750093" cy="867644"/>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5">
              <a:lumMod val="20000"/>
              <a:lumOff val="80000"/>
            </a:schemeClr>
          </a:solidFill>
          <a:ln w="0">
            <a:solidFill>
              <a:schemeClr val="tx2">
                <a:lumMod val="60000"/>
                <a:lumOff val="40000"/>
              </a:schemeClr>
            </a:solidFill>
            <a:prstDash val="solid"/>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grpSp>
        <p:nvGrpSpPr>
          <p:cNvPr id="35" name="Group 11"/>
          <p:cNvGrpSpPr>
            <a:grpSpLocks/>
          </p:cNvGrpSpPr>
          <p:nvPr/>
        </p:nvGrpSpPr>
        <p:grpSpPr bwMode="auto">
          <a:xfrm>
            <a:off x="3048000" y="1752600"/>
            <a:ext cx="2998788" cy="1040977"/>
            <a:chOff x="1997" y="1314"/>
            <a:chExt cx="1889" cy="1009"/>
          </a:xfrm>
        </p:grpSpPr>
        <p:grpSp>
          <p:nvGrpSpPr>
            <p:cNvPr id="36" name="Group 12"/>
            <p:cNvGrpSpPr>
              <a:grpSpLocks/>
            </p:cNvGrpSpPr>
            <p:nvPr/>
          </p:nvGrpSpPr>
          <p:grpSpPr bwMode="auto">
            <a:xfrm>
              <a:off x="1997" y="1404"/>
              <a:ext cx="1889" cy="919"/>
              <a:chOff x="1973" y="1027"/>
              <a:chExt cx="1926" cy="937"/>
            </a:xfrm>
          </p:grpSpPr>
          <p:sp>
            <p:nvSpPr>
              <p:cNvPr id="41" name="Oval 13"/>
              <p:cNvSpPr>
                <a:spLocks noChangeArrowheads="1"/>
              </p:cNvSpPr>
              <p:nvPr/>
            </p:nvSpPr>
            <p:spPr bwMode="gray">
              <a:xfrm>
                <a:off x="1994" y="1057"/>
                <a:ext cx="1905" cy="907"/>
              </a:xfrm>
              <a:prstGeom prst="ellipse">
                <a:avLst/>
              </a:prstGeom>
              <a:gradFill rotWithShape="1">
                <a:gsLst>
                  <a:gs pos="0">
                    <a:srgbClr val="28BFEE"/>
                  </a:gs>
                  <a:gs pos="100000">
                    <a:srgbClr val="28BFEE">
                      <a:gamma/>
                      <a:shade val="48627"/>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42" name="Oval 14"/>
              <p:cNvSpPr>
                <a:spLocks noChangeArrowheads="1"/>
              </p:cNvSpPr>
              <p:nvPr/>
            </p:nvSpPr>
            <p:spPr bwMode="gray">
              <a:xfrm>
                <a:off x="1973" y="1027"/>
                <a:ext cx="1905" cy="907"/>
              </a:xfrm>
              <a:prstGeom prst="ellipse">
                <a:avLst/>
              </a:prstGeom>
              <a:gradFill rotWithShape="1">
                <a:gsLst>
                  <a:gs pos="0">
                    <a:srgbClr val="28BFEE">
                      <a:gamma/>
                      <a:tint val="44314"/>
                      <a:invGamma/>
                    </a:srgbClr>
                  </a:gs>
                  <a:gs pos="100000">
                    <a:srgbClr val="28BFEE"/>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grpSp>
        <p:sp>
          <p:nvSpPr>
            <p:cNvPr id="37" name="Oval 15"/>
            <p:cNvSpPr>
              <a:spLocks noChangeArrowheads="1"/>
            </p:cNvSpPr>
            <p:nvPr/>
          </p:nvSpPr>
          <p:spPr bwMode="gray">
            <a:xfrm>
              <a:off x="2086" y="1314"/>
              <a:ext cx="1691" cy="845"/>
            </a:xfrm>
            <a:prstGeom prst="ellipse">
              <a:avLst/>
            </a:prstGeom>
            <a:gradFill rotWithShape="1">
              <a:gsLst>
                <a:gs pos="0">
                  <a:srgbClr val="49CACD">
                    <a:gamma/>
                    <a:shade val="46275"/>
                    <a:invGamma/>
                  </a:srgbClr>
                </a:gs>
                <a:gs pos="100000">
                  <a:srgbClr val="49CACD"/>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38" name="Oval 16"/>
            <p:cNvSpPr>
              <a:spLocks noChangeArrowheads="1"/>
            </p:cNvSpPr>
            <p:nvPr/>
          </p:nvSpPr>
          <p:spPr bwMode="gray">
            <a:xfrm>
              <a:off x="2108" y="1319"/>
              <a:ext cx="1650" cy="824"/>
            </a:xfrm>
            <a:prstGeom prst="ellipse">
              <a:avLst/>
            </a:prstGeom>
            <a:gradFill rotWithShape="1">
              <a:gsLst>
                <a:gs pos="0">
                  <a:srgbClr val="49CACD">
                    <a:alpha val="0"/>
                  </a:srgbClr>
                </a:gs>
                <a:gs pos="100000">
                  <a:srgbClr val="49CACD">
                    <a:gamma/>
                    <a:tint val="34902"/>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39" name="Oval 17"/>
            <p:cNvSpPr>
              <a:spLocks noChangeArrowheads="1"/>
            </p:cNvSpPr>
            <p:nvPr/>
          </p:nvSpPr>
          <p:spPr bwMode="gray">
            <a:xfrm>
              <a:off x="2125" y="1327"/>
              <a:ext cx="1570" cy="770"/>
            </a:xfrm>
            <a:prstGeom prst="ellipse">
              <a:avLst/>
            </a:prstGeom>
            <a:gradFill rotWithShape="1">
              <a:gsLst>
                <a:gs pos="0">
                  <a:srgbClr val="49CACD">
                    <a:gamma/>
                    <a:shade val="79216"/>
                    <a:invGamma/>
                  </a:srgbClr>
                </a:gs>
                <a:gs pos="100000">
                  <a:srgbClr val="49CACD">
                    <a:alpha val="48000"/>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40" name="Oval 18"/>
            <p:cNvSpPr>
              <a:spLocks noChangeArrowheads="1"/>
            </p:cNvSpPr>
            <p:nvPr/>
          </p:nvSpPr>
          <p:spPr bwMode="gray">
            <a:xfrm>
              <a:off x="2208" y="1344"/>
              <a:ext cx="1382" cy="624"/>
            </a:xfrm>
            <a:prstGeom prst="ellipse">
              <a:avLst/>
            </a:prstGeom>
            <a:gradFill rotWithShape="1">
              <a:gsLst>
                <a:gs pos="0">
                  <a:srgbClr val="49CACD">
                    <a:gamma/>
                    <a:tint val="0"/>
                    <a:invGamma/>
                  </a:srgbClr>
                </a:gs>
                <a:gs pos="100000">
                  <a:srgbClr val="49CACD">
                    <a:alpha val="38000"/>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grpSp>
      <p:sp>
        <p:nvSpPr>
          <p:cNvPr id="43" name="Text Box 19"/>
          <p:cNvSpPr txBox="1">
            <a:spLocks noChangeArrowheads="1"/>
          </p:cNvSpPr>
          <p:nvPr/>
        </p:nvSpPr>
        <p:spPr bwMode="auto">
          <a:xfrm>
            <a:off x="3244566" y="1882914"/>
            <a:ext cx="26228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000" b="1" dirty="0" smtClean="0">
                <a:solidFill>
                  <a:srgbClr val="FF0000"/>
                </a:solidFill>
                <a:latin typeface="Times New Roman" panose="02020603050405020304" pitchFamily="18" charset="0"/>
                <a:cs typeface="Times New Roman" panose="02020603050405020304" pitchFamily="18" charset="0"/>
              </a:rPr>
              <a:t>THẢO LUẬN NHÓM</a:t>
            </a:r>
          </a:p>
          <a:p>
            <a:pPr algn="ctr" eaLnBrk="0" fontAlgn="base" hangingPunct="0">
              <a:spcBef>
                <a:spcPct val="0"/>
              </a:spcBef>
              <a:spcAft>
                <a:spcPct val="0"/>
              </a:spcAft>
            </a:pPr>
            <a:r>
              <a:rPr lang="en-US" sz="2000" b="1" dirty="0" err="1" smtClean="0">
                <a:solidFill>
                  <a:srgbClr val="002060"/>
                </a:solidFill>
                <a:latin typeface="Times New Roman" panose="02020603050405020304" pitchFamily="18" charset="0"/>
                <a:cs typeface="Times New Roman" panose="02020603050405020304" pitchFamily="18" charset="0"/>
              </a:rPr>
              <a:t>Thời</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gian</a:t>
            </a:r>
            <a:r>
              <a:rPr lang="en-US" sz="2000" b="1" dirty="0" smtClean="0">
                <a:solidFill>
                  <a:srgbClr val="002060"/>
                </a:solidFill>
                <a:latin typeface="Times New Roman" panose="02020603050405020304" pitchFamily="18" charset="0"/>
                <a:cs typeface="Times New Roman" panose="02020603050405020304" pitchFamily="18" charset="0"/>
              </a:rPr>
              <a:t>: 5 </a:t>
            </a:r>
            <a:r>
              <a:rPr lang="en-US" sz="2000" b="1" dirty="0" err="1" smtClean="0">
                <a:solidFill>
                  <a:srgbClr val="002060"/>
                </a:solidFill>
                <a:latin typeface="Times New Roman" panose="02020603050405020304" pitchFamily="18" charset="0"/>
                <a:cs typeface="Times New Roman" panose="02020603050405020304" pitchFamily="18" charset="0"/>
              </a:rPr>
              <a:t>phút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400800" y="3016002"/>
            <a:ext cx="2438400" cy="3308598"/>
          </a:xfrm>
          <a:prstGeom prst="rect">
            <a:avLst/>
          </a:prstGeom>
        </p:spPr>
        <p:txBody>
          <a:bodyPr wrap="square">
            <a:spAutoFit/>
          </a:bodyPr>
          <a:lstStyle/>
          <a:p>
            <a:pPr algn="ctr"/>
            <a:r>
              <a:rPr lang="en-US" sz="1900" b="1" dirty="0" smtClean="0">
                <a:solidFill>
                  <a:srgbClr val="FF0000"/>
                </a:solidFill>
                <a:latin typeface="Cambria" panose="02040503050406030204" pitchFamily="18" charset="0"/>
                <a:ea typeface="Cambria" panose="02040503050406030204" pitchFamily="18" charset="0"/>
              </a:rPr>
              <a:t>* </a:t>
            </a:r>
            <a:r>
              <a:rPr lang="en-US" sz="1900" b="1" dirty="0" err="1" smtClean="0">
                <a:solidFill>
                  <a:srgbClr val="FF0000"/>
                </a:solidFill>
                <a:latin typeface="Cambria" panose="02040503050406030204" pitchFamily="18" charset="0"/>
                <a:ea typeface="Cambria" panose="02040503050406030204" pitchFamily="18" charset="0"/>
              </a:rPr>
              <a:t>Nhóm</a:t>
            </a:r>
            <a:r>
              <a:rPr lang="en-US" sz="1900" b="1" dirty="0" smtClean="0">
                <a:solidFill>
                  <a:srgbClr val="FF0000"/>
                </a:solidFill>
                <a:latin typeface="Cambria" panose="02040503050406030204" pitchFamily="18" charset="0"/>
                <a:ea typeface="Cambria" panose="02040503050406030204" pitchFamily="18" charset="0"/>
              </a:rPr>
              <a:t> 3,4:</a:t>
            </a:r>
          </a:p>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12.5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thông</a:t>
            </a:r>
            <a:r>
              <a:rPr lang="en-US" sz="1900" i="1" dirty="0">
                <a:solidFill>
                  <a:srgbClr val="FF0000"/>
                </a:solidFill>
                <a:latin typeface="Cambria" panose="02040503050406030204" pitchFamily="18" charset="0"/>
                <a:ea typeface="Cambria" panose="02040503050406030204" pitchFamily="18" charset="0"/>
              </a:rPr>
              <a:t> tin </a:t>
            </a:r>
            <a:r>
              <a:rPr lang="en-US" sz="1900" i="1" dirty="0" err="1">
                <a:solidFill>
                  <a:srgbClr val="FF0000"/>
                </a:solidFill>
                <a:latin typeface="Cambria" panose="02040503050406030204" pitchFamily="18" charset="0"/>
                <a:ea typeface="Cambria" panose="02040503050406030204" pitchFamily="18" charset="0"/>
              </a:rPr>
              <a:t>trong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bài</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en-US" sz="1900" i="1" dirty="0">
                <a:solidFill>
                  <a:srgbClr val="002060"/>
                </a:solidFill>
                <a:latin typeface="Cambria" panose="02040503050406030204" pitchFamily="18" charset="0"/>
                <a:ea typeface="Cambria" panose="02040503050406030204" pitchFamily="18" charset="0"/>
              </a:rPr>
              <a:t>1. </a:t>
            </a:r>
            <a:r>
              <a:rPr lang="vi-VN" sz="1900" i="1" dirty="0">
                <a:solidFill>
                  <a:srgbClr val="002060"/>
                </a:solidFill>
                <a:latin typeface="Cambria" panose="02040503050406030204" pitchFamily="18" charset="0"/>
                <a:ea typeface="Cambria" panose="02040503050406030204" pitchFamily="18" charset="0"/>
              </a:rPr>
              <a:t>Xác định phạm vi hoạt động và hướng </a:t>
            </a:r>
            <a:r>
              <a:rPr lang="en-US" sz="1900" i="1" dirty="0" err="1">
                <a:solidFill>
                  <a:srgbClr val="002060"/>
                </a:solidFill>
                <a:latin typeface="Cambria" panose="02040503050406030204" pitchFamily="18" charset="0"/>
                <a:ea typeface="Cambria" panose="02040503050406030204" pitchFamily="18" charset="0"/>
              </a:rPr>
              <a:t>th</a:t>
            </a:r>
            <a:r>
              <a:rPr lang="vi-VN" sz="1900" i="1" dirty="0">
                <a:solidFill>
                  <a:srgbClr val="002060"/>
                </a:solidFill>
                <a:latin typeface="Cambria" panose="02040503050406030204" pitchFamily="18" charset="0"/>
                <a:ea typeface="Cambria" panose="02040503050406030204" pitchFamily="18" charset="0"/>
              </a:rPr>
              <a:t>ổi của gió </a:t>
            </a:r>
            <a:r>
              <a:rPr lang="en-US" sz="1900" i="1" dirty="0" err="1" smtClean="0">
                <a:solidFill>
                  <a:srgbClr val="002060"/>
                </a:solidFill>
                <a:latin typeface="Cambria" panose="02040503050406030204" pitchFamily="18" charset="0"/>
                <a:ea typeface="Cambria" panose="02040503050406030204" pitchFamily="18" charset="0"/>
              </a:rPr>
              <a:t>Đông</a:t>
            </a:r>
            <a:r>
              <a:rPr lang="en-US" sz="1900" i="1" dirty="0" smtClean="0">
                <a:solidFill>
                  <a:srgbClr val="002060"/>
                </a:solidFill>
                <a:latin typeface="Cambria" panose="02040503050406030204" pitchFamily="18" charset="0"/>
                <a:ea typeface="Cambria" panose="02040503050406030204" pitchFamily="18" charset="0"/>
              </a:rPr>
              <a:t> </a:t>
            </a:r>
            <a:r>
              <a:rPr lang="en-US" sz="1900" i="1" dirty="0" err="1" smtClean="0">
                <a:solidFill>
                  <a:srgbClr val="002060"/>
                </a:solidFill>
                <a:latin typeface="Cambria" panose="02040503050406030204" pitchFamily="18" charset="0"/>
                <a:ea typeface="Cambria" panose="02040503050406030204" pitchFamily="18" charset="0"/>
              </a:rPr>
              <a:t>cực</a:t>
            </a:r>
            <a:r>
              <a:rPr lang="en-US" sz="1900" i="1" dirty="0" smtClean="0">
                <a:solidFill>
                  <a:srgbClr val="002060"/>
                </a:solidFill>
                <a:latin typeface="Cambria" panose="02040503050406030204" pitchFamily="18" charset="0"/>
                <a:ea typeface="Cambria" panose="02040503050406030204" pitchFamily="18" charset="0"/>
              </a:rPr>
              <a:t>.</a:t>
            </a:r>
            <a:endParaRPr lang="en-US" sz="1900" i="1" dirty="0">
              <a:solidFill>
                <a:srgbClr val="002060"/>
              </a:solidFill>
              <a:latin typeface="Cambria" panose="02040503050406030204" pitchFamily="18" charset="0"/>
              <a:ea typeface="Cambria" panose="02040503050406030204" pitchFamily="18" charset="0"/>
            </a:endParaRPr>
          </a:p>
          <a:p>
            <a:pPr algn="just"/>
            <a:r>
              <a:rPr lang="en-US" sz="1900" i="1" dirty="0">
                <a:solidFill>
                  <a:srgbClr val="002060"/>
                </a:solidFill>
                <a:latin typeface="Cambria" panose="02040503050406030204" pitchFamily="18" charset="0"/>
                <a:ea typeface="Cambria" panose="02040503050406030204" pitchFamily="18" charset="0"/>
              </a:rPr>
              <a:t>2. </a:t>
            </a:r>
            <a:r>
              <a:rPr lang="vi-VN" sz="1900" i="1" dirty="0">
                <a:solidFill>
                  <a:srgbClr val="002060"/>
                </a:solidFill>
                <a:latin typeface="Cambria" panose="02040503050406030204" pitchFamily="18" charset="0"/>
                <a:ea typeface="Cambria" panose="02040503050406030204" pitchFamily="18" charset="0"/>
              </a:rPr>
              <a:t>Vì sao hướng thổi của các loại gió lại bị lệch so với hướng ban đầu?</a:t>
            </a:r>
            <a:endParaRPr lang="en-US" sz="1900" i="1" dirty="0">
              <a:solidFill>
                <a:srgbClr val="002060"/>
              </a:solidFill>
              <a:latin typeface="Cambria" panose="02040503050406030204" pitchFamily="18" charset="0"/>
              <a:ea typeface="Cambria" panose="02040503050406030204" pitchFamily="18" charset="0"/>
            </a:endParaRPr>
          </a:p>
        </p:txBody>
      </p:sp>
      <p:pic>
        <p:nvPicPr>
          <p:cNvPr id="45" name="Picture 2" descr="Thảo Luận Nhóm Theo Chuyên đề – Sunbook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919" y="1828800"/>
            <a:ext cx="1833481" cy="103133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hảo Luận Nhóm Theo Chuyên đề – Sunbook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752600"/>
            <a:ext cx="1833481" cy="1031333"/>
          </a:xfrm>
          <a:prstGeom prst="rect">
            <a:avLst/>
          </a:prstGeom>
          <a:noFill/>
          <a:extLst>
            <a:ext uri="{909E8E84-426E-40DD-AFC4-6F175D3DCCD1}">
              <a14:hiddenFill xmlns:a14="http://schemas.microsoft.com/office/drawing/2010/main">
                <a:solidFill>
                  <a:srgbClr val="FFFFFF"/>
                </a:solidFill>
              </a14:hiddenFill>
            </a:ext>
          </a:extLst>
        </p:spPr>
      </p:pic>
      <p:sp>
        <p:nvSpPr>
          <p:cNvPr id="47" name="Title 1"/>
          <p:cNvSpPr txBox="1">
            <a:spLocks/>
          </p:cNvSpPr>
          <p:nvPr/>
        </p:nvSpPr>
        <p:spPr>
          <a:xfrm>
            <a:off x="2604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áp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gió</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pic>
        <p:nvPicPr>
          <p:cNvPr id="49" name="Picture 48"/>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17168" y="3712335"/>
            <a:ext cx="2874739" cy="2840865"/>
          </a:xfrm>
          <a:prstGeom prst="rect">
            <a:avLst/>
          </a:prstGeom>
          <a:noFill/>
          <a:ln>
            <a:solidFill>
              <a:srgbClr val="00FF00"/>
            </a:solidFill>
          </a:ln>
        </p:spPr>
      </p:pic>
    </p:spTree>
    <p:extLst>
      <p:ext uri="{BB962C8B-B14F-4D97-AF65-F5344CB8AC3E}">
        <p14:creationId xmlns:p14="http://schemas.microsoft.com/office/powerpoint/2010/main" val="1056774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randombar(horizont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randombar(horizontal)">
                                      <p:cBhvr>
                                        <p:cTn id="28" dur="500"/>
                                        <p:tgtEl>
                                          <p:spTgt spid="4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randombar(horizontal)">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7" grpId="0" animBg="1"/>
      <p:bldP spid="34" grpId="0" animBg="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25656"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11620095"/>
              </p:ext>
            </p:extLst>
          </p:nvPr>
        </p:nvGraphicFramePr>
        <p:xfrm>
          <a:off x="152400" y="990600"/>
          <a:ext cx="8815388" cy="554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endParaRPr lang="en-US" sz="2400" b="1" dirty="0">
              <a:solidFill>
                <a:srgbClr val="CC0000"/>
              </a:solidFill>
              <a:latin typeface="Times New Roman" pitchFamily="18" charset="0"/>
              <a:cs typeface="Times New Roman" pitchFamily="18" charset="0"/>
            </a:endParaRPr>
          </a:p>
        </p:txBody>
      </p:sp>
      <p:sp>
        <p:nvSpPr>
          <p:cNvPr id="16" name="Title 1"/>
          <p:cNvSpPr txBox="1">
            <a:spLocks/>
          </p:cNvSpPr>
          <p:nvPr/>
        </p:nvSpPr>
        <p:spPr>
          <a:xfrm>
            <a:off x="2604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áp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gió</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597615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25656"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20790720"/>
              </p:ext>
            </p:extLst>
          </p:nvPr>
        </p:nvGraphicFramePr>
        <p:xfrm>
          <a:off x="141288" y="1142999"/>
          <a:ext cx="8826500" cy="554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endParaRPr lang="en-US" sz="2400" b="1" dirty="0">
              <a:solidFill>
                <a:srgbClr val="CC0000"/>
              </a:solidFill>
              <a:latin typeface="Times New Roman" pitchFamily="18" charset="0"/>
              <a:cs typeface="Times New Roman" pitchFamily="18" charset="0"/>
            </a:endParaRPr>
          </a:p>
        </p:txBody>
      </p:sp>
      <p:sp>
        <p:nvSpPr>
          <p:cNvPr id="16" name="Title 1"/>
          <p:cNvSpPr txBox="1">
            <a:spLocks/>
          </p:cNvSpPr>
          <p:nvPr/>
        </p:nvSpPr>
        <p:spPr>
          <a:xfrm>
            <a:off x="2604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áp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gió</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09062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sus\Pictures\bai mau\nospin_1-l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25" t="3384" r="5191" b="2904"/>
          <a:stretch/>
        </p:blipFill>
        <p:spPr bwMode="auto">
          <a:xfrm>
            <a:off x="5257800" y="1066800"/>
            <a:ext cx="2490480" cy="2545336"/>
          </a:xfrm>
          <a:prstGeom prst="ellipse">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57200" y="1066800"/>
            <a:ext cx="6365544"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LỚP VỎ KHÍ. KHỐI KHÍ.</a:t>
            </a:r>
            <a:br>
              <a:rPr lang="en-US" sz="3000" b="1" dirty="0">
                <a:ln w="10541" cmpd="sng">
                  <a:solidFill>
                    <a:schemeClr val="accent1">
                      <a:shade val="88000"/>
                      <a:satMod val="110000"/>
                    </a:schemeClr>
                  </a:solidFill>
                  <a:prstDash val="solid"/>
                </a:ln>
                <a:solidFill>
                  <a:srgbClr val="FF0000"/>
                </a:solidFill>
                <a:latin typeface="Cambria" pitchFamily="18" charset="0"/>
              </a:rPr>
            </a:br>
            <a:r>
              <a:rPr lang="en-US" sz="3000" b="1" dirty="0">
                <a:ln w="10541" cmpd="sng">
                  <a:solidFill>
                    <a:schemeClr val="accent1">
                      <a:shade val="88000"/>
                      <a:satMod val="110000"/>
                    </a:schemeClr>
                  </a:solidFill>
                  <a:prstDash val="solid"/>
                </a:ln>
                <a:solidFill>
                  <a:srgbClr val="FF0000"/>
                </a:solidFill>
                <a:latin typeface="Cambria" pitchFamily="18" charset="0"/>
              </a:rPr>
              <a:t>KHÍ ÁP VÀ GIÓ TRÊN TRÁI </a:t>
            </a:r>
            <a:r>
              <a:rPr lang="en-US" sz="3000" b="1" dirty="0" smtClean="0">
                <a:ln w="10541" cmpd="sng">
                  <a:solidFill>
                    <a:schemeClr val="accent1">
                      <a:shade val="88000"/>
                      <a:satMod val="110000"/>
                    </a:schemeClr>
                  </a:solidFill>
                  <a:prstDash val="solid"/>
                </a:ln>
                <a:solidFill>
                  <a:srgbClr val="FF0000"/>
                </a:solidFill>
                <a:latin typeface="Cambria" pitchFamily="18" charset="0"/>
              </a:rPr>
              <a:t>ĐẤT</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err="1" smtClean="0">
                <a:effectLst>
                  <a:outerShdw blurRad="38100" dist="38100" dir="2700000" algn="tl">
                    <a:srgbClr val="000000">
                      <a:alpha val="43137"/>
                    </a:srgbClr>
                  </a:outerShdw>
                </a:effectLst>
                <a:latin typeface="Cambria" pitchFamily="18" charset="0"/>
              </a:rPr>
              <a:t>Bài</a:t>
            </a:r>
            <a:r>
              <a:rPr lang="en-US" sz="3000" b="1" dirty="0" smtClean="0">
                <a:effectLst>
                  <a:outerShdw blurRad="38100" dist="38100" dir="2700000" algn="tl">
                    <a:srgbClr val="000000">
                      <a:alpha val="43137"/>
                    </a:srgbClr>
                  </a:outerShdw>
                </a:effectLst>
                <a:latin typeface="Cambria" pitchFamily="18" charset="0"/>
              </a:rPr>
              <a:t> 12:</a:t>
            </a:r>
            <a:endParaRPr lang="en-US" sz="30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6</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1695376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1000" fill="hold"/>
                                        <p:tgtEl>
                                          <p:spTgt spid="3077"/>
                                        </p:tgtEl>
                                        <p:attrNameLst>
                                          <p:attrName>ppt_w</p:attrName>
                                        </p:attrNameLst>
                                      </p:cBhvr>
                                      <p:tavLst>
                                        <p:tav tm="0">
                                          <p:val>
                                            <p:fltVal val="0"/>
                                          </p:val>
                                        </p:tav>
                                        <p:tav tm="100000">
                                          <p:val>
                                            <p:strVal val="#ppt_w"/>
                                          </p:val>
                                        </p:tav>
                                      </p:tavLst>
                                    </p:anim>
                                    <p:anim calcmode="lin" valueType="num">
                                      <p:cBhvr>
                                        <p:cTn id="16" dur="1000" fill="hold"/>
                                        <p:tgtEl>
                                          <p:spTgt spid="3077"/>
                                        </p:tgtEl>
                                        <p:attrNameLst>
                                          <p:attrName>ppt_h</p:attrName>
                                        </p:attrNameLst>
                                      </p:cBhvr>
                                      <p:tavLst>
                                        <p:tav tm="0">
                                          <p:val>
                                            <p:fltVal val="0"/>
                                          </p:val>
                                        </p:tav>
                                        <p:tav tm="100000">
                                          <p:val>
                                            <p:strVal val="#ppt_h"/>
                                          </p:val>
                                        </p:tav>
                                      </p:tavLst>
                                    </p:anim>
                                    <p:animEffect transition="in" filter="fade">
                                      <p:cBhvr>
                                        <p:cTn id="17" dur="1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44444E-6 -4.20907E-6 L -0.00486 0.07678 " pathEditMode="relative" rAng="0" ptsTypes="AA">
                                      <p:cBhvr>
                                        <p:cTn id="21" dur="500" fill="hold"/>
                                        <p:tgtEl>
                                          <p:spTgt spid="17"/>
                                        </p:tgtEl>
                                        <p:attrNameLst>
                                          <p:attrName>ppt_x</p:attrName>
                                          <p:attrName>ppt_y</p:attrName>
                                        </p:attrNameLst>
                                      </p:cBhvr>
                                      <p:rCtr x="-243" y="3839"/>
                                    </p:animMotion>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0-#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xit" presetSubtype="1" fill="hold" grpId="0" nodeType="after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ppt_x"/>
                                          </p:val>
                                        </p:tav>
                                      </p:tavLst>
                                    </p:anim>
                                    <p:anim calcmode="lin" valueType="num">
                                      <p:cBhvr additive="base">
                                        <p:cTn id="30" dur="500"/>
                                        <p:tgtEl>
                                          <p:spTgt spid="11"/>
                                        </p:tgtEl>
                                        <p:attrNameLst>
                                          <p:attrName>ppt_y</p:attrName>
                                        </p:attrNameLst>
                                      </p:cBhvr>
                                      <p:tavLst>
                                        <p:tav tm="0">
                                          <p:val>
                                            <p:strVal val="ppt_y"/>
                                          </p:val>
                                        </p:tav>
                                        <p:tav tm="100000">
                                          <p:val>
                                            <p:strVal val="0-ppt_h/2"/>
                                          </p:val>
                                        </p:tav>
                                      </p:tavLst>
                                    </p:anim>
                                    <p:set>
                                      <p:cBhvr>
                                        <p:cTn id="31" dur="1" fill="hold">
                                          <p:stCondLst>
                                            <p:cond delay="499"/>
                                          </p:stCondLst>
                                        </p:cTn>
                                        <p:tgtEl>
                                          <p:spTgt spid="11"/>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9"/>
                                        </p:tgtEl>
                                        <p:attrNameLst>
                                          <p:attrName>ppt_x</p:attrName>
                                        </p:attrNameLst>
                                      </p:cBhvr>
                                      <p:tavLst>
                                        <p:tav tm="0">
                                          <p:val>
                                            <p:strVal val="ppt_x"/>
                                          </p:val>
                                        </p:tav>
                                        <p:tav tm="100000">
                                          <p:val>
                                            <p:strVal val="ppt_x"/>
                                          </p:val>
                                        </p:tav>
                                      </p:tavLst>
                                    </p:anim>
                                    <p:anim calcmode="lin" valueType="num">
                                      <p:cBhvr additive="base">
                                        <p:cTn id="34" dur="500"/>
                                        <p:tgtEl>
                                          <p:spTgt spid="9"/>
                                        </p:tgtEl>
                                        <p:attrNameLst>
                                          <p:attrName>ppt_y</p:attrName>
                                        </p:attrNameLst>
                                      </p:cBhvr>
                                      <p:tavLst>
                                        <p:tav tm="0">
                                          <p:val>
                                            <p:strVal val="ppt_y"/>
                                          </p:val>
                                        </p:tav>
                                        <p:tav tm="100000">
                                          <p:val>
                                            <p:strVal val="0-ppt_h/2"/>
                                          </p:val>
                                        </p:tav>
                                      </p:tavLst>
                                    </p:anim>
                                    <p:set>
                                      <p:cBhvr>
                                        <p:cTn id="35" dur="1" fill="hold">
                                          <p:stCondLst>
                                            <p:cond delay="499"/>
                                          </p:stCondLst>
                                        </p:cTn>
                                        <p:tgtEl>
                                          <p:spTgt spid="9"/>
                                        </p:tgtEl>
                                        <p:attrNameLst>
                                          <p:attrName>style.visibility</p:attrName>
                                        </p:attrNameLst>
                                      </p:cBhvr>
                                      <p:to>
                                        <p:strVal val="hidden"/>
                                      </p:to>
                                    </p:set>
                                  </p:childTnLst>
                                </p:cTn>
                              </p:par>
                              <p:par>
                                <p:cTn id="36" presetID="2" presetClass="exit" presetSubtype="1" fill="hold" grpId="0"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0-ppt_h/2"/>
                                          </p:val>
                                        </p:tav>
                                      </p:tavLst>
                                    </p:anim>
                                    <p:set>
                                      <p:cBhvr>
                                        <p:cTn id="39" dur="1" fill="hold">
                                          <p:stCondLst>
                                            <p:cond delay="499"/>
                                          </p:stCondLst>
                                        </p:cTn>
                                        <p:tgtEl>
                                          <p:spTgt spid="13"/>
                                        </p:tgtEl>
                                        <p:attrNameLst>
                                          <p:attrName>style.visibility</p:attrName>
                                        </p:attrNameLst>
                                      </p:cBhvr>
                                      <p:to>
                                        <p:strVal val="hidden"/>
                                      </p:to>
                                    </p:set>
                                  </p:childTnLst>
                                </p:cTn>
                              </p:par>
                              <p:par>
                                <p:cTn id="40" presetID="2" presetClass="exit" presetSubtype="1" fill="hold" grpId="1" nodeType="with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0-ppt_h/2"/>
                                          </p:val>
                                        </p:tav>
                                      </p:tavLst>
                                    </p:anim>
                                    <p:set>
                                      <p:cBhvr>
                                        <p:cTn id="43" dur="1" fill="hold">
                                          <p:stCondLst>
                                            <p:cond delay="499"/>
                                          </p:stCondLst>
                                        </p:cTn>
                                        <p:tgtEl>
                                          <p:spTgt spid="17"/>
                                        </p:tgtEl>
                                        <p:attrNameLst>
                                          <p:attrName>style.visibility</p:attrName>
                                        </p:attrNameLst>
                                      </p:cBhvr>
                                      <p:to>
                                        <p:strVal val="hidden"/>
                                      </p:to>
                                    </p:set>
                                  </p:childTnLst>
                                </p:cTn>
                              </p:par>
                              <p:par>
                                <p:cTn id="44" presetID="2" presetClass="exit" presetSubtype="1" fill="hold" grpId="1" nodeType="withEffect">
                                  <p:stCondLst>
                                    <p:cond delay="0"/>
                                  </p:stCondLst>
                                  <p:childTnLst>
                                    <p:anim calcmode="lin" valueType="num">
                                      <p:cBhvr additive="base">
                                        <p:cTn id="45" dur="500"/>
                                        <p:tgtEl>
                                          <p:spTgt spid="18"/>
                                        </p:tgtEl>
                                        <p:attrNameLst>
                                          <p:attrName>ppt_x</p:attrName>
                                        </p:attrNameLst>
                                      </p:cBhvr>
                                      <p:tavLst>
                                        <p:tav tm="0">
                                          <p:val>
                                            <p:strVal val="ppt_x"/>
                                          </p:val>
                                        </p:tav>
                                        <p:tav tm="100000">
                                          <p:val>
                                            <p:strVal val="ppt_x"/>
                                          </p:val>
                                        </p:tav>
                                      </p:tavLst>
                                    </p:anim>
                                    <p:anim calcmode="lin" valueType="num">
                                      <p:cBhvr additive="base">
                                        <p:cTn id="46" dur="500"/>
                                        <p:tgtEl>
                                          <p:spTgt spid="18"/>
                                        </p:tgtEl>
                                        <p:attrNameLst>
                                          <p:attrName>ppt_y</p:attrName>
                                        </p:attrNameLst>
                                      </p:cBhvr>
                                      <p:tavLst>
                                        <p:tav tm="0">
                                          <p:val>
                                            <p:strVal val="ppt_y"/>
                                          </p:val>
                                        </p:tav>
                                        <p:tav tm="100000">
                                          <p:val>
                                            <p:strVal val="0-ppt_h/2"/>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1" fill="hold" grpId="0" nodeType="with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0-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2" presetClass="exit" presetSubtype="1" fill="hold" grpId="0" nodeType="with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0-ppt_h/2"/>
                                          </p:val>
                                        </p:tav>
                                      </p:tavLst>
                                    </p:anim>
                                    <p:set>
                                      <p:cBhvr>
                                        <p:cTn id="55" dur="1" fill="hold">
                                          <p:stCondLst>
                                            <p:cond delay="499"/>
                                          </p:stCondLst>
                                        </p:cTn>
                                        <p:tgtEl>
                                          <p:spTgt spid="2"/>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par>
                                <p:cTn id="60" presetID="2" presetClass="exit" presetSubtype="4" fill="hold" grpId="0" nodeType="withEffect">
                                  <p:stCondLst>
                                    <p:cond delay="0"/>
                                  </p:stCondLst>
                                  <p:iterate type="lt">
                                    <p:tmPct val="0"/>
                                  </p:iterate>
                                  <p:childTnLst>
                                    <p:anim calcmode="lin" valueType="num">
                                      <p:cBhvr additive="base">
                                        <p:cTn id="61" dur="500"/>
                                        <p:tgtEl>
                                          <p:spTgt spid="23"/>
                                        </p:tgtEl>
                                        <p:attrNameLst>
                                          <p:attrName>ppt_x</p:attrName>
                                        </p:attrNameLst>
                                      </p:cBhvr>
                                      <p:tavLst>
                                        <p:tav tm="0">
                                          <p:val>
                                            <p:strVal val="ppt_x"/>
                                          </p:val>
                                        </p:tav>
                                        <p:tav tm="100000">
                                          <p:val>
                                            <p:strVal val="ppt_x"/>
                                          </p:val>
                                        </p:tav>
                                      </p:tavLst>
                                    </p:anim>
                                    <p:anim calcmode="lin" valueType="num">
                                      <p:cBhvr additive="base">
                                        <p:cTn id="62" dur="500"/>
                                        <p:tgtEl>
                                          <p:spTgt spid="23"/>
                                        </p:tgtEl>
                                        <p:attrNameLst>
                                          <p:attrName>ppt_y</p:attrName>
                                        </p:attrNameLst>
                                      </p:cBhvr>
                                      <p:tavLst>
                                        <p:tav tm="0">
                                          <p:val>
                                            <p:strVal val="ppt_y"/>
                                          </p:val>
                                        </p:tav>
                                        <p:tav tm="100000">
                                          <p:val>
                                            <p:strVal val="1+ppt_h/2"/>
                                          </p:val>
                                        </p:tav>
                                      </p:tavLst>
                                    </p:anim>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276600"/>
          </a:xfrm>
          <a:prstGeom prst="wedgeRoundRectCallout">
            <a:avLst>
              <a:gd name="adj1" fmla="val 47497"/>
              <a:gd name="adj2" fmla="val 8218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71501" y="2133600"/>
            <a:ext cx="6362699" cy="3400931"/>
          </a:xfrm>
          <a:prstGeom prst="rect">
            <a:avLst/>
          </a:prstGeom>
        </p:spPr>
        <p:txBody>
          <a:bodyPr wrap="square">
            <a:spAutoFit/>
          </a:bodyPr>
          <a:lstStyle/>
          <a:p>
            <a:pPr algn="just"/>
            <a:r>
              <a:rPr lang="vi-VN" sz="2400" b="1" dirty="0">
                <a:solidFill>
                  <a:srgbClr val="002060"/>
                </a:solidFill>
                <a:latin typeface="Cambria" panose="02040503050406030204" pitchFamily="18" charset="0"/>
                <a:ea typeface="Cambria" panose="02040503050406030204" pitchFamily="18" charset="0"/>
              </a:rPr>
              <a:t>- Gió là sự chuyển động của không khí từ các khu khí áp cao về các khu khí áp thấp.</a:t>
            </a:r>
          </a:p>
          <a:p>
            <a:pPr algn="just"/>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Trên</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bề</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mặt</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Trái</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Đất</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có</a:t>
            </a:r>
            <a:r>
              <a:rPr lang="en-US" sz="2400" b="1" dirty="0" smtClean="0">
                <a:solidFill>
                  <a:srgbClr val="002060"/>
                </a:solidFill>
                <a:latin typeface="Cambria" panose="02040503050406030204" pitchFamily="18" charset="0"/>
                <a:ea typeface="Cambria" panose="02040503050406030204" pitchFamily="18" charset="0"/>
              </a:rPr>
              <a:t> 3 </a:t>
            </a:r>
            <a:r>
              <a:rPr lang="en-US" sz="2400" b="1" dirty="0" err="1" smtClean="0">
                <a:solidFill>
                  <a:srgbClr val="002060"/>
                </a:solidFill>
                <a:latin typeface="Cambria" panose="02040503050406030204" pitchFamily="18" charset="0"/>
                <a:ea typeface="Cambria" panose="02040503050406030204" pitchFamily="18" charset="0"/>
              </a:rPr>
              <a:t>loại</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gió</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thổi</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thường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xuyên</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gió</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Mậu</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dịch</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gió</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Tây</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ôn</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đới</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và</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gió</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Đông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cực</a:t>
            </a:r>
            <a:endParaRPr lang="en-US" sz="2400" b="1" dirty="0" smtClean="0">
              <a:solidFill>
                <a:srgbClr val="002060"/>
              </a:solidFill>
              <a:latin typeface="Cambria" panose="02040503050406030204" pitchFamily="18" charset="0"/>
              <a:ea typeface="Cambria" panose="02040503050406030204" pitchFamily="18" charset="0"/>
            </a:endParaRPr>
          </a:p>
          <a:p>
            <a:pPr algn="just"/>
            <a:r>
              <a:rPr lang="en-US" sz="2400" b="1" dirty="0" smtClean="0">
                <a:solidFill>
                  <a:srgbClr val="002060"/>
                </a:solidFill>
                <a:latin typeface="Cambria" panose="02040503050406030204" pitchFamily="18" charset="0"/>
                <a:ea typeface="Cambria" panose="02040503050406030204" pitchFamily="18" charset="0"/>
              </a:rPr>
              <a:t>- </a:t>
            </a:r>
            <a:r>
              <a:rPr lang="vi-VN" sz="2400" b="1" dirty="0" smtClean="0">
                <a:solidFill>
                  <a:srgbClr val="002060"/>
                </a:solidFill>
                <a:latin typeface="Cambria" panose="02040503050406030204" pitchFamily="18" charset="0"/>
                <a:ea typeface="Cambria" panose="02040503050406030204" pitchFamily="18" charset="0"/>
              </a:rPr>
              <a:t>Do </a:t>
            </a:r>
            <a:r>
              <a:rPr lang="vi-VN" sz="2400" b="1" dirty="0">
                <a:solidFill>
                  <a:srgbClr val="002060"/>
                </a:solidFill>
                <a:latin typeface="Cambria" panose="02040503050406030204" pitchFamily="18" charset="0"/>
                <a:ea typeface="Cambria" panose="02040503050406030204" pitchFamily="18" charset="0"/>
              </a:rPr>
              <a:t>ảnh hưởng của lực coriolis, hướng của 3 loại gió này hơi lệch về phía bên phải ở bán cầu Bắc và bên trái ở bán cầu Nam.</a:t>
            </a:r>
          </a:p>
          <a:p>
            <a:pPr algn="just"/>
            <a:endParaRPr lang="vi-VN" sz="2300" dirty="0">
              <a:latin typeface="Cambria" panose="02040503050406030204" pitchFamily="18" charset="0"/>
              <a:ea typeface="Cambria" panose="02040503050406030204" pitchFamily="18" charset="0"/>
            </a:endParaRP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5"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604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áp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gió</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923729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5"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604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áp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gió</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675464107"/>
              </p:ext>
            </p:extLst>
          </p:nvPr>
        </p:nvGraphicFramePr>
        <p:xfrm>
          <a:off x="202229" y="1905000"/>
          <a:ext cx="8636971" cy="3718560"/>
        </p:xfrm>
        <a:graphic>
          <a:graphicData uri="http://schemas.openxmlformats.org/drawingml/2006/table">
            <a:tbl>
              <a:tblPr firstRow="1" bandRow="1">
                <a:tableStyleId>{5C22544A-7EE6-4342-B048-85BDC9FD1C3A}</a:tableStyleId>
              </a:tblPr>
              <a:tblGrid>
                <a:gridCol w="1267314"/>
                <a:gridCol w="2743200"/>
                <a:gridCol w="2264257"/>
                <a:gridCol w="2362200"/>
              </a:tblGrid>
              <a:tr h="370840">
                <a:tc>
                  <a:txBody>
                    <a:bodyPr/>
                    <a:lstStyle/>
                    <a:p>
                      <a:pPr algn="ctr"/>
                      <a:r>
                        <a:rPr lang="en-US" sz="2000" dirty="0" err="1" smtClean="0">
                          <a:latin typeface="Times New Roman" pitchFamily="18" charset="0"/>
                          <a:cs typeface="Times New Roman" pitchFamily="18" charset="0"/>
                        </a:rPr>
                        <a:t>Loại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gió</a:t>
                      </a:r>
                      <a:endParaRPr lang="en-US" sz="2000" dirty="0">
                        <a:latin typeface="Times New Roman" pitchFamily="18" charset="0"/>
                        <a:cs typeface="Times New Roman" pitchFamily="18" charset="0"/>
                      </a:endParaRPr>
                    </a:p>
                  </a:txBody>
                  <a:tcPr>
                    <a:solidFill>
                      <a:srgbClr val="0070C0"/>
                    </a:solidFill>
                  </a:tcPr>
                </a:tc>
                <a:tc>
                  <a:txBody>
                    <a:bodyPr/>
                    <a:lstStyle/>
                    <a:p>
                      <a:pPr algn="ctr"/>
                      <a:r>
                        <a:rPr lang="en-US" sz="2000" dirty="0" err="1" smtClean="0">
                          <a:latin typeface="Times New Roman" pitchFamily="18" charset="0"/>
                          <a:cs typeface="Times New Roman" pitchFamily="18" charset="0"/>
                        </a:rPr>
                        <a:t>Phạm</a:t>
                      </a:r>
                      <a:r>
                        <a:rPr lang="en-US" sz="2000" dirty="0" smtClean="0">
                          <a:latin typeface="Times New Roman" pitchFamily="18" charset="0"/>
                          <a:cs typeface="Times New Roman" pitchFamily="18" charset="0"/>
                        </a:rPr>
                        <a:t> vi </a:t>
                      </a:r>
                      <a:r>
                        <a:rPr lang="en-US" sz="2000" dirty="0" err="1" smtClean="0">
                          <a:latin typeface="Times New Roman" pitchFamily="18" charset="0"/>
                          <a:cs typeface="Times New Roman" pitchFamily="18" charset="0"/>
                        </a:rPr>
                        <a:t>hoạt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động</a:t>
                      </a:r>
                      <a:endParaRPr lang="en-US" sz="2000" dirty="0">
                        <a:latin typeface="Times New Roman" pitchFamily="18" charset="0"/>
                        <a:cs typeface="Times New Roman" pitchFamily="18" charset="0"/>
                      </a:endParaRPr>
                    </a:p>
                  </a:txBody>
                  <a:tcPr>
                    <a:solidFill>
                      <a:srgbClr val="0070C0"/>
                    </a:solidFill>
                  </a:tcPr>
                </a:tc>
                <a:tc>
                  <a:txBody>
                    <a:bodyPr/>
                    <a:lstStyle/>
                    <a:p>
                      <a:pPr algn="ctr"/>
                      <a:r>
                        <a:rPr lang="en-US" sz="2000" dirty="0" err="1" smtClean="0">
                          <a:latin typeface="Times New Roman" pitchFamily="18" charset="0"/>
                          <a:cs typeface="Times New Roman" pitchFamily="18" charset="0"/>
                        </a:rPr>
                        <a:t>Hướng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gió</a:t>
                      </a:r>
                      <a:endParaRPr lang="en-US" sz="2000" dirty="0">
                        <a:latin typeface="Times New Roman" pitchFamily="18" charset="0"/>
                        <a:cs typeface="Times New Roman" pitchFamily="18" charset="0"/>
                      </a:endParaRPr>
                    </a:p>
                  </a:txBody>
                  <a:tcPr>
                    <a:solidFill>
                      <a:srgbClr val="0070C0"/>
                    </a:solidFill>
                  </a:tcPr>
                </a:tc>
                <a:tc>
                  <a:txBody>
                    <a:bodyPr/>
                    <a:lstStyle/>
                    <a:p>
                      <a:pPr algn="ctr"/>
                      <a:r>
                        <a:rPr lang="en-US" sz="2000" dirty="0" err="1" smtClean="0">
                          <a:latin typeface="Times New Roman" pitchFamily="18" charset="0"/>
                          <a:cs typeface="Times New Roman" pitchFamily="18" charset="0"/>
                        </a:rPr>
                        <a:t>Tính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chất</a:t>
                      </a:r>
                      <a:endParaRPr lang="en-US" sz="2000" dirty="0">
                        <a:latin typeface="Times New Roman" pitchFamily="18" charset="0"/>
                        <a:cs typeface="Times New Roman" pitchFamily="18" charset="0"/>
                      </a:endParaRPr>
                    </a:p>
                  </a:txBody>
                  <a:tcPr>
                    <a:solidFill>
                      <a:srgbClr val="0070C0"/>
                    </a:solidFill>
                  </a:tcPr>
                </a:tc>
              </a:tr>
              <a:tr h="370840">
                <a:tc>
                  <a:txBody>
                    <a:bodyPr/>
                    <a:lstStyle/>
                    <a:p>
                      <a:pPr algn="ctr"/>
                      <a:endParaRPr lang="en-US" sz="2000" b="1" dirty="0" smtClean="0">
                        <a:solidFill>
                          <a:schemeClr val="tx1"/>
                        </a:solidFill>
                        <a:latin typeface="Times New Roman" pitchFamily="18" charset="0"/>
                        <a:cs typeface="Times New Roman" pitchFamily="18" charset="0"/>
                      </a:endParaRPr>
                    </a:p>
                    <a:p>
                      <a:pPr algn="ctr"/>
                      <a:r>
                        <a:rPr lang="en-US" sz="2000" b="1" dirty="0" err="1" smtClean="0">
                          <a:solidFill>
                            <a:schemeClr val="tx1"/>
                          </a:solidFill>
                          <a:latin typeface="Times New Roman" pitchFamily="18" charset="0"/>
                          <a:cs typeface="Times New Roman" pitchFamily="18" charset="0"/>
                        </a:rPr>
                        <a:t>Mậu</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dịch</a:t>
                      </a:r>
                      <a:endParaRPr lang="en-US" sz="20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r>
                        <a:rPr lang="en-US" sz="2000" b="1" dirty="0" err="1" smtClean="0">
                          <a:latin typeface="Times New Roman" pitchFamily="18" charset="0"/>
                          <a:cs typeface="Times New Roman" pitchFamily="18" charset="0"/>
                        </a:rPr>
                        <a:t>Từ</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á</a:t>
                      </a:r>
                      <a:r>
                        <a:rPr lang="en-US" sz="2000" b="1" baseline="0" dirty="0" err="1" smtClean="0">
                          <a:latin typeface="Times New Roman" pitchFamily="18" charset="0"/>
                          <a:cs typeface="Times New Roman" pitchFamily="18" charset="0"/>
                        </a:rPr>
                        <a:t>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cao</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chí</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tuyến</a:t>
                      </a:r>
                      <a:r>
                        <a:rPr lang="en-US" sz="2000" b="1" baseline="0" dirty="0" smtClean="0">
                          <a:latin typeface="Times New Roman" pitchFamily="18" charset="0"/>
                          <a:cs typeface="Times New Roman" pitchFamily="18" charset="0"/>
                        </a:rPr>
                        <a:t> 30</a:t>
                      </a:r>
                      <a:r>
                        <a:rPr lang="en-US" sz="2000" b="1" baseline="30000" dirty="0" smtClean="0">
                          <a:latin typeface="Times New Roman" pitchFamily="18" charset="0"/>
                          <a:cs typeface="Times New Roman" pitchFamily="18" charset="0"/>
                        </a:rPr>
                        <a:t>0</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Bắc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và</a:t>
                      </a:r>
                      <a:r>
                        <a:rPr lang="en-US" sz="2000" b="1" baseline="0" dirty="0" smtClean="0">
                          <a:latin typeface="Times New Roman" pitchFamily="18" charset="0"/>
                          <a:cs typeface="Times New Roman" pitchFamily="18" charset="0"/>
                        </a:rPr>
                        <a:t> Nam </a:t>
                      </a:r>
                      <a:r>
                        <a:rPr lang="en-US" sz="2000" b="1" baseline="0" dirty="0" err="1" smtClean="0">
                          <a:latin typeface="Times New Roman" pitchFamily="18" charset="0"/>
                          <a:cs typeface="Times New Roman" pitchFamily="18" charset="0"/>
                        </a:rPr>
                        <a:t>về</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áp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thấp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xích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đạo</a:t>
                      </a:r>
                      <a:r>
                        <a:rPr lang="en-US" sz="2000" b="1" baseline="0" dirty="0" smtClean="0">
                          <a:latin typeface="Times New Roman" pitchFamily="18" charset="0"/>
                          <a:cs typeface="Times New Roman" pitchFamily="18" charset="0"/>
                        </a:rPr>
                        <a:t> 0</a:t>
                      </a:r>
                      <a:r>
                        <a:rPr lang="en-US" sz="2000" b="1" baseline="30000" dirty="0" smtClean="0">
                          <a:latin typeface="Times New Roman" pitchFamily="18" charset="0"/>
                          <a:cs typeface="Times New Roman" pitchFamily="18" charset="0"/>
                        </a:rPr>
                        <a:t>0</a:t>
                      </a:r>
                      <a:endParaRPr lang="en-US" sz="2000" b="1" dirty="0">
                        <a:latin typeface="Times New Roman" pitchFamily="18" charset="0"/>
                        <a:cs typeface="Times New Roman" pitchFamily="18" charset="0"/>
                      </a:endParaRPr>
                    </a:p>
                  </a:txBody>
                  <a:tcPr>
                    <a:solidFill>
                      <a:schemeClr val="accent6">
                        <a:lumMod val="40000"/>
                        <a:lumOff val="60000"/>
                      </a:schemeClr>
                    </a:solidFill>
                  </a:tcPr>
                </a:tc>
                <a:tc>
                  <a:txBody>
                    <a:bodyPr/>
                    <a:lstStyle/>
                    <a:p>
                      <a:pPr marL="0" indent="0">
                        <a:buFontTx/>
                        <a:buNone/>
                      </a:pPr>
                      <a:r>
                        <a:rPr lang="en-US" sz="2000" b="1" dirty="0" smtClean="0">
                          <a:latin typeface="Times New Roman" pitchFamily="18" charset="0"/>
                          <a:cs typeface="Times New Roman" pitchFamily="18" charset="0"/>
                        </a:rPr>
                        <a:t>-BBC: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Đông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Bắc</a:t>
                      </a:r>
                      <a:endParaRPr lang="en-US" sz="2000" b="1" baseline="0" dirty="0" smtClean="0">
                        <a:latin typeface="Times New Roman" pitchFamily="18" charset="0"/>
                        <a:cs typeface="Times New Roman" pitchFamily="18" charset="0"/>
                      </a:endParaRPr>
                    </a:p>
                    <a:p>
                      <a:pPr marL="0" indent="0">
                        <a:buFontTx/>
                        <a:buNone/>
                      </a:pPr>
                      <a:r>
                        <a:rPr lang="en-US" sz="2000" b="1" baseline="0" dirty="0" smtClean="0">
                          <a:latin typeface="Times New Roman" pitchFamily="18" charset="0"/>
                          <a:cs typeface="Times New Roman" pitchFamily="18" charset="0"/>
                        </a:rPr>
                        <a:t>-NBC </a:t>
                      </a:r>
                      <a:r>
                        <a:rPr lang="en-US" sz="2000" b="1" baseline="0" dirty="0" err="1" smtClean="0">
                          <a:latin typeface="Times New Roman" pitchFamily="18" charset="0"/>
                          <a:cs typeface="Times New Roman" pitchFamily="18" charset="0"/>
                        </a:rPr>
                        <a:t>Đông</a:t>
                      </a:r>
                      <a:r>
                        <a:rPr lang="en-US" sz="2000" b="1" baseline="0" dirty="0" smtClean="0">
                          <a:latin typeface="Times New Roman" pitchFamily="18" charset="0"/>
                          <a:cs typeface="Times New Roman" pitchFamily="18" charset="0"/>
                        </a:rPr>
                        <a:t> Nam</a:t>
                      </a:r>
                      <a:endParaRPr lang="en-US" sz="2000" b="1" dirty="0">
                        <a:latin typeface="Times New Roman" pitchFamily="18" charset="0"/>
                        <a:cs typeface="Times New Roman" pitchFamily="18" charset="0"/>
                      </a:endParaRPr>
                    </a:p>
                  </a:txBody>
                  <a:tcPr>
                    <a:solidFill>
                      <a:schemeClr val="accent6">
                        <a:lumMod val="40000"/>
                        <a:lumOff val="60000"/>
                      </a:schemeClr>
                    </a:solidFill>
                  </a:tcPr>
                </a:tc>
                <a:tc>
                  <a:txBody>
                    <a:bodyPr/>
                    <a:lstStyle/>
                    <a:p>
                      <a:r>
                        <a:rPr lang="en-US" sz="2000" b="1" dirty="0" err="1" smtClean="0">
                          <a:latin typeface="Times New Roman" pitchFamily="18" charset="0"/>
                          <a:cs typeface="Times New Roman" pitchFamily="18" charset="0"/>
                        </a:rPr>
                        <a:t>Nóng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khô</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ít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mưa</a:t>
                      </a:r>
                      <a:endParaRPr lang="en-US" sz="2000" b="1" dirty="0">
                        <a:latin typeface="Times New Roman" pitchFamily="18" charset="0"/>
                        <a:cs typeface="Times New Roman" pitchFamily="18" charset="0"/>
                      </a:endParaRPr>
                    </a:p>
                  </a:txBody>
                  <a:tcPr>
                    <a:solidFill>
                      <a:schemeClr val="accent6">
                        <a:lumMod val="40000"/>
                        <a:lumOff val="60000"/>
                      </a:schemeClr>
                    </a:solidFill>
                  </a:tcPr>
                </a:tc>
              </a:tr>
              <a:tr h="370840">
                <a:tc>
                  <a:txBody>
                    <a:bodyPr/>
                    <a:lstStyle/>
                    <a:p>
                      <a:pPr algn="ctr"/>
                      <a:r>
                        <a:rPr lang="en-US" sz="2000" b="1" dirty="0" err="1" smtClean="0">
                          <a:solidFill>
                            <a:schemeClr val="bg1"/>
                          </a:solidFill>
                          <a:latin typeface="Times New Roman" pitchFamily="18" charset="0"/>
                          <a:cs typeface="Times New Roman" pitchFamily="18" charset="0"/>
                        </a:rPr>
                        <a:t>Tây</a:t>
                      </a:r>
                      <a:r>
                        <a:rPr lang="en-US" sz="2000" b="1" baseline="0" dirty="0" smtClean="0">
                          <a:solidFill>
                            <a:schemeClr val="bg1"/>
                          </a:solidFill>
                          <a:latin typeface="Times New Roman" pitchFamily="18" charset="0"/>
                          <a:cs typeface="Times New Roman" pitchFamily="18" charset="0"/>
                        </a:rPr>
                        <a:t> </a:t>
                      </a:r>
                      <a:r>
                        <a:rPr lang="en-US" sz="2000" b="1" baseline="0" dirty="0" err="1" smtClean="0">
                          <a:solidFill>
                            <a:schemeClr val="bg1"/>
                          </a:solidFill>
                          <a:latin typeface="Times New Roman" pitchFamily="18" charset="0"/>
                          <a:cs typeface="Times New Roman" pitchFamily="18" charset="0"/>
                        </a:rPr>
                        <a:t>ôn</a:t>
                      </a:r>
                      <a:r>
                        <a:rPr lang="en-US" sz="2000" b="1" baseline="0" dirty="0" smtClean="0">
                          <a:solidFill>
                            <a:schemeClr val="bg1"/>
                          </a:solidFill>
                          <a:latin typeface="Times New Roman" pitchFamily="18" charset="0"/>
                          <a:cs typeface="Times New Roman" pitchFamily="18" charset="0"/>
                        </a:rPr>
                        <a:t> </a:t>
                      </a:r>
                      <a:r>
                        <a:rPr lang="en-US" sz="2000" b="1" baseline="0" dirty="0" err="1" smtClean="0">
                          <a:solidFill>
                            <a:schemeClr val="bg1"/>
                          </a:solidFill>
                          <a:latin typeface="Times New Roman" pitchFamily="18" charset="0"/>
                          <a:cs typeface="Times New Roman" pitchFamily="18" charset="0"/>
                        </a:rPr>
                        <a:t>đới</a:t>
                      </a:r>
                      <a:endParaRPr lang="en-US" sz="2000" b="1" dirty="0">
                        <a:solidFill>
                          <a:schemeClr val="bg1"/>
                        </a:solidFill>
                        <a:latin typeface="Times New Roman" pitchFamily="18" charset="0"/>
                        <a:cs typeface="Times New Roman" pitchFamily="18" charset="0"/>
                      </a:endParaRPr>
                    </a:p>
                  </a:txBody>
                  <a:tcPr>
                    <a:solidFill>
                      <a:schemeClr val="accent6">
                        <a:lumMod val="75000"/>
                      </a:schemeClr>
                    </a:solidFill>
                  </a:tcPr>
                </a:tc>
                <a:tc>
                  <a:txBody>
                    <a:bodyPr/>
                    <a:lstStyle/>
                    <a:p>
                      <a:r>
                        <a:rPr lang="en-US" sz="2000" b="1" dirty="0" err="1" smtClean="0">
                          <a:latin typeface="Times New Roman" pitchFamily="18" charset="0"/>
                          <a:cs typeface="Times New Roman" pitchFamily="18" charset="0"/>
                        </a:rPr>
                        <a:t>Từ</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áp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cao</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chí</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tuyến</a:t>
                      </a:r>
                      <a:r>
                        <a:rPr lang="en-US" sz="2000" b="1" baseline="0" dirty="0" smtClean="0">
                          <a:latin typeface="Times New Roman" pitchFamily="18" charset="0"/>
                          <a:cs typeface="Times New Roman" pitchFamily="18" charset="0"/>
                        </a:rPr>
                        <a:t> 30</a:t>
                      </a:r>
                      <a:r>
                        <a:rPr lang="en-US" sz="2000" b="1" baseline="30000" dirty="0" smtClean="0">
                          <a:latin typeface="Times New Roman" pitchFamily="18" charset="0"/>
                          <a:cs typeface="Times New Roman" pitchFamily="18" charset="0"/>
                        </a:rPr>
                        <a:t>0</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Bắc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và</a:t>
                      </a:r>
                      <a:r>
                        <a:rPr lang="en-US" sz="2000" b="1" baseline="0" dirty="0" smtClean="0">
                          <a:latin typeface="Times New Roman" pitchFamily="18" charset="0"/>
                          <a:cs typeface="Times New Roman" pitchFamily="18" charset="0"/>
                        </a:rPr>
                        <a:t> Nam </a:t>
                      </a:r>
                      <a:r>
                        <a:rPr lang="en-US" sz="2000" b="1" baseline="0" dirty="0" err="1" smtClean="0">
                          <a:latin typeface="Times New Roman" pitchFamily="18" charset="0"/>
                          <a:cs typeface="Times New Roman" pitchFamily="18" charset="0"/>
                        </a:rPr>
                        <a:t>về</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áp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thấp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ôn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đới</a:t>
                      </a:r>
                      <a:r>
                        <a:rPr lang="en-US" sz="2000" b="1" baseline="0" dirty="0" smtClean="0">
                          <a:latin typeface="Times New Roman" pitchFamily="18" charset="0"/>
                          <a:cs typeface="Times New Roman" pitchFamily="18" charset="0"/>
                        </a:rPr>
                        <a:t> 60</a:t>
                      </a:r>
                      <a:r>
                        <a:rPr lang="en-US" sz="2000" b="1" baseline="30000" dirty="0" smtClean="0">
                          <a:latin typeface="Times New Roman" pitchFamily="18" charset="0"/>
                          <a:cs typeface="Times New Roman" pitchFamily="18" charset="0"/>
                        </a:rPr>
                        <a:t>0</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Bắc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và</a:t>
                      </a:r>
                      <a:r>
                        <a:rPr lang="en-US" sz="2000" b="1" baseline="0" dirty="0" smtClean="0">
                          <a:latin typeface="Times New Roman" pitchFamily="18" charset="0"/>
                          <a:cs typeface="Times New Roman" pitchFamily="18" charset="0"/>
                        </a:rPr>
                        <a:t> Nam</a:t>
                      </a:r>
                      <a:endParaRPr lang="en-US" sz="2000" b="1" dirty="0">
                        <a:latin typeface="Times New Roman" pitchFamily="18" charset="0"/>
                        <a:cs typeface="Times New Roman" pitchFamily="18" charset="0"/>
                      </a:endParaRPr>
                    </a:p>
                  </a:txBody>
                  <a:tcPr>
                    <a:solidFill>
                      <a:schemeClr val="accent6">
                        <a:lumMod val="75000"/>
                      </a:schemeClr>
                    </a:solidFill>
                  </a:tcPr>
                </a:tc>
                <a:tc>
                  <a:txBody>
                    <a:bodyPr/>
                    <a:lstStyle/>
                    <a:p>
                      <a:r>
                        <a:rPr lang="en-US" sz="2000" b="1" dirty="0" smtClean="0">
                          <a:latin typeface="Times New Roman" pitchFamily="18" charset="0"/>
                          <a:cs typeface="Times New Roman" pitchFamily="18" charset="0"/>
                        </a:rPr>
                        <a:t>-BBC: </a:t>
                      </a:r>
                      <a:r>
                        <a:rPr lang="en-US" sz="2000" b="1" dirty="0" err="1" smtClean="0">
                          <a:latin typeface="Times New Roman" pitchFamily="18" charset="0"/>
                          <a:cs typeface="Times New Roman" pitchFamily="18" charset="0"/>
                        </a:rPr>
                        <a:t>Tây</a:t>
                      </a:r>
                      <a:r>
                        <a:rPr lang="en-US" sz="2000" b="1" baseline="0" dirty="0" smtClean="0">
                          <a:latin typeface="Times New Roman" pitchFamily="18" charset="0"/>
                          <a:cs typeface="Times New Roman" pitchFamily="18" charset="0"/>
                        </a:rPr>
                        <a:t> Nam</a:t>
                      </a:r>
                    </a:p>
                    <a:p>
                      <a:r>
                        <a:rPr lang="en-US" sz="2000" b="1" baseline="0" dirty="0" smtClean="0">
                          <a:latin typeface="Times New Roman" pitchFamily="18" charset="0"/>
                          <a:cs typeface="Times New Roman" pitchFamily="18" charset="0"/>
                        </a:rPr>
                        <a:t>-NBC: </a:t>
                      </a:r>
                      <a:r>
                        <a:rPr lang="en-US" sz="2000" b="1" baseline="0" dirty="0" err="1" smtClean="0">
                          <a:latin typeface="Times New Roman" pitchFamily="18" charset="0"/>
                          <a:cs typeface="Times New Roman" pitchFamily="18" charset="0"/>
                        </a:rPr>
                        <a:t>Tây</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Bắc</a:t>
                      </a:r>
                      <a:endParaRPr lang="en-US" sz="2000" b="1" dirty="0">
                        <a:latin typeface="Times New Roman" pitchFamily="18" charset="0"/>
                        <a:cs typeface="Times New Roman" pitchFamily="18" charset="0"/>
                      </a:endParaRPr>
                    </a:p>
                  </a:txBody>
                  <a:tcPr>
                    <a:solidFill>
                      <a:schemeClr val="accent6">
                        <a:lumMod val="75000"/>
                      </a:schemeClr>
                    </a:solidFill>
                  </a:tcPr>
                </a:tc>
                <a:tc>
                  <a:txBody>
                    <a:bodyPr/>
                    <a:lstStyle/>
                    <a:p>
                      <a:r>
                        <a:rPr lang="en-US" sz="2000" b="1" dirty="0" err="1" smtClean="0">
                          <a:latin typeface="Times New Roman" pitchFamily="18" charset="0"/>
                          <a:cs typeface="Times New Roman" pitchFamily="18" charset="0"/>
                        </a:rPr>
                        <a:t>Ẩm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mưa</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nhiều</a:t>
                      </a:r>
                      <a:endParaRPr lang="en-US" sz="2000" b="1" dirty="0">
                        <a:latin typeface="Times New Roman" pitchFamily="18" charset="0"/>
                        <a:cs typeface="Times New Roman" pitchFamily="18" charset="0"/>
                      </a:endParaRPr>
                    </a:p>
                  </a:txBody>
                  <a:tcPr>
                    <a:solidFill>
                      <a:schemeClr val="accent6">
                        <a:lumMod val="75000"/>
                      </a:schemeClr>
                    </a:solidFill>
                  </a:tcPr>
                </a:tc>
              </a:tr>
              <a:tr h="370840">
                <a:tc>
                  <a:txBody>
                    <a:bodyPr/>
                    <a:lstStyle/>
                    <a:p>
                      <a:pPr algn="ctr"/>
                      <a:endParaRPr lang="en-US" sz="2000" b="1" dirty="0" smtClean="0">
                        <a:solidFill>
                          <a:srgbClr val="C00000"/>
                        </a:solidFill>
                        <a:latin typeface="Times New Roman" pitchFamily="18" charset="0"/>
                        <a:cs typeface="Times New Roman" pitchFamily="18" charset="0"/>
                      </a:endParaRPr>
                    </a:p>
                    <a:p>
                      <a:pPr algn="ctr"/>
                      <a:r>
                        <a:rPr lang="en-US" sz="2000" b="1" dirty="0" err="1" smtClean="0">
                          <a:solidFill>
                            <a:srgbClr val="C00000"/>
                          </a:solidFill>
                          <a:latin typeface="Times New Roman" pitchFamily="18" charset="0"/>
                          <a:cs typeface="Times New Roman" pitchFamily="18" charset="0"/>
                        </a:rPr>
                        <a:t>Đông</a:t>
                      </a:r>
                      <a:r>
                        <a:rPr lang="en-US" sz="2000" b="1" baseline="0" dirty="0" smtClean="0">
                          <a:solidFill>
                            <a:srgbClr val="C00000"/>
                          </a:solidFill>
                          <a:latin typeface="Times New Roman" pitchFamily="18" charset="0"/>
                          <a:cs typeface="Times New Roman" pitchFamily="18" charset="0"/>
                        </a:rPr>
                        <a:t> </a:t>
                      </a:r>
                      <a:r>
                        <a:rPr lang="en-US" sz="2000" b="1" baseline="0" dirty="0" err="1" smtClean="0">
                          <a:solidFill>
                            <a:srgbClr val="C00000"/>
                          </a:solidFill>
                          <a:latin typeface="Times New Roman" pitchFamily="18" charset="0"/>
                          <a:cs typeface="Times New Roman" pitchFamily="18" charset="0"/>
                        </a:rPr>
                        <a:t>cực</a:t>
                      </a:r>
                      <a:endParaRPr lang="en-US" sz="2000" b="1" dirty="0">
                        <a:solidFill>
                          <a:srgbClr val="C00000"/>
                        </a:solidFill>
                        <a:latin typeface="Times New Roman" pitchFamily="18" charset="0"/>
                        <a:cs typeface="Times New Roman" pitchFamily="18" charset="0"/>
                      </a:endParaRPr>
                    </a:p>
                  </a:txBody>
                  <a:tcPr>
                    <a:solidFill>
                      <a:srgbClr val="92D050"/>
                    </a:solidFill>
                  </a:tcPr>
                </a:tc>
                <a:tc>
                  <a:txBody>
                    <a:bodyPr/>
                    <a:lstStyle/>
                    <a:p>
                      <a:r>
                        <a:rPr lang="en-US" sz="2000" b="1" dirty="0" err="1" smtClean="0">
                          <a:latin typeface="Times New Roman" pitchFamily="18" charset="0"/>
                          <a:cs typeface="Times New Roman" pitchFamily="18" charset="0"/>
                        </a:rPr>
                        <a:t>Từ</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áp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cao</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cực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và</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cân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cực</a:t>
                      </a:r>
                      <a:r>
                        <a:rPr lang="en-US" sz="2000" b="1" baseline="0" dirty="0" smtClean="0">
                          <a:latin typeface="Times New Roman" pitchFamily="18" charset="0"/>
                          <a:cs typeface="Times New Roman" pitchFamily="18" charset="0"/>
                        </a:rPr>
                        <a:t> 90</a:t>
                      </a:r>
                      <a:r>
                        <a:rPr lang="en-US" sz="2000" b="1" baseline="30000" dirty="0" smtClean="0">
                          <a:latin typeface="Times New Roman" pitchFamily="18" charset="0"/>
                          <a:cs typeface="Times New Roman" pitchFamily="18" charset="0"/>
                        </a:rPr>
                        <a:t>0</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Bắc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và</a:t>
                      </a:r>
                      <a:r>
                        <a:rPr lang="en-US" sz="2000" b="1" baseline="0" dirty="0" smtClean="0">
                          <a:latin typeface="Times New Roman" pitchFamily="18" charset="0"/>
                          <a:cs typeface="Times New Roman" pitchFamily="18" charset="0"/>
                        </a:rPr>
                        <a:t> Nam </a:t>
                      </a:r>
                      <a:r>
                        <a:rPr lang="en-US" sz="2000" b="1" baseline="0" dirty="0" err="1" smtClean="0">
                          <a:latin typeface="Times New Roman" pitchFamily="18" charset="0"/>
                          <a:cs typeface="Times New Roman" pitchFamily="18" charset="0"/>
                        </a:rPr>
                        <a:t>về</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áp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thấp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ôn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đới</a:t>
                      </a:r>
                      <a:r>
                        <a:rPr lang="en-US" sz="2000" b="1" baseline="0" dirty="0" smtClean="0">
                          <a:latin typeface="Times New Roman" pitchFamily="18" charset="0"/>
                          <a:cs typeface="Times New Roman" pitchFamily="18" charset="0"/>
                        </a:rPr>
                        <a:t> 60</a:t>
                      </a:r>
                      <a:r>
                        <a:rPr lang="en-US" sz="2000" b="1" baseline="30000" dirty="0" smtClean="0">
                          <a:latin typeface="Times New Roman" pitchFamily="18" charset="0"/>
                          <a:cs typeface="Times New Roman" pitchFamily="18" charset="0"/>
                        </a:rPr>
                        <a:t>0</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Bắc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và</a:t>
                      </a:r>
                      <a:r>
                        <a:rPr lang="en-US" sz="2000" b="1" baseline="0" dirty="0" smtClean="0">
                          <a:latin typeface="Times New Roman" pitchFamily="18" charset="0"/>
                          <a:cs typeface="Times New Roman" pitchFamily="18" charset="0"/>
                        </a:rPr>
                        <a:t> Nam</a:t>
                      </a:r>
                      <a:endParaRPr lang="en-US" sz="2000" b="1" dirty="0">
                        <a:latin typeface="Times New Roman" pitchFamily="18" charset="0"/>
                        <a:cs typeface="Times New Roman" pitchFamily="18" charset="0"/>
                      </a:endParaRPr>
                    </a:p>
                  </a:txBody>
                  <a:tcPr>
                    <a:solidFill>
                      <a:srgbClr val="92D050"/>
                    </a:solidFill>
                  </a:tcPr>
                </a:tc>
                <a:tc>
                  <a:txBody>
                    <a:bodyPr/>
                    <a:lstStyle/>
                    <a:p>
                      <a:r>
                        <a:rPr lang="en-US" sz="2000" b="1" dirty="0" smtClean="0">
                          <a:latin typeface="Times New Roman" pitchFamily="18" charset="0"/>
                          <a:cs typeface="Times New Roman" pitchFamily="18" charset="0"/>
                        </a:rPr>
                        <a:t>-BBC: </a:t>
                      </a:r>
                      <a:r>
                        <a:rPr lang="en-US" sz="2000" b="1" dirty="0" err="1" smtClean="0">
                          <a:latin typeface="Times New Roman" pitchFamily="18" charset="0"/>
                          <a:cs typeface="Times New Roman" pitchFamily="18" charset="0"/>
                        </a:rPr>
                        <a:t>Đông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Bắc</a:t>
                      </a:r>
                      <a:endParaRPr lang="en-US" sz="2000" b="1" baseline="0" dirty="0" smtClean="0">
                        <a:latin typeface="Times New Roman" pitchFamily="18" charset="0"/>
                        <a:cs typeface="Times New Roman" pitchFamily="18" charset="0"/>
                      </a:endParaRPr>
                    </a:p>
                    <a:p>
                      <a:r>
                        <a:rPr lang="en-US" sz="2000" b="1" baseline="0" dirty="0" smtClean="0">
                          <a:latin typeface="Times New Roman" pitchFamily="18" charset="0"/>
                          <a:cs typeface="Times New Roman" pitchFamily="18" charset="0"/>
                        </a:rPr>
                        <a:t>-NBC: </a:t>
                      </a:r>
                      <a:r>
                        <a:rPr lang="en-US" sz="2000" b="1" baseline="0" dirty="0" err="1" smtClean="0">
                          <a:latin typeface="Times New Roman" pitchFamily="18" charset="0"/>
                          <a:cs typeface="Times New Roman" pitchFamily="18" charset="0"/>
                        </a:rPr>
                        <a:t>Đông</a:t>
                      </a:r>
                      <a:r>
                        <a:rPr lang="en-US" sz="2000" b="1" baseline="0" dirty="0" smtClean="0">
                          <a:latin typeface="Times New Roman" pitchFamily="18" charset="0"/>
                          <a:cs typeface="Times New Roman" pitchFamily="18" charset="0"/>
                        </a:rPr>
                        <a:t> Nam</a:t>
                      </a:r>
                      <a:endParaRPr lang="en-US" sz="2000" b="1" dirty="0">
                        <a:latin typeface="Times New Roman" pitchFamily="18" charset="0"/>
                        <a:cs typeface="Times New Roman" pitchFamily="18" charset="0"/>
                      </a:endParaRPr>
                    </a:p>
                  </a:txBody>
                  <a:tcPr>
                    <a:solidFill>
                      <a:srgbClr val="92D050"/>
                    </a:solidFill>
                  </a:tcPr>
                </a:tc>
                <a:tc>
                  <a:txBody>
                    <a:bodyPr/>
                    <a:lstStyle/>
                    <a:p>
                      <a:r>
                        <a:rPr lang="en-US" sz="2000" b="1" dirty="0" err="1" smtClean="0">
                          <a:latin typeface="Times New Roman" pitchFamily="18" charset="0"/>
                          <a:cs typeface="Times New Roman" pitchFamily="18" charset="0"/>
                        </a:rPr>
                        <a:t>Khô</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lạnh</a:t>
                      </a:r>
                      <a:r>
                        <a:rPr lang="en-US" sz="2000" b="1" baseline="0" dirty="0" smtClean="0">
                          <a:latin typeface="Times New Roman" pitchFamily="18" charset="0"/>
                          <a:cs typeface="Times New Roman" pitchFamily="18" charset="0"/>
                        </a:rPr>
                        <a:t>.</a:t>
                      </a:r>
                      <a:endParaRPr lang="en-US" sz="2000" b="1" dirty="0">
                        <a:latin typeface="Times New Roman" pitchFamily="18" charset="0"/>
                        <a:cs typeface="Times New Roman" pitchFamily="18" charset="0"/>
                      </a:endParaRPr>
                    </a:p>
                  </a:txBody>
                  <a:tcPr>
                    <a:solidFill>
                      <a:srgbClr val="92D050"/>
                    </a:solidFill>
                  </a:tcPr>
                </a:tc>
              </a:tr>
            </a:tbl>
          </a:graphicData>
        </a:graphic>
      </p:graphicFrame>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2025" y="5943600"/>
            <a:ext cx="1287990" cy="725301"/>
          </a:xfrm>
          <a:prstGeom prst="rect">
            <a:avLst/>
          </a:prstGeom>
        </p:spPr>
      </p:pic>
    </p:spTree>
    <p:extLst>
      <p:ext uri="{BB962C8B-B14F-4D97-AF65-F5344CB8AC3E}">
        <p14:creationId xmlns:p14="http://schemas.microsoft.com/office/powerpoint/2010/main" val="3884334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
            <a:ext cx="9124950" cy="68122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698" y="4212949"/>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08" y="3290937"/>
            <a:ext cx="1061293"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295656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757536"/>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2193571"/>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5034141"/>
            <a:ext cx="822126" cy="1033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20"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1" y="5493669"/>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21"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1" y="5355506"/>
            <a:ext cx="1175593"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22"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4776244"/>
            <a:ext cx="1158522"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rId23"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1" y="3351711"/>
            <a:ext cx="1164735" cy="11647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 action="ppaction://noaction"/>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2380608"/>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310412" y="-130427"/>
            <a:ext cx="2939313" cy="34213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250457" y="-15274"/>
            <a:ext cx="2939313"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55512">
            <a:off x="6822542" y="-533399"/>
            <a:ext cx="1549878"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94846" flipH="1">
            <a:off x="6033664" y="-771305"/>
            <a:ext cx="1673636"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89" y="5408522"/>
            <a:ext cx="693215" cy="1232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55512">
            <a:off x="7714422" y="-757287"/>
            <a:ext cx="1549878"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739192">
            <a:off x="8350011" y="-367685"/>
            <a:ext cx="1549878"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899597" y="2311400"/>
            <a:ext cx="8040023"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899598" y="2223897"/>
            <a:ext cx="8040023"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a:off x="5391150" y="2680801"/>
            <a:ext cx="47625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a:off x="5552965" y="2712865"/>
            <a:ext cx="4762500" cy="560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44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1" y="-510921"/>
            <a:ext cx="4343397"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89730" y="534082"/>
            <a:ext cx="4938715" cy="1733680"/>
          </a:xfrm>
          <a:prstGeom prst="rect">
            <a:avLst/>
          </a:prstGeom>
          <a:noFill/>
        </p:spPr>
        <p:txBody>
          <a:bodyPr wrap="square" rtlCol="0">
            <a:spAutoFit/>
          </a:bodyPr>
          <a:lstStyle/>
          <a:p>
            <a:r>
              <a:rPr lang="en-US" sz="5333"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3005665"/>
            <a:ext cx="2124078"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1" y="3283346"/>
            <a:ext cx="2319337" cy="3497579"/>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5531453"/>
            <a:ext cx="609600" cy="8128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8343" y="2116163"/>
            <a:ext cx="1152193" cy="93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8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9144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604905"/>
            <a:ext cx="3613657"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12086" y="640079"/>
            <a:ext cx="3124200" cy="1815690"/>
          </a:xfrm>
          <a:prstGeom prst="rect">
            <a:avLst/>
          </a:prstGeom>
          <a:noFill/>
        </p:spPr>
        <p:txBody>
          <a:bodyPr wrap="square" rtlCol="0">
            <a:spAutoFit/>
          </a:bodyPr>
          <a:lstStyle/>
          <a:p>
            <a:pPr marL="685783" indent="-685783" algn="ctr">
              <a:buAutoNum type="arabicPeriod"/>
            </a:pPr>
            <a:r>
              <a:rPr lang="en-US" sz="3733" dirty="0" err="1">
                <a:solidFill>
                  <a:srgbClr val="C00000"/>
                </a:solidFill>
                <a:latin typeface="Arial" panose="020B0604020202020204" pitchFamily="34" charset="0"/>
                <a:cs typeface="Arial" panose="020B0604020202020204" pitchFamily="34" charset="0"/>
              </a:rPr>
              <a:t>Tín</a:t>
            </a:r>
            <a:r>
              <a:rPr lang="en-US" sz="3733" dirty="0">
                <a:solidFill>
                  <a:srgbClr val="C00000"/>
                </a:solidFill>
                <a:latin typeface="Arial" panose="020B0604020202020204" pitchFamily="34" charset="0"/>
                <a:cs typeface="Arial" panose="020B0604020202020204" pitchFamily="34" charset="0"/>
              </a:rPr>
              <a:t> </a:t>
            </a:r>
            <a:r>
              <a:rPr lang="en-US" sz="3733" dirty="0" err="1" smtClean="0">
                <a:solidFill>
                  <a:srgbClr val="C00000"/>
                </a:solidFill>
                <a:latin typeface="Arial" panose="020B0604020202020204" pitchFamily="34" charset="0"/>
                <a:cs typeface="Arial" panose="020B0604020202020204" pitchFamily="34" charset="0"/>
              </a:rPr>
              <a:t>phong</a:t>
            </a:r>
            <a:endParaRPr lang="en-US" sz="3733" dirty="0">
              <a:solidFill>
                <a:srgbClr val="C00000"/>
              </a:solidFill>
              <a:latin typeface="Arial" panose="020B0604020202020204" pitchFamily="34" charset="0"/>
              <a:cs typeface="Arial" panose="020B0604020202020204" pitchFamily="34" charset="0"/>
            </a:endParaRPr>
          </a:p>
          <a:p>
            <a:pPr algn="ctr"/>
            <a:r>
              <a:rPr lang="en-US" sz="3733" dirty="0" smtClean="0">
                <a:solidFill>
                  <a:srgbClr val="C00000"/>
                </a:solidFill>
                <a:latin typeface="Arial" panose="020B0604020202020204" pitchFamily="34" charset="0"/>
                <a:cs typeface="Arial" panose="020B0604020202020204" pitchFamily="34" charset="0"/>
              </a:rPr>
              <a:t>2. </a:t>
            </a:r>
            <a:r>
              <a:rPr lang="en-US" sz="3733" dirty="0" err="1" smtClean="0">
                <a:solidFill>
                  <a:srgbClr val="C00000"/>
                </a:solidFill>
                <a:latin typeface="Arial" panose="020B0604020202020204" pitchFamily="34" charset="0"/>
                <a:cs typeface="Arial" panose="020B0604020202020204" pitchFamily="34" charset="0"/>
              </a:rPr>
              <a:t>Tây</a:t>
            </a:r>
            <a:r>
              <a:rPr lang="en-US" sz="3733" dirty="0" smtClean="0">
                <a:solidFill>
                  <a:srgbClr val="C00000"/>
                </a:solidFill>
                <a:latin typeface="Arial" panose="020B0604020202020204" pitchFamily="34" charset="0"/>
                <a:cs typeface="Arial" panose="020B0604020202020204" pitchFamily="34" charset="0"/>
              </a:rPr>
              <a:t> </a:t>
            </a:r>
            <a:r>
              <a:rPr lang="en-US" sz="3733" dirty="0" err="1">
                <a:solidFill>
                  <a:srgbClr val="C00000"/>
                </a:solidFill>
                <a:latin typeface="Arial" panose="020B0604020202020204" pitchFamily="34" charset="0"/>
                <a:cs typeface="Arial" panose="020B0604020202020204" pitchFamily="34" charset="0"/>
              </a:rPr>
              <a:t>ôn</a:t>
            </a:r>
            <a:r>
              <a:rPr lang="en-US" sz="3733" dirty="0">
                <a:solidFill>
                  <a:srgbClr val="C00000"/>
                </a:solidFill>
                <a:latin typeface="Arial" panose="020B0604020202020204" pitchFamily="34" charset="0"/>
                <a:cs typeface="Arial" panose="020B0604020202020204" pitchFamily="34" charset="0"/>
              </a:rPr>
              <a:t> </a:t>
            </a:r>
            <a:r>
              <a:rPr lang="en-US" sz="3733" dirty="0" err="1">
                <a:solidFill>
                  <a:srgbClr val="C00000"/>
                </a:solidFill>
                <a:latin typeface="Arial" panose="020B0604020202020204" pitchFamily="34" charset="0"/>
                <a:cs typeface="Arial" panose="020B0604020202020204" pitchFamily="34" charset="0"/>
              </a:rPr>
              <a:t>đới</a:t>
            </a:r>
            <a:endParaRPr lang="en-US" sz="3733" dirty="0">
              <a:solidFill>
                <a:srgbClr val="C00000"/>
              </a:solidFill>
              <a:latin typeface="Arial" panose="020B0604020202020204" pitchFamily="34" charset="0"/>
              <a:cs typeface="Arial" panose="020B0604020202020204" pitchFamily="34" charset="0"/>
            </a:endParaRPr>
          </a:p>
          <a:p>
            <a:pPr marL="685783" indent="-685783" algn="ctr">
              <a:buAutoNum type="arabicPeriod"/>
            </a:pPr>
            <a:r>
              <a:rPr lang="en-US" sz="3733" dirty="0" err="1">
                <a:solidFill>
                  <a:srgbClr val="C00000"/>
                </a:solidFill>
                <a:latin typeface="Arial" panose="020B0604020202020204" pitchFamily="34" charset="0"/>
                <a:cs typeface="Arial" panose="020B0604020202020204" pitchFamily="34" charset="0"/>
              </a:rPr>
              <a:t>Đông</a:t>
            </a:r>
            <a:r>
              <a:rPr lang="en-US" sz="3733" dirty="0">
                <a:solidFill>
                  <a:srgbClr val="C00000"/>
                </a:solidFill>
                <a:latin typeface="Arial" panose="020B0604020202020204" pitchFamily="34" charset="0"/>
                <a:cs typeface="Arial" panose="020B0604020202020204" pitchFamily="34" charset="0"/>
              </a:rPr>
              <a:t> </a:t>
            </a:r>
            <a:r>
              <a:rPr lang="en-US" sz="3733" dirty="0" err="1">
                <a:solidFill>
                  <a:srgbClr val="C00000"/>
                </a:solidFill>
                <a:latin typeface="Arial" panose="020B0604020202020204" pitchFamily="34" charset="0"/>
                <a:cs typeface="Arial" panose="020B0604020202020204" pitchFamily="34" charset="0"/>
              </a:rPr>
              <a:t>cực</a:t>
            </a:r>
            <a:endParaRPr lang="en-US" sz="3733"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16101"/>
            <a:ext cx="6507147"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62874" y="4038600"/>
            <a:ext cx="4495800" cy="2308324"/>
          </a:xfrm>
          <a:prstGeom prst="rect">
            <a:avLst/>
          </a:prstGeom>
          <a:noFill/>
        </p:spPr>
        <p:txBody>
          <a:bodyPr wrap="square" rtlCol="0">
            <a:spAutoFit/>
          </a:bodyPr>
          <a:lstStyle/>
          <a:p>
            <a:pPr algn="ctr"/>
            <a:r>
              <a:rPr lang="en-US" sz="4800" dirty="0" err="1">
                <a:solidFill>
                  <a:srgbClr val="008000"/>
                </a:solidFill>
                <a:latin typeface="Arial" panose="020B0604020202020204" pitchFamily="34" charset="0"/>
                <a:cs typeface="Arial" panose="020B0604020202020204" pitchFamily="34" charset="0"/>
              </a:rPr>
              <a:t>Kể</a:t>
            </a:r>
            <a:r>
              <a:rPr lang="en-US" sz="4800" dirty="0">
                <a:solidFill>
                  <a:srgbClr val="008000"/>
                </a:solidFill>
                <a:latin typeface="Arial" panose="020B0604020202020204" pitchFamily="34" charset="0"/>
                <a:cs typeface="Arial" panose="020B0604020202020204" pitchFamily="34" charset="0"/>
              </a:rPr>
              <a:t> </a:t>
            </a:r>
            <a:r>
              <a:rPr lang="en-US" sz="4800" dirty="0" err="1">
                <a:solidFill>
                  <a:srgbClr val="008000"/>
                </a:solidFill>
                <a:latin typeface="Arial" panose="020B0604020202020204" pitchFamily="34" charset="0"/>
                <a:cs typeface="Arial" panose="020B0604020202020204" pitchFamily="34" charset="0"/>
              </a:rPr>
              <a:t>tên</a:t>
            </a:r>
            <a:r>
              <a:rPr lang="en-US" sz="4800" dirty="0">
                <a:solidFill>
                  <a:srgbClr val="008000"/>
                </a:solidFill>
                <a:latin typeface="Arial" panose="020B0604020202020204" pitchFamily="34" charset="0"/>
                <a:cs typeface="Arial" panose="020B0604020202020204" pitchFamily="34" charset="0"/>
              </a:rPr>
              <a:t> </a:t>
            </a:r>
            <a:r>
              <a:rPr lang="en-US" sz="4800" dirty="0" err="1">
                <a:solidFill>
                  <a:srgbClr val="008000"/>
                </a:solidFill>
                <a:latin typeface="Arial" panose="020B0604020202020204" pitchFamily="34" charset="0"/>
                <a:cs typeface="Arial" panose="020B0604020202020204" pitchFamily="34" charset="0"/>
              </a:rPr>
              <a:t>các</a:t>
            </a:r>
            <a:r>
              <a:rPr lang="en-US" sz="4800" dirty="0">
                <a:solidFill>
                  <a:srgbClr val="008000"/>
                </a:solidFill>
                <a:latin typeface="Arial" panose="020B0604020202020204" pitchFamily="34" charset="0"/>
                <a:cs typeface="Arial" panose="020B0604020202020204" pitchFamily="34" charset="0"/>
              </a:rPr>
              <a:t> </a:t>
            </a:r>
            <a:r>
              <a:rPr lang="en-US" sz="4800" dirty="0" err="1">
                <a:solidFill>
                  <a:srgbClr val="008000"/>
                </a:solidFill>
                <a:latin typeface="Arial" panose="020B0604020202020204" pitchFamily="34" charset="0"/>
                <a:cs typeface="Arial" panose="020B0604020202020204" pitchFamily="34" charset="0"/>
              </a:rPr>
              <a:t>loại</a:t>
            </a:r>
            <a:r>
              <a:rPr lang="en-US" sz="4800" dirty="0">
                <a:solidFill>
                  <a:srgbClr val="008000"/>
                </a:solidFill>
                <a:latin typeface="Arial" panose="020B0604020202020204" pitchFamily="34" charset="0"/>
                <a:cs typeface="Arial" panose="020B0604020202020204" pitchFamily="34" charset="0"/>
              </a:rPr>
              <a:t> </a:t>
            </a:r>
            <a:r>
              <a:rPr lang="en-US" sz="4800" dirty="0" err="1">
                <a:solidFill>
                  <a:srgbClr val="008000"/>
                </a:solidFill>
                <a:latin typeface="Arial" panose="020B0604020202020204" pitchFamily="34" charset="0"/>
                <a:cs typeface="Arial" panose="020B0604020202020204" pitchFamily="34" charset="0"/>
              </a:rPr>
              <a:t>gió</a:t>
            </a:r>
            <a:r>
              <a:rPr lang="en-US" sz="4800" dirty="0">
                <a:solidFill>
                  <a:srgbClr val="008000"/>
                </a:solidFill>
                <a:latin typeface="Arial" panose="020B0604020202020204" pitchFamily="34" charset="0"/>
                <a:cs typeface="Arial" panose="020B0604020202020204" pitchFamily="34" charset="0"/>
              </a:rPr>
              <a:t> </a:t>
            </a:r>
            <a:r>
              <a:rPr lang="en-US" sz="4800" dirty="0" err="1">
                <a:solidFill>
                  <a:srgbClr val="008000"/>
                </a:solidFill>
                <a:latin typeface="Arial" panose="020B0604020202020204" pitchFamily="34" charset="0"/>
                <a:cs typeface="Arial" panose="020B0604020202020204" pitchFamily="34" charset="0"/>
              </a:rPr>
              <a:t>thổi</a:t>
            </a:r>
            <a:r>
              <a:rPr lang="en-US" sz="4800" dirty="0">
                <a:solidFill>
                  <a:srgbClr val="008000"/>
                </a:solidFill>
                <a:latin typeface="Arial" panose="020B0604020202020204" pitchFamily="34" charset="0"/>
                <a:cs typeface="Arial" panose="020B0604020202020204" pitchFamily="34" charset="0"/>
              </a:rPr>
              <a:t> </a:t>
            </a:r>
            <a:r>
              <a:rPr lang="en-US" sz="4800" dirty="0" err="1">
                <a:solidFill>
                  <a:srgbClr val="008000"/>
                </a:solidFill>
                <a:latin typeface="Arial" panose="020B0604020202020204" pitchFamily="34" charset="0"/>
                <a:cs typeface="Arial" panose="020B0604020202020204" pitchFamily="34" charset="0"/>
              </a:rPr>
              <a:t>thường</a:t>
            </a:r>
            <a:r>
              <a:rPr lang="en-US" sz="4800" dirty="0">
                <a:solidFill>
                  <a:srgbClr val="008000"/>
                </a:solidFill>
                <a:latin typeface="Arial" panose="020B0604020202020204" pitchFamily="34" charset="0"/>
                <a:cs typeface="Arial" panose="020B0604020202020204" pitchFamily="34" charset="0"/>
              </a:rPr>
              <a:t> </a:t>
            </a:r>
            <a:r>
              <a:rPr lang="en-US" sz="4800" dirty="0" err="1">
                <a:solidFill>
                  <a:srgbClr val="008000"/>
                </a:solidFill>
                <a:latin typeface="Arial" panose="020B0604020202020204" pitchFamily="34" charset="0"/>
                <a:cs typeface="Arial" panose="020B0604020202020204" pitchFamily="34" charset="0"/>
              </a:rPr>
              <a:t>xuyên</a:t>
            </a:r>
            <a:r>
              <a:rPr lang="en-US" sz="4800" dirty="0">
                <a:solidFill>
                  <a:srgbClr val="008000"/>
                </a:solidFill>
                <a:latin typeface="Arial" panose="020B0604020202020204" pitchFamily="34" charset="0"/>
                <a:cs typeface="Arial" panose="020B0604020202020204" pitchFamily="34" charset="0"/>
              </a:rPr>
              <a:t> </a:t>
            </a:r>
            <a:r>
              <a:rPr lang="en-US" sz="4800" dirty="0" err="1">
                <a:solidFill>
                  <a:srgbClr val="008000"/>
                </a:solidFill>
                <a:latin typeface="Arial" panose="020B0604020202020204" pitchFamily="34" charset="0"/>
                <a:cs typeface="Arial" panose="020B0604020202020204" pitchFamily="34" charset="0"/>
              </a:rPr>
              <a:t>trên</a:t>
            </a:r>
            <a:r>
              <a:rPr lang="en-US" sz="4800" dirty="0">
                <a:solidFill>
                  <a:srgbClr val="008000"/>
                </a:solidFill>
                <a:latin typeface="Arial" panose="020B0604020202020204" pitchFamily="34" charset="0"/>
                <a:cs typeface="Arial" panose="020B0604020202020204" pitchFamily="34" charset="0"/>
              </a:rPr>
              <a:t> TĐ</a:t>
            </a: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731347"/>
            <a:ext cx="2524125"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22448"/>
            <a:ext cx="170801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3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9144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604905"/>
            <a:ext cx="3613657"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12086" y="640079"/>
            <a:ext cx="3124200" cy="666786"/>
          </a:xfrm>
          <a:prstGeom prst="rect">
            <a:avLst/>
          </a:prstGeom>
          <a:noFill/>
        </p:spPr>
        <p:txBody>
          <a:bodyPr wrap="square" rtlCol="0">
            <a:spAutoFit/>
          </a:bodyPr>
          <a:lstStyle/>
          <a:p>
            <a:pPr algn="ctr"/>
            <a:r>
              <a:rPr lang="en-US" sz="3733" dirty="0" err="1">
                <a:solidFill>
                  <a:srgbClr val="C00000"/>
                </a:solidFill>
                <a:latin typeface="Arial" panose="020B0604020202020204" pitchFamily="34" charset="0"/>
                <a:cs typeface="Arial" panose="020B0604020202020204" pitchFamily="34" charset="0"/>
              </a:rPr>
              <a:t>Khí</a:t>
            </a:r>
            <a:r>
              <a:rPr lang="en-US" sz="3733" dirty="0">
                <a:solidFill>
                  <a:srgbClr val="C00000"/>
                </a:solidFill>
                <a:latin typeface="Arial" panose="020B0604020202020204" pitchFamily="34" charset="0"/>
                <a:cs typeface="Arial" panose="020B0604020202020204" pitchFamily="34" charset="0"/>
              </a:rPr>
              <a:t> </a:t>
            </a:r>
            <a:r>
              <a:rPr lang="en-US" sz="3733" dirty="0" err="1">
                <a:solidFill>
                  <a:srgbClr val="C00000"/>
                </a:solidFill>
                <a:latin typeface="Arial" panose="020B0604020202020204" pitchFamily="34" charset="0"/>
                <a:cs typeface="Arial" panose="020B0604020202020204" pitchFamily="34" charset="0"/>
              </a:rPr>
              <a:t>áp</a:t>
            </a:r>
            <a:r>
              <a:rPr lang="en-US" sz="3733" dirty="0">
                <a:solidFill>
                  <a:srgbClr val="C00000"/>
                </a:solidFill>
                <a:latin typeface="Arial" panose="020B0604020202020204" pitchFamily="34" charset="0"/>
                <a:cs typeface="Arial" panose="020B0604020202020204" pitchFamily="34" charset="0"/>
              </a:rPr>
              <a:t> </a:t>
            </a:r>
            <a:r>
              <a:rPr lang="en-US" sz="3733" dirty="0" err="1">
                <a:solidFill>
                  <a:srgbClr val="C00000"/>
                </a:solidFill>
                <a:latin typeface="Arial" panose="020B0604020202020204" pitchFamily="34" charset="0"/>
                <a:cs typeface="Arial" panose="020B0604020202020204" pitchFamily="34" charset="0"/>
              </a:rPr>
              <a:t>kế</a:t>
            </a:r>
            <a:endParaRPr lang="en-US" sz="3733"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16101"/>
            <a:ext cx="6507147"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241800"/>
            <a:ext cx="4495800" cy="1898084"/>
          </a:xfrm>
          <a:prstGeom prst="rect">
            <a:avLst/>
          </a:prstGeom>
          <a:noFill/>
        </p:spPr>
        <p:txBody>
          <a:bodyPr wrap="square" rtlCol="0">
            <a:spAutoFit/>
          </a:bodyPr>
          <a:lstStyle/>
          <a:p>
            <a:pPr algn="ctr"/>
            <a:r>
              <a:rPr lang="en-US" sz="5867" dirty="0" err="1">
                <a:solidFill>
                  <a:srgbClr val="008000"/>
                </a:solidFill>
                <a:latin typeface="Arial" panose="020B0604020202020204" pitchFamily="34" charset="0"/>
                <a:cs typeface="Arial" panose="020B0604020202020204" pitchFamily="34" charset="0"/>
              </a:rPr>
              <a:t>Dụng</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cụ</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đo</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khí</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áp</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là</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gì</a:t>
            </a:r>
            <a:r>
              <a:rPr lang="en-US" sz="5867" dirty="0">
                <a:solidFill>
                  <a:srgbClr val="008000"/>
                </a:solidFill>
                <a:latin typeface="Arial" panose="020B0604020202020204" pitchFamily="34" charset="0"/>
                <a:cs typeface="Arial" panose="020B0604020202020204" pitchFamily="34" charset="0"/>
              </a:rPr>
              <a:t>?</a:t>
            </a: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731347"/>
            <a:ext cx="2524125"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22448"/>
            <a:ext cx="170801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4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9144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604905"/>
            <a:ext cx="3613657"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12086" y="640079"/>
            <a:ext cx="3124200" cy="666786"/>
          </a:xfrm>
          <a:prstGeom prst="rect">
            <a:avLst/>
          </a:prstGeom>
          <a:noFill/>
        </p:spPr>
        <p:txBody>
          <a:bodyPr wrap="square" rtlCol="0">
            <a:spAutoFit/>
          </a:bodyPr>
          <a:lstStyle/>
          <a:p>
            <a:pPr algn="ctr"/>
            <a:r>
              <a:rPr lang="en-US" sz="3733" dirty="0">
                <a:solidFill>
                  <a:srgbClr val="C00000"/>
                </a:solidFill>
                <a:latin typeface="Arial" panose="020B0604020202020204" pitchFamily="34" charset="0"/>
                <a:cs typeface="Arial" panose="020B0604020202020204" pitchFamily="34" charset="0"/>
              </a:rPr>
              <a:t>MB (mi-li-</a:t>
            </a:r>
            <a:r>
              <a:rPr lang="en-US" sz="3733" dirty="0" err="1">
                <a:solidFill>
                  <a:srgbClr val="C00000"/>
                </a:solidFill>
                <a:latin typeface="Arial" panose="020B0604020202020204" pitchFamily="34" charset="0"/>
                <a:cs typeface="Arial" panose="020B0604020202020204" pitchFamily="34" charset="0"/>
              </a:rPr>
              <a:t>ba</a:t>
            </a:r>
            <a:r>
              <a:rPr lang="en-US" sz="3733" dirty="0">
                <a:solidFill>
                  <a:srgbClr val="C00000"/>
                </a:solidFill>
                <a:latin typeface="Arial" panose="020B0604020202020204" pitchFamily="34" charset="0"/>
                <a:cs typeface="Arial" panose="020B0604020202020204" pitchFamily="34" charset="0"/>
              </a:rPr>
              <a:t>)</a:t>
            </a: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16101"/>
            <a:ext cx="6507147"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241800"/>
            <a:ext cx="4495800" cy="1898084"/>
          </a:xfrm>
          <a:prstGeom prst="rect">
            <a:avLst/>
          </a:prstGeom>
          <a:noFill/>
        </p:spPr>
        <p:txBody>
          <a:bodyPr wrap="square" rtlCol="0">
            <a:spAutoFit/>
          </a:bodyPr>
          <a:lstStyle/>
          <a:p>
            <a:pPr algn="ctr"/>
            <a:r>
              <a:rPr lang="en-US" sz="5867" dirty="0" err="1">
                <a:solidFill>
                  <a:srgbClr val="008000"/>
                </a:solidFill>
                <a:latin typeface="Arial" panose="020B0604020202020204" pitchFamily="34" charset="0"/>
                <a:cs typeface="Arial" panose="020B0604020202020204" pitchFamily="34" charset="0"/>
              </a:rPr>
              <a:t>Đơn</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vị</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đo</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khí</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áp</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là</a:t>
            </a:r>
            <a:r>
              <a:rPr lang="en-US" sz="5867" dirty="0">
                <a:solidFill>
                  <a:srgbClr val="008000"/>
                </a:solidFill>
                <a:latin typeface="Arial" panose="020B0604020202020204" pitchFamily="34" charset="0"/>
                <a:cs typeface="Arial" panose="020B0604020202020204" pitchFamily="34" charset="0"/>
              </a:rPr>
              <a:t> </a:t>
            </a:r>
            <a:r>
              <a:rPr lang="en-US" sz="5867" dirty="0" err="1">
                <a:solidFill>
                  <a:srgbClr val="008000"/>
                </a:solidFill>
                <a:latin typeface="Arial" panose="020B0604020202020204" pitchFamily="34" charset="0"/>
                <a:cs typeface="Arial" panose="020B0604020202020204" pitchFamily="34" charset="0"/>
              </a:rPr>
              <a:t>gì</a:t>
            </a:r>
            <a:r>
              <a:rPr lang="en-US" sz="5867" dirty="0">
                <a:solidFill>
                  <a:srgbClr val="008000"/>
                </a:solidFill>
                <a:latin typeface="Arial" panose="020B0604020202020204" pitchFamily="34" charset="0"/>
                <a:cs typeface="Arial" panose="020B0604020202020204" pitchFamily="34" charset="0"/>
              </a:rPr>
              <a:t>?</a:t>
            </a: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731347"/>
            <a:ext cx="2524125"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22448"/>
            <a:ext cx="170801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7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9144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604905"/>
            <a:ext cx="3613657"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12086" y="640079"/>
            <a:ext cx="3124200" cy="1241237"/>
          </a:xfrm>
          <a:prstGeom prst="rect">
            <a:avLst/>
          </a:prstGeom>
          <a:noFill/>
        </p:spPr>
        <p:txBody>
          <a:bodyPr wrap="square" rtlCol="0">
            <a:spAutoFit/>
          </a:bodyPr>
          <a:lstStyle/>
          <a:p>
            <a:pPr algn="ctr"/>
            <a:r>
              <a:rPr lang="en-US" sz="3733" dirty="0" err="1">
                <a:solidFill>
                  <a:srgbClr val="C00000"/>
                </a:solidFill>
                <a:latin typeface="Arial" panose="020B0604020202020204" pitchFamily="34" charset="0"/>
                <a:cs typeface="Arial" panose="020B0604020202020204" pitchFamily="34" charset="0"/>
              </a:rPr>
              <a:t>Tầng</a:t>
            </a:r>
            <a:r>
              <a:rPr lang="en-US" sz="3733" dirty="0">
                <a:solidFill>
                  <a:srgbClr val="C00000"/>
                </a:solidFill>
                <a:latin typeface="Arial" panose="020B0604020202020204" pitchFamily="34" charset="0"/>
                <a:cs typeface="Arial" panose="020B0604020202020204" pitchFamily="34" charset="0"/>
              </a:rPr>
              <a:t> </a:t>
            </a:r>
            <a:r>
              <a:rPr lang="en-US" sz="3733" dirty="0" err="1">
                <a:solidFill>
                  <a:srgbClr val="C00000"/>
                </a:solidFill>
                <a:latin typeface="Arial" panose="020B0604020202020204" pitchFamily="34" charset="0"/>
                <a:cs typeface="Arial" panose="020B0604020202020204" pitchFamily="34" charset="0"/>
              </a:rPr>
              <a:t>bình</a:t>
            </a:r>
            <a:r>
              <a:rPr lang="en-US" sz="3733" dirty="0">
                <a:solidFill>
                  <a:srgbClr val="C00000"/>
                </a:solidFill>
                <a:latin typeface="Arial" panose="020B0604020202020204" pitchFamily="34" charset="0"/>
                <a:cs typeface="Arial" panose="020B0604020202020204" pitchFamily="34" charset="0"/>
              </a:rPr>
              <a:t> </a:t>
            </a:r>
            <a:r>
              <a:rPr lang="en-US" sz="3733">
                <a:solidFill>
                  <a:srgbClr val="C00000"/>
                </a:solidFill>
                <a:latin typeface="Arial" panose="020B0604020202020204" pitchFamily="34" charset="0"/>
                <a:cs typeface="Arial" panose="020B0604020202020204" pitchFamily="34" charset="0"/>
              </a:rPr>
              <a:t>lưu</a:t>
            </a:r>
            <a:endParaRPr lang="en-US" sz="3733"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16101"/>
            <a:ext cx="6507147"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071086"/>
            <a:ext cx="4495800" cy="2400657"/>
          </a:xfrm>
          <a:prstGeom prst="rect">
            <a:avLst/>
          </a:prstGeom>
          <a:noFill/>
        </p:spPr>
        <p:txBody>
          <a:bodyPr wrap="square" rtlCol="0">
            <a:spAutoFit/>
          </a:bodyPr>
          <a:lstStyle/>
          <a:p>
            <a:pPr algn="ctr"/>
            <a:r>
              <a:rPr lang="en-US" sz="5000" dirty="0" err="1">
                <a:solidFill>
                  <a:srgbClr val="008000"/>
                </a:solidFill>
                <a:latin typeface="Arial" panose="020B0604020202020204" pitchFamily="34" charset="0"/>
                <a:cs typeface="Arial" panose="020B0604020202020204" pitchFamily="34" charset="0"/>
              </a:rPr>
              <a:t>Lớp</a:t>
            </a:r>
            <a:r>
              <a:rPr lang="en-US" sz="5000" dirty="0">
                <a:solidFill>
                  <a:srgbClr val="008000"/>
                </a:solidFill>
                <a:latin typeface="Arial" panose="020B0604020202020204" pitchFamily="34" charset="0"/>
                <a:cs typeface="Arial" panose="020B0604020202020204" pitchFamily="34" charset="0"/>
              </a:rPr>
              <a:t> </a:t>
            </a:r>
            <a:r>
              <a:rPr lang="en-US" sz="5000" dirty="0" err="1">
                <a:solidFill>
                  <a:srgbClr val="008000"/>
                </a:solidFill>
                <a:latin typeface="Arial" panose="020B0604020202020204" pitchFamily="34" charset="0"/>
                <a:cs typeface="Arial" panose="020B0604020202020204" pitchFamily="34" charset="0"/>
              </a:rPr>
              <a:t>Ô</a:t>
            </a:r>
            <a:r>
              <a:rPr lang="en-US" sz="5000" dirty="0">
                <a:solidFill>
                  <a:srgbClr val="008000"/>
                </a:solidFill>
                <a:latin typeface="Arial" panose="020B0604020202020204" pitchFamily="34" charset="0"/>
                <a:cs typeface="Arial" panose="020B0604020202020204" pitchFamily="34" charset="0"/>
              </a:rPr>
              <a:t> </a:t>
            </a:r>
            <a:r>
              <a:rPr lang="en-US" sz="5000" dirty="0" err="1">
                <a:solidFill>
                  <a:srgbClr val="008000"/>
                </a:solidFill>
                <a:latin typeface="Arial" panose="020B0604020202020204" pitchFamily="34" charset="0"/>
                <a:cs typeface="Arial" panose="020B0604020202020204" pitchFamily="34" charset="0"/>
              </a:rPr>
              <a:t>dôn</a:t>
            </a:r>
            <a:r>
              <a:rPr lang="en-US" sz="5000" dirty="0">
                <a:solidFill>
                  <a:srgbClr val="008000"/>
                </a:solidFill>
                <a:latin typeface="Arial" panose="020B0604020202020204" pitchFamily="34" charset="0"/>
                <a:cs typeface="Arial" panose="020B0604020202020204" pitchFamily="34" charset="0"/>
              </a:rPr>
              <a:t> </a:t>
            </a:r>
            <a:r>
              <a:rPr lang="en-US" sz="5000" dirty="0" err="1">
                <a:solidFill>
                  <a:srgbClr val="008000"/>
                </a:solidFill>
                <a:latin typeface="Arial" panose="020B0604020202020204" pitchFamily="34" charset="0"/>
                <a:cs typeface="Arial" panose="020B0604020202020204" pitchFamily="34" charset="0"/>
              </a:rPr>
              <a:t>nằm</a:t>
            </a:r>
            <a:r>
              <a:rPr lang="en-US" sz="5000" dirty="0">
                <a:solidFill>
                  <a:srgbClr val="008000"/>
                </a:solidFill>
                <a:latin typeface="Arial" panose="020B0604020202020204" pitchFamily="34" charset="0"/>
                <a:cs typeface="Arial" panose="020B0604020202020204" pitchFamily="34" charset="0"/>
              </a:rPr>
              <a:t> </a:t>
            </a:r>
            <a:r>
              <a:rPr lang="en-US" sz="5000" dirty="0" err="1">
                <a:solidFill>
                  <a:srgbClr val="008000"/>
                </a:solidFill>
                <a:latin typeface="Arial" panose="020B0604020202020204" pitchFamily="34" charset="0"/>
                <a:cs typeface="Arial" panose="020B0604020202020204" pitchFamily="34" charset="0"/>
              </a:rPr>
              <a:t>ở</a:t>
            </a:r>
            <a:r>
              <a:rPr lang="en-US" sz="5000" dirty="0">
                <a:solidFill>
                  <a:srgbClr val="008000"/>
                </a:solidFill>
                <a:latin typeface="Arial" panose="020B0604020202020204" pitchFamily="34" charset="0"/>
                <a:cs typeface="Arial" panose="020B0604020202020204" pitchFamily="34" charset="0"/>
              </a:rPr>
              <a:t> </a:t>
            </a:r>
            <a:r>
              <a:rPr lang="en-US" sz="5000" dirty="0" err="1">
                <a:solidFill>
                  <a:srgbClr val="008000"/>
                </a:solidFill>
                <a:latin typeface="Arial" panose="020B0604020202020204" pitchFamily="34" charset="0"/>
                <a:cs typeface="Arial" panose="020B0604020202020204" pitchFamily="34" charset="0"/>
              </a:rPr>
              <a:t>tầng</a:t>
            </a:r>
            <a:r>
              <a:rPr lang="en-US" sz="5000" dirty="0">
                <a:solidFill>
                  <a:srgbClr val="008000"/>
                </a:solidFill>
                <a:latin typeface="Arial" panose="020B0604020202020204" pitchFamily="34" charset="0"/>
                <a:cs typeface="Arial" panose="020B0604020202020204" pitchFamily="34" charset="0"/>
              </a:rPr>
              <a:t> </a:t>
            </a:r>
            <a:r>
              <a:rPr lang="en-US" sz="5000" dirty="0" err="1">
                <a:solidFill>
                  <a:srgbClr val="008000"/>
                </a:solidFill>
                <a:latin typeface="Arial" panose="020B0604020202020204" pitchFamily="34" charset="0"/>
                <a:cs typeface="Arial" panose="020B0604020202020204" pitchFamily="34" charset="0"/>
              </a:rPr>
              <a:t>nào</a:t>
            </a:r>
            <a:r>
              <a:rPr lang="en-US" sz="5000" dirty="0">
                <a:solidFill>
                  <a:srgbClr val="008000"/>
                </a:solidFill>
                <a:latin typeface="Arial" panose="020B0604020202020204" pitchFamily="34" charset="0"/>
                <a:cs typeface="Arial" panose="020B0604020202020204" pitchFamily="34" charset="0"/>
              </a:rPr>
              <a:t>?</a:t>
            </a: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731347"/>
            <a:ext cx="2524125"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22448"/>
            <a:ext cx="170801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1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IV</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676400"/>
            <a:ext cx="4474760" cy="1924076"/>
          </a:xfrm>
          <a:prstGeom prst="wedgeRoundRectCallout">
            <a:avLst>
              <a:gd name="adj1" fmla="val 23606"/>
              <a:gd name="adj2" fmla="val 9575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752600"/>
            <a:ext cx="3875966" cy="185234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92909" y="1981200"/>
            <a:ext cx="3193291" cy="1323439"/>
          </a:xfrm>
          <a:prstGeom prst="rect">
            <a:avLst/>
          </a:prstGeom>
        </p:spPr>
        <p:txBody>
          <a:bodyPr wrap="square">
            <a:spAutoFit/>
          </a:bodyPr>
          <a:lstStyle/>
          <a:p>
            <a:pPr algn="ctr"/>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smtClean="0">
                <a:solidFill>
                  <a:srgbClr val="FF0000"/>
                </a:solidFill>
                <a:latin typeface="Cambria" panose="02040503050406030204" pitchFamily="18" charset="0"/>
                <a:ea typeface="Cambria" panose="02040503050406030204" pitchFamily="18" charset="0"/>
              </a:rPr>
              <a:t>12.5,</a:t>
            </a:r>
            <a:r>
              <a:rPr lang="vi-VN"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smtClean="0">
                <a:solidFill>
                  <a:srgbClr val="FF0000"/>
                </a:solidFill>
                <a:latin typeface="Cambria" panose="02040503050406030204" pitchFamily="18" charset="0"/>
                <a:ea typeface="Cambria" panose="02040503050406030204" pitchFamily="18" charset="0"/>
              </a:rPr>
              <a:t>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được tên và hướng thổi của loại gió thường xuyên thổi vào nước ta.</a:t>
            </a:r>
            <a:endParaRPr lang="en-US" sz="2000" i="1" dirty="0" smtClean="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5029200" y="2000071"/>
            <a:ext cx="3217862" cy="1200329"/>
          </a:xfrm>
          <a:prstGeom prst="rect">
            <a:avLst/>
          </a:prstGeom>
        </p:spPr>
        <p:txBody>
          <a:bodyPr wrap="square">
            <a:spAutoFit/>
          </a:bodyPr>
          <a:lstStyle/>
          <a:p>
            <a:pPr algn="just"/>
            <a:r>
              <a:rPr lang="en-US" sz="2400" dirty="0" smtClean="0">
                <a:latin typeface="Cambria" panose="02040503050406030204" pitchFamily="18" charset="0"/>
                <a:ea typeface="Cambria" panose="02040503050406030204" pitchFamily="18" charset="0"/>
              </a:rPr>
              <a:t>G</a:t>
            </a:r>
            <a:r>
              <a:rPr lang="vi-VN" sz="2400" dirty="0" smtClean="0">
                <a:latin typeface="Cambria" panose="02040503050406030204" pitchFamily="18" charset="0"/>
                <a:ea typeface="Cambria" panose="02040503050406030204" pitchFamily="18" charset="0"/>
              </a:rPr>
              <a:t>ió </a:t>
            </a:r>
            <a:r>
              <a:rPr lang="vi-VN" sz="2400" dirty="0">
                <a:latin typeface="Cambria" panose="02040503050406030204" pitchFamily="18" charset="0"/>
                <a:ea typeface="Cambria" panose="02040503050406030204" pitchFamily="18" charset="0"/>
              </a:rPr>
              <a:t>Mậu dịch thổi vào nước ta theo hướng đông bắc.</a:t>
            </a:r>
          </a:p>
        </p:txBody>
      </p:sp>
      <p:sp>
        <p:nvSpPr>
          <p:cNvPr id="31" name="Title 1"/>
          <p:cNvSpPr txBox="1">
            <a:spLocks/>
          </p:cNvSpPr>
          <p:nvPr/>
        </p:nvSpPr>
        <p:spPr>
          <a:xfrm>
            <a:off x="2604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7"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2.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26" name="Picture 25"/>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17168" y="3733800"/>
            <a:ext cx="2874739" cy="2840865"/>
          </a:xfrm>
          <a:prstGeom prst="rect">
            <a:avLst/>
          </a:prstGeom>
          <a:noFill/>
          <a:ln>
            <a:noFill/>
          </a:ln>
        </p:spPr>
      </p:pic>
      <p:pic>
        <p:nvPicPr>
          <p:cNvPr id="3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23930" y="4612666"/>
            <a:ext cx="145960" cy="264134"/>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68619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par>
                                <p:cTn id="24" presetID="14" presetClass="entr" presetSubtype="1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par>
                                <p:cTn id="32" presetID="10"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500"/>
                                        <p:tgtEl>
                                          <p:spTgt spid="1034"/>
                                        </p:tgtEl>
                                      </p:cBhvr>
                                    </p:animEffec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36"/>
                                        </p:tgtEl>
                                        <p:attrNameLst>
                                          <p:attrName>r</p:attrName>
                                        </p:attrNameLst>
                                      </p:cBhvr>
                                    </p:animRot>
                                    <p:animRot by="-240000">
                                      <p:cBhvr>
                                        <p:cTn id="37" dur="200" fill="hold">
                                          <p:stCondLst>
                                            <p:cond delay="200"/>
                                          </p:stCondLst>
                                        </p:cTn>
                                        <p:tgtEl>
                                          <p:spTgt spid="1036"/>
                                        </p:tgtEl>
                                        <p:attrNameLst>
                                          <p:attrName>r</p:attrName>
                                        </p:attrNameLst>
                                      </p:cBhvr>
                                    </p:animRot>
                                    <p:animRot by="240000">
                                      <p:cBhvr>
                                        <p:cTn id="38" dur="200" fill="hold">
                                          <p:stCondLst>
                                            <p:cond delay="400"/>
                                          </p:stCondLst>
                                        </p:cTn>
                                        <p:tgtEl>
                                          <p:spTgt spid="1036"/>
                                        </p:tgtEl>
                                        <p:attrNameLst>
                                          <p:attrName>r</p:attrName>
                                        </p:attrNameLst>
                                      </p:cBhvr>
                                    </p:animRot>
                                    <p:animRot by="-240000">
                                      <p:cBhvr>
                                        <p:cTn id="39" dur="200" fill="hold">
                                          <p:stCondLst>
                                            <p:cond delay="600"/>
                                          </p:stCondLst>
                                        </p:cTn>
                                        <p:tgtEl>
                                          <p:spTgt spid="1036"/>
                                        </p:tgtEl>
                                        <p:attrNameLst>
                                          <p:attrName>r</p:attrName>
                                        </p:attrNameLst>
                                      </p:cBhvr>
                                    </p:animRot>
                                    <p:animRot by="120000">
                                      <p:cBhvr>
                                        <p:cTn id="40" dur="200" fill="hold">
                                          <p:stCondLst>
                                            <p:cond delay="800"/>
                                          </p:stCondLst>
                                        </p:cTn>
                                        <p:tgtEl>
                                          <p:spTgt spid="1036"/>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 xmlns:a16="http://schemas.microsoft.com/office/drawing/2014/main" id="{1BE80D7E-4039-CA4B-AF96-2CC006927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08" y="-56375"/>
            <a:ext cx="9304015" cy="6970749"/>
          </a:xfrm>
          <a:prstGeom prst="rect">
            <a:avLst/>
          </a:prstGeom>
        </p:spPr>
      </p:pic>
      <p:sp>
        <p:nvSpPr>
          <p:cNvPr id="7" name="TextBox 6">
            <a:extLst>
              <a:ext uri="{FF2B5EF4-FFF2-40B4-BE49-F238E27FC236}">
                <a16:creationId xmlns="" xmlns:a16="http://schemas.microsoft.com/office/drawing/2014/main" id="{CC562979-49CF-2841-81E0-6FAD27BFF191}"/>
              </a:ext>
            </a:extLst>
          </p:cNvPr>
          <p:cNvSpPr txBox="1"/>
          <p:nvPr/>
        </p:nvSpPr>
        <p:spPr>
          <a:xfrm>
            <a:off x="838200" y="762001"/>
            <a:ext cx="6858000" cy="1015663"/>
          </a:xfrm>
          <a:prstGeom prst="rect">
            <a:avLst/>
          </a:prstGeom>
          <a:noFill/>
        </p:spPr>
        <p:txBody>
          <a:bodyPr>
            <a:spAutoFit/>
            <a:scene3d>
              <a:camera prst="perspectiveLeft"/>
              <a:lightRig rig="contrasting" dir="t">
                <a:rot lat="0" lon="0" rev="4500000"/>
              </a:lightRig>
            </a:scene3d>
            <a:sp3d extrusionH="57150" contourW="6350" prstMaterial="metal">
              <a:bevelT w="127000" h="31750" prst="cross"/>
              <a:contourClr>
                <a:schemeClr val="accent1">
                  <a:shade val="75000"/>
                </a:schemeClr>
              </a:contourClr>
            </a:sp3d>
          </a:bodyPr>
          <a:lstStyle/>
          <a:p>
            <a:pPr algn="ctr" fontAlgn="auto">
              <a:spcBef>
                <a:spcPts val="0"/>
              </a:spcBef>
              <a:spcAft>
                <a:spcPts val="0"/>
              </a:spcAft>
              <a:defRPr/>
            </a:pPr>
            <a:endPar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endParaRPr>
          </a:p>
        </p:txBody>
      </p:sp>
      <p:sp>
        <p:nvSpPr>
          <p:cNvPr id="8" name="TextBox 7">
            <a:extLst>
              <a:ext uri="{FF2B5EF4-FFF2-40B4-BE49-F238E27FC236}">
                <a16:creationId xmlns="" xmlns:a16="http://schemas.microsoft.com/office/drawing/2014/main" id="{459DC32C-3487-584C-BA3E-E3E347C87B79}"/>
              </a:ext>
            </a:extLst>
          </p:cNvPr>
          <p:cNvSpPr txBox="1"/>
          <p:nvPr/>
        </p:nvSpPr>
        <p:spPr>
          <a:xfrm>
            <a:off x="1144792" y="1600200"/>
            <a:ext cx="6858000" cy="2862322"/>
          </a:xfrm>
          <a:prstGeom prst="rect">
            <a:avLst/>
          </a:prstGeom>
          <a:noFill/>
        </p:spPr>
        <p:txBody>
          <a:bodyPr>
            <a:spAutoFit/>
            <a:scene3d>
              <a:camera prst="perspectiveLeft"/>
              <a:lightRig rig="contrasting" dir="t">
                <a:rot lat="0" lon="0" rev="4500000"/>
              </a:lightRig>
            </a:scene3d>
            <a:sp3d extrusionH="57150" contourW="6350" prstMaterial="metal">
              <a:bevelT w="127000" h="31750" prst="cross"/>
              <a:contourClr>
                <a:schemeClr val="accent1">
                  <a:shade val="75000"/>
                </a:schemeClr>
              </a:contourClr>
            </a:sp3d>
          </a:bodyPr>
          <a:lstStyle/>
          <a:p>
            <a:pPr algn="ctr" fontAlgn="auto">
              <a:spcBef>
                <a:spcPts val="0"/>
              </a:spcBef>
              <a:spcAft>
                <a:spcPts val="0"/>
              </a:spcAft>
              <a:defRPr/>
            </a:pP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Thu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thập</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thông</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tin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về</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hoạt</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động</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sản</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xuất</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điện</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gió</a:t>
            </a:r>
            <a:endPar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endParaRPr>
          </a:p>
        </p:txBody>
      </p:sp>
    </p:spTree>
    <p:extLst>
      <p:ext uri="{BB962C8B-B14F-4D97-AF65-F5344CB8AC3E}">
        <p14:creationId xmlns:p14="http://schemas.microsoft.com/office/powerpoint/2010/main" val="1993122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6</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smtClean="0">
                <a:solidFill>
                  <a:schemeClr val="bg1"/>
                </a:solidFill>
                <a:effectLst>
                  <a:outerShdw blurRad="38100" dist="38100" dir="2700000" algn="tl">
                    <a:srgbClr val="000000">
                      <a:alpha val="43137"/>
                    </a:srgbClr>
                  </a:outerShdw>
                </a:effectLst>
                <a:latin typeface="Cambria" pitchFamily="18" charset="0"/>
              </a:rPr>
              <a:t>ĐỊA LÍ</a:t>
            </a:r>
            <a:endParaRPr lang="en-US" sz="14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85800" y="13335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dirty="0">
                <a:solidFill>
                  <a:srgbClr val="002060"/>
                </a:solidFill>
                <a:effectLst>
                  <a:outerShdw blurRad="38100" dist="38100" dir="2700000" algn="tl">
                    <a:srgbClr val="000000">
                      <a:alpha val="43137"/>
                    </a:srgbClr>
                  </a:outerShdw>
                </a:effectLst>
                <a:latin typeface="Cambria" pitchFamily="18" charset="0"/>
              </a:rPr>
              <a:t>CHƯƠNG 4. KHÍ HẬU VÀ BIẾN ĐỔI KHÍ HẬU</a:t>
            </a:r>
          </a:p>
          <a:p>
            <a:r>
              <a:rPr lang="vi-VN" sz="2400" b="1" dirty="0">
                <a:solidFill>
                  <a:srgbClr val="FF0000"/>
                </a:solidFill>
                <a:effectLst>
                  <a:outerShdw blurRad="38100" dist="38100" dir="2700000" algn="tl">
                    <a:srgbClr val="000000">
                      <a:alpha val="43137"/>
                    </a:srgbClr>
                  </a:outerShdw>
                </a:effectLst>
                <a:latin typeface="Cambria" pitchFamily="18" charset="0"/>
              </a:rPr>
              <a:t>BÀI 12. LỚP VỎ KHÍ. KHỐI KHÍ.</a:t>
            </a:r>
          </a:p>
          <a:p>
            <a:r>
              <a:rPr lang="vi-VN" sz="2400" b="1" dirty="0">
                <a:solidFill>
                  <a:srgbClr val="FF0000"/>
                </a:solidFill>
                <a:effectLst>
                  <a:outerShdw blurRad="38100" dist="38100" dir="2700000" algn="tl">
                    <a:srgbClr val="000000">
                      <a:alpha val="43137"/>
                    </a:srgbClr>
                  </a:outerShdw>
                </a:effectLst>
                <a:latin typeface="Cambria" pitchFamily="18" charset="0"/>
              </a:rPr>
              <a:t>KHÍ ÁP VÀ GIÓ TRÊN TRÁI ĐẤT</a:t>
            </a:r>
          </a:p>
        </p:txBody>
      </p:sp>
      <p:sp>
        <p:nvSpPr>
          <p:cNvPr id="26"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CÁC TẦNG KHÍ QUYỂN VÀ THÀNH PHẦN KHÔNG KHÍ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7"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KHỐI KHÍ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ÁP VÀ GIÓ TRÊN TRÁI ĐẤT</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7" name="Rounded Rectangle 36"/>
          <p:cNvSpPr/>
          <p:nvPr/>
        </p:nvSpPr>
        <p:spPr>
          <a:xfrm>
            <a:off x="507769" y="2200275"/>
            <a:ext cx="8102831" cy="4420507"/>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I</a:t>
            </a:r>
          </a:p>
        </p:txBody>
      </p:sp>
      <p:sp>
        <p:nvSpPr>
          <p:cNvPr id="45"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46" name="Round Same Side Corner Rectangle 45"/>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48" name="Round Same Side Corner Rectangle 47"/>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IV</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299938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1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25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25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
                                        <p:tgtEl>
                                          <p:spTgt spid="32"/>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25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100"/>
                                        <p:tgtEl>
                                          <p:spTgt spid="19"/>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25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25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up)">
                                      <p:cBhvr>
                                        <p:cTn id="63" dur="100"/>
                                        <p:tgtEl>
                                          <p:spTgt spid="24"/>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250"/>
                                        <p:tgtEl>
                                          <p:spTgt spid="4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0" grpId="0" animBg="1"/>
      <p:bldP spid="20" grpId="0"/>
      <p:bldP spid="26" grpId="0"/>
      <p:bldP spid="27" grpId="0"/>
      <p:bldP spid="21" grpId="0"/>
      <p:bldP spid="24" grpId="0" animBg="1"/>
      <p:bldP spid="25" grpId="0"/>
      <p:bldP spid="37" grpId="0" animBg="1"/>
      <p:bldP spid="42" grpId="0" animBg="1"/>
      <p:bldP spid="43" grpId="0" animBg="1"/>
      <p:bldP spid="44" grpId="0"/>
      <p:bldP spid="45" grpId="0"/>
      <p:bldP spid="46" grpId="0" animBg="1"/>
      <p:bldP spid="47" grpId="0"/>
      <p:bldP spid="48" grpId="0" animBg="1"/>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42672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0" y="5149848"/>
            <a:ext cx="1130339" cy="15255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958106" y="5548711"/>
            <a:ext cx="1009682" cy="11266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8108729" y="4775793"/>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09916" y="1842819"/>
            <a:ext cx="4714166" cy="19050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838199" y="2133600"/>
            <a:ext cx="3657601" cy="1323439"/>
          </a:xfrm>
          <a:prstGeom prst="rect">
            <a:avLst/>
          </a:prstGeom>
        </p:spPr>
        <p:txBody>
          <a:bodyPr wrap="square">
            <a:spAutoFit/>
          </a:bodyPr>
          <a:lstStyle/>
          <a:p>
            <a:pPr algn="ctr"/>
            <a:r>
              <a:rPr lang="en-US" sz="2000" b="1" i="1" dirty="0" err="1" smtClean="0">
                <a:solidFill>
                  <a:srgbClr val="FF0000"/>
                </a:solidFill>
                <a:latin typeface="Cambria" panose="02040503050406030204" pitchFamily="18" charset="0"/>
                <a:ea typeface="Cambria" panose="02040503050406030204" pitchFamily="18" charset="0"/>
              </a:rPr>
              <a:t>Quan</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sát</a:t>
            </a:r>
            <a:r>
              <a:rPr lang="en-US" sz="2000" b="1" i="1" dirty="0" smtClean="0">
                <a:solidFill>
                  <a:srgbClr val="FF0000"/>
                </a:solidFill>
                <a:latin typeface="Cambria" panose="02040503050406030204" pitchFamily="18" charset="0"/>
                <a:ea typeface="Cambria" panose="02040503050406030204" pitchFamily="18" charset="0"/>
              </a:rPr>
              <a:t> H.12,1 </a:t>
            </a:r>
            <a:r>
              <a:rPr lang="en-US" sz="2000" b="1" i="1" dirty="0" err="1" smtClean="0">
                <a:solidFill>
                  <a:srgbClr val="FF0000"/>
                </a:solidFill>
                <a:latin typeface="Cambria" panose="02040503050406030204" pitchFamily="18" charset="0"/>
                <a:ea typeface="Cambria" panose="02040503050406030204" pitchFamily="18" charset="0"/>
              </a:rPr>
              <a:t>và</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thông</a:t>
            </a:r>
            <a:r>
              <a:rPr lang="en-US" sz="2000" b="1" i="1" dirty="0" smtClean="0">
                <a:solidFill>
                  <a:srgbClr val="FF0000"/>
                </a:solidFill>
                <a:latin typeface="Cambria" panose="02040503050406030204" pitchFamily="18" charset="0"/>
                <a:ea typeface="Cambria" panose="02040503050406030204" pitchFamily="18" charset="0"/>
              </a:rPr>
              <a:t> tin SGK, </a:t>
            </a:r>
            <a:r>
              <a:rPr lang="en-US" sz="2000" b="1" i="1" dirty="0" err="1" smtClean="0">
                <a:solidFill>
                  <a:srgbClr val="FF0000"/>
                </a:solidFill>
                <a:latin typeface="Cambria" panose="02040503050406030204" pitchFamily="18" charset="0"/>
                <a:ea typeface="Cambria" panose="02040503050406030204" pitchFamily="18" charset="0"/>
              </a:rPr>
              <a:t>em</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hãy</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cho</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biết</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lớp</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vỏ</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khí</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gồm</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mấy</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tầng</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Kể</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tên</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các</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tầng</a:t>
            </a:r>
            <a:endParaRPr lang="vi-VN" sz="2000" b="1"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Các</a:t>
            </a:r>
            <a:r>
              <a:rPr lang="en-US" sz="2400" b="1" dirty="0">
                <a:solidFill>
                  <a:srgbClr val="0D30DD"/>
                </a:solidFill>
                <a:latin typeface="Cambria" pitchFamily="18" charset="0"/>
              </a:rPr>
              <a:t> </a:t>
            </a:r>
            <a:r>
              <a:rPr lang="en-US" sz="2400" b="1" dirty="0" err="1">
                <a:solidFill>
                  <a:srgbClr val="0D30DD"/>
                </a:solidFill>
                <a:latin typeface="Cambria" pitchFamily="18" charset="0"/>
              </a:rPr>
              <a:t>tầng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r>
              <a:rPr lang="en-US" sz="2400" b="1" dirty="0">
                <a:solidFill>
                  <a:srgbClr val="0D30DD"/>
                </a:solidFill>
                <a:latin typeface="Cambria" pitchFamily="18" charset="0"/>
              </a:rPr>
              <a:t> </a:t>
            </a:r>
            <a:r>
              <a:rPr lang="en-US" sz="2400" b="1" dirty="0" err="1">
                <a:solidFill>
                  <a:srgbClr val="0D30DD"/>
                </a:solidFill>
                <a:latin typeface="Cambria" pitchFamily="18" charset="0"/>
              </a:rPr>
              <a:t>quyển</a:t>
            </a:r>
            <a:r>
              <a:rPr lang="en-US" sz="2400" b="1" dirty="0">
                <a:solidFill>
                  <a:srgbClr val="0D30DD"/>
                </a:solidFill>
                <a:latin typeface="Cambria" pitchFamily="18" charset="0"/>
              </a:rPr>
              <a:t> </a:t>
            </a:r>
            <a:r>
              <a:rPr lang="en-US" sz="2400" b="1" dirty="0" err="1">
                <a:solidFill>
                  <a:srgbClr val="0D30DD"/>
                </a:solidFill>
                <a:latin typeface="Cambria" pitchFamily="18" charset="0"/>
              </a:rPr>
              <a:t>và</a:t>
            </a:r>
            <a:r>
              <a:rPr lang="en-US" sz="2400" b="1" dirty="0">
                <a:solidFill>
                  <a:srgbClr val="0D30DD"/>
                </a:solidFill>
                <a:latin typeface="Cambria" pitchFamily="18" charset="0"/>
              </a:rPr>
              <a:t> </a:t>
            </a:r>
            <a:r>
              <a:rPr lang="en-US" sz="2400" b="1" dirty="0" err="1">
                <a:solidFill>
                  <a:srgbClr val="0D30DD"/>
                </a:solidFill>
                <a:latin typeface="Cambria" pitchFamily="18" charset="0"/>
              </a:rPr>
              <a:t>thành</a:t>
            </a:r>
            <a:r>
              <a:rPr lang="en-US" sz="2400" b="1" dirty="0">
                <a:solidFill>
                  <a:srgbClr val="0D30DD"/>
                </a:solidFill>
                <a:latin typeface="Cambria" pitchFamily="18" charset="0"/>
              </a:rPr>
              <a:t> </a:t>
            </a:r>
            <a:r>
              <a:rPr lang="en-US" sz="2400" b="1" dirty="0" err="1">
                <a:solidFill>
                  <a:srgbClr val="0D30DD"/>
                </a:solidFill>
                <a:latin typeface="Cambria" pitchFamily="18" charset="0"/>
              </a:rPr>
              <a:t>phần</a:t>
            </a:r>
            <a:r>
              <a:rPr lang="en-US" sz="2400" b="1" dirty="0">
                <a:solidFill>
                  <a:srgbClr val="0D30DD"/>
                </a:solidFill>
                <a:latin typeface="Cambria" pitchFamily="18" charset="0"/>
              </a:rPr>
              <a:t> </a:t>
            </a:r>
            <a:r>
              <a:rPr lang="en-US" sz="2400" b="1" dirty="0" err="1">
                <a:solidFill>
                  <a:srgbClr val="0D30DD"/>
                </a:solidFill>
                <a:latin typeface="Cambria" pitchFamily="18" charset="0"/>
              </a:rPr>
              <a:t>không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endParaRPr lang="en-US" sz="2400" b="1" dirty="0">
              <a:solidFill>
                <a:srgbClr val="0D30DD"/>
              </a:solidFill>
              <a:latin typeface="Cambria" pitchFamily="18" charset="0"/>
            </a:endParaRPr>
          </a:p>
        </p:txBody>
      </p:sp>
      <p:pic>
        <p:nvPicPr>
          <p:cNvPr id="26" name="Picture 25"/>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81600" y="1344402"/>
            <a:ext cx="2832143" cy="4356772"/>
          </a:xfrm>
          <a:prstGeom prst="rect">
            <a:avLst/>
          </a:prstGeom>
          <a:noFill/>
          <a:ln>
            <a:solidFill>
              <a:srgbClr val="00FF00"/>
            </a:solidFill>
          </a:ln>
        </p:spPr>
      </p:pic>
      <p:sp>
        <p:nvSpPr>
          <p:cNvPr id="27"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Các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tầng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quyển</a:t>
            </a:r>
            <a:endParaRPr lang="en-US" sz="2400" b="1" dirty="0">
              <a:solidFill>
                <a:srgbClr val="CC0000"/>
              </a:solidFill>
              <a:latin typeface="Times New Roman" pitchFamily="18" charset="0"/>
              <a:cs typeface="Times New Roman" pitchFamily="18" charset="0"/>
            </a:endParaRPr>
          </a:p>
        </p:txBody>
      </p:sp>
      <p:sp>
        <p:nvSpPr>
          <p:cNvPr id="2" name="Cloud 1"/>
          <p:cNvSpPr/>
          <p:nvPr/>
        </p:nvSpPr>
        <p:spPr>
          <a:xfrm>
            <a:off x="309916" y="1680865"/>
            <a:ext cx="4709049" cy="2633454"/>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C00000"/>
                </a:solidFill>
                <a:latin typeface="Times New Roman" pitchFamily="18" charset="0"/>
                <a:cs typeface="Times New Roman" pitchFamily="18" charset="0"/>
              </a:rPr>
              <a:t>Hoạt</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động</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nhóm</a:t>
            </a:r>
            <a:r>
              <a:rPr lang="en-US" sz="2600" b="1" dirty="0" smtClean="0">
                <a:solidFill>
                  <a:srgbClr val="C00000"/>
                </a:solidFill>
                <a:latin typeface="Times New Roman" pitchFamily="18" charset="0"/>
                <a:cs typeface="Times New Roman" pitchFamily="18" charset="0"/>
              </a:rPr>
              <a:t> 5’</a:t>
            </a:r>
          </a:p>
          <a:p>
            <a:pPr algn="ctr"/>
            <a:r>
              <a:rPr lang="en-US" sz="2600" b="1" dirty="0" err="1" smtClean="0">
                <a:solidFill>
                  <a:srgbClr val="C00000"/>
                </a:solidFill>
                <a:latin typeface="Times New Roman" pitchFamily="18" charset="0"/>
                <a:cs typeface="Times New Roman" pitchFamily="18" charset="0"/>
              </a:rPr>
              <a:t>Hoàn</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thành</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phiếu</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học</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tập</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về</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vị</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trí</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và</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đặc</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điểm</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của</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các</a:t>
            </a:r>
            <a:r>
              <a:rPr lang="en-US" sz="2600" b="1" dirty="0" smtClean="0">
                <a:solidFill>
                  <a:srgbClr val="C00000"/>
                </a:solidFill>
                <a:latin typeface="Times New Roman" pitchFamily="18" charset="0"/>
                <a:cs typeface="Times New Roman" pitchFamily="18" charset="0"/>
              </a:rPr>
              <a:t> </a:t>
            </a:r>
            <a:r>
              <a:rPr lang="en-US" sz="2600" b="1" dirty="0" err="1" smtClean="0">
                <a:solidFill>
                  <a:srgbClr val="C00000"/>
                </a:solidFill>
                <a:latin typeface="Times New Roman" pitchFamily="18" charset="0"/>
                <a:cs typeface="Times New Roman" pitchFamily="18" charset="0"/>
              </a:rPr>
              <a:t>tầng</a:t>
            </a:r>
            <a:r>
              <a:rPr lang="en-US" sz="2600" b="1" dirty="0" smtClean="0">
                <a:solidFill>
                  <a:srgbClr val="C00000"/>
                </a:solidFill>
                <a:latin typeface="Times New Roman" pitchFamily="18" charset="0"/>
                <a:cs typeface="Times New Roman" pitchFamily="18" charset="0"/>
              </a:rPr>
              <a:t>.</a:t>
            </a:r>
            <a:endParaRPr lang="en-US" sz="2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1229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82475" y="1174376"/>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Các</a:t>
            </a:r>
            <a:r>
              <a:rPr lang="en-US" sz="2400" b="1" dirty="0">
                <a:solidFill>
                  <a:srgbClr val="0D30DD"/>
                </a:solidFill>
                <a:latin typeface="Cambria" pitchFamily="18" charset="0"/>
              </a:rPr>
              <a:t> </a:t>
            </a:r>
            <a:r>
              <a:rPr lang="en-US" sz="2400" b="1" dirty="0" err="1">
                <a:solidFill>
                  <a:srgbClr val="0D30DD"/>
                </a:solidFill>
                <a:latin typeface="Cambria" pitchFamily="18" charset="0"/>
              </a:rPr>
              <a:t>tầng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r>
              <a:rPr lang="en-US" sz="2400" b="1" dirty="0">
                <a:solidFill>
                  <a:srgbClr val="0D30DD"/>
                </a:solidFill>
                <a:latin typeface="Cambria" pitchFamily="18" charset="0"/>
              </a:rPr>
              <a:t> </a:t>
            </a:r>
            <a:r>
              <a:rPr lang="en-US" sz="2400" b="1" dirty="0" err="1">
                <a:solidFill>
                  <a:srgbClr val="0D30DD"/>
                </a:solidFill>
                <a:latin typeface="Cambria" pitchFamily="18" charset="0"/>
              </a:rPr>
              <a:t>quyển</a:t>
            </a:r>
            <a:r>
              <a:rPr lang="en-US" sz="2400" b="1" dirty="0">
                <a:solidFill>
                  <a:srgbClr val="0D30DD"/>
                </a:solidFill>
                <a:latin typeface="Cambria" pitchFamily="18" charset="0"/>
              </a:rPr>
              <a:t> </a:t>
            </a:r>
            <a:r>
              <a:rPr lang="en-US" sz="2400" b="1" dirty="0" err="1">
                <a:solidFill>
                  <a:srgbClr val="0D30DD"/>
                </a:solidFill>
                <a:latin typeface="Cambria" pitchFamily="18" charset="0"/>
              </a:rPr>
              <a:t>và</a:t>
            </a:r>
            <a:r>
              <a:rPr lang="en-US" sz="2400" b="1" dirty="0">
                <a:solidFill>
                  <a:srgbClr val="0D30DD"/>
                </a:solidFill>
                <a:latin typeface="Cambria" pitchFamily="18" charset="0"/>
              </a:rPr>
              <a:t> </a:t>
            </a:r>
            <a:r>
              <a:rPr lang="en-US" sz="2400" b="1" dirty="0" err="1">
                <a:solidFill>
                  <a:srgbClr val="0D30DD"/>
                </a:solidFill>
                <a:latin typeface="Cambria" pitchFamily="18" charset="0"/>
              </a:rPr>
              <a:t>thành</a:t>
            </a:r>
            <a:r>
              <a:rPr lang="en-US" sz="2400" b="1" dirty="0">
                <a:solidFill>
                  <a:srgbClr val="0D30DD"/>
                </a:solidFill>
                <a:latin typeface="Cambria" pitchFamily="18" charset="0"/>
              </a:rPr>
              <a:t> </a:t>
            </a:r>
            <a:r>
              <a:rPr lang="en-US" sz="2400" b="1" dirty="0" err="1">
                <a:solidFill>
                  <a:srgbClr val="0D30DD"/>
                </a:solidFill>
                <a:latin typeface="Cambria" pitchFamily="18" charset="0"/>
              </a:rPr>
              <a:t>phần</a:t>
            </a:r>
            <a:r>
              <a:rPr lang="en-US" sz="2400" b="1" dirty="0">
                <a:solidFill>
                  <a:srgbClr val="0D30DD"/>
                </a:solidFill>
                <a:latin typeface="Cambria" pitchFamily="18" charset="0"/>
              </a:rPr>
              <a:t> </a:t>
            </a:r>
            <a:r>
              <a:rPr lang="en-US" sz="2400" b="1" dirty="0" err="1">
                <a:solidFill>
                  <a:srgbClr val="0D30DD"/>
                </a:solidFill>
                <a:latin typeface="Cambria" pitchFamily="18" charset="0"/>
              </a:rPr>
              <a:t>không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endParaRPr lang="en-US" sz="2400" b="1" dirty="0">
              <a:solidFill>
                <a:srgbClr val="0D30DD"/>
              </a:solidFill>
              <a:latin typeface="Cambria" pitchFamily="18" charset="0"/>
            </a:endParaRPr>
          </a:p>
        </p:txBody>
      </p:sp>
      <p:sp>
        <p:nvSpPr>
          <p:cNvPr id="27"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Các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tầng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quyển</a:t>
            </a:r>
            <a:endParaRPr lang="en-US" sz="2400" b="1" dirty="0">
              <a:solidFill>
                <a:srgbClr val="CC0000"/>
              </a:solidFill>
              <a:latin typeface="Times New Roman" pitchFamily="18" charset="0"/>
              <a:cs typeface="Times New Roman" pitchFamily="18" charset="0"/>
            </a:endParaRPr>
          </a:p>
        </p:txBody>
      </p:sp>
      <p:graphicFrame>
        <p:nvGraphicFramePr>
          <p:cNvPr id="28" name="Table 27">
            <a:extLst>
              <a:ext uri="{FF2B5EF4-FFF2-40B4-BE49-F238E27FC236}">
                <a16:creationId xmlns="" xmlns:a16="http://schemas.microsoft.com/office/drawing/2014/main" id="{62277EA0-E487-404D-814C-72A7450521D0}"/>
              </a:ext>
            </a:extLst>
          </p:cNvPr>
          <p:cNvGraphicFramePr>
            <a:graphicFrameLocks noGrp="1"/>
          </p:cNvGraphicFramePr>
          <p:nvPr>
            <p:extLst>
              <p:ext uri="{D42A27DB-BD31-4B8C-83A1-F6EECF244321}">
                <p14:modId xmlns:p14="http://schemas.microsoft.com/office/powerpoint/2010/main" val="3724546845"/>
              </p:ext>
            </p:extLst>
          </p:nvPr>
        </p:nvGraphicFramePr>
        <p:xfrm>
          <a:off x="192665" y="2133600"/>
          <a:ext cx="8417935" cy="2618930"/>
        </p:xfrm>
        <a:graphic>
          <a:graphicData uri="http://schemas.openxmlformats.org/drawingml/2006/table">
            <a:tbl>
              <a:tblPr>
                <a:tableStyleId>{5C22544A-7EE6-4342-B048-85BDC9FD1C3A}</a:tableStyleId>
              </a:tblPr>
              <a:tblGrid>
                <a:gridCol w="1331335">
                  <a:extLst>
                    <a:ext uri="{9D8B030D-6E8A-4147-A177-3AD203B41FA5}">
                      <a16:colId xmlns="" xmlns:a16="http://schemas.microsoft.com/office/drawing/2014/main" val="2929733199"/>
                    </a:ext>
                  </a:extLst>
                </a:gridCol>
                <a:gridCol w="2133600">
                  <a:extLst>
                    <a:ext uri="{9D8B030D-6E8A-4147-A177-3AD203B41FA5}">
                      <a16:colId xmlns="" xmlns:a16="http://schemas.microsoft.com/office/drawing/2014/main" val="2130215316"/>
                    </a:ext>
                  </a:extLst>
                </a:gridCol>
                <a:gridCol w="2438400">
                  <a:extLst>
                    <a:ext uri="{9D8B030D-6E8A-4147-A177-3AD203B41FA5}">
                      <a16:colId xmlns="" xmlns:a16="http://schemas.microsoft.com/office/drawing/2014/main" val="1121765774"/>
                    </a:ext>
                  </a:extLst>
                </a:gridCol>
                <a:gridCol w="2514600">
                  <a:extLst>
                    <a:ext uri="{9D8B030D-6E8A-4147-A177-3AD203B41FA5}">
                      <a16:colId xmlns="" xmlns:a16="http://schemas.microsoft.com/office/drawing/2014/main" val="4181154042"/>
                    </a:ext>
                  </a:extLst>
                </a:gridCol>
              </a:tblGrid>
              <a:tr h="260142">
                <a:tc>
                  <a:txBody>
                    <a:bodyPr/>
                    <a:lstStyle/>
                    <a:p>
                      <a:pPr algn="ctr">
                        <a:lnSpc>
                          <a:spcPct val="115000"/>
                        </a:lnSpc>
                        <a:spcAft>
                          <a:spcPts val="1000"/>
                        </a:spcAft>
                      </a:pPr>
                      <a:r>
                        <a:rPr lang="nl-NL" sz="2000" b="1" dirty="0">
                          <a:solidFill>
                            <a:srgbClr val="C00000"/>
                          </a:solidFill>
                          <a:effectLst/>
                          <a:latin typeface="Times New Roman" panose="02020603050405020304" pitchFamily="18" charset="0"/>
                          <a:cs typeface="Times New Roman" panose="02020603050405020304" pitchFamily="18" charset="0"/>
                        </a:rPr>
                        <a:t> </a:t>
                      </a:r>
                      <a:r>
                        <a:rPr lang="nl-NL" sz="2000" b="1" dirty="0" smtClean="0">
                          <a:solidFill>
                            <a:srgbClr val="C00000"/>
                          </a:solidFill>
                          <a:effectLst/>
                          <a:latin typeface="Times New Roman" panose="02020603050405020304" pitchFamily="18" charset="0"/>
                          <a:cs typeface="Times New Roman" panose="02020603050405020304" pitchFamily="18" charset="0"/>
                        </a:rPr>
                        <a:t>Các</a:t>
                      </a:r>
                      <a:r>
                        <a:rPr lang="nl-NL" sz="2000" b="1" baseline="0" dirty="0" smtClean="0">
                          <a:solidFill>
                            <a:srgbClr val="C00000"/>
                          </a:solidFill>
                          <a:effectLst/>
                          <a:latin typeface="Times New Roman" panose="02020603050405020304" pitchFamily="18" charset="0"/>
                          <a:cs typeface="Times New Roman" panose="02020603050405020304" pitchFamily="18" charset="0"/>
                        </a:rPr>
                        <a:t> tầng khí quyển</a:t>
                      </a:r>
                      <a:endParaRPr lang="x-none" sz="20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mpd="sng">
                      <a:noFill/>
                    </a:lnB>
                    <a:solidFill>
                      <a:srgbClr val="92D050"/>
                    </a:solidFill>
                  </a:tcPr>
                </a:tc>
                <a:tc>
                  <a:txBody>
                    <a:bodyPr/>
                    <a:lstStyle/>
                    <a:p>
                      <a:pPr algn="ctr">
                        <a:lnSpc>
                          <a:spcPct val="115000"/>
                        </a:lnSpc>
                        <a:spcAft>
                          <a:spcPts val="1000"/>
                        </a:spcAft>
                      </a:pPr>
                      <a:r>
                        <a:rPr lang="nl-NL" sz="2000" b="1" dirty="0">
                          <a:solidFill>
                            <a:srgbClr val="C00000"/>
                          </a:solidFill>
                          <a:effectLst/>
                          <a:latin typeface="Times New Roman" panose="02020603050405020304" pitchFamily="18" charset="0"/>
                          <a:cs typeface="Times New Roman" panose="02020603050405020304" pitchFamily="18" charset="0"/>
                        </a:rPr>
                        <a:t>Đối lưu</a:t>
                      </a:r>
                      <a:endParaRPr lang="x-none" sz="20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mpd="sng">
                      <a:noFill/>
                    </a:lnB>
                    <a:solidFill>
                      <a:srgbClr val="92D050"/>
                    </a:solidFill>
                  </a:tcPr>
                </a:tc>
                <a:tc>
                  <a:txBody>
                    <a:bodyPr/>
                    <a:lstStyle/>
                    <a:p>
                      <a:pPr algn="ctr">
                        <a:lnSpc>
                          <a:spcPct val="115000"/>
                        </a:lnSpc>
                        <a:spcAft>
                          <a:spcPts val="1000"/>
                        </a:spcAft>
                      </a:pPr>
                      <a:r>
                        <a:rPr lang="nl-NL" sz="2000" b="1" dirty="0">
                          <a:solidFill>
                            <a:srgbClr val="C00000"/>
                          </a:solidFill>
                          <a:effectLst/>
                          <a:latin typeface="Times New Roman" panose="02020603050405020304" pitchFamily="18" charset="0"/>
                          <a:cs typeface="Times New Roman" panose="02020603050405020304" pitchFamily="18" charset="0"/>
                        </a:rPr>
                        <a:t>Bình lưu</a:t>
                      </a:r>
                      <a:endParaRPr lang="x-none" sz="20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mpd="sng">
                      <a:noFill/>
                    </a:lnB>
                    <a:solidFill>
                      <a:srgbClr val="92D050"/>
                    </a:solidFill>
                  </a:tcPr>
                </a:tc>
                <a:tc>
                  <a:txBody>
                    <a:bodyPr/>
                    <a:lstStyle/>
                    <a:p>
                      <a:pPr algn="ctr">
                        <a:lnSpc>
                          <a:spcPct val="115000"/>
                        </a:lnSpc>
                        <a:spcAft>
                          <a:spcPts val="1000"/>
                        </a:spcAft>
                      </a:pPr>
                      <a:r>
                        <a:rPr lang="vi-VN" sz="2000" b="1" dirty="0">
                          <a:solidFill>
                            <a:srgbClr val="C00000"/>
                          </a:solidFill>
                          <a:effectLst/>
                          <a:latin typeface="Times New Roman" panose="02020603050405020304" pitchFamily="18" charset="0"/>
                          <a:cs typeface="Times New Roman" panose="02020603050405020304" pitchFamily="18" charset="0"/>
                        </a:rPr>
                        <a:t>Các tầng cao</a:t>
                      </a:r>
                      <a:endParaRPr lang="x-none" sz="20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B w="12700" cmpd="sng">
                      <a:noFill/>
                    </a:lnB>
                    <a:solidFill>
                      <a:srgbClr val="92D050"/>
                    </a:solidFill>
                  </a:tcPr>
                </a:tc>
                <a:extLst>
                  <a:ext uri="{0D108BD9-81ED-4DB2-BD59-A6C34878D82A}">
                    <a16:rowId xmlns="" xmlns:a16="http://schemas.microsoft.com/office/drawing/2014/main" val="723544154"/>
                  </a:ext>
                </a:extLst>
              </a:tr>
              <a:tr h="656875">
                <a:tc>
                  <a:txBody>
                    <a:bodyPr/>
                    <a:lstStyle/>
                    <a:p>
                      <a:pPr algn="ctr">
                        <a:lnSpc>
                          <a:spcPct val="115000"/>
                        </a:lnSpc>
                        <a:spcAft>
                          <a:spcPts val="1000"/>
                        </a:spcAft>
                      </a:pPr>
                      <a:r>
                        <a:rPr lang="nl-NL" sz="2000" b="1" dirty="0" smtClean="0">
                          <a:solidFill>
                            <a:srgbClr val="7030A0"/>
                          </a:solidFill>
                          <a:effectLst/>
                          <a:latin typeface="Times New Roman" panose="02020603050405020304" pitchFamily="18" charset="0"/>
                          <a:cs typeface="Times New Roman" panose="02020603050405020304" pitchFamily="18" charset="0"/>
                        </a:rPr>
                        <a:t>Vị </a:t>
                      </a:r>
                      <a:r>
                        <a:rPr lang="nl-NL" sz="2000" b="1" dirty="0">
                          <a:solidFill>
                            <a:srgbClr val="7030A0"/>
                          </a:solidFill>
                          <a:effectLst/>
                          <a:latin typeface="Times New Roman" panose="02020603050405020304" pitchFamily="18" charset="0"/>
                          <a:cs typeface="Times New Roman" panose="02020603050405020304" pitchFamily="18" charset="0"/>
                        </a:rPr>
                        <a:t>trí</a:t>
                      </a:r>
                      <a:endParaRPr lang="x-none" sz="20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1000"/>
                        </a:spcAft>
                      </a:pPr>
                      <a:r>
                        <a:rPr lang="nl-NL" sz="2000" dirty="0">
                          <a:effectLst/>
                          <a:latin typeface="Times New Roman" panose="02020603050405020304" pitchFamily="18" charset="0"/>
                          <a:cs typeface="Times New Roman" panose="02020603050405020304" pitchFamily="18" charset="0"/>
                        </a:rPr>
                        <a:t> </a:t>
                      </a:r>
                      <a:endParaRPr lang="x-none" sz="2000" dirty="0">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nl-NL" sz="2000" dirty="0">
                          <a:effectLst/>
                          <a:latin typeface="Times New Roman" panose="02020603050405020304" pitchFamily="18" charset="0"/>
                          <a:cs typeface="Times New Roman" panose="02020603050405020304" pitchFamily="18" charset="0"/>
                        </a:rPr>
                        <a:t> </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1000"/>
                        </a:spcAft>
                      </a:pPr>
                      <a:r>
                        <a:rPr lang="nl-NL" sz="2000" dirty="0">
                          <a:effectLst/>
                          <a:latin typeface="Times New Roman" panose="02020603050405020304" pitchFamily="18" charset="0"/>
                          <a:cs typeface="Times New Roman" panose="02020603050405020304" pitchFamily="18" charset="0"/>
                        </a:rPr>
                        <a:t> </a:t>
                      </a:r>
                      <a:endParaRPr lang="x-non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1000"/>
                        </a:spcAft>
                      </a:pPr>
                      <a:r>
                        <a:rPr lang="nl-NL" sz="2000" dirty="0">
                          <a:effectLst/>
                          <a:latin typeface="Times New Roman" panose="02020603050405020304" pitchFamily="18" charset="0"/>
                          <a:cs typeface="Times New Roman" panose="02020603050405020304" pitchFamily="18" charset="0"/>
                        </a:rPr>
                        <a:t> </a:t>
                      </a:r>
                      <a:endParaRPr lang="x-non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2832417768"/>
                  </a:ext>
                </a:extLst>
              </a:tr>
              <a:tr h="1089850">
                <a:tc>
                  <a:txBody>
                    <a:bodyPr/>
                    <a:lstStyle/>
                    <a:p>
                      <a:pPr algn="ctr">
                        <a:lnSpc>
                          <a:spcPct val="115000"/>
                        </a:lnSpc>
                        <a:spcAft>
                          <a:spcPts val="1000"/>
                        </a:spcAft>
                      </a:pPr>
                      <a:endParaRPr lang="nl-NL" sz="2000" b="1" dirty="0" smtClean="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1000"/>
                        </a:spcAft>
                      </a:pPr>
                      <a:r>
                        <a:rPr lang="nl-NL" sz="2000" b="1" dirty="0" smtClean="0">
                          <a:solidFill>
                            <a:srgbClr val="FF0000"/>
                          </a:solidFill>
                          <a:effectLst/>
                          <a:latin typeface="Times New Roman" panose="02020603050405020304" pitchFamily="18" charset="0"/>
                          <a:cs typeface="Times New Roman" panose="02020603050405020304" pitchFamily="18" charset="0"/>
                        </a:rPr>
                        <a:t>Đặc </a:t>
                      </a:r>
                      <a:r>
                        <a:rPr lang="nl-NL" sz="2000" b="1" dirty="0">
                          <a:solidFill>
                            <a:srgbClr val="FF0000"/>
                          </a:solidFill>
                          <a:effectLst/>
                          <a:latin typeface="Times New Roman" panose="02020603050405020304" pitchFamily="18" charset="0"/>
                          <a:cs typeface="Times New Roman" panose="02020603050405020304" pitchFamily="18" charset="0"/>
                        </a:rPr>
                        <a:t>điểm</a:t>
                      </a:r>
                      <a:endParaRPr lang="x-none"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mpd="sng">
                      <a:noFill/>
                    </a:lnT>
                    <a:solidFill>
                      <a:schemeClr val="accent4">
                        <a:lumMod val="40000"/>
                        <a:lumOff val="60000"/>
                      </a:schemeClr>
                    </a:solidFill>
                  </a:tcPr>
                </a:tc>
                <a:tc>
                  <a:txBody>
                    <a:bodyPr/>
                    <a:lstStyle/>
                    <a:p>
                      <a:pPr algn="just">
                        <a:lnSpc>
                          <a:spcPct val="115000"/>
                        </a:lnSpc>
                        <a:spcAft>
                          <a:spcPts val="1000"/>
                        </a:spcAft>
                      </a:pPr>
                      <a:r>
                        <a:rPr lang="nl-NL" sz="2000" b="1" dirty="0">
                          <a:solidFill>
                            <a:srgbClr val="FF0000"/>
                          </a:solidFill>
                          <a:effectLst/>
                          <a:latin typeface="Times New Roman" panose="02020603050405020304" pitchFamily="18" charset="0"/>
                          <a:cs typeface="Times New Roman" panose="02020603050405020304" pitchFamily="18" charset="0"/>
                        </a:rPr>
                        <a:t> </a:t>
                      </a:r>
                      <a:endParaRPr lang="x-none" sz="2000" b="1"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lnT w="12700" cmpd="sng">
                      <a:noFill/>
                    </a:lnT>
                    <a:solidFill>
                      <a:schemeClr val="accent4">
                        <a:lumMod val="40000"/>
                        <a:lumOff val="60000"/>
                      </a:schemeClr>
                    </a:solidFill>
                  </a:tcPr>
                </a:tc>
                <a:tc>
                  <a:txBody>
                    <a:bodyPr/>
                    <a:lstStyle/>
                    <a:p>
                      <a:pPr algn="just">
                        <a:lnSpc>
                          <a:spcPct val="115000"/>
                        </a:lnSpc>
                        <a:spcAft>
                          <a:spcPts val="1000"/>
                        </a:spcAft>
                      </a:pPr>
                      <a:endParaRPr lang="x-none"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mpd="sng">
                      <a:noFill/>
                    </a:lnT>
                    <a:solidFill>
                      <a:schemeClr val="accent4">
                        <a:lumMod val="40000"/>
                        <a:lumOff val="60000"/>
                      </a:schemeClr>
                    </a:solidFill>
                  </a:tcPr>
                </a:tc>
                <a:tc>
                  <a:txBody>
                    <a:bodyPr/>
                    <a:lstStyle/>
                    <a:p>
                      <a:pPr algn="just">
                        <a:lnSpc>
                          <a:spcPct val="115000"/>
                        </a:lnSpc>
                        <a:spcAft>
                          <a:spcPts val="1000"/>
                        </a:spcAft>
                      </a:pPr>
                      <a:endParaRPr lang="x-none"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T w="12700" cmpd="sng">
                      <a:noFill/>
                    </a:lnT>
                    <a:solidFill>
                      <a:schemeClr val="accent4">
                        <a:lumMod val="40000"/>
                        <a:lumOff val="60000"/>
                      </a:schemeClr>
                    </a:solidFill>
                  </a:tcPr>
                </a:tc>
                <a:extLst>
                  <a:ext uri="{0D108BD9-81ED-4DB2-BD59-A6C34878D82A}">
                    <a16:rowId xmlns="" xmlns:a16="http://schemas.microsoft.com/office/drawing/2014/main" val="3631311588"/>
                  </a:ext>
                </a:extLst>
              </a:tr>
            </a:tbl>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433" y="5345185"/>
            <a:ext cx="2376488" cy="1338263"/>
          </a:xfrm>
          <a:prstGeom prst="rect">
            <a:avLst/>
          </a:prstGeom>
        </p:spPr>
      </p:pic>
    </p:spTree>
    <p:extLst>
      <p:ext uri="{BB962C8B-B14F-4D97-AF65-F5344CB8AC3E}">
        <p14:creationId xmlns:p14="http://schemas.microsoft.com/office/powerpoint/2010/main" val="2863791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82475" y="1174376"/>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Các</a:t>
            </a:r>
            <a:r>
              <a:rPr lang="en-US" sz="2400" b="1" dirty="0">
                <a:solidFill>
                  <a:srgbClr val="0D30DD"/>
                </a:solidFill>
                <a:latin typeface="Cambria" pitchFamily="18" charset="0"/>
              </a:rPr>
              <a:t> </a:t>
            </a:r>
            <a:r>
              <a:rPr lang="en-US" sz="2400" b="1" dirty="0" err="1">
                <a:solidFill>
                  <a:srgbClr val="0D30DD"/>
                </a:solidFill>
                <a:latin typeface="Cambria" pitchFamily="18" charset="0"/>
              </a:rPr>
              <a:t>tầng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r>
              <a:rPr lang="en-US" sz="2400" b="1" dirty="0">
                <a:solidFill>
                  <a:srgbClr val="0D30DD"/>
                </a:solidFill>
                <a:latin typeface="Cambria" pitchFamily="18" charset="0"/>
              </a:rPr>
              <a:t> </a:t>
            </a:r>
            <a:r>
              <a:rPr lang="en-US" sz="2400" b="1" dirty="0" err="1">
                <a:solidFill>
                  <a:srgbClr val="0D30DD"/>
                </a:solidFill>
                <a:latin typeface="Cambria" pitchFamily="18" charset="0"/>
              </a:rPr>
              <a:t>quyển</a:t>
            </a:r>
            <a:r>
              <a:rPr lang="en-US" sz="2400" b="1" dirty="0">
                <a:solidFill>
                  <a:srgbClr val="0D30DD"/>
                </a:solidFill>
                <a:latin typeface="Cambria" pitchFamily="18" charset="0"/>
              </a:rPr>
              <a:t> </a:t>
            </a:r>
            <a:r>
              <a:rPr lang="en-US" sz="2400" b="1" dirty="0" err="1">
                <a:solidFill>
                  <a:srgbClr val="0D30DD"/>
                </a:solidFill>
                <a:latin typeface="Cambria" pitchFamily="18" charset="0"/>
              </a:rPr>
              <a:t>và</a:t>
            </a:r>
            <a:r>
              <a:rPr lang="en-US" sz="2400" b="1" dirty="0">
                <a:solidFill>
                  <a:srgbClr val="0D30DD"/>
                </a:solidFill>
                <a:latin typeface="Cambria" pitchFamily="18" charset="0"/>
              </a:rPr>
              <a:t> </a:t>
            </a:r>
            <a:r>
              <a:rPr lang="en-US" sz="2400" b="1" dirty="0" err="1">
                <a:solidFill>
                  <a:srgbClr val="0D30DD"/>
                </a:solidFill>
                <a:latin typeface="Cambria" pitchFamily="18" charset="0"/>
              </a:rPr>
              <a:t>thành</a:t>
            </a:r>
            <a:r>
              <a:rPr lang="en-US" sz="2400" b="1" dirty="0">
                <a:solidFill>
                  <a:srgbClr val="0D30DD"/>
                </a:solidFill>
                <a:latin typeface="Cambria" pitchFamily="18" charset="0"/>
              </a:rPr>
              <a:t> </a:t>
            </a:r>
            <a:r>
              <a:rPr lang="en-US" sz="2400" b="1" dirty="0" err="1">
                <a:solidFill>
                  <a:srgbClr val="0D30DD"/>
                </a:solidFill>
                <a:latin typeface="Cambria" pitchFamily="18" charset="0"/>
              </a:rPr>
              <a:t>phần</a:t>
            </a:r>
            <a:r>
              <a:rPr lang="en-US" sz="2400" b="1" dirty="0">
                <a:solidFill>
                  <a:srgbClr val="0D30DD"/>
                </a:solidFill>
                <a:latin typeface="Cambria" pitchFamily="18" charset="0"/>
              </a:rPr>
              <a:t> </a:t>
            </a:r>
            <a:r>
              <a:rPr lang="en-US" sz="2400" b="1" dirty="0" err="1">
                <a:solidFill>
                  <a:srgbClr val="0D30DD"/>
                </a:solidFill>
                <a:latin typeface="Cambria" pitchFamily="18" charset="0"/>
              </a:rPr>
              <a:t>không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endParaRPr lang="en-US" sz="2400" b="1" dirty="0">
              <a:solidFill>
                <a:srgbClr val="0D30DD"/>
              </a:solidFill>
              <a:latin typeface="Cambria" pitchFamily="18" charset="0"/>
            </a:endParaRPr>
          </a:p>
        </p:txBody>
      </p:sp>
      <p:sp>
        <p:nvSpPr>
          <p:cNvPr id="27"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Các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tầng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quyển</a:t>
            </a:r>
            <a:endParaRPr lang="en-US" sz="2400" b="1" dirty="0">
              <a:solidFill>
                <a:srgbClr val="CC0000"/>
              </a:solidFill>
              <a:latin typeface="Times New Roman" pitchFamily="18" charset="0"/>
              <a:cs typeface="Times New Roman" pitchFamily="18" charset="0"/>
            </a:endParaRPr>
          </a:p>
        </p:txBody>
      </p:sp>
      <p:graphicFrame>
        <p:nvGraphicFramePr>
          <p:cNvPr id="28" name="Table 27">
            <a:extLst>
              <a:ext uri="{FF2B5EF4-FFF2-40B4-BE49-F238E27FC236}">
                <a16:creationId xmlns="" xmlns:a16="http://schemas.microsoft.com/office/drawing/2014/main" id="{62277EA0-E487-404D-814C-72A7450521D0}"/>
              </a:ext>
            </a:extLst>
          </p:cNvPr>
          <p:cNvGraphicFramePr>
            <a:graphicFrameLocks noGrp="1"/>
          </p:cNvGraphicFramePr>
          <p:nvPr>
            <p:extLst>
              <p:ext uri="{D42A27DB-BD31-4B8C-83A1-F6EECF244321}">
                <p14:modId xmlns:p14="http://schemas.microsoft.com/office/powerpoint/2010/main" val="1668941851"/>
              </p:ext>
            </p:extLst>
          </p:nvPr>
        </p:nvGraphicFramePr>
        <p:xfrm>
          <a:off x="192665" y="1752600"/>
          <a:ext cx="8646535" cy="4972812"/>
        </p:xfrm>
        <a:graphic>
          <a:graphicData uri="http://schemas.openxmlformats.org/drawingml/2006/table">
            <a:tbl>
              <a:tblPr>
                <a:tableStyleId>{5C22544A-7EE6-4342-B048-85BDC9FD1C3A}</a:tableStyleId>
              </a:tblPr>
              <a:tblGrid>
                <a:gridCol w="1331335">
                  <a:extLst>
                    <a:ext uri="{9D8B030D-6E8A-4147-A177-3AD203B41FA5}">
                      <a16:colId xmlns="" xmlns:a16="http://schemas.microsoft.com/office/drawing/2014/main" val="2929733199"/>
                    </a:ext>
                  </a:extLst>
                </a:gridCol>
                <a:gridCol w="2743200">
                  <a:extLst>
                    <a:ext uri="{9D8B030D-6E8A-4147-A177-3AD203B41FA5}">
                      <a16:colId xmlns="" xmlns:a16="http://schemas.microsoft.com/office/drawing/2014/main" val="2130215316"/>
                    </a:ext>
                  </a:extLst>
                </a:gridCol>
                <a:gridCol w="2438400">
                  <a:extLst>
                    <a:ext uri="{9D8B030D-6E8A-4147-A177-3AD203B41FA5}">
                      <a16:colId xmlns="" xmlns:a16="http://schemas.microsoft.com/office/drawing/2014/main" val="1121765774"/>
                    </a:ext>
                  </a:extLst>
                </a:gridCol>
                <a:gridCol w="2133600">
                  <a:extLst>
                    <a:ext uri="{9D8B030D-6E8A-4147-A177-3AD203B41FA5}">
                      <a16:colId xmlns="" xmlns:a16="http://schemas.microsoft.com/office/drawing/2014/main" val="4181154042"/>
                    </a:ext>
                  </a:extLst>
                </a:gridCol>
              </a:tblGrid>
              <a:tr h="685800">
                <a:tc>
                  <a:txBody>
                    <a:bodyPr/>
                    <a:lstStyle/>
                    <a:p>
                      <a:pPr algn="ctr">
                        <a:lnSpc>
                          <a:spcPct val="115000"/>
                        </a:lnSpc>
                        <a:spcAft>
                          <a:spcPts val="1000"/>
                        </a:spcAft>
                      </a:pPr>
                      <a:r>
                        <a:rPr lang="nl-NL" sz="2000" b="1" dirty="0">
                          <a:solidFill>
                            <a:srgbClr val="C00000"/>
                          </a:solidFill>
                          <a:effectLst/>
                          <a:latin typeface="Times New Roman" panose="02020603050405020304" pitchFamily="18" charset="0"/>
                          <a:cs typeface="Times New Roman" panose="02020603050405020304" pitchFamily="18" charset="0"/>
                        </a:rPr>
                        <a:t> </a:t>
                      </a:r>
                      <a:r>
                        <a:rPr lang="nl-NL" sz="2000" b="1" dirty="0" smtClean="0">
                          <a:solidFill>
                            <a:srgbClr val="C00000"/>
                          </a:solidFill>
                          <a:effectLst/>
                          <a:latin typeface="Times New Roman" panose="02020603050405020304" pitchFamily="18" charset="0"/>
                          <a:cs typeface="Times New Roman" panose="02020603050405020304" pitchFamily="18" charset="0"/>
                        </a:rPr>
                        <a:t>Các</a:t>
                      </a:r>
                      <a:r>
                        <a:rPr lang="nl-NL" sz="2000" b="1" baseline="0" dirty="0" smtClean="0">
                          <a:solidFill>
                            <a:srgbClr val="C00000"/>
                          </a:solidFill>
                          <a:effectLst/>
                          <a:latin typeface="Times New Roman" panose="02020603050405020304" pitchFamily="18" charset="0"/>
                          <a:cs typeface="Times New Roman" panose="02020603050405020304" pitchFamily="18" charset="0"/>
                        </a:rPr>
                        <a:t> tầng khí quyển</a:t>
                      </a:r>
                      <a:endParaRPr lang="x-none" sz="20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mpd="sng">
                      <a:noFill/>
                    </a:lnB>
                    <a:solidFill>
                      <a:srgbClr val="92D050"/>
                    </a:solidFill>
                  </a:tcPr>
                </a:tc>
                <a:tc>
                  <a:txBody>
                    <a:bodyPr/>
                    <a:lstStyle/>
                    <a:p>
                      <a:pPr algn="ctr">
                        <a:lnSpc>
                          <a:spcPct val="115000"/>
                        </a:lnSpc>
                        <a:spcAft>
                          <a:spcPts val="1000"/>
                        </a:spcAft>
                      </a:pPr>
                      <a:r>
                        <a:rPr lang="nl-NL" sz="2000" b="1" dirty="0">
                          <a:solidFill>
                            <a:srgbClr val="C00000"/>
                          </a:solidFill>
                          <a:effectLst/>
                          <a:latin typeface="Times New Roman" panose="02020603050405020304" pitchFamily="18" charset="0"/>
                          <a:cs typeface="Times New Roman" panose="02020603050405020304" pitchFamily="18" charset="0"/>
                        </a:rPr>
                        <a:t>Đối lưu</a:t>
                      </a:r>
                      <a:endParaRPr lang="x-none" sz="20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mpd="sng">
                      <a:noFill/>
                    </a:lnB>
                    <a:solidFill>
                      <a:srgbClr val="92D050"/>
                    </a:solidFill>
                  </a:tcPr>
                </a:tc>
                <a:tc>
                  <a:txBody>
                    <a:bodyPr/>
                    <a:lstStyle/>
                    <a:p>
                      <a:pPr algn="ctr">
                        <a:lnSpc>
                          <a:spcPct val="115000"/>
                        </a:lnSpc>
                        <a:spcAft>
                          <a:spcPts val="1000"/>
                        </a:spcAft>
                      </a:pPr>
                      <a:r>
                        <a:rPr lang="nl-NL" sz="2000" b="1" dirty="0">
                          <a:solidFill>
                            <a:srgbClr val="C00000"/>
                          </a:solidFill>
                          <a:effectLst/>
                          <a:latin typeface="Times New Roman" panose="02020603050405020304" pitchFamily="18" charset="0"/>
                          <a:cs typeface="Times New Roman" panose="02020603050405020304" pitchFamily="18" charset="0"/>
                        </a:rPr>
                        <a:t>Bình lưu</a:t>
                      </a:r>
                      <a:endParaRPr lang="x-none" sz="20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mpd="sng">
                      <a:noFill/>
                    </a:lnB>
                    <a:solidFill>
                      <a:srgbClr val="92D050"/>
                    </a:solidFill>
                  </a:tcPr>
                </a:tc>
                <a:tc>
                  <a:txBody>
                    <a:bodyPr/>
                    <a:lstStyle/>
                    <a:p>
                      <a:pPr algn="ctr">
                        <a:lnSpc>
                          <a:spcPct val="115000"/>
                        </a:lnSpc>
                        <a:spcAft>
                          <a:spcPts val="1000"/>
                        </a:spcAft>
                      </a:pPr>
                      <a:r>
                        <a:rPr lang="vi-VN" sz="2000" b="1" dirty="0">
                          <a:solidFill>
                            <a:srgbClr val="C00000"/>
                          </a:solidFill>
                          <a:effectLst/>
                          <a:latin typeface="Times New Roman" panose="02020603050405020304" pitchFamily="18" charset="0"/>
                          <a:cs typeface="Times New Roman" panose="02020603050405020304" pitchFamily="18" charset="0"/>
                        </a:rPr>
                        <a:t>Các tầng cao</a:t>
                      </a:r>
                      <a:endParaRPr lang="x-none" sz="20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B w="12700" cmpd="sng">
                      <a:noFill/>
                    </a:lnB>
                    <a:solidFill>
                      <a:srgbClr val="92D050"/>
                    </a:solidFill>
                  </a:tcPr>
                </a:tc>
                <a:extLst>
                  <a:ext uri="{0D108BD9-81ED-4DB2-BD59-A6C34878D82A}">
                    <a16:rowId xmlns="" xmlns:a16="http://schemas.microsoft.com/office/drawing/2014/main" val="723544154"/>
                  </a:ext>
                </a:extLst>
              </a:tr>
              <a:tr h="365760">
                <a:tc>
                  <a:txBody>
                    <a:bodyPr/>
                    <a:lstStyle/>
                    <a:p>
                      <a:pPr algn="ctr">
                        <a:lnSpc>
                          <a:spcPct val="115000"/>
                        </a:lnSpc>
                        <a:spcAft>
                          <a:spcPts val="1000"/>
                        </a:spcAft>
                      </a:pPr>
                      <a:r>
                        <a:rPr lang="nl-NL" sz="2200" b="1" dirty="0" smtClean="0">
                          <a:solidFill>
                            <a:srgbClr val="7030A0"/>
                          </a:solidFill>
                          <a:effectLst/>
                          <a:latin typeface="Times New Roman" panose="02020603050405020304" pitchFamily="18" charset="0"/>
                          <a:cs typeface="Times New Roman" panose="02020603050405020304" pitchFamily="18" charset="0"/>
                        </a:rPr>
                        <a:t>Vị </a:t>
                      </a:r>
                      <a:r>
                        <a:rPr lang="nl-NL" sz="2200" b="1" dirty="0">
                          <a:solidFill>
                            <a:srgbClr val="7030A0"/>
                          </a:solidFill>
                          <a:effectLst/>
                          <a:latin typeface="Times New Roman" panose="02020603050405020304" pitchFamily="18" charset="0"/>
                          <a:cs typeface="Times New Roman" panose="02020603050405020304" pitchFamily="18" charset="0"/>
                        </a:rPr>
                        <a:t>trí</a:t>
                      </a:r>
                      <a:endParaRPr lang="x-none" sz="22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1000"/>
                        </a:spcAft>
                      </a:pPr>
                      <a:r>
                        <a:rPr lang="nl-NL" sz="2000" b="1" dirty="0">
                          <a:solidFill>
                            <a:schemeClr val="tx1"/>
                          </a:solidFill>
                          <a:effectLst/>
                          <a:latin typeface="Times New Roman" panose="02020603050405020304" pitchFamily="18" charset="0"/>
                          <a:cs typeface="Times New Roman" panose="02020603050405020304" pitchFamily="18" charset="0"/>
                        </a:rPr>
                        <a:t> </a:t>
                      </a:r>
                      <a:r>
                        <a:rPr lang="nl-NL" sz="2000" b="1" dirty="0" smtClean="0">
                          <a:solidFill>
                            <a:schemeClr val="tx1"/>
                          </a:solidFill>
                          <a:effectLst/>
                          <a:latin typeface="Times New Roman" panose="02020603050405020304" pitchFamily="18" charset="0"/>
                          <a:cs typeface="Times New Roman" panose="02020603050405020304" pitchFamily="18" charset="0"/>
                        </a:rPr>
                        <a:t>Từ</a:t>
                      </a:r>
                      <a:r>
                        <a:rPr lang="nl-NL" sz="2000" b="1" baseline="0" dirty="0" smtClean="0">
                          <a:solidFill>
                            <a:schemeClr val="tx1"/>
                          </a:solidFill>
                          <a:effectLst/>
                          <a:latin typeface="Times New Roman" panose="02020603050405020304" pitchFamily="18" charset="0"/>
                          <a:cs typeface="Times New Roman" panose="02020603050405020304" pitchFamily="18" charset="0"/>
                        </a:rPr>
                        <a:t> 0 – 16 km</a:t>
                      </a:r>
                      <a:endParaRPr lang="x-none" sz="20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1000"/>
                        </a:spcAft>
                      </a:pPr>
                      <a:r>
                        <a:rPr lang="nl-NL" sz="2000" b="1" dirty="0">
                          <a:solidFill>
                            <a:schemeClr val="tx1"/>
                          </a:solidFill>
                          <a:effectLst/>
                          <a:latin typeface="Times New Roman" panose="02020603050405020304" pitchFamily="18" charset="0"/>
                          <a:cs typeface="Times New Roman" panose="02020603050405020304" pitchFamily="18" charset="0"/>
                        </a:rPr>
                        <a:t> </a:t>
                      </a:r>
                      <a:r>
                        <a:rPr lang="nl-NL" sz="2000" b="1" dirty="0" smtClean="0">
                          <a:solidFill>
                            <a:schemeClr val="tx1"/>
                          </a:solidFill>
                          <a:effectLst/>
                          <a:latin typeface="Times New Roman" panose="02020603050405020304" pitchFamily="18" charset="0"/>
                          <a:cs typeface="Times New Roman" panose="02020603050405020304" pitchFamily="18" charset="0"/>
                        </a:rPr>
                        <a:t>Từ</a:t>
                      </a:r>
                      <a:r>
                        <a:rPr lang="nl-NL" sz="2000" b="1" baseline="0" dirty="0" smtClean="0">
                          <a:solidFill>
                            <a:schemeClr val="tx1"/>
                          </a:solidFill>
                          <a:effectLst/>
                          <a:latin typeface="Times New Roman" panose="02020603050405020304" pitchFamily="18" charset="0"/>
                          <a:cs typeface="Times New Roman" panose="02020603050405020304" pitchFamily="18" charset="0"/>
                        </a:rPr>
                        <a:t> 16 – 52 km</a:t>
                      </a:r>
                      <a:endParaRPr lang="x-none"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1000"/>
                        </a:spcAft>
                      </a:pPr>
                      <a:r>
                        <a:rPr lang="nl-NL" sz="2000" b="1" dirty="0">
                          <a:solidFill>
                            <a:schemeClr val="tx1"/>
                          </a:solidFill>
                          <a:effectLst/>
                          <a:latin typeface="Times New Roman" panose="02020603050405020304" pitchFamily="18" charset="0"/>
                          <a:cs typeface="Times New Roman" panose="02020603050405020304" pitchFamily="18" charset="0"/>
                        </a:rPr>
                        <a:t> </a:t>
                      </a:r>
                      <a:r>
                        <a:rPr lang="nl-NL" sz="2000" b="1" dirty="0" smtClean="0">
                          <a:solidFill>
                            <a:schemeClr val="tx1"/>
                          </a:solidFill>
                          <a:effectLst/>
                          <a:latin typeface="Times New Roman" panose="02020603050405020304" pitchFamily="18" charset="0"/>
                          <a:cs typeface="Times New Roman" panose="02020603050405020304" pitchFamily="18" charset="0"/>
                        </a:rPr>
                        <a:t>Từ</a:t>
                      </a:r>
                      <a:r>
                        <a:rPr lang="nl-NL" sz="2000" b="1" baseline="0" dirty="0" smtClean="0">
                          <a:solidFill>
                            <a:schemeClr val="tx1"/>
                          </a:solidFill>
                          <a:effectLst/>
                          <a:latin typeface="Times New Roman" panose="02020603050405020304" pitchFamily="18" charset="0"/>
                          <a:cs typeface="Times New Roman" panose="02020603050405020304" pitchFamily="18" charset="0"/>
                        </a:rPr>
                        <a:t> 52 km trở lên</a:t>
                      </a:r>
                      <a:endParaRPr lang="x-none"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2832417768"/>
                  </a:ext>
                </a:extLst>
              </a:tr>
              <a:tr h="1089850">
                <a:tc>
                  <a:txBody>
                    <a:bodyPr/>
                    <a:lstStyle/>
                    <a:p>
                      <a:pPr algn="ctr">
                        <a:lnSpc>
                          <a:spcPct val="115000"/>
                        </a:lnSpc>
                        <a:spcAft>
                          <a:spcPts val="1000"/>
                        </a:spcAft>
                      </a:pPr>
                      <a:endParaRPr lang="nl-NL" sz="2000" b="1" dirty="0" smtClean="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1000"/>
                        </a:spcAft>
                      </a:pPr>
                      <a:r>
                        <a:rPr lang="nl-NL" sz="2200" b="1" dirty="0" smtClean="0">
                          <a:solidFill>
                            <a:srgbClr val="C00000"/>
                          </a:solidFill>
                          <a:effectLst/>
                          <a:latin typeface="Times New Roman" panose="02020603050405020304" pitchFamily="18" charset="0"/>
                          <a:cs typeface="Times New Roman" panose="02020603050405020304" pitchFamily="18" charset="0"/>
                        </a:rPr>
                        <a:t>Đặc </a:t>
                      </a:r>
                      <a:r>
                        <a:rPr lang="nl-NL" sz="2200" b="1" dirty="0">
                          <a:solidFill>
                            <a:srgbClr val="C00000"/>
                          </a:solidFill>
                          <a:effectLst/>
                          <a:latin typeface="Times New Roman" panose="02020603050405020304" pitchFamily="18" charset="0"/>
                          <a:cs typeface="Times New Roman" panose="02020603050405020304" pitchFamily="18" charset="0"/>
                        </a:rPr>
                        <a:t>điểm</a:t>
                      </a:r>
                      <a:endParaRPr lang="x-none" sz="2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mpd="sng">
                      <a:noFill/>
                    </a:lnT>
                    <a:solidFill>
                      <a:schemeClr val="accent4">
                        <a:lumMod val="40000"/>
                        <a:lumOff val="60000"/>
                      </a:schemeClr>
                    </a:solidFill>
                  </a:tcPr>
                </a:tc>
                <a:tc>
                  <a:txBody>
                    <a:bodyPr/>
                    <a:lstStyle/>
                    <a:p>
                      <a:pPr marL="0" marR="0" indent="0" algn="just" defTabSz="914400" rtl="0" eaLnBrk="1" fontAlgn="auto" latinLnBrk="0" hangingPunct="1">
                        <a:lnSpc>
                          <a:spcPct val="115000"/>
                        </a:lnSpc>
                        <a:spcBef>
                          <a:spcPts val="0"/>
                        </a:spcBef>
                        <a:spcAft>
                          <a:spcPts val="1000"/>
                        </a:spcAft>
                        <a:buClrTx/>
                        <a:buSzTx/>
                        <a:buFontTx/>
                        <a:buNone/>
                        <a:tabLst/>
                        <a:defRPr/>
                      </a:pPr>
                      <a:r>
                        <a:rPr lang="en-US" sz="2000" b="1" dirty="0" smtClean="0">
                          <a:solidFill>
                            <a:schemeClr val="dk1"/>
                          </a:solidFill>
                          <a:effectLst/>
                          <a:latin typeface="Times New Roman" pitchFamily="18" charset="0"/>
                          <a:ea typeface="Cambria" panose="02040503050406030204" pitchFamily="18" charset="0"/>
                          <a:cs typeface="Times New Roman" pitchFamily="18" charset="0"/>
                        </a:rPr>
                        <a:t>- K</a:t>
                      </a:r>
                      <a:r>
                        <a:rPr lang="vi-VN" sz="2000" b="1" dirty="0" smtClean="0">
                          <a:latin typeface="Times New Roman" pitchFamily="18" charset="0"/>
                          <a:ea typeface="Cambria" panose="02040503050406030204" pitchFamily="18" charset="0"/>
                          <a:cs typeface="Times New Roman" pitchFamily="18" charset="0"/>
                        </a:rPr>
                        <a:t>hông khí</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dày</a:t>
                      </a:r>
                      <a:r>
                        <a:rPr lang="en-US" sz="2000" b="1" baseline="0" dirty="0" smtClean="0">
                          <a:latin typeface="Times New Roman" pitchFamily="18" charset="0"/>
                          <a:ea typeface="Cambria" panose="02040503050406030204" pitchFamily="18" charset="0"/>
                          <a:cs typeface="Times New Roman" pitchFamily="18" charset="0"/>
                        </a:rPr>
                        <a:t> </a:t>
                      </a:r>
                      <a:r>
                        <a:rPr lang="en-US" sz="2000" b="1" baseline="0" dirty="0" err="1" smtClean="0">
                          <a:latin typeface="Times New Roman" pitchFamily="18" charset="0"/>
                          <a:ea typeface="Cambria" panose="02040503050406030204" pitchFamily="18" charset="0"/>
                          <a:cs typeface="Times New Roman" pitchFamily="18" charset="0"/>
                        </a:rPr>
                        <a:t>đặc</a:t>
                      </a:r>
                      <a:r>
                        <a:rPr lang="en-US" sz="2000" b="1" baseline="0" dirty="0" smtClean="0">
                          <a:latin typeface="Times New Roman" pitchFamily="18" charset="0"/>
                          <a:ea typeface="Cambria" panose="02040503050406030204" pitchFamily="18" charset="0"/>
                          <a:cs typeface="Times New Roman" pitchFamily="18" charset="0"/>
                        </a:rPr>
                        <a:t> </a:t>
                      </a:r>
                      <a:r>
                        <a:rPr lang="en-US" sz="2000" b="1" baseline="0" dirty="0" err="1" smtClean="0">
                          <a:latin typeface="Times New Roman" pitchFamily="18" charset="0"/>
                          <a:ea typeface="Cambria" panose="02040503050406030204" pitchFamily="18" charset="0"/>
                          <a:cs typeface="Times New Roman" pitchFamily="18" charset="0"/>
                        </a:rPr>
                        <a:t>chiếm</a:t>
                      </a:r>
                      <a:r>
                        <a:rPr lang="en-US" sz="2000" b="1" baseline="0" dirty="0" smtClean="0">
                          <a:latin typeface="Times New Roman" pitchFamily="18" charset="0"/>
                          <a:ea typeface="Cambria" panose="02040503050406030204" pitchFamily="18" charset="0"/>
                          <a:cs typeface="Times New Roman" pitchFamily="18" charset="0"/>
                        </a:rPr>
                        <a:t> 90%, </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chuyển</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động</a:t>
                      </a:r>
                      <a:r>
                        <a:rPr lang="vi-VN" sz="2000" b="1" dirty="0" smtClean="0">
                          <a:latin typeface="Times New Roman" pitchFamily="18" charset="0"/>
                          <a:ea typeface="Cambria" panose="02040503050406030204" pitchFamily="18" charset="0"/>
                          <a:cs typeface="Times New Roman" pitchFamily="18" charset="0"/>
                        </a:rPr>
                        <a:t> theo chiều thẳng đứng</a:t>
                      </a:r>
                      <a:endParaRPr lang="en-US" sz="2000" b="1" dirty="0" smtClean="0">
                        <a:latin typeface="Times New Roman" pitchFamily="18" charset="0"/>
                        <a:ea typeface="Cambria" panose="02040503050406030204" pitchFamily="18" charset="0"/>
                        <a:cs typeface="Times New Roman" pitchFamily="18" charset="0"/>
                      </a:endParaRPr>
                    </a:p>
                    <a:p>
                      <a:pPr marL="0" marR="0" indent="0" algn="just" defTabSz="914400" rtl="0" eaLnBrk="1" fontAlgn="auto" latinLnBrk="0" hangingPunct="1">
                        <a:lnSpc>
                          <a:spcPct val="115000"/>
                        </a:lnSpc>
                        <a:spcBef>
                          <a:spcPts val="0"/>
                        </a:spcBef>
                        <a:spcAft>
                          <a:spcPts val="1000"/>
                        </a:spcAft>
                        <a:buClrTx/>
                        <a:buSzTx/>
                        <a:buFontTx/>
                        <a:buNone/>
                        <a:tabLst/>
                        <a:defRPr/>
                      </a:pPr>
                      <a:r>
                        <a:rPr lang="en-US" sz="2000" b="1" dirty="0" smtClean="0">
                          <a:latin typeface="Times New Roman" pitchFamily="18" charset="0"/>
                          <a:ea typeface="Cambria" panose="02040503050406030204" pitchFamily="18" charset="0"/>
                          <a:cs typeface="Times New Roman" pitchFamily="18" charset="0"/>
                        </a:rPr>
                        <a:t>- L</a:t>
                      </a:r>
                      <a:r>
                        <a:rPr lang="vi-VN" sz="2000" b="1" dirty="0" smtClean="0">
                          <a:latin typeface="Times New Roman" pitchFamily="18" charset="0"/>
                          <a:ea typeface="Cambria" panose="02040503050406030204" pitchFamily="18" charset="0"/>
                          <a:cs typeface="Times New Roman" pitchFamily="18" charset="0"/>
                        </a:rPr>
                        <a:t>à nơi sinh ra các hiện tượng: mây, mưa, sấm, chớp… </a:t>
                      </a:r>
                      <a:endParaRPr lang="en-US" sz="2000" b="1" dirty="0" smtClean="0">
                        <a:latin typeface="Times New Roman" pitchFamily="18" charset="0"/>
                        <a:ea typeface="Cambria" panose="02040503050406030204" pitchFamily="18" charset="0"/>
                        <a:cs typeface="Times New Roman" pitchFamily="18" charset="0"/>
                      </a:endParaRPr>
                    </a:p>
                    <a:p>
                      <a:pPr marL="0" marR="0" indent="0" algn="just" defTabSz="914400" rtl="0" eaLnBrk="1" fontAlgn="auto" latinLnBrk="0" hangingPunct="1">
                        <a:lnSpc>
                          <a:spcPct val="115000"/>
                        </a:lnSpc>
                        <a:spcBef>
                          <a:spcPts val="0"/>
                        </a:spcBef>
                        <a:spcAft>
                          <a:spcPts val="1000"/>
                        </a:spcAft>
                        <a:buClrTx/>
                        <a:buSzTx/>
                        <a:buFontTx/>
                        <a:buNone/>
                        <a:tabLst/>
                        <a:defRPr/>
                      </a:pPr>
                      <a:r>
                        <a:rPr lang="en-US" sz="2000" b="1" dirty="0" smtClean="0">
                          <a:latin typeface="Times New Roman" pitchFamily="18" charset="0"/>
                          <a:ea typeface="Cambria" panose="02040503050406030204" pitchFamily="18" charset="0"/>
                          <a:cs typeface="Times New Roman" pitchFamily="18" charset="0"/>
                        </a:rPr>
                        <a:t>- </a:t>
                      </a:r>
                      <a:r>
                        <a:rPr lang="vi-VN" sz="2000" b="1" dirty="0" smtClean="0">
                          <a:latin typeface="Times New Roman" pitchFamily="18" charset="0"/>
                          <a:ea typeface="Cambria" panose="02040503050406030204" pitchFamily="18" charset="0"/>
                          <a:cs typeface="Times New Roman" pitchFamily="18" charset="0"/>
                        </a:rPr>
                        <a:t>Nhiệt </a:t>
                      </a:r>
                      <a:r>
                        <a:rPr lang="vi-VN" sz="2000" b="1" smtClean="0">
                          <a:latin typeface="Times New Roman" pitchFamily="18" charset="0"/>
                          <a:ea typeface="Cambria" panose="02040503050406030204" pitchFamily="18" charset="0"/>
                          <a:cs typeface="Times New Roman" pitchFamily="18" charset="0"/>
                        </a:rPr>
                        <a:t>độ giảm </a:t>
                      </a:r>
                      <a:r>
                        <a:rPr lang="vi-VN" sz="2000" b="1" dirty="0" smtClean="0">
                          <a:latin typeface="Times New Roman" pitchFamily="18" charset="0"/>
                          <a:ea typeface="Cambria" panose="02040503050406030204" pitchFamily="18" charset="0"/>
                          <a:cs typeface="Times New Roman" pitchFamily="18" charset="0"/>
                        </a:rPr>
                        <a:t>dần khi lên cao. </a:t>
                      </a:r>
                    </a:p>
                    <a:p>
                      <a:pPr algn="just">
                        <a:lnSpc>
                          <a:spcPct val="115000"/>
                        </a:lnSpc>
                        <a:spcAft>
                          <a:spcPts val="1000"/>
                        </a:spcAft>
                      </a:pPr>
                      <a:endParaRPr lang="x-none" sz="2000" b="1"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lnT w="12700" cmpd="sng">
                      <a:noFill/>
                    </a:lnT>
                    <a:solidFill>
                      <a:schemeClr val="accent4">
                        <a:lumMod val="40000"/>
                        <a:lumOff val="60000"/>
                      </a:schemeClr>
                    </a:solidFill>
                  </a:tcPr>
                </a:tc>
                <a:tc>
                  <a:txBody>
                    <a:bodyPr/>
                    <a:lstStyle/>
                    <a:p>
                      <a:pPr marL="0" marR="0" indent="0" algn="just" defTabSz="914400" rtl="0" eaLnBrk="1" fontAlgn="auto" latinLnBrk="0" hangingPunct="1">
                        <a:lnSpc>
                          <a:spcPct val="115000"/>
                        </a:lnSpc>
                        <a:spcBef>
                          <a:spcPts val="0"/>
                        </a:spcBef>
                        <a:spcAft>
                          <a:spcPts val="1000"/>
                        </a:spcAft>
                        <a:buClrTx/>
                        <a:buSzTx/>
                        <a:buFontTx/>
                        <a:buNone/>
                        <a:tabLst/>
                        <a:defRPr/>
                      </a:pPr>
                      <a:r>
                        <a:rPr lang="en-US" sz="2000" b="1" dirty="0" smtClean="0">
                          <a:latin typeface="Times New Roman" pitchFamily="18" charset="0"/>
                          <a:ea typeface="Cambria" panose="02040503050406030204" pitchFamily="18" charset="0"/>
                          <a:cs typeface="Times New Roman" pitchFamily="18" charset="0"/>
                        </a:rPr>
                        <a:t>- K</a:t>
                      </a:r>
                      <a:r>
                        <a:rPr lang="vi-VN" sz="2000" b="1" dirty="0" smtClean="0">
                          <a:latin typeface="Times New Roman" pitchFamily="18" charset="0"/>
                          <a:ea typeface="Cambria" panose="02040503050406030204" pitchFamily="18" charset="0"/>
                          <a:cs typeface="Times New Roman" pitchFamily="18" charset="0"/>
                        </a:rPr>
                        <a:t>hông khí rất loãng</a:t>
                      </a:r>
                      <a:endParaRPr lang="en-US" sz="2000" b="1" dirty="0" smtClean="0">
                        <a:latin typeface="Times New Roman" pitchFamily="18" charset="0"/>
                        <a:ea typeface="Cambria" panose="02040503050406030204" pitchFamily="18" charset="0"/>
                        <a:cs typeface="Times New Roman" pitchFamily="18" charset="0"/>
                      </a:endParaRPr>
                    </a:p>
                    <a:p>
                      <a:pPr marL="0" marR="0" indent="0" algn="just" defTabSz="914400" rtl="0" eaLnBrk="1" fontAlgn="auto" latinLnBrk="0" hangingPunct="1">
                        <a:lnSpc>
                          <a:spcPct val="115000"/>
                        </a:lnSpc>
                        <a:spcBef>
                          <a:spcPts val="0"/>
                        </a:spcBef>
                        <a:spcAft>
                          <a:spcPts val="1000"/>
                        </a:spcAft>
                        <a:buClrTx/>
                        <a:buSzTx/>
                        <a:buFontTx/>
                        <a:buNone/>
                        <a:tabLst/>
                        <a:defRPr/>
                      </a:pPr>
                      <a:r>
                        <a:rPr lang="en-US" sz="2000" b="1" baseline="0" dirty="0" smtClean="0">
                          <a:latin typeface="Times New Roman" pitchFamily="18" charset="0"/>
                          <a:ea typeface="Cambria" panose="02040503050406030204" pitchFamily="18" charset="0"/>
                          <a:cs typeface="Times New Roman" pitchFamily="18" charset="0"/>
                        </a:rPr>
                        <a:t>- </a:t>
                      </a:r>
                      <a:r>
                        <a:rPr lang="en-US" sz="2000" b="1" baseline="0" dirty="0" err="1" smtClean="0">
                          <a:latin typeface="Times New Roman" pitchFamily="18" charset="0"/>
                          <a:ea typeface="Cambria" panose="02040503050406030204" pitchFamily="18" charset="0"/>
                          <a:cs typeface="Times New Roman" pitchFamily="18" charset="0"/>
                        </a:rPr>
                        <a:t>K</a:t>
                      </a:r>
                      <a:r>
                        <a:rPr lang="en-US" sz="2000" b="1" dirty="0" err="1" smtClean="0">
                          <a:latin typeface="Times New Roman" pitchFamily="18" charset="0"/>
                          <a:ea typeface="Cambria" panose="02040503050406030204" pitchFamily="18" charset="0"/>
                          <a:cs typeface="Times New Roman" pitchFamily="18" charset="0"/>
                        </a:rPr>
                        <a:t>hông</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khí</a:t>
                      </a:r>
                      <a:r>
                        <a:rPr lang="vi-VN" sz="2000" b="1" dirty="0" smtClean="0">
                          <a:latin typeface="Times New Roman" pitchFamily="18" charset="0"/>
                          <a:ea typeface="Cambria" panose="02040503050406030204" pitchFamily="18" charset="0"/>
                          <a:cs typeface="Times New Roman" pitchFamily="18" charset="0"/>
                        </a:rPr>
                        <a:t> chuyển động theo chiều ngang</a:t>
                      </a:r>
                      <a:endParaRPr lang="en-US" sz="2000" b="1" dirty="0" smtClean="0">
                        <a:latin typeface="Times New Roman" pitchFamily="18" charset="0"/>
                        <a:ea typeface="Cambria" panose="02040503050406030204" pitchFamily="18" charset="0"/>
                        <a:cs typeface="Times New Roman" pitchFamily="18" charset="0"/>
                      </a:endParaRPr>
                    </a:p>
                    <a:p>
                      <a:pPr marL="0" marR="0" indent="0" algn="just" defTabSz="914400" rtl="0" eaLnBrk="1" fontAlgn="auto" latinLnBrk="0" hangingPunct="1">
                        <a:lnSpc>
                          <a:spcPct val="115000"/>
                        </a:lnSpc>
                        <a:spcBef>
                          <a:spcPts val="0"/>
                        </a:spcBef>
                        <a:spcAft>
                          <a:spcPts val="1000"/>
                        </a:spcAft>
                        <a:buClrTx/>
                        <a:buSzTx/>
                        <a:buFontTx/>
                        <a:buNone/>
                        <a:tabLst/>
                        <a:defRPr/>
                      </a:pPr>
                      <a:r>
                        <a:rPr lang="en-US" sz="2000" b="1" dirty="0" smtClean="0">
                          <a:latin typeface="Times New Roman" pitchFamily="18" charset="0"/>
                          <a:ea typeface="Cambria" panose="02040503050406030204" pitchFamily="18" charset="0"/>
                          <a:cs typeface="Times New Roman" pitchFamily="18" charset="0"/>
                        </a:rPr>
                        <a:t>-</a:t>
                      </a:r>
                      <a:r>
                        <a:rPr lang="en-US" sz="2000" b="1" baseline="0" dirty="0" smtClean="0">
                          <a:latin typeface="Times New Roman" pitchFamily="18" charset="0"/>
                          <a:ea typeface="Cambria" panose="02040503050406030204" pitchFamily="18" charset="0"/>
                          <a:cs typeface="Times New Roman" pitchFamily="18" charset="0"/>
                        </a:rPr>
                        <a:t> </a:t>
                      </a:r>
                      <a:r>
                        <a:rPr lang="en-US" sz="2000" b="1" baseline="0" dirty="0" err="1" smtClean="0">
                          <a:latin typeface="Times New Roman" pitchFamily="18" charset="0"/>
                          <a:ea typeface="Cambria" panose="02040503050406030204" pitchFamily="18" charset="0"/>
                          <a:cs typeface="Times New Roman" pitchFamily="18" charset="0"/>
                        </a:rPr>
                        <a:t>N</a:t>
                      </a:r>
                      <a:r>
                        <a:rPr lang="en-US" sz="2000" b="1" dirty="0" err="1" smtClean="0">
                          <a:latin typeface="Times New Roman" pitchFamily="18" charset="0"/>
                          <a:ea typeface="Cambria" panose="02040503050406030204" pitchFamily="18" charset="0"/>
                          <a:cs typeface="Times New Roman" pitchFamily="18" charset="0"/>
                        </a:rPr>
                        <a:t>hiệt</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độ</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tăng</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theo</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độ</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cao</a:t>
                      </a:r>
                      <a:r>
                        <a:rPr lang="en-US" sz="2000" b="1" dirty="0" smtClean="0">
                          <a:latin typeface="Times New Roman" pitchFamily="18" charset="0"/>
                          <a:ea typeface="Cambria" panose="02040503050406030204" pitchFamily="18" charset="0"/>
                          <a:cs typeface="Times New Roman" pitchFamily="18" charset="0"/>
                        </a:rPr>
                        <a:t>;</a:t>
                      </a:r>
                      <a:r>
                        <a:rPr lang="en-US" sz="2000" b="1" baseline="0" dirty="0" smtClean="0">
                          <a:latin typeface="Times New Roman" pitchFamily="18" charset="0"/>
                          <a:ea typeface="Cambria" panose="02040503050406030204" pitchFamily="18" charset="0"/>
                          <a:cs typeface="Times New Roman" pitchFamily="18" charset="0"/>
                        </a:rPr>
                        <a:t> </a:t>
                      </a:r>
                      <a:r>
                        <a:rPr lang="en-US" sz="2000" b="1" baseline="0" dirty="0" err="1" smtClean="0">
                          <a:latin typeface="Times New Roman" pitchFamily="18" charset="0"/>
                          <a:ea typeface="Cambria" panose="02040503050406030204" pitchFamily="18" charset="0"/>
                          <a:cs typeface="Times New Roman" pitchFamily="18" charset="0"/>
                        </a:rPr>
                        <a:t>c</a:t>
                      </a:r>
                      <a:r>
                        <a:rPr lang="en-US" sz="2000" b="1" dirty="0" err="1" smtClean="0">
                          <a:latin typeface="Times New Roman" pitchFamily="18" charset="0"/>
                          <a:ea typeface="Cambria" panose="02040503050406030204" pitchFamily="18" charset="0"/>
                          <a:cs typeface="Times New Roman" pitchFamily="18" charset="0"/>
                        </a:rPr>
                        <a:t>ó</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lớp</a:t>
                      </a:r>
                      <a:r>
                        <a:rPr lang="en-US" sz="2000" b="1" dirty="0" smtClean="0">
                          <a:latin typeface="Times New Roman" pitchFamily="18" charset="0"/>
                          <a:ea typeface="Cambria" panose="02040503050406030204" pitchFamily="18" charset="0"/>
                          <a:cs typeface="Times New Roman" pitchFamily="18" charset="0"/>
                        </a:rPr>
                        <a:t> ô </a:t>
                      </a:r>
                      <a:r>
                        <a:rPr lang="en-US" sz="2000" b="1" dirty="0" err="1" smtClean="0">
                          <a:latin typeface="Times New Roman" pitchFamily="18" charset="0"/>
                          <a:ea typeface="Cambria" panose="02040503050406030204" pitchFamily="18" charset="0"/>
                          <a:cs typeface="Times New Roman" pitchFamily="18" charset="0"/>
                        </a:rPr>
                        <a:t>dôn</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hấp</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thụ</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các</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tia</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tử</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ngoại</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có</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hại</a:t>
                      </a:r>
                      <a:r>
                        <a:rPr lang="en-US" sz="2000" b="1" dirty="0" smtClean="0">
                          <a:latin typeface="Times New Roman" pitchFamily="18" charset="0"/>
                          <a:ea typeface="Cambria" panose="02040503050406030204" pitchFamily="18" charset="0"/>
                          <a:cs typeface="Times New Roman" pitchFamily="18" charset="0"/>
                        </a:rPr>
                        <a:t>.</a:t>
                      </a:r>
                    </a:p>
                    <a:p>
                      <a:pPr algn="just">
                        <a:lnSpc>
                          <a:spcPct val="115000"/>
                        </a:lnSpc>
                        <a:spcAft>
                          <a:spcPts val="1000"/>
                        </a:spcAft>
                      </a:pPr>
                      <a:endParaRPr lang="x-none"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mpd="sng">
                      <a:noFill/>
                    </a:lnT>
                    <a:solidFill>
                      <a:schemeClr val="accent4">
                        <a:lumMod val="40000"/>
                        <a:lumOff val="60000"/>
                      </a:schemeClr>
                    </a:solidFill>
                  </a:tcPr>
                </a:tc>
                <a:tc>
                  <a:txBody>
                    <a:bodyPr/>
                    <a:lstStyle/>
                    <a:p>
                      <a:pPr marL="0" marR="0" indent="0" algn="just" defTabSz="914400" rtl="0" eaLnBrk="1" fontAlgn="auto" latinLnBrk="0" hangingPunct="1">
                        <a:lnSpc>
                          <a:spcPct val="115000"/>
                        </a:lnSpc>
                        <a:spcBef>
                          <a:spcPts val="0"/>
                        </a:spcBef>
                        <a:spcAft>
                          <a:spcPts val="1000"/>
                        </a:spcAft>
                        <a:buClrTx/>
                        <a:buSzTx/>
                        <a:buFontTx/>
                        <a:buNone/>
                        <a:tabLst/>
                        <a:defRPr/>
                      </a:pPr>
                      <a:r>
                        <a:rPr lang="en-US" sz="2000" b="1" baseline="0" dirty="0" smtClean="0">
                          <a:latin typeface="Times New Roman" pitchFamily="18" charset="0"/>
                          <a:ea typeface="Cambria" panose="02040503050406030204" pitchFamily="18" charset="0"/>
                          <a:cs typeface="Times New Roman" pitchFamily="18" charset="0"/>
                        </a:rPr>
                        <a:t> </a:t>
                      </a:r>
                      <a:r>
                        <a:rPr lang="en-US" sz="2000" b="1" baseline="0" dirty="0" err="1" smtClean="0">
                          <a:latin typeface="Times New Roman" pitchFamily="18" charset="0"/>
                          <a:ea typeface="Cambria" panose="02040503050406030204" pitchFamily="18" charset="0"/>
                          <a:cs typeface="Times New Roman" pitchFamily="18" charset="0"/>
                        </a:rPr>
                        <a:t>K</a:t>
                      </a:r>
                      <a:r>
                        <a:rPr lang="en-US" sz="2000" b="1" dirty="0" err="1" smtClean="0">
                          <a:latin typeface="Times New Roman" pitchFamily="18" charset="0"/>
                          <a:ea typeface="Cambria" panose="02040503050406030204" pitchFamily="18" charset="0"/>
                          <a:cs typeface="Times New Roman" pitchFamily="18" charset="0"/>
                        </a:rPr>
                        <a:t>hông</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khí</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cực</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loãng</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không</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có</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quan</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hệ</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trực</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tiếp</a:t>
                      </a:r>
                      <a:r>
                        <a:rPr lang="en-US" sz="2000" b="1" dirty="0" smtClean="0">
                          <a:latin typeface="Times New Roman" pitchFamily="18" charset="0"/>
                          <a:ea typeface="Cambria" panose="02040503050406030204" pitchFamily="18" charset="0"/>
                          <a:cs typeface="Times New Roman" pitchFamily="18" charset="0"/>
                        </a:rPr>
                        <a:t> </a:t>
                      </a:r>
                      <a:r>
                        <a:rPr lang="en-US" sz="2000" b="1" dirty="0" err="1" smtClean="0">
                          <a:latin typeface="Times New Roman" pitchFamily="18" charset="0"/>
                          <a:ea typeface="Cambria" panose="02040503050406030204" pitchFamily="18" charset="0"/>
                          <a:cs typeface="Times New Roman" pitchFamily="18" charset="0"/>
                        </a:rPr>
                        <a:t>với</a:t>
                      </a:r>
                      <a:r>
                        <a:rPr lang="en-US" sz="2000" b="1" dirty="0" smtClean="0">
                          <a:latin typeface="Times New Roman" pitchFamily="18" charset="0"/>
                          <a:ea typeface="Cambria" panose="02040503050406030204" pitchFamily="18" charset="0"/>
                          <a:cs typeface="Times New Roman" pitchFamily="18" charset="0"/>
                        </a:rPr>
                        <a:t> con </a:t>
                      </a:r>
                      <a:r>
                        <a:rPr lang="en-US" sz="2000" b="1" dirty="0" err="1" smtClean="0">
                          <a:latin typeface="Times New Roman" pitchFamily="18" charset="0"/>
                          <a:ea typeface="Cambria" panose="02040503050406030204" pitchFamily="18" charset="0"/>
                          <a:cs typeface="Times New Roman" pitchFamily="18" charset="0"/>
                        </a:rPr>
                        <a:t>người</a:t>
                      </a:r>
                      <a:r>
                        <a:rPr lang="en-US" sz="2000" b="1" dirty="0" smtClean="0">
                          <a:latin typeface="Times New Roman" pitchFamily="18" charset="0"/>
                          <a:ea typeface="Cambria" panose="02040503050406030204" pitchFamily="18" charset="0"/>
                          <a:cs typeface="Times New Roman" pitchFamily="18" charset="0"/>
                        </a:rPr>
                        <a:t>.</a:t>
                      </a:r>
                      <a:endParaRPr lang="vi-VN" sz="2000" b="1" dirty="0" smtClean="0">
                        <a:latin typeface="Times New Roman" pitchFamily="18" charset="0"/>
                        <a:ea typeface="Cambria" panose="02040503050406030204" pitchFamily="18" charset="0"/>
                        <a:cs typeface="Times New Roman" pitchFamily="18" charset="0"/>
                      </a:endParaRPr>
                    </a:p>
                    <a:p>
                      <a:pPr algn="just">
                        <a:lnSpc>
                          <a:spcPct val="115000"/>
                        </a:lnSpc>
                        <a:spcAft>
                          <a:spcPts val="1000"/>
                        </a:spcAft>
                      </a:pPr>
                      <a:endParaRPr lang="x-none"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T w="12700" cmpd="sng">
                      <a:noFill/>
                    </a:lnT>
                    <a:solidFill>
                      <a:schemeClr val="accent4">
                        <a:lumMod val="40000"/>
                        <a:lumOff val="60000"/>
                      </a:schemeClr>
                    </a:solidFill>
                  </a:tcPr>
                </a:tc>
                <a:extLst>
                  <a:ext uri="{0D108BD9-81ED-4DB2-BD59-A6C34878D82A}">
                    <a16:rowId xmlns="" xmlns:a16="http://schemas.microsoft.com/office/drawing/2014/main" val="3631311588"/>
                  </a:ext>
                </a:extLst>
              </a:tr>
            </a:tbl>
          </a:graphicData>
        </a:graphic>
      </p:graphicFrame>
    </p:spTree>
    <p:extLst>
      <p:ext uri="{BB962C8B-B14F-4D97-AF65-F5344CB8AC3E}">
        <p14:creationId xmlns:p14="http://schemas.microsoft.com/office/powerpoint/2010/main" val="882041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circle(in)">
                                      <p:cBhvr>
                                        <p:cTn id="1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355962" y="4876800"/>
            <a:ext cx="1611826" cy="17985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943911" y="399448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13442" y="1732860"/>
            <a:ext cx="3875966" cy="185234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327895" y="1981200"/>
            <a:ext cx="3193291" cy="1154162"/>
          </a:xfrm>
          <a:prstGeom prst="rect">
            <a:avLst/>
          </a:prstGeom>
        </p:spPr>
        <p:txBody>
          <a:bodyPr wrap="square">
            <a:spAutoFit/>
          </a:bodyPr>
          <a:lstStyle/>
          <a:p>
            <a:pPr algn="ctr"/>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smtClean="0">
                <a:solidFill>
                  <a:srgbClr val="FF0000"/>
                </a:solidFill>
                <a:latin typeface="Cambria" panose="02040503050406030204" pitchFamily="18" charset="0"/>
                <a:ea typeface="Cambria" panose="02040503050406030204" pitchFamily="18" charset="0"/>
              </a:rPr>
              <a:t>12.2,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nêu</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tỉ</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lệ</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thành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phần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của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không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khí</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Các</a:t>
            </a:r>
            <a:r>
              <a:rPr lang="en-US" sz="2400" b="1" dirty="0">
                <a:solidFill>
                  <a:srgbClr val="0D30DD"/>
                </a:solidFill>
                <a:latin typeface="Cambria" pitchFamily="18" charset="0"/>
              </a:rPr>
              <a:t> </a:t>
            </a:r>
            <a:r>
              <a:rPr lang="en-US" sz="2400" b="1" dirty="0" err="1">
                <a:solidFill>
                  <a:srgbClr val="0D30DD"/>
                </a:solidFill>
                <a:latin typeface="Cambria" pitchFamily="18" charset="0"/>
              </a:rPr>
              <a:t>tầng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r>
              <a:rPr lang="en-US" sz="2400" b="1" dirty="0">
                <a:solidFill>
                  <a:srgbClr val="0D30DD"/>
                </a:solidFill>
                <a:latin typeface="Cambria" pitchFamily="18" charset="0"/>
              </a:rPr>
              <a:t> </a:t>
            </a:r>
            <a:r>
              <a:rPr lang="en-US" sz="2400" b="1" dirty="0" err="1">
                <a:solidFill>
                  <a:srgbClr val="0D30DD"/>
                </a:solidFill>
                <a:latin typeface="Cambria" pitchFamily="18" charset="0"/>
              </a:rPr>
              <a:t>quyển</a:t>
            </a:r>
            <a:r>
              <a:rPr lang="en-US" sz="2400" b="1" dirty="0">
                <a:solidFill>
                  <a:srgbClr val="0D30DD"/>
                </a:solidFill>
                <a:latin typeface="Cambria" pitchFamily="18" charset="0"/>
              </a:rPr>
              <a:t> </a:t>
            </a:r>
            <a:r>
              <a:rPr lang="en-US" sz="2400" b="1" dirty="0" err="1">
                <a:solidFill>
                  <a:srgbClr val="0D30DD"/>
                </a:solidFill>
                <a:latin typeface="Cambria" pitchFamily="18" charset="0"/>
              </a:rPr>
              <a:t>và</a:t>
            </a:r>
            <a:r>
              <a:rPr lang="en-US" sz="2400" b="1" dirty="0">
                <a:solidFill>
                  <a:srgbClr val="0D30DD"/>
                </a:solidFill>
                <a:latin typeface="Cambria" pitchFamily="18" charset="0"/>
              </a:rPr>
              <a:t> </a:t>
            </a:r>
            <a:r>
              <a:rPr lang="en-US" sz="2400" b="1" dirty="0" err="1">
                <a:solidFill>
                  <a:srgbClr val="0D30DD"/>
                </a:solidFill>
                <a:latin typeface="Cambria" pitchFamily="18" charset="0"/>
              </a:rPr>
              <a:t>thành</a:t>
            </a:r>
            <a:r>
              <a:rPr lang="en-US" sz="2400" b="1" dirty="0">
                <a:solidFill>
                  <a:srgbClr val="0D30DD"/>
                </a:solidFill>
                <a:latin typeface="Cambria" pitchFamily="18" charset="0"/>
              </a:rPr>
              <a:t> </a:t>
            </a:r>
            <a:r>
              <a:rPr lang="en-US" sz="2400" b="1" dirty="0" err="1">
                <a:solidFill>
                  <a:srgbClr val="0D30DD"/>
                </a:solidFill>
                <a:latin typeface="Cambria" pitchFamily="18" charset="0"/>
              </a:rPr>
              <a:t>phần</a:t>
            </a:r>
            <a:r>
              <a:rPr lang="en-US" sz="2400" b="1" dirty="0">
                <a:solidFill>
                  <a:srgbClr val="0D30DD"/>
                </a:solidFill>
                <a:latin typeface="Cambria" pitchFamily="18" charset="0"/>
              </a:rPr>
              <a:t> </a:t>
            </a:r>
            <a:r>
              <a:rPr lang="en-US" sz="2400" b="1" dirty="0" err="1">
                <a:solidFill>
                  <a:srgbClr val="0D30DD"/>
                </a:solidFill>
                <a:latin typeface="Cambria" pitchFamily="18" charset="0"/>
              </a:rPr>
              <a:t>không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endParaRPr lang="en-US" sz="2400" b="1" dirty="0">
              <a:solidFill>
                <a:srgbClr val="0D30DD"/>
              </a:solidFill>
              <a:latin typeface="Cambria" pitchFamily="18" charset="0"/>
            </a:endParaRPr>
          </a:p>
        </p:txBody>
      </p:sp>
      <p:sp>
        <p:nvSpPr>
          <p:cNvPr id="27"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Thành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phần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endParaRPr lang="en-US" sz="2400" b="1" dirty="0">
              <a:solidFill>
                <a:srgbClr val="CC0000"/>
              </a:solidFill>
              <a:latin typeface="Times New Roman" pitchFamily="18" charset="0"/>
              <a:cs typeface="Times New Roman" pitchFamily="18" charset="0"/>
            </a:endParaRPr>
          </a:p>
        </p:txBody>
      </p:sp>
      <p:pic>
        <p:nvPicPr>
          <p:cNvPr id="32" name="Picture 3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b="58228"/>
          <a:stretch/>
        </p:blipFill>
        <p:spPr bwMode="auto">
          <a:xfrm>
            <a:off x="4038601" y="1759772"/>
            <a:ext cx="3962400" cy="3269428"/>
          </a:xfrm>
          <a:prstGeom prst="rect">
            <a:avLst/>
          </a:prstGeom>
          <a:noFill/>
          <a:ln>
            <a:solidFill>
              <a:srgbClr val="00FF00"/>
            </a:solidFill>
          </a:ln>
        </p:spPr>
      </p:pic>
    </p:spTree>
    <p:extLst>
      <p:ext uri="{BB962C8B-B14F-4D97-AF65-F5344CB8AC3E}">
        <p14:creationId xmlns:p14="http://schemas.microsoft.com/office/powerpoint/2010/main" val="703795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680864"/>
            <a:ext cx="4474760" cy="1924076"/>
          </a:xfrm>
          <a:prstGeom prst="wedgeRoundRectCallout">
            <a:avLst>
              <a:gd name="adj1" fmla="val 23606"/>
              <a:gd name="adj2" fmla="val 9575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752600"/>
            <a:ext cx="3875966" cy="185234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92909" y="1967805"/>
            <a:ext cx="3193291" cy="1384995"/>
          </a:xfrm>
          <a:prstGeom prst="rect">
            <a:avLst/>
          </a:prstGeom>
        </p:spPr>
        <p:txBody>
          <a:bodyPr wrap="square">
            <a:spAutoFit/>
          </a:bodyPr>
          <a:lstStyle/>
          <a:p>
            <a:pPr algn="ctr"/>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smtClean="0">
                <a:solidFill>
                  <a:srgbClr val="FF0000"/>
                </a:solidFill>
                <a:latin typeface="Cambria" panose="02040503050406030204" pitchFamily="18" charset="0"/>
                <a:ea typeface="Cambria" panose="02040503050406030204" pitchFamily="18" charset="0"/>
              </a:rPr>
              <a:t>12.3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nêu</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vai trò của khí oxi, hơi nước và khí cacbonic.</a:t>
            </a:r>
          </a:p>
        </p:txBody>
      </p:sp>
      <p:sp>
        <p:nvSpPr>
          <p:cNvPr id="17" name="Rectangle 16"/>
          <p:cNvSpPr/>
          <p:nvPr/>
        </p:nvSpPr>
        <p:spPr>
          <a:xfrm>
            <a:off x="4343400" y="1689318"/>
            <a:ext cx="4437062" cy="1923604"/>
          </a:xfrm>
          <a:prstGeom prst="rect">
            <a:avLst/>
          </a:prstGeom>
        </p:spPr>
        <p:txBody>
          <a:bodyPr wrap="square">
            <a:spAutoFit/>
          </a:bodyPr>
          <a:lstStyle/>
          <a:p>
            <a:pPr algn="just"/>
            <a:r>
              <a:rPr lang="vi-VN" sz="1700" dirty="0">
                <a:latin typeface="Cambria" panose="02040503050406030204" pitchFamily="18" charset="0"/>
                <a:ea typeface="Cambria" panose="02040503050406030204" pitchFamily="18" charset="0"/>
              </a:rPr>
              <a:t>- Khí oxi là chất cần thiết cho sự cháy và hô hấp của động vật.</a:t>
            </a:r>
          </a:p>
          <a:p>
            <a:pPr algn="just"/>
            <a:r>
              <a:rPr lang="vi-VN" sz="1700" dirty="0">
                <a:latin typeface="Cambria" panose="02040503050406030204" pitchFamily="18" charset="0"/>
                <a:ea typeface="Cambria" panose="02040503050406030204" pitchFamily="18" charset="0"/>
              </a:rPr>
              <a:t>- Lượng hơi nước </a:t>
            </a:r>
            <a:r>
              <a:rPr lang="vi-VN" sz="1700" dirty="0" smtClean="0">
                <a:latin typeface="Cambria" panose="02040503050406030204" pitchFamily="18" charset="0"/>
                <a:ea typeface="Cambria" panose="02040503050406030204" pitchFamily="18" charset="0"/>
              </a:rPr>
              <a:t>là </a:t>
            </a:r>
            <a:r>
              <a:rPr lang="vi-VN" sz="1700" dirty="0">
                <a:latin typeface="Cambria" panose="02040503050406030204" pitchFamily="18" charset="0"/>
                <a:ea typeface="Cambria" panose="02040503050406030204" pitchFamily="18" charset="0"/>
              </a:rPr>
              <a:t>nguồn gốc sinh ra các hiện tượng khí tượng như mây, mưa…</a:t>
            </a:r>
          </a:p>
          <a:p>
            <a:pPr algn="just"/>
            <a:r>
              <a:rPr lang="vi-VN" sz="1700" dirty="0">
                <a:latin typeface="Cambria" panose="02040503050406030204" pitchFamily="18" charset="0"/>
                <a:ea typeface="Cambria" panose="02040503050406030204" pitchFamily="18" charset="0"/>
              </a:rPr>
              <a:t>- Khí cacbonic kết hợp với nước, ánh sáng và năng lượng Mặt Trời để cây xanh quang hợp tạo nên chất hữu cơ và khí oxi.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Các</a:t>
            </a:r>
            <a:r>
              <a:rPr lang="en-US" sz="2400" b="1" dirty="0">
                <a:solidFill>
                  <a:srgbClr val="0D30DD"/>
                </a:solidFill>
                <a:latin typeface="Cambria" pitchFamily="18" charset="0"/>
              </a:rPr>
              <a:t> </a:t>
            </a:r>
            <a:r>
              <a:rPr lang="en-US" sz="2400" b="1" dirty="0" err="1">
                <a:solidFill>
                  <a:srgbClr val="0D30DD"/>
                </a:solidFill>
                <a:latin typeface="Cambria" pitchFamily="18" charset="0"/>
              </a:rPr>
              <a:t>tầng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r>
              <a:rPr lang="en-US" sz="2400" b="1" dirty="0">
                <a:solidFill>
                  <a:srgbClr val="0D30DD"/>
                </a:solidFill>
                <a:latin typeface="Cambria" pitchFamily="18" charset="0"/>
              </a:rPr>
              <a:t> </a:t>
            </a:r>
            <a:r>
              <a:rPr lang="en-US" sz="2400" b="1" dirty="0" err="1">
                <a:solidFill>
                  <a:srgbClr val="0D30DD"/>
                </a:solidFill>
                <a:latin typeface="Cambria" pitchFamily="18" charset="0"/>
              </a:rPr>
              <a:t>quyển</a:t>
            </a:r>
            <a:r>
              <a:rPr lang="en-US" sz="2400" b="1" dirty="0">
                <a:solidFill>
                  <a:srgbClr val="0D30DD"/>
                </a:solidFill>
                <a:latin typeface="Cambria" pitchFamily="18" charset="0"/>
              </a:rPr>
              <a:t> </a:t>
            </a:r>
            <a:r>
              <a:rPr lang="en-US" sz="2400" b="1" dirty="0" err="1">
                <a:solidFill>
                  <a:srgbClr val="0D30DD"/>
                </a:solidFill>
                <a:latin typeface="Cambria" pitchFamily="18" charset="0"/>
              </a:rPr>
              <a:t>và</a:t>
            </a:r>
            <a:r>
              <a:rPr lang="en-US" sz="2400" b="1" dirty="0">
                <a:solidFill>
                  <a:srgbClr val="0D30DD"/>
                </a:solidFill>
                <a:latin typeface="Cambria" pitchFamily="18" charset="0"/>
              </a:rPr>
              <a:t> </a:t>
            </a:r>
            <a:r>
              <a:rPr lang="en-US" sz="2400" b="1" dirty="0" err="1">
                <a:solidFill>
                  <a:srgbClr val="0D30DD"/>
                </a:solidFill>
                <a:latin typeface="Cambria" pitchFamily="18" charset="0"/>
              </a:rPr>
              <a:t>thành</a:t>
            </a:r>
            <a:r>
              <a:rPr lang="en-US" sz="2400" b="1" dirty="0">
                <a:solidFill>
                  <a:srgbClr val="0D30DD"/>
                </a:solidFill>
                <a:latin typeface="Cambria" pitchFamily="18" charset="0"/>
              </a:rPr>
              <a:t> </a:t>
            </a:r>
            <a:r>
              <a:rPr lang="en-US" sz="2400" b="1" dirty="0" err="1">
                <a:solidFill>
                  <a:srgbClr val="0D30DD"/>
                </a:solidFill>
                <a:latin typeface="Cambria" pitchFamily="18" charset="0"/>
              </a:rPr>
              <a:t>phần</a:t>
            </a:r>
            <a:r>
              <a:rPr lang="en-US" sz="2400" b="1" dirty="0">
                <a:solidFill>
                  <a:srgbClr val="0D30DD"/>
                </a:solidFill>
                <a:latin typeface="Cambria" pitchFamily="18" charset="0"/>
              </a:rPr>
              <a:t> </a:t>
            </a:r>
            <a:r>
              <a:rPr lang="en-US" sz="2400" b="1" dirty="0" err="1">
                <a:solidFill>
                  <a:srgbClr val="0D30DD"/>
                </a:solidFill>
                <a:latin typeface="Cambria" pitchFamily="18" charset="0"/>
              </a:rPr>
              <a:t>không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endParaRPr lang="en-US" sz="2400" b="1" dirty="0">
              <a:solidFill>
                <a:srgbClr val="0D30DD"/>
              </a:solidFill>
              <a:latin typeface="Cambria" pitchFamily="18" charset="0"/>
            </a:endParaRPr>
          </a:p>
        </p:txBody>
      </p:sp>
      <p:sp>
        <p:nvSpPr>
          <p:cNvPr id="27"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Thành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phần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endParaRPr lang="en-US" sz="2400" b="1" dirty="0">
              <a:solidFill>
                <a:srgbClr val="CC0000"/>
              </a:solidFill>
              <a:latin typeface="Times New Roman" pitchFamily="18" charset="0"/>
              <a:cs typeface="Times New Roman" pitchFamily="18" charset="0"/>
            </a:endParaRPr>
          </a:p>
        </p:txBody>
      </p:sp>
      <p:pic>
        <p:nvPicPr>
          <p:cNvPr id="26" name="Picture 25"/>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1519" t="40356"/>
          <a:stretch/>
        </p:blipFill>
        <p:spPr bwMode="auto">
          <a:xfrm>
            <a:off x="3200400" y="3692282"/>
            <a:ext cx="2590800" cy="2941580"/>
          </a:xfrm>
          <a:prstGeom prst="rect">
            <a:avLst/>
          </a:prstGeom>
          <a:noFill/>
          <a:ln>
            <a:solidFill>
              <a:srgbClr val="00FF00"/>
            </a:solidFill>
          </a:ln>
        </p:spPr>
      </p:pic>
    </p:spTree>
    <p:extLst>
      <p:ext uri="{BB962C8B-B14F-4D97-AF65-F5344CB8AC3E}">
        <p14:creationId xmlns:p14="http://schemas.microsoft.com/office/powerpoint/2010/main" val="88918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6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37401" y="2042159"/>
            <a:ext cx="6792509" cy="3506551"/>
          </a:xfrm>
          <a:prstGeom prst="wedgeRoundRectCallout">
            <a:avLst>
              <a:gd name="adj1" fmla="val 47876"/>
              <a:gd name="adj2" fmla="val 7280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71501" y="2133600"/>
            <a:ext cx="6362699" cy="3231654"/>
          </a:xfrm>
          <a:prstGeom prst="rect">
            <a:avLst/>
          </a:prstGeom>
        </p:spPr>
        <p:txBody>
          <a:bodyPr wrap="square">
            <a:spAutoFit/>
          </a:bodyPr>
          <a:lstStyle/>
          <a:p>
            <a:pPr algn="just"/>
            <a:r>
              <a:rPr lang="en-US" sz="2200" b="1" dirty="0" smtClean="0">
                <a:solidFill>
                  <a:srgbClr val="002060"/>
                </a:solidFill>
                <a:latin typeface="Cambria" panose="02040503050406030204" pitchFamily="18" charset="0"/>
                <a:ea typeface="Cambria" panose="02040503050406030204" pitchFamily="18" charset="0"/>
              </a:rPr>
              <a:t>- </a:t>
            </a:r>
            <a:r>
              <a:rPr lang="vi-VN" sz="2200" b="1" dirty="0" smtClean="0">
                <a:solidFill>
                  <a:srgbClr val="002060"/>
                </a:solidFill>
                <a:latin typeface="Cambria" panose="02040503050406030204" pitchFamily="18" charset="0"/>
                <a:ea typeface="Cambria" panose="02040503050406030204" pitchFamily="18" charset="0"/>
              </a:rPr>
              <a:t>Thành </a:t>
            </a:r>
            <a:r>
              <a:rPr lang="vi-VN" sz="2200" b="1" dirty="0">
                <a:solidFill>
                  <a:srgbClr val="002060"/>
                </a:solidFill>
                <a:latin typeface="Cambria" panose="02040503050406030204" pitchFamily="18" charset="0"/>
                <a:ea typeface="Cambria" panose="02040503050406030204" pitchFamily="18" charset="0"/>
              </a:rPr>
              <a:t>phần chủ yếu </a:t>
            </a:r>
            <a:r>
              <a:rPr lang="en-US" sz="2200" b="1" dirty="0" err="1" smtClean="0">
                <a:solidFill>
                  <a:srgbClr val="002060"/>
                </a:solidFill>
                <a:latin typeface="Cambria" panose="02040503050406030204" pitchFamily="18" charset="0"/>
                <a:ea typeface="Cambria" panose="02040503050406030204" pitchFamily="18" charset="0"/>
              </a:rPr>
              <a:t>của</a:t>
            </a:r>
            <a:r>
              <a:rPr lang="en-US" sz="2200" b="1" dirty="0" smtClean="0">
                <a:solidFill>
                  <a:srgbClr val="002060"/>
                </a:solidFill>
                <a:latin typeface="Cambria" panose="02040503050406030204" pitchFamily="18" charset="0"/>
                <a:ea typeface="Cambria" panose="02040503050406030204" pitchFamily="18" charset="0"/>
              </a:rPr>
              <a:t> </a:t>
            </a:r>
            <a:r>
              <a:rPr lang="en-US" sz="2200" b="1" dirty="0" err="1" smtClean="0">
                <a:solidFill>
                  <a:srgbClr val="002060"/>
                </a:solidFill>
                <a:latin typeface="Cambria" panose="02040503050406030204" pitchFamily="18" charset="0"/>
                <a:ea typeface="Cambria" panose="02040503050406030204" pitchFamily="18" charset="0"/>
              </a:rPr>
              <a:t>không</a:t>
            </a:r>
            <a:r>
              <a:rPr lang="en-US" sz="2200" b="1" dirty="0" smtClean="0">
                <a:solidFill>
                  <a:srgbClr val="002060"/>
                </a:solidFill>
                <a:latin typeface="Cambria" panose="02040503050406030204" pitchFamily="18" charset="0"/>
                <a:ea typeface="Cambria" panose="02040503050406030204" pitchFamily="18" charset="0"/>
              </a:rPr>
              <a:t> </a:t>
            </a:r>
            <a:r>
              <a:rPr lang="en-US" sz="2200" b="1" dirty="0" err="1" smtClean="0">
                <a:solidFill>
                  <a:srgbClr val="002060"/>
                </a:solidFill>
                <a:latin typeface="Cambria" panose="02040503050406030204" pitchFamily="18" charset="0"/>
                <a:ea typeface="Cambria" panose="02040503050406030204" pitchFamily="18" charset="0"/>
              </a:rPr>
              <a:t>khí</a:t>
            </a:r>
            <a:r>
              <a:rPr lang="en-US" sz="2200" b="1" dirty="0" smtClean="0">
                <a:solidFill>
                  <a:srgbClr val="002060"/>
                </a:solidFill>
                <a:latin typeface="Cambria" panose="02040503050406030204" pitchFamily="18" charset="0"/>
                <a:ea typeface="Cambria" panose="02040503050406030204" pitchFamily="18" charset="0"/>
              </a:rPr>
              <a:t> </a:t>
            </a:r>
            <a:r>
              <a:rPr lang="en-US" sz="2200" b="1" dirty="0" err="1" smtClean="0">
                <a:solidFill>
                  <a:srgbClr val="002060"/>
                </a:solidFill>
                <a:latin typeface="Cambria" panose="02040503050406030204" pitchFamily="18" charset="0"/>
                <a:ea typeface="Cambria" panose="02040503050406030204" pitchFamily="18" charset="0"/>
              </a:rPr>
              <a:t>gồm</a:t>
            </a:r>
            <a:r>
              <a:rPr lang="vi-VN" sz="2200" b="1" dirty="0" smtClean="0">
                <a:solidFill>
                  <a:srgbClr val="002060"/>
                </a:solidFill>
                <a:latin typeface="Cambria" panose="02040503050406030204" pitchFamily="18" charset="0"/>
                <a:ea typeface="Cambria" panose="02040503050406030204" pitchFamily="18" charset="0"/>
              </a:rPr>
              <a:t>: </a:t>
            </a:r>
            <a:r>
              <a:rPr lang="vi-VN" sz="2200" b="1" dirty="0">
                <a:solidFill>
                  <a:srgbClr val="002060"/>
                </a:solidFill>
                <a:latin typeface="Cambria" panose="02040503050406030204" pitchFamily="18" charset="0"/>
                <a:ea typeface="Cambria" panose="02040503050406030204" pitchFamily="18" charset="0"/>
              </a:rPr>
              <a:t>khí Nitơ (chiếm 78%), khí Ôxi (chiếm 21%), còn lại là hơi nước và các khí khác (chiếm 1</a:t>
            </a:r>
            <a:r>
              <a:rPr lang="vi-VN" sz="2200" b="1" dirty="0" smtClean="0">
                <a:solidFill>
                  <a:srgbClr val="002060"/>
                </a:solidFill>
                <a:latin typeface="Cambria" panose="02040503050406030204" pitchFamily="18" charset="0"/>
                <a:ea typeface="Cambria" panose="02040503050406030204" pitchFamily="18" charset="0"/>
              </a:rPr>
              <a:t>%).</a:t>
            </a:r>
            <a:endParaRPr lang="en-US" sz="2200" b="1" dirty="0" smtClean="0">
              <a:solidFill>
                <a:srgbClr val="002060"/>
              </a:solidFill>
              <a:latin typeface="Cambria" panose="02040503050406030204" pitchFamily="18" charset="0"/>
              <a:ea typeface="Cambria" panose="02040503050406030204" pitchFamily="18" charset="0"/>
            </a:endParaRPr>
          </a:p>
          <a:p>
            <a:pPr algn="just"/>
            <a:r>
              <a:rPr lang="en-US" sz="2300" b="1" dirty="0" smtClean="0">
                <a:solidFill>
                  <a:srgbClr val="002060"/>
                </a:solidFill>
                <a:latin typeface="Cambria" panose="02040503050406030204" pitchFamily="18" charset="0"/>
                <a:ea typeface="Cambria" panose="02040503050406030204" pitchFamily="18" charset="0"/>
              </a:rPr>
              <a:t>- </a:t>
            </a:r>
            <a:r>
              <a:rPr lang="en-US" sz="2300" b="1" dirty="0" err="1" smtClean="0">
                <a:solidFill>
                  <a:srgbClr val="002060"/>
                </a:solidFill>
                <a:latin typeface="Cambria" panose="02040503050406030204" pitchFamily="18" charset="0"/>
                <a:ea typeface="Cambria" panose="02040503050406030204" pitchFamily="18" charset="0"/>
              </a:rPr>
              <a:t>Vai</a:t>
            </a:r>
            <a:r>
              <a:rPr lang="en-US" sz="2300" b="1" dirty="0" smtClean="0">
                <a:solidFill>
                  <a:srgbClr val="002060"/>
                </a:solidFill>
                <a:latin typeface="Cambria" panose="02040503050406030204" pitchFamily="18" charset="0"/>
                <a:ea typeface="Cambria" panose="02040503050406030204" pitchFamily="18" charset="0"/>
              </a:rPr>
              <a:t> </a:t>
            </a:r>
            <a:r>
              <a:rPr lang="en-US" sz="2300" b="1" dirty="0" err="1" smtClean="0">
                <a:solidFill>
                  <a:srgbClr val="002060"/>
                </a:solidFill>
                <a:latin typeface="Cambria" panose="02040503050406030204" pitchFamily="18" charset="0"/>
                <a:ea typeface="Cambria" panose="02040503050406030204" pitchFamily="18" charset="0"/>
              </a:rPr>
              <a:t>trò</a:t>
            </a:r>
            <a:r>
              <a:rPr lang="en-US" sz="2300" b="1" dirty="0" smtClean="0">
                <a:solidFill>
                  <a:srgbClr val="002060"/>
                </a:solidFill>
                <a:latin typeface="Cambria" panose="02040503050406030204" pitchFamily="18" charset="0"/>
                <a:ea typeface="Cambria" panose="02040503050406030204" pitchFamily="18" charset="0"/>
              </a:rPr>
              <a:t>:</a:t>
            </a:r>
          </a:p>
          <a:p>
            <a:pPr algn="just"/>
            <a:r>
              <a:rPr lang="en-US" sz="2300" b="1" dirty="0" smtClean="0">
                <a:solidFill>
                  <a:srgbClr val="002060"/>
                </a:solidFill>
                <a:latin typeface="Cambria" panose="02040503050406030204" pitchFamily="18" charset="0"/>
                <a:ea typeface="Cambria" panose="02040503050406030204" pitchFamily="18" charset="0"/>
              </a:rPr>
              <a:t>+ </a:t>
            </a:r>
            <a:r>
              <a:rPr lang="vi-VN" sz="2300" b="1" dirty="0">
                <a:solidFill>
                  <a:srgbClr val="002060"/>
                </a:solidFill>
                <a:latin typeface="Cambria" panose="02040503050406030204" pitchFamily="18" charset="0"/>
                <a:ea typeface="Cambria" panose="02040503050406030204" pitchFamily="18" charset="0"/>
              </a:rPr>
              <a:t>Khí oxi là chất cần thiết cho sự cháy và hô hấp của động vật.</a:t>
            </a:r>
          </a:p>
          <a:p>
            <a:pPr algn="just"/>
            <a:r>
              <a:rPr lang="en-US" sz="2300" b="1" dirty="0" smtClean="0">
                <a:solidFill>
                  <a:srgbClr val="002060"/>
                </a:solidFill>
                <a:latin typeface="Cambria" panose="02040503050406030204" pitchFamily="18" charset="0"/>
                <a:ea typeface="Cambria" panose="02040503050406030204" pitchFamily="18" charset="0"/>
              </a:rPr>
              <a:t>+</a:t>
            </a:r>
            <a:r>
              <a:rPr lang="vi-VN" sz="2300" b="1" dirty="0" smtClean="0">
                <a:solidFill>
                  <a:srgbClr val="002060"/>
                </a:solidFill>
                <a:latin typeface="Cambria" panose="02040503050406030204" pitchFamily="18" charset="0"/>
                <a:ea typeface="Cambria" panose="02040503050406030204" pitchFamily="18" charset="0"/>
              </a:rPr>
              <a:t> </a:t>
            </a:r>
            <a:r>
              <a:rPr lang="vi-VN" sz="2300" b="1" dirty="0">
                <a:solidFill>
                  <a:srgbClr val="002060"/>
                </a:solidFill>
                <a:latin typeface="Cambria" panose="02040503050406030204" pitchFamily="18" charset="0"/>
                <a:ea typeface="Cambria" panose="02040503050406030204" pitchFamily="18" charset="0"/>
              </a:rPr>
              <a:t>Lượng hơi nước </a:t>
            </a:r>
            <a:r>
              <a:rPr lang="vi-VN" sz="2300" b="1" dirty="0" smtClean="0">
                <a:solidFill>
                  <a:srgbClr val="002060"/>
                </a:solidFill>
                <a:latin typeface="Cambria" panose="02040503050406030204" pitchFamily="18" charset="0"/>
                <a:ea typeface="Cambria" panose="02040503050406030204" pitchFamily="18" charset="0"/>
              </a:rPr>
              <a:t>là </a:t>
            </a:r>
            <a:r>
              <a:rPr lang="vi-VN" sz="2300" b="1" dirty="0">
                <a:solidFill>
                  <a:srgbClr val="002060"/>
                </a:solidFill>
                <a:latin typeface="Cambria" panose="02040503050406030204" pitchFamily="18" charset="0"/>
                <a:ea typeface="Cambria" panose="02040503050406030204" pitchFamily="18" charset="0"/>
              </a:rPr>
              <a:t>nguồn gốc sinh ra các hiện tượng khí tượng như mây, mưa…</a:t>
            </a:r>
          </a:p>
          <a:p>
            <a:pPr algn="just"/>
            <a:endParaRPr lang="vi-VN" sz="2300" dirty="0">
              <a:latin typeface="Cambria" panose="02040503050406030204" pitchFamily="18" charset="0"/>
              <a:ea typeface="Cambria" panose="02040503050406030204" pitchFamily="18" charset="0"/>
            </a:endParaRP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12</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Các</a:t>
            </a:r>
            <a:r>
              <a:rPr lang="en-US" sz="2400" b="1" dirty="0">
                <a:solidFill>
                  <a:srgbClr val="0D30DD"/>
                </a:solidFill>
                <a:latin typeface="Cambria" pitchFamily="18" charset="0"/>
              </a:rPr>
              <a:t> </a:t>
            </a:r>
            <a:r>
              <a:rPr lang="en-US" sz="2400" b="1" dirty="0" err="1">
                <a:solidFill>
                  <a:srgbClr val="0D30DD"/>
                </a:solidFill>
                <a:latin typeface="Cambria" pitchFamily="18" charset="0"/>
              </a:rPr>
              <a:t>tầng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r>
              <a:rPr lang="en-US" sz="2400" b="1" dirty="0">
                <a:solidFill>
                  <a:srgbClr val="0D30DD"/>
                </a:solidFill>
                <a:latin typeface="Cambria" pitchFamily="18" charset="0"/>
              </a:rPr>
              <a:t> </a:t>
            </a:r>
            <a:r>
              <a:rPr lang="en-US" sz="2400" b="1" dirty="0" err="1">
                <a:solidFill>
                  <a:srgbClr val="0D30DD"/>
                </a:solidFill>
                <a:latin typeface="Cambria" pitchFamily="18" charset="0"/>
              </a:rPr>
              <a:t>quyển</a:t>
            </a:r>
            <a:r>
              <a:rPr lang="en-US" sz="2400" b="1" dirty="0">
                <a:solidFill>
                  <a:srgbClr val="0D30DD"/>
                </a:solidFill>
                <a:latin typeface="Cambria" pitchFamily="18" charset="0"/>
              </a:rPr>
              <a:t> </a:t>
            </a:r>
            <a:r>
              <a:rPr lang="en-US" sz="2400" b="1" dirty="0" err="1">
                <a:solidFill>
                  <a:srgbClr val="0D30DD"/>
                </a:solidFill>
                <a:latin typeface="Cambria" pitchFamily="18" charset="0"/>
              </a:rPr>
              <a:t>và</a:t>
            </a:r>
            <a:r>
              <a:rPr lang="en-US" sz="2400" b="1" dirty="0">
                <a:solidFill>
                  <a:srgbClr val="0D30DD"/>
                </a:solidFill>
                <a:latin typeface="Cambria" pitchFamily="18" charset="0"/>
              </a:rPr>
              <a:t> </a:t>
            </a:r>
            <a:r>
              <a:rPr lang="en-US" sz="2400" b="1" dirty="0" err="1">
                <a:solidFill>
                  <a:srgbClr val="0D30DD"/>
                </a:solidFill>
                <a:latin typeface="Cambria" pitchFamily="18" charset="0"/>
              </a:rPr>
              <a:t>thành</a:t>
            </a:r>
            <a:r>
              <a:rPr lang="en-US" sz="2400" b="1" dirty="0">
                <a:solidFill>
                  <a:srgbClr val="0D30DD"/>
                </a:solidFill>
                <a:latin typeface="Cambria" pitchFamily="18" charset="0"/>
              </a:rPr>
              <a:t> </a:t>
            </a:r>
            <a:r>
              <a:rPr lang="en-US" sz="2400" b="1" dirty="0" err="1">
                <a:solidFill>
                  <a:srgbClr val="0D30DD"/>
                </a:solidFill>
                <a:latin typeface="Cambria" pitchFamily="18" charset="0"/>
              </a:rPr>
              <a:t>phần</a:t>
            </a:r>
            <a:r>
              <a:rPr lang="en-US" sz="2400" b="1" dirty="0">
                <a:solidFill>
                  <a:srgbClr val="0D30DD"/>
                </a:solidFill>
                <a:latin typeface="Cambria" pitchFamily="18" charset="0"/>
              </a:rPr>
              <a:t> </a:t>
            </a:r>
            <a:r>
              <a:rPr lang="en-US" sz="2400" b="1" dirty="0" err="1">
                <a:solidFill>
                  <a:srgbClr val="0D30DD"/>
                </a:solidFill>
                <a:latin typeface="Cambria" pitchFamily="18" charset="0"/>
              </a:rPr>
              <a:t>không</a:t>
            </a:r>
            <a:r>
              <a:rPr lang="en-US" sz="2400" b="1" dirty="0">
                <a:solidFill>
                  <a:srgbClr val="0D30DD"/>
                </a:solidFill>
                <a:latin typeface="Cambria" pitchFamily="18" charset="0"/>
              </a:rPr>
              <a:t> </a:t>
            </a:r>
            <a:r>
              <a:rPr lang="en-US" sz="2400" b="1" dirty="0" err="1">
                <a:solidFill>
                  <a:srgbClr val="0D30DD"/>
                </a:solidFill>
                <a:latin typeface="Cambria" pitchFamily="18" charset="0"/>
              </a:rPr>
              <a:t>khí</a:t>
            </a:r>
            <a:endParaRPr lang="en-US" sz="2400" b="1" dirty="0">
              <a:solidFill>
                <a:srgbClr val="0D30DD"/>
              </a:solidFill>
              <a:latin typeface="Cambria" pitchFamily="18" charset="0"/>
            </a:endParaRPr>
          </a:p>
        </p:txBody>
      </p:sp>
      <p:sp>
        <p:nvSpPr>
          <p:cNvPr id="25"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2. </a:t>
            </a:r>
            <a:r>
              <a:rPr lang="en-US" sz="2400" b="1" dirty="0" err="1" smtClean="0">
                <a:solidFill>
                  <a:srgbClr val="CC0000"/>
                </a:solidFill>
                <a:latin typeface="Times New Roman" pitchFamily="18" charset="0"/>
                <a:cs typeface="Times New Roman" pitchFamily="18" charset="0"/>
              </a:rPr>
              <a:t>Thành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phần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7475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TotalTime>
  <Words>1889</Words>
  <Application>Microsoft Office PowerPoint</Application>
  <PresentationFormat>On-screen Show (4:3)</PresentationFormat>
  <Paragraphs>240</Paragraphs>
  <Slides>29</Slides>
  <Notes>2</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LỚP VỎ KHÍ. KHỐI KHÍ. KHÍ ÁP VÀ GIÓ TRÊN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110</cp:revision>
  <dcterms:created xsi:type="dcterms:W3CDTF">2016-02-15T14:28:12Z</dcterms:created>
  <dcterms:modified xsi:type="dcterms:W3CDTF">2022-12-12T09:51:57Z</dcterms:modified>
</cp:coreProperties>
</file>