
<file path=[Content_Types].xml><?xml version="1.0" encoding="utf-8"?>
<Types xmlns="http://schemas.openxmlformats.org/package/2006/content-types">
  <Default Extension="png" ContentType="image/png"/>
  <Default Extension="webm" ContentType="vide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1023" r:id="rId2"/>
    <p:sldId id="1476" r:id="rId3"/>
    <p:sldId id="1400" r:id="rId4"/>
    <p:sldId id="308" r:id="rId5"/>
    <p:sldId id="583" r:id="rId6"/>
    <p:sldId id="1479" r:id="rId7"/>
    <p:sldId id="1481" r:id="rId8"/>
    <p:sldId id="589" r:id="rId9"/>
    <p:sldId id="1480" r:id="rId10"/>
    <p:sldId id="1478" r:id="rId11"/>
    <p:sldId id="1460" r:id="rId12"/>
    <p:sldId id="1463" r:id="rId13"/>
    <p:sldId id="1464" r:id="rId14"/>
    <p:sldId id="1465" r:id="rId15"/>
    <p:sldId id="1467" r:id="rId16"/>
    <p:sldId id="1469" r:id="rId17"/>
    <p:sldId id="1466" r:id="rId18"/>
    <p:sldId id="1468" r:id="rId19"/>
    <p:sldId id="1462" r:id="rId20"/>
    <p:sldId id="279" r:id="rId21"/>
    <p:sldId id="1471" r:id="rId22"/>
    <p:sldId id="1473" r:id="rId23"/>
    <p:sldId id="1415" r:id="rId24"/>
  </p:sldIdLst>
  <p:sldSz cx="12192000" cy="6858000"/>
  <p:notesSz cx="6858000" cy="9144000"/>
  <p:custDataLst>
    <p:tags r:id="rId2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B04FA"/>
    <a:srgbClr val="1C11AF"/>
    <a:srgbClr val="FF0066"/>
    <a:srgbClr val="FF0000"/>
    <a:srgbClr val="FCFEB0"/>
    <a:srgbClr val="1503BD"/>
    <a:srgbClr val="F7FA76"/>
    <a:srgbClr val="3333CC"/>
    <a:srgbClr val="F9FE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55" autoAdjust="0"/>
  </p:normalViewPr>
  <p:slideViewPr>
    <p:cSldViewPr snapToGrid="0">
      <p:cViewPr varScale="1">
        <p:scale>
          <a:sx n="63" d="100"/>
          <a:sy n="63" d="100"/>
        </p:scale>
        <p:origin x="-522" y="-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5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852B7B-34B2-4118-8875-D5CD0C2E48F4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CF8A-28E2-4785-8151-098E1A36ED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35311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39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9360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609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939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1392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289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9689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888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1896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ơi giữ chỗ cho Hình ảnh của Bản chiế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ơi giữ chỗ cho Ghi ch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Nơi giữ chỗ cho Số hiệu Bản chiế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9C52CD-A8C5-484B-B00E-2101948BB170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2874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295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5103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661CF8A-28E2-4785-8151-098E1A36ED4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595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94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3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4423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563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8919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689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99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7048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423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171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7416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7C47F3D-9245-44A6-AA3F-A2B8B568D6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9F9283B-9385-4C6D-A251-71CF89BA9F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2D559B7-EAB5-4594-A268-B76FACD848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AC42311-4061-450F-8A24-33E954183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6BCF3C-DB24-4ED8-9084-2DA05E53F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2060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96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79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3644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EC0EE5-6A38-4C9A-8782-153599207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7B1311C-4BCA-485B-A5FA-4F57957FA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A8FA37B-A4E7-4F3E-ACA3-DC2332FB1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3F34388-F4F7-42F9-8F0E-DB30C12B7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CCDD6EB-8013-4D77-AA66-3C9743F29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7893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6D90218-487F-4AA6-AB0C-CD352E8C5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114C484-F236-45A2-8888-54AA9A97A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328E16-8A89-45F3-B2CB-E85D2EA01F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D24AC11-0EAC-4FCE-9DAA-4C333CB46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37CFDE6-0926-445A-99FD-0003D565F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6375CD8-CC0B-47BD-A497-CB1B47FB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64316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5EBA92-1B6F-47D2-86F5-66AA2FA53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34F17EC-6D85-4596-9E00-C596F9D17A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C234067D-47BC-48CE-87C2-18ABADDC1E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978A983-6472-4996-BD92-3A07446648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9B42AA2-26E9-4901-A134-A297812797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659A4A9-352E-45B4-9A76-0228D72FB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AEDAC4C-F79A-4DAB-966A-A2D145C27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A337198-B4B5-4BA5-8855-514A21916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8083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67D9B4B-5B6A-49CC-B306-7BD24E5DB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E480C360-0B23-426A-8A46-E05D4BF18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2EF6148-F941-4EDC-AFE5-36B30C78B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EA0AA77-7B38-41B9-883F-3808D98F0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47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6652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04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053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1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453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42916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9460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677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613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3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051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3801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7266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85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664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0376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718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4B4939A-4CB7-46E1-8C30-FCBDC52C2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47D8F2D6-EB85-457B-B2E1-E9FEC9264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97DDD9F-1F05-484B-A92E-C9C82FB9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606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659528B-8E57-4CA5-8365-92BCB5725F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42AB05D-89E8-4081-A1E4-316BC928CA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A3AF7A8-8969-47B1-B145-95B4E8ED80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6410A16-5B70-49EA-956C-6C1286968D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B218DE60-C80B-4C48-9178-D4B0834AC8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8368AF8-FDD4-4B21-ADAB-D7D5E309C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68044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1054180-18F2-4F34-A3FC-AEFDF7C9A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66410162-7496-44D0-BF70-2851212B81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34AE83E-8C43-4AB8-960C-961C9612C7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42138D7-D4A0-4F93-B300-3E2263B80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A65148B-5AE9-4CA6-8FBC-4184827F1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B73F3A3-5FF3-4518-BE8D-0F1A71B9E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069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F370DC1-596F-4B28-9241-273BD659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C3F4F7A-5493-403B-B044-9A53001953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510DDED-C05D-47AA-A272-2758E6162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04B48F7-2F56-4AC5-99BD-38FA73387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9575223-7A7A-43DD-B171-269C7E87F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34989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263F72F8-ED8D-4531-BB35-78507F5383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FEFD618-1F98-4419-B706-ED6A4A19D8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AAB8F42-75D9-4605-AE55-B8E8818F1D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58E2AE-9EEC-480A-A9E1-55FAA4DA1F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6F0AEDA-680C-4DA3-B7FF-757CAE8C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5402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3338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251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4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218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46EC0F8-2315-4D1B-885E-A13EE93E3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DA741F-9A70-4E87-971D-44152C2B9B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F2BBAE-A0A5-4301-BF39-5B44D512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92C6A36-3AA6-4EA6-82BB-63DD8F11E2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FDC75BB-EBE6-4593-AC05-18C9F93DA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3410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E94F66F9-C659-4502-9482-4B8A55A6D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E39A1648-7158-4D6E-A53A-32C00F90B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951FB-E3EE-4DCB-AF65-BA0DCE198F0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DF02E-2989-4500-BEC6-028E9283B66F}" type="datetimeFigureOut">
              <a:rPr lang="en-US" smtClean="0"/>
              <a:t>12/8/2022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1B4AF8C-C96A-4781-89A0-793C148908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B676426-973E-4D93-AAA0-DFB7F37E58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637D0-8FB2-471E-A45F-2D580B0C06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181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26" r:id="rId2"/>
    <p:sldLayoutId id="2147483650" r:id="rId3"/>
    <p:sldLayoutId id="2147483760" r:id="rId4"/>
    <p:sldLayoutId id="2147483759" r:id="rId5"/>
    <p:sldLayoutId id="2147483758" r:id="rId6"/>
    <p:sldLayoutId id="2147483757" r:id="rId7"/>
    <p:sldLayoutId id="2147483756" r:id="rId8"/>
    <p:sldLayoutId id="2147483755" r:id="rId9"/>
    <p:sldLayoutId id="2147483754" r:id="rId10"/>
    <p:sldLayoutId id="2147483753" r:id="rId11"/>
    <p:sldLayoutId id="2147483752" r:id="rId12"/>
    <p:sldLayoutId id="2147483751" r:id="rId13"/>
    <p:sldLayoutId id="2147483750" r:id="rId14"/>
    <p:sldLayoutId id="2147483749" r:id="rId15"/>
    <p:sldLayoutId id="2147483748" r:id="rId16"/>
    <p:sldLayoutId id="2147483747" r:id="rId17"/>
    <p:sldLayoutId id="2147483746" r:id="rId18"/>
    <p:sldLayoutId id="2147483743" r:id="rId19"/>
    <p:sldLayoutId id="2147483741" r:id="rId20"/>
    <p:sldLayoutId id="2147483740" r:id="rId21"/>
    <p:sldLayoutId id="2147483739" r:id="rId22"/>
    <p:sldLayoutId id="2147483651" r:id="rId23"/>
    <p:sldLayoutId id="2147483652" r:id="rId24"/>
    <p:sldLayoutId id="2147483653" r:id="rId25"/>
    <p:sldLayoutId id="2147483654" r:id="rId26"/>
    <p:sldLayoutId id="2147483655" r:id="rId27"/>
    <p:sldLayoutId id="2147483745" r:id="rId28"/>
    <p:sldLayoutId id="2147483744" r:id="rId29"/>
    <p:sldLayoutId id="2147483742" r:id="rId30"/>
    <p:sldLayoutId id="2147483738" r:id="rId31"/>
    <p:sldLayoutId id="2147483737" r:id="rId32"/>
    <p:sldLayoutId id="2147483736" r:id="rId33"/>
    <p:sldLayoutId id="2147483735" r:id="rId34"/>
    <p:sldLayoutId id="2147483734" r:id="rId35"/>
    <p:sldLayoutId id="2147483733" r:id="rId36"/>
    <p:sldLayoutId id="2147483732" r:id="rId37"/>
    <p:sldLayoutId id="2147483731" r:id="rId38"/>
    <p:sldLayoutId id="2147483730" r:id="rId39"/>
    <p:sldLayoutId id="2147483729" r:id="rId40"/>
    <p:sldLayoutId id="2147483728" r:id="rId41"/>
    <p:sldLayoutId id="2147483727" r:id="rId42"/>
    <p:sldLayoutId id="2147483656" r:id="rId43"/>
    <p:sldLayoutId id="2147483657" r:id="rId44"/>
    <p:sldLayoutId id="2147483658" r:id="rId45"/>
    <p:sldLayoutId id="2147483659" r:id="rId4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png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0.jpe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png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6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5.pn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8.png"/><Relationship Id="rId12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11" Type="http://schemas.openxmlformats.org/officeDocument/2006/relationships/image" Target="../media/image10.jpeg"/><Relationship Id="rId5" Type="http://schemas.openxmlformats.org/officeDocument/2006/relationships/image" Target="../media/image2.png"/><Relationship Id="rId10" Type="http://schemas.microsoft.com/office/2007/relationships/hdphoto" Target="../media/hdphoto3.wdp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webm"/><Relationship Id="rId1" Type="http://schemas.microsoft.com/office/2007/relationships/media" Target="../media/media2.webm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8" descr="7732142.jpg">
            <a:extLst>
              <a:ext uri="{FF2B5EF4-FFF2-40B4-BE49-F238E27FC236}">
                <a16:creationId xmlns:a16="http://schemas.microsoft.com/office/drawing/2014/main" xmlns="" id="{19F326BE-A358-4839-82FF-0BDD26B3A51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108"/>
          <a:stretch>
            <a:fillRect/>
          </a:stretch>
        </p:blipFill>
        <p:spPr>
          <a:xfrm>
            <a:off x="5445457" y="1220763"/>
            <a:ext cx="6155141" cy="444021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347DCBC-A11C-4A4D-89ED-CE7F154EF424}"/>
              </a:ext>
            </a:extLst>
          </p:cNvPr>
          <p:cNvSpPr txBox="1"/>
          <p:nvPr/>
        </p:nvSpPr>
        <p:spPr>
          <a:xfrm>
            <a:off x="-524692" y="3540440"/>
            <a:ext cx="8578880" cy="39085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đã biết gì về Châu Phi?</a:t>
            </a:r>
          </a:p>
          <a:p>
            <a:pPr marL="1200150" indent="-571500">
              <a:lnSpc>
                <a:spcPct val="9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 điều em muốn biết </a:t>
            </a:r>
          </a:p>
          <a:p>
            <a:pPr marL="628650">
              <a:lnSpc>
                <a:spcPct val="90000"/>
              </a:lnSpc>
              <a:spcAft>
                <a:spcPts val="600"/>
              </a:spcAft>
            </a:pPr>
            <a:r>
              <a:rPr lang="en-US" sz="36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khi tìm hiểu về Châu Phi?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244DE6A-2306-4991-B69A-86F3083ADCC6}"/>
              </a:ext>
            </a:extLst>
          </p:cNvPr>
          <p:cNvSpPr/>
          <p:nvPr/>
        </p:nvSpPr>
        <p:spPr>
          <a:xfrm>
            <a:off x="591402" y="297433"/>
            <a:ext cx="57930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>
                <a:ln/>
                <a:solidFill>
                  <a:srgbClr val="FF0000"/>
                </a:solidFill>
              </a:rPr>
              <a:t>THINK-PAIR- SHARE</a:t>
            </a:r>
          </a:p>
        </p:txBody>
      </p:sp>
    </p:spTree>
    <p:extLst>
      <p:ext uri="{BB962C8B-B14F-4D97-AF65-F5344CB8AC3E}">
        <p14:creationId xmlns:p14="http://schemas.microsoft.com/office/powerpoint/2010/main" val="12851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F78DE-00F2-45A4-A1F7-D3BC13B60981}"/>
              </a:ext>
            </a:extLst>
          </p:cNvPr>
          <p:cNvGrpSpPr/>
          <p:nvPr/>
        </p:nvGrpSpPr>
        <p:grpSpPr>
          <a:xfrm>
            <a:off x="1126180" y="89888"/>
            <a:ext cx="9939639" cy="917641"/>
            <a:chOff x="1352135" y="1975193"/>
            <a:chExt cx="10531692" cy="9176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BA56F9C-AFED-4D52-8E8E-2BA682A9E6EF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xmlns="" id="{F3B852CF-D913-4A2B-9176-627EDE7C944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DF1D3F-6989-4752-A9B8-A921F32137A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1CAB1EC-256D-4F78-9BB2-88C0866F9FDA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D5D9980A-F0D5-43EB-ADD3-6C34E68CD3BC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45169244-9DF3-4446-AF90-3A8146E91FF9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85B841-FA97-4B09-A42F-6B4326DC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1" y="89889"/>
            <a:ext cx="889649" cy="88964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F158247-15AE-4A0F-9788-50012BFAD00C}"/>
              </a:ext>
            </a:extLst>
          </p:cNvPr>
          <p:cNvSpPr/>
          <p:nvPr/>
        </p:nvSpPr>
        <p:spPr>
          <a:xfrm>
            <a:off x="330530" y="1419382"/>
            <a:ext cx="11530940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Nam;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liền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0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37°B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35°N.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Á qua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Sinai (Ai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Cập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Tây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giáp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Phi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khối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rõ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rệt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bờ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chia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cắt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vịnh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đảo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30,3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km</a:t>
            </a:r>
            <a:r>
              <a:rPr lang="en-US" sz="3000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3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 descr="book9">
            <a:extLst>
              <a:ext uri="{FF2B5EF4-FFF2-40B4-BE49-F238E27FC236}">
                <a16:creationId xmlns:a16="http://schemas.microsoft.com/office/drawing/2014/main" xmlns="" id="{CA78B272-8C33-43F8-B10F-DCF35F0B18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57252" y="520718"/>
            <a:ext cx="1334748" cy="917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743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xmlns="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1C11A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xmlns="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E068B77-3B48-4479-B729-2A3CE43A41FE}"/>
              </a:ext>
            </a:extLst>
          </p:cNvPr>
          <p:cNvSpPr/>
          <p:nvPr/>
        </p:nvSpPr>
        <p:spPr>
          <a:xfrm>
            <a:off x="134760" y="2677277"/>
            <a:ext cx="7006441" cy="267765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thông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tin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PHT</a:t>
            </a:r>
          </a:p>
          <a:p>
            <a:pPr algn="just"/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1,3: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tích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địa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Phi.</a:t>
            </a:r>
          </a:p>
          <a:p>
            <a:pPr algn="just"/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="1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2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2,4: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b="1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biết sự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khoáng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Phi.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4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6 </a:t>
            </a:r>
            <a:r>
              <a:rPr lang="en-US" sz="24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</a:t>
            </a:r>
            <a:r>
              <a:rPr lang="en-US" sz="2400" dirty="0" smtClean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400" dirty="0">
                <a:solidFill>
                  <a:srgbClr val="1503B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en-US" sz="2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27B4126-DE5D-4289-86DF-71AD71140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48389"/>
            <a:ext cx="1964653" cy="1254034"/>
          </a:xfrm>
          <a:prstGeom prst="rect">
            <a:avLst/>
          </a:prstGeom>
        </p:spPr>
      </p:pic>
      <p:pic>
        <p:nvPicPr>
          <p:cNvPr id="1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11604B64-45AB-4470-9276-5E292AD2D4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9867" y="5416974"/>
            <a:ext cx="2077424" cy="1161567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FDDB4159-C815-46A5-BABF-FA7895D4638B}"/>
              </a:ext>
            </a:extLst>
          </p:cNvPr>
          <p:cNvSpPr/>
          <p:nvPr/>
        </p:nvSpPr>
        <p:spPr>
          <a:xfrm>
            <a:off x="1596161" y="1588785"/>
            <a:ext cx="3625196" cy="827835"/>
          </a:xfrm>
          <a:prstGeom prst="roundRect">
            <a:avLst/>
          </a:prstGeom>
          <a:solidFill>
            <a:srgbClr val="00B05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7FA76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AF92D229-6A78-4051-9B48-87046F6E60DE}"/>
              </a:ext>
            </a:extLst>
          </p:cNvPr>
          <p:cNvSpPr txBox="1"/>
          <p:nvPr/>
        </p:nvSpPr>
        <p:spPr>
          <a:xfrm>
            <a:off x="1663320" y="1710314"/>
            <a:ext cx="37437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 TÀI NĂNG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342FB2F2-C6A5-4B0E-A437-3B1B30DB501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951FB6AA-AAD0-418D-B2DB-38E793983ADF}"/>
              </a:ext>
            </a:extLst>
          </p:cNvPr>
          <p:cNvSpPr txBox="1"/>
          <p:nvPr/>
        </p:nvSpPr>
        <p:spPr>
          <a:xfrm>
            <a:off x="8108776" y="6449020"/>
            <a:ext cx="5075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EF467DD4-FC7D-4F06-9634-A0B3062C48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09" y="922652"/>
            <a:ext cx="4635901" cy="55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280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xmlns="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3655859"/>
              </p:ext>
            </p:extLst>
          </p:nvPr>
        </p:nvGraphicFramePr>
        <p:xfrm>
          <a:off x="231872" y="1285431"/>
          <a:ext cx="6603828" cy="4807976"/>
        </p:xfrm>
        <a:graphic>
          <a:graphicData uri="http://schemas.openxmlformats.org/drawingml/2006/table">
            <a:tbl>
              <a:tblPr/>
              <a:tblGrid>
                <a:gridCol w="36895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14252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xmlns="" id="{35F98353-13E4-4067-8361-5D88529B6DDE}"/>
              </a:ext>
            </a:extLst>
          </p:cNvPr>
          <p:cNvSpPr/>
          <p:nvPr/>
        </p:nvSpPr>
        <p:spPr>
          <a:xfrm>
            <a:off x="1252957" y="361293"/>
            <a:ext cx="5753498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1,3,5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872" y="173240"/>
            <a:ext cx="936267" cy="9362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6B1823C-8033-4C71-9FBA-D51C4794A9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8842" y="96311"/>
            <a:ext cx="1351568" cy="118912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7C28CB9-AEBE-4021-A0F0-DD153083656B}"/>
              </a:ext>
            </a:extLst>
          </p:cNvPr>
          <p:cNvSpPr txBox="1"/>
          <p:nvPr/>
        </p:nvSpPr>
        <p:spPr>
          <a:xfrm>
            <a:off x="7591360" y="6444394"/>
            <a:ext cx="5593002" cy="3431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FEC8B98E-25EA-4835-AAF1-DF97D5027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915" y="360380"/>
            <a:ext cx="5108496" cy="6077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367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xmlns="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495760"/>
              </p:ext>
            </p:extLst>
          </p:nvPr>
        </p:nvGraphicFramePr>
        <p:xfrm>
          <a:off x="142504" y="1019931"/>
          <a:ext cx="7128873" cy="4818138"/>
        </p:xfrm>
        <a:graphic>
          <a:graphicData uri="http://schemas.openxmlformats.org/drawingml/2006/table">
            <a:tbl>
              <a:tblPr/>
              <a:tblGrid>
                <a:gridCol w="43819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4687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4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xmlns="" id="{A3B0AB5E-EA08-47B9-A5FD-2E006D17C591}"/>
              </a:ext>
            </a:extLst>
          </p:cNvPr>
          <p:cNvSpPr/>
          <p:nvPr/>
        </p:nvSpPr>
        <p:spPr>
          <a:xfrm>
            <a:off x="1032332" y="308954"/>
            <a:ext cx="6396303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2,4,6: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20215" y="18966"/>
            <a:ext cx="908878" cy="8876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2C1C994-5D61-4DF4-85D9-72ADDCB038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21757" y="34465"/>
            <a:ext cx="1333384" cy="11731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426D287-28BC-426A-B1DB-4091794EEE4B}"/>
              </a:ext>
            </a:extLst>
          </p:cNvPr>
          <p:cNvSpPr txBox="1"/>
          <p:nvPr/>
        </p:nvSpPr>
        <p:spPr>
          <a:xfrm>
            <a:off x="8108776" y="6449020"/>
            <a:ext cx="507558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066A6DCA-1166-4819-8E46-34AA4779A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509" y="922652"/>
            <a:ext cx="4635901" cy="5515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06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Bảng 9">
            <a:extLst>
              <a:ext uri="{FF2B5EF4-FFF2-40B4-BE49-F238E27FC236}">
                <a16:creationId xmlns:a16="http://schemas.microsoft.com/office/drawing/2014/main" xmlns="" id="{99EA8779-72A0-40DA-B741-45C70BF01F3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4123136"/>
              </p:ext>
            </p:extLst>
          </p:nvPr>
        </p:nvGraphicFramePr>
        <p:xfrm>
          <a:off x="233066" y="1562223"/>
          <a:ext cx="7319445" cy="5132367"/>
        </p:xfrm>
        <a:graphic>
          <a:graphicData uri="http://schemas.openxmlformats.org/drawingml/2006/table">
            <a:tbl>
              <a:tblPr/>
              <a:tblGrid>
                <a:gridCol w="357187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475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2855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4830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graphicFrame>
        <p:nvGraphicFramePr>
          <p:cNvPr id="4" name="Bảng 4">
            <a:extLst>
              <a:ext uri="{FF2B5EF4-FFF2-40B4-BE49-F238E27FC236}">
                <a16:creationId xmlns:a16="http://schemas.microsoft.com/office/drawing/2014/main" xmlns="" id="{7F80AF3D-778A-489E-A439-F7002A8FFF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407829"/>
              </p:ext>
            </p:extLst>
          </p:nvPr>
        </p:nvGraphicFramePr>
        <p:xfrm>
          <a:off x="7552511" y="1577461"/>
          <a:ext cx="4308184" cy="5132366"/>
        </p:xfrm>
        <a:graphic>
          <a:graphicData uri="http://schemas.openxmlformats.org/drawingml/2006/table">
            <a:tbl>
              <a:tblPr/>
              <a:tblGrid>
                <a:gridCol w="43081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788780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85546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4919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2817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6321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00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5" name="Hình Chữ nhật 3">
            <a:extLst>
              <a:ext uri="{FF2B5EF4-FFF2-40B4-BE49-F238E27FC236}">
                <a16:creationId xmlns:a16="http://schemas.microsoft.com/office/drawing/2014/main" xmlns="" id="{B0DB6325-3463-4ACE-B484-33A80B1EBCAC}"/>
              </a:ext>
            </a:extLst>
          </p:cNvPr>
          <p:cNvSpPr/>
          <p:nvPr/>
        </p:nvSpPr>
        <p:spPr>
          <a:xfrm>
            <a:off x="4280860" y="548272"/>
            <a:ext cx="3801041" cy="646331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PHIẾU HỌC TẬP</a:t>
            </a:r>
            <a:endParaRPr lang="en-US" sz="3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ADF5A70-D6EA-4A35-8C3D-DFB4DC03E9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426" r="100000">
                        <a14:foregroundMark x1="87234" y1="77667" x2="87234" y2="77667"/>
                        <a14:foregroundMark x1="84468" y1="36667" x2="84468" y2="36667"/>
                        <a14:foregroundMark x1="78723" y1="26000" x2="78723" y2="26000"/>
                        <a14:foregroundMark x1="81064" y1="30667" x2="81064" y2="30667"/>
                        <a14:foregroundMark x1="88511" y1="33667" x2="88511" y2="33667"/>
                        <a14:foregroundMark x1="86809" y1="32000" x2="86809" y2="32000"/>
                        <a14:foregroundMark x1="42766" y1="54000" x2="42766" y2="54000"/>
                        <a14:foregroundMark x1="41064" y1="46000" x2="41064" y2="46000"/>
                        <a14:foregroundMark x1="52340" y1="24333" x2="52340" y2="24333"/>
                        <a14:foregroundMark x1="63830" y1="3667" x2="63830" y2="3667"/>
                        <a14:foregroundMark x1="68723" y1="2333" x2="68723" y2="2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0748" y="124379"/>
            <a:ext cx="1964653" cy="1254034"/>
          </a:xfrm>
          <a:prstGeom prst="rect">
            <a:avLst/>
          </a:prstGeom>
        </p:spPr>
      </p:pic>
      <p:pic>
        <p:nvPicPr>
          <p:cNvPr id="7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79ED3891-DB06-4F1A-87E7-FFDE77CB11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40650" y="290653"/>
            <a:ext cx="2077424" cy="1161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03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15" name="Bảng 9">
            <a:extLst>
              <a:ext uri="{FF2B5EF4-FFF2-40B4-BE49-F238E27FC236}">
                <a16:creationId xmlns:a16="http://schemas.microsoft.com/office/drawing/2014/main" xmlns="" id="{520B4B11-C550-4EB4-BD38-D51F46AAFF9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5024856"/>
              </p:ext>
            </p:extLst>
          </p:nvPr>
        </p:nvGraphicFramePr>
        <p:xfrm>
          <a:off x="233066" y="1562223"/>
          <a:ext cx="7154751" cy="4807976"/>
        </p:xfrm>
        <a:graphic>
          <a:graphicData uri="http://schemas.openxmlformats.org/drawingml/2006/table">
            <a:tbl>
              <a:tblPr/>
              <a:tblGrid>
                <a:gridCol w="34915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32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00997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4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4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4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sơn nguyên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bồn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đồng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bằng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Tên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các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dãy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núi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Hướng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nghiêng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xét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chung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địa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hình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00997"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Đánh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</a:t>
                      </a:r>
                      <a:r>
                        <a:rPr lang="vi-VN" sz="2000" b="1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ý </a:t>
                      </a:r>
                      <a:r>
                        <a:rPr lang="vi-VN" sz="2000" b="1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nghĩa</a:t>
                      </a:r>
                      <a:endParaRPr lang="en-US" sz="200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FEB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70C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6" name="Hình Chữ nhật 11">
            <a:extLst>
              <a:ext uri="{FF2B5EF4-FFF2-40B4-BE49-F238E27FC236}">
                <a16:creationId xmlns:a16="http://schemas.microsoft.com/office/drawing/2014/main" xmlns="" id="{35F98353-13E4-4067-8361-5D88529B6DDE}"/>
              </a:ext>
            </a:extLst>
          </p:cNvPr>
          <p:cNvSpPr/>
          <p:nvPr/>
        </p:nvSpPr>
        <p:spPr>
          <a:xfrm>
            <a:off x="1361221" y="267085"/>
            <a:ext cx="5453737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1,3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hình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xmlns="" id="{2E49B21C-E1B1-48B2-BA30-19C472DB0C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066" y="112787"/>
            <a:ext cx="936267" cy="936267"/>
          </a:xfrm>
          <a:prstGeom prst="rect">
            <a:avLst/>
          </a:prstGeom>
        </p:spPr>
      </p:pic>
      <p:sp>
        <p:nvSpPr>
          <p:cNvPr id="9" name="Hộp_Văn_Bản 13">
            <a:extLst>
              <a:ext uri="{FF2B5EF4-FFF2-40B4-BE49-F238E27FC236}">
                <a16:creationId xmlns:a16="http://schemas.microsoft.com/office/drawing/2014/main" xmlns="" id="{2364681E-19D9-4D88-9B75-9E9812CF5787}"/>
              </a:ext>
            </a:extLst>
          </p:cNvPr>
          <p:cNvSpPr txBox="1"/>
          <p:nvPr/>
        </p:nvSpPr>
        <p:spPr>
          <a:xfrm>
            <a:off x="3887217" y="2230747"/>
            <a:ext cx="29496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phi, Ê-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ti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-ô-p-a</a:t>
            </a:r>
          </a:p>
        </p:txBody>
      </p:sp>
      <p:sp>
        <p:nvSpPr>
          <p:cNvPr id="10" name="Hộp_Văn_Bản 14">
            <a:extLst>
              <a:ext uri="{FF2B5EF4-FFF2-40B4-BE49-F238E27FC236}">
                <a16:creationId xmlns:a16="http://schemas.microsoft.com/office/drawing/2014/main" xmlns="" id="{9C2C87C5-B404-4CCC-8203-26DCE56E03A3}"/>
              </a:ext>
            </a:extLst>
          </p:cNvPr>
          <p:cNvSpPr txBox="1"/>
          <p:nvPr/>
        </p:nvSpPr>
        <p:spPr>
          <a:xfrm>
            <a:off x="3778368" y="2746996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Ca-la-ha-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ri,Đông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Công-gô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Sát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Nin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Thượng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Hộp_Văn_Bản 15">
            <a:extLst>
              <a:ext uri="{FF2B5EF4-FFF2-40B4-BE49-F238E27FC236}">
                <a16:creationId xmlns:a16="http://schemas.microsoft.com/office/drawing/2014/main" xmlns="" id="{3E90B54D-7337-47FC-881E-A523C0023DD0}"/>
              </a:ext>
            </a:extLst>
          </p:cNvPr>
          <p:cNvSpPr txBox="1"/>
          <p:nvPr/>
        </p:nvSpPr>
        <p:spPr>
          <a:xfrm>
            <a:off x="3772235" y="3358415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 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châu thổ sông Nin, các 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ĐB</a:t>
            </a:r>
          </a:p>
          <a:p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ven vịnh 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hỏ </a:t>
            </a:r>
            <a:r>
              <a:rPr lang="en-US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hẹp,thấp</a:t>
            </a:r>
            <a:r>
              <a:rPr lang="en-US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ven</a:t>
            </a:r>
            <a:r>
              <a:rPr lang="en-US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biển</a:t>
            </a:r>
            <a:endParaRPr lang="en-US" dirty="0">
              <a:solidFill>
                <a:srgbClr val="1B04FA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6">
            <a:extLst>
              <a:ext uri="{FF2B5EF4-FFF2-40B4-BE49-F238E27FC236}">
                <a16:creationId xmlns:a16="http://schemas.microsoft.com/office/drawing/2014/main" xmlns="" id="{1C156698-9157-4D11-A3E4-4D6237E466C7}"/>
              </a:ext>
            </a:extLst>
          </p:cNvPr>
          <p:cNvSpPr txBox="1"/>
          <p:nvPr/>
        </p:nvSpPr>
        <p:spPr>
          <a:xfrm>
            <a:off x="3742470" y="4056493"/>
            <a:ext cx="4316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At-lat,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dãy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Đrê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-ken-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bec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Hộp_Văn_Bản 19">
            <a:extLst>
              <a:ext uri="{FF2B5EF4-FFF2-40B4-BE49-F238E27FC236}">
                <a16:creationId xmlns:a16="http://schemas.microsoft.com/office/drawing/2014/main" xmlns="" id="{E61688C9-F9F0-4287-B1AB-AFFCB6E14718}"/>
              </a:ext>
            </a:extLst>
          </p:cNvPr>
          <p:cNvSpPr txBox="1"/>
          <p:nvPr/>
        </p:nvSpPr>
        <p:spPr>
          <a:xfrm>
            <a:off x="3721088" y="5156928"/>
            <a:ext cx="3688111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Bề mặt khá bằng phẳng, độ cao trung bình khoảng 750m</a:t>
            </a:r>
            <a:r>
              <a:rPr lang="vi-VN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.Núi 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cao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chủ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yếu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là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sơn nguyên xen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bồn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địa</a:t>
            </a:r>
            <a:r>
              <a:rPr lang="vi-VN" dirty="0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dirty="0" err="1">
                <a:solidFill>
                  <a:srgbClr val="1B04FA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vi-VN" dirty="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dirty="0">
              <a:solidFill>
                <a:srgbClr val="1B04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Hộp_Văn_Bản 20">
            <a:extLst>
              <a:ext uri="{FF2B5EF4-FFF2-40B4-BE49-F238E27FC236}">
                <a16:creationId xmlns:a16="http://schemas.microsoft.com/office/drawing/2014/main" xmlns="" id="{68EBED7F-F550-4E91-AE02-69FEA1CC4ECC}"/>
              </a:ext>
            </a:extLst>
          </p:cNvPr>
          <p:cNvSpPr txBox="1"/>
          <p:nvPr/>
        </p:nvSpPr>
        <p:spPr>
          <a:xfrm>
            <a:off x="3742469" y="4571939"/>
            <a:ext cx="4316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Thấp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dần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từ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Đông</a:t>
            </a:r>
            <a:r>
              <a:rPr lang="en-US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Nam </a:t>
            </a:r>
            <a:r>
              <a:rPr lang="en-US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tới</a:t>
            </a:r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en-US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Tây </a:t>
            </a:r>
            <a:r>
              <a:rPr lang="en-US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Bắc</a:t>
            </a:r>
            <a:endParaRPr lang="en-US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3B0895B-28DC-475D-B5AB-8BE21937AB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6D152918-91AC-4170-BFC9-9CA02BBB1F82}"/>
              </a:ext>
            </a:extLst>
          </p:cNvPr>
          <p:cNvSpPr txBox="1"/>
          <p:nvPr/>
        </p:nvSpPr>
        <p:spPr>
          <a:xfrm>
            <a:off x="7984446" y="6439037"/>
            <a:ext cx="5199916" cy="34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21" name="Picture 2">
            <a:extLst>
              <a:ext uri="{FF2B5EF4-FFF2-40B4-BE49-F238E27FC236}">
                <a16:creationId xmlns:a16="http://schemas.microsoft.com/office/drawing/2014/main" xmlns="" id="{B964130E-E5EB-444E-9B12-435214BBD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817" y="760021"/>
            <a:ext cx="4772594" cy="56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6940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6" grpId="0" animBg="1"/>
      <p:bldP spid="9" grpId="0"/>
      <p:bldP spid="10" grpId="0"/>
      <p:bldP spid="11" grpId="0"/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561.jpg" descr="Image result for table mountain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97223" y="193302"/>
            <a:ext cx="5744825" cy="3321079"/>
          </a:xfrm>
          <a:prstGeom prst="rect">
            <a:avLst/>
          </a:prstGeom>
          <a:ln/>
        </p:spPr>
      </p:pic>
      <p:pic>
        <p:nvPicPr>
          <p:cNvPr id="5" name="image537.jpg" descr="Image result for Namib desert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249953" y="193302"/>
            <a:ext cx="5372843" cy="3321079"/>
          </a:xfrm>
          <a:prstGeom prst="rect">
            <a:avLst/>
          </a:prstGeom>
          <a:ln/>
        </p:spPr>
      </p:pic>
      <p:sp>
        <p:nvSpPr>
          <p:cNvPr id="6" name="Hình Chữ nhật 5"/>
          <p:cNvSpPr/>
          <p:nvPr/>
        </p:nvSpPr>
        <p:spPr>
          <a:xfrm>
            <a:off x="2697175" y="3059668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 err="1">
                <a:solidFill>
                  <a:schemeClr val="bg1"/>
                </a:solidFill>
              </a:rPr>
              <a:t>Núi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Bàn</a:t>
            </a:r>
            <a:r>
              <a:rPr lang="vi-VN" b="1" dirty="0">
                <a:solidFill>
                  <a:schemeClr val="bg1"/>
                </a:solidFill>
              </a:rPr>
              <a:t> – Nam Phi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Hình Chữ nhật 6"/>
          <p:cNvSpPr/>
          <p:nvPr/>
        </p:nvSpPr>
        <p:spPr>
          <a:xfrm>
            <a:off x="8969808" y="250366"/>
            <a:ext cx="21980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b="1" dirty="0">
                <a:solidFill>
                  <a:schemeClr val="bg1"/>
                </a:solidFill>
              </a:rPr>
              <a:t>Hoang </a:t>
            </a:r>
            <a:r>
              <a:rPr lang="vi-VN" b="1" dirty="0" err="1">
                <a:solidFill>
                  <a:schemeClr val="bg1"/>
                </a:solidFill>
              </a:rPr>
              <a:t>mạc</a:t>
            </a:r>
            <a:r>
              <a:rPr lang="vi-VN" b="1" dirty="0">
                <a:solidFill>
                  <a:schemeClr val="bg1"/>
                </a:solidFill>
              </a:rPr>
              <a:t> </a:t>
            </a:r>
            <a:r>
              <a:rPr lang="vi-VN" b="1" dirty="0" err="1">
                <a:solidFill>
                  <a:schemeClr val="bg1"/>
                </a:solidFill>
              </a:rPr>
              <a:t>Namib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image533.jpg" descr="Image result for kilimanjaro">
            <a:extLst>
              <a:ext uri="{FF2B5EF4-FFF2-40B4-BE49-F238E27FC236}">
                <a16:creationId xmlns:a16="http://schemas.microsoft.com/office/drawing/2014/main" xmlns="" id="{511DC8F9-F7CA-4BF3-A44F-3DBFEAB1C8A7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200611" y="3787669"/>
            <a:ext cx="5741103" cy="2930097"/>
          </a:xfrm>
          <a:prstGeom prst="rect">
            <a:avLst/>
          </a:prstGeom>
          <a:ln/>
        </p:spPr>
      </p:pic>
      <p:pic>
        <p:nvPicPr>
          <p:cNvPr id="9" name="image549.jpg" descr="Image result for victoria falls">
            <a:extLst>
              <a:ext uri="{FF2B5EF4-FFF2-40B4-BE49-F238E27FC236}">
                <a16:creationId xmlns:a16="http://schemas.microsoft.com/office/drawing/2014/main" xmlns="" id="{FF1BE2FF-8E59-432F-9054-E49F447A78A9}"/>
              </a:ext>
            </a:extLst>
          </p:cNvPr>
          <p:cNvPicPr/>
          <p:nvPr/>
        </p:nvPicPr>
        <p:blipFill>
          <a:blip r:embed="rId6"/>
          <a:srcRect/>
          <a:stretch>
            <a:fillRect/>
          </a:stretch>
        </p:blipFill>
        <p:spPr>
          <a:xfrm>
            <a:off x="6283386" y="3745013"/>
            <a:ext cx="5372843" cy="2972753"/>
          </a:xfrm>
          <a:prstGeom prst="rect">
            <a:avLst/>
          </a:prstGeom>
          <a:ln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xmlns="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xmlns="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5521C8DA-E9AF-4A85-B9C4-6EC03D3B63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4648" y="1329248"/>
            <a:ext cx="11618391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742950" marR="0" lvl="0" indent="-7429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lphaLcPeriod"/>
              <a:tabLst>
                <a:tab pos="857250" algn="l"/>
              </a:tabLst>
            </a:pPr>
            <a:r>
              <a:rPr kumimoji="0" lang="vi-VN" sz="3800" b="1" u="none" strike="noStrike" cap="none" normalizeH="0" baseline="0" dirty="0" smtClean="0">
                <a:ln>
                  <a:noFill/>
                </a:ln>
                <a:solidFill>
                  <a:srgbClr val="1B04FA"/>
                </a:solidFill>
                <a:effectLst/>
                <a:latin typeface="+mj-lt"/>
                <a:ea typeface="Cambria" pitchFamily="18" charset="0"/>
                <a:cs typeface="Arial" panose="020B0604020202020204" pitchFamily="34" charset="0"/>
              </a:rPr>
              <a:t>Địa </a:t>
            </a:r>
            <a:r>
              <a:rPr kumimoji="0" lang="vi-VN" sz="38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+mj-lt"/>
                <a:ea typeface="Cambria" pitchFamily="18" charset="0"/>
                <a:cs typeface="Arial" panose="020B0604020202020204" pitchFamily="34" charset="0"/>
              </a:rPr>
              <a:t>hình</a:t>
            </a:r>
            <a:r>
              <a:rPr kumimoji="0" lang="vi-VN" sz="3800" b="1" u="none" strike="noStrike" cap="none" normalizeH="0" baseline="0" dirty="0" smtClean="0">
                <a:ln>
                  <a:noFill/>
                </a:ln>
                <a:solidFill>
                  <a:srgbClr val="1B04FA"/>
                </a:solidFill>
                <a:effectLst/>
                <a:latin typeface="+mj-lt"/>
                <a:ea typeface="Cambria" pitchFamily="18" charset="0"/>
                <a:cs typeface="Arial" panose="020B0604020202020204" pitchFamily="34" charset="0"/>
              </a:rPr>
              <a:t>:</a:t>
            </a:r>
            <a:endParaRPr kumimoji="0" lang="en-US" sz="3800" b="1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+mj-lt"/>
              <a:cs typeface="Arial" pitchFamily="34" charset="0"/>
            </a:endParaRPr>
          </a:p>
          <a:p>
            <a:r>
              <a:rPr lang="en-US" sz="3800" b="1" dirty="0">
                <a:solidFill>
                  <a:srgbClr val="FF0000"/>
                </a:solidFill>
                <a:latin typeface="+mj-lt"/>
              </a:rPr>
              <a:t>-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Địa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châu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Phi: </a:t>
            </a:r>
          </a:p>
          <a:p>
            <a:r>
              <a:rPr lang="en-US" sz="38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Như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một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khối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cao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khổng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lồ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với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độ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cao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trung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bình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khoảng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750 m.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Địa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hình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cao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ở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phía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ĐN,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thấp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dần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về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phía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TB.</a:t>
            </a:r>
          </a:p>
          <a:p>
            <a:r>
              <a:rPr lang="en-US" sz="38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sơn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nguyên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đỉnh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núi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cao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xen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giữa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các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bồn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địa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38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thung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lũng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sâu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nhiều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hồ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dài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và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hẹp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.</a:t>
            </a:r>
          </a:p>
          <a:p>
            <a:r>
              <a:rPr lang="en-US" sz="3800" b="1" dirty="0">
                <a:solidFill>
                  <a:srgbClr val="FF0000"/>
                </a:solidFill>
                <a:latin typeface="+mj-lt"/>
              </a:rPr>
              <a:t>+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Có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rất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ít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núi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cao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;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đồng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bằng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nhỏ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,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phân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bố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ven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800" b="1" dirty="0" err="1">
                <a:solidFill>
                  <a:srgbClr val="FF0000"/>
                </a:solidFill>
                <a:latin typeface="+mj-lt"/>
              </a:rPr>
              <a:t>biển</a:t>
            </a:r>
            <a:r>
              <a:rPr lang="en-US" sz="3800" b="1" dirty="0">
                <a:solidFill>
                  <a:srgbClr val="FF0000"/>
                </a:solidFill>
                <a:latin typeface="+mj-lt"/>
              </a:rPr>
              <a:t>.</a:t>
            </a: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xmlns="" id="{D1BF4FF7-9159-4ABB-A9DA-73EA519538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711" y="155577"/>
            <a:ext cx="1349707" cy="927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31BFEF5-BC9C-4FB1-9037-90EEB43195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63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aphicFrame>
        <p:nvGraphicFramePr>
          <p:cNvPr id="8" name="Bảng 4">
            <a:extLst>
              <a:ext uri="{FF2B5EF4-FFF2-40B4-BE49-F238E27FC236}">
                <a16:creationId xmlns:a16="http://schemas.microsoft.com/office/drawing/2014/main" xmlns="" id="{D20BC49D-2B02-481D-B433-80A78CFE60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1879615"/>
              </p:ext>
            </p:extLst>
          </p:nvPr>
        </p:nvGraphicFramePr>
        <p:xfrm>
          <a:off x="0" y="1583212"/>
          <a:ext cx="7128873" cy="4892939"/>
        </p:xfrm>
        <a:graphic>
          <a:graphicData uri="http://schemas.openxmlformats.org/drawingml/2006/table">
            <a:tbl>
              <a:tblPr/>
              <a:tblGrid>
                <a:gridCol w="3805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2302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803023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chí</a:t>
                      </a:r>
                      <a:endParaRPr lang="en-US" sz="2800" dirty="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>
                          <a:solidFill>
                            <a:srgbClr val="FFFF00"/>
                          </a:solidFill>
                          <a:latin typeface="+mn-lt"/>
                          <a:ea typeface="Cambria"/>
                          <a:cs typeface="Cambria"/>
                        </a:rPr>
                        <a:t>Thông tin</a:t>
                      </a:r>
                      <a:endParaRPr lang="en-US" sz="2800">
                        <a:solidFill>
                          <a:srgbClr val="FFFF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kim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loại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Khoáng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sản</a:t>
                      </a:r>
                      <a:r>
                        <a:rPr lang="vi-VN" sz="2400" b="0" dirty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 năng </a:t>
                      </a:r>
                      <a:r>
                        <a:rPr lang="vi-VN" sz="2400" b="0" dirty="0" err="1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lượng</a:t>
                      </a:r>
                      <a:endParaRPr lang="en-US" sz="2400" b="0" dirty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Khu vực nhiều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Nhận xét chung về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803023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 b="0">
                          <a:solidFill>
                            <a:srgbClr val="1503BD"/>
                          </a:solidFill>
                          <a:latin typeface="+mn-lt"/>
                          <a:ea typeface="Cambria"/>
                          <a:cs typeface="Cambria"/>
                        </a:rPr>
                        <a:t>Giá trị kinh tế nổi bật của KS</a:t>
                      </a:r>
                      <a:endParaRPr lang="en-US" sz="2400" b="0">
                        <a:solidFill>
                          <a:srgbClr val="1503BD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7FA76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en-US" sz="2000" dirty="0">
                        <a:solidFill>
                          <a:srgbClr val="00206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9" name="Hình Chữ nhật 3">
            <a:extLst>
              <a:ext uri="{FF2B5EF4-FFF2-40B4-BE49-F238E27FC236}">
                <a16:creationId xmlns:a16="http://schemas.microsoft.com/office/drawing/2014/main" xmlns="" id="{A3B0AB5E-EA08-47B9-A5FD-2E006D17C591}"/>
              </a:ext>
            </a:extLst>
          </p:cNvPr>
          <p:cNvSpPr/>
          <p:nvPr/>
        </p:nvSpPr>
        <p:spPr>
          <a:xfrm>
            <a:off x="1043707" y="376044"/>
            <a:ext cx="6096541" cy="523220"/>
          </a:xfrm>
          <a:prstGeom prst="rect">
            <a:avLst/>
          </a:prstGeom>
          <a:solidFill>
            <a:srgbClr val="7030A0"/>
          </a:solidFill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2,4: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về</a:t>
            </a:r>
            <a:r>
              <a:rPr lang="vi-VN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8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sản</a:t>
            </a:r>
            <a:endParaRPr lang="en-US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278DB158-3DDB-4290-B74B-57B843C3C13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65"/>
          <a:stretch/>
        </p:blipFill>
        <p:spPr>
          <a:xfrm flipV="1">
            <a:off x="31590" y="86056"/>
            <a:ext cx="908878" cy="887697"/>
          </a:xfrm>
          <a:prstGeom prst="rect">
            <a:avLst/>
          </a:prstGeom>
        </p:spPr>
      </p:pic>
      <p:sp>
        <p:nvSpPr>
          <p:cNvPr id="10" name="Hộp_Văn_Bản 8">
            <a:extLst>
              <a:ext uri="{FF2B5EF4-FFF2-40B4-BE49-F238E27FC236}">
                <a16:creationId xmlns:a16="http://schemas.microsoft.com/office/drawing/2014/main" xmlns="" id="{FD485AC5-E0D7-4824-AAE9-4652E2011AD6}"/>
              </a:ext>
            </a:extLst>
          </p:cNvPr>
          <p:cNvSpPr txBox="1"/>
          <p:nvPr/>
        </p:nvSpPr>
        <p:spPr>
          <a:xfrm>
            <a:off x="4154615" y="2423953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Đồng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vàng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sắt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man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gan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crôm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…</a:t>
            </a:r>
          </a:p>
        </p:txBody>
      </p:sp>
      <p:sp>
        <p:nvSpPr>
          <p:cNvPr id="11" name="Hộp_Văn_Bản 9">
            <a:extLst>
              <a:ext uri="{FF2B5EF4-FFF2-40B4-BE49-F238E27FC236}">
                <a16:creationId xmlns:a16="http://schemas.microsoft.com/office/drawing/2014/main" xmlns="" id="{F8CE624E-106B-4D4D-AC36-D12D80C295A7}"/>
              </a:ext>
            </a:extLst>
          </p:cNvPr>
          <p:cNvSpPr txBox="1"/>
          <p:nvPr/>
        </p:nvSpPr>
        <p:spPr>
          <a:xfrm>
            <a:off x="4065666" y="3372218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Dầu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mỏ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khí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đốt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Hộp_Văn_Bản 10">
            <a:extLst>
              <a:ext uri="{FF2B5EF4-FFF2-40B4-BE49-F238E27FC236}">
                <a16:creationId xmlns:a16="http://schemas.microsoft.com/office/drawing/2014/main" xmlns="" id="{D8BA00C5-4ADE-443E-8B6D-6AB8CC99F692}"/>
              </a:ext>
            </a:extLst>
          </p:cNvPr>
          <p:cNvSpPr txBox="1"/>
          <p:nvPr/>
        </p:nvSpPr>
        <p:spPr>
          <a:xfrm>
            <a:off x="3737358" y="4187479"/>
            <a:ext cx="29496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Nam phi</a:t>
            </a:r>
          </a:p>
        </p:txBody>
      </p:sp>
      <p:sp>
        <p:nvSpPr>
          <p:cNvPr id="15" name="Hộp_Văn_Bản 12">
            <a:extLst>
              <a:ext uri="{FF2B5EF4-FFF2-40B4-BE49-F238E27FC236}">
                <a16:creationId xmlns:a16="http://schemas.microsoft.com/office/drawing/2014/main" xmlns="" id="{E64922C7-AE3E-4BEA-B9FD-1B5235E82F79}"/>
              </a:ext>
            </a:extLst>
          </p:cNvPr>
          <p:cNvSpPr txBox="1"/>
          <p:nvPr/>
        </p:nvSpPr>
        <p:spPr>
          <a:xfrm>
            <a:off x="3893144" y="4777690"/>
            <a:ext cx="32947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Khoáng</a:t>
            </a:r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sản</a:t>
            </a:r>
          </a:p>
          <a:p>
            <a:pPr algn="ctr"/>
            <a:r>
              <a:rPr lang="en-US" sz="240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phong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phú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Hộp_Văn_Bản 13">
            <a:extLst>
              <a:ext uri="{FF2B5EF4-FFF2-40B4-BE49-F238E27FC236}">
                <a16:creationId xmlns:a16="http://schemas.microsoft.com/office/drawing/2014/main" xmlns="" id="{F49CCF19-2F82-4BEB-BF03-CCC2E5F8DDFF}"/>
              </a:ext>
            </a:extLst>
          </p:cNvPr>
          <p:cNvSpPr txBox="1"/>
          <p:nvPr/>
        </p:nvSpPr>
        <p:spPr>
          <a:xfrm>
            <a:off x="4065666" y="5636610"/>
            <a:ext cx="2949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Ý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nghĩa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đặc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biệt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phát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triển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kinh</a:t>
            </a:r>
            <a:r>
              <a:rPr lang="en-US" sz="2400" dirty="0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1C11AF"/>
                </a:solidFill>
                <a:latin typeface="Arial" pitchFamily="34" charset="0"/>
                <a:cs typeface="Arial" pitchFamily="34" charset="0"/>
              </a:rPr>
              <a:t>tế</a:t>
            </a:r>
            <a:endParaRPr lang="en-US" sz="2400" dirty="0">
              <a:solidFill>
                <a:srgbClr val="1C11A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3BE75FE-EAE3-4529-B8D5-521A82E792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5098B895-24F6-46F7-90B9-941E3A55B00F}"/>
              </a:ext>
            </a:extLst>
          </p:cNvPr>
          <p:cNvSpPr txBox="1"/>
          <p:nvPr/>
        </p:nvSpPr>
        <p:spPr>
          <a:xfrm>
            <a:off x="7984446" y="6439037"/>
            <a:ext cx="5199916" cy="348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9B19C927-C12D-456D-A4AB-93876BA773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7817" y="760021"/>
            <a:ext cx="4772594" cy="5678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57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0" grpId="0"/>
      <p:bldP spid="11" grpId="0"/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D987155-2F5F-48D7-B324-94C4BA873860}"/>
              </a:ext>
            </a:extLst>
          </p:cNvPr>
          <p:cNvGrpSpPr/>
          <p:nvPr/>
        </p:nvGrpSpPr>
        <p:grpSpPr>
          <a:xfrm>
            <a:off x="1147311" y="152653"/>
            <a:ext cx="6213849" cy="875873"/>
            <a:chOff x="1289815" y="3801609"/>
            <a:chExt cx="6785406" cy="875873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xmlns="" id="{3E70B864-B7E4-495B-93FE-58E53F4AFFF3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0" name="Arrow: Pentagon 9">
                <a:extLst>
                  <a:ext uri="{FF2B5EF4-FFF2-40B4-BE49-F238E27FC236}">
                    <a16:creationId xmlns:a16="http://schemas.microsoft.com/office/drawing/2014/main" xmlns="" id="{3C1D2603-DCF1-4A0C-9C4C-7A24A63E2C50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20C74D6B-0002-4FE5-BC76-E07A46E198D6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5997805A-B306-4152-80A7-38CDC3ED9597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8" name="Arrow: Pentagon 7">
              <a:extLst>
                <a:ext uri="{FF2B5EF4-FFF2-40B4-BE49-F238E27FC236}">
                  <a16:creationId xmlns:a16="http://schemas.microsoft.com/office/drawing/2014/main" xmlns="" id="{0F11446C-D6F2-45CD-89DC-5B23060BBA5D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9" name="Isosceles Triangle 8">
              <a:extLst>
                <a:ext uri="{FF2B5EF4-FFF2-40B4-BE49-F238E27FC236}">
                  <a16:creationId xmlns:a16="http://schemas.microsoft.com/office/drawing/2014/main" xmlns="" id="{EA347004-3A27-4522-8023-E305C297FD9F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2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xmlns="" id="{348A84A2-83AB-4827-AD5E-E28E0EF3AD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56557" y="-267127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">
            <a:extLst>
              <a:ext uri="{FF2B5EF4-FFF2-40B4-BE49-F238E27FC236}">
                <a16:creationId xmlns:a16="http://schemas.microsoft.com/office/drawing/2014/main" xmlns="" id="{02A29841-3B1F-4FB0-9F05-CB91CE514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3181" y="1290789"/>
            <a:ext cx="11528819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en-US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b.</a:t>
            </a:r>
            <a:r>
              <a:rPr kumimoji="0" lang="vi-VN" sz="36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Khoáng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kumimoji="0" lang="vi-VN" sz="4000" b="1" u="none" strike="noStrike" cap="none" normalizeH="0" baseline="0" dirty="0" err="1">
                <a:ln>
                  <a:noFill/>
                </a:ln>
                <a:solidFill>
                  <a:srgbClr val="1B04FA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sản</a:t>
            </a:r>
            <a:r>
              <a:rPr kumimoji="0" lang="vi-VN" sz="4000" b="1" u="none" strike="noStrike" cap="none" normalizeH="0" baseline="0" dirty="0">
                <a:ln>
                  <a:noFill/>
                </a:ln>
                <a:solidFill>
                  <a:srgbClr val="1B04FA"/>
                </a:solidFill>
                <a:effectLst/>
                <a:latin typeface="Times New Roman" pitchFamily="18" charset="0"/>
                <a:ea typeface="Cambria" pitchFamily="18" charset="0"/>
                <a:cs typeface="Times New Roman" pitchFamily="18" charset="0"/>
              </a:rPr>
              <a:t>:</a:t>
            </a:r>
            <a:endParaRPr kumimoji="0" lang="en-US" sz="4000" b="1" u="none" strike="noStrike" cap="none" normalizeH="0" baseline="0" dirty="0">
              <a:ln>
                <a:noFill/>
              </a:ln>
              <a:solidFill>
                <a:srgbClr val="1B04FA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1143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-"/>
              <a:tabLst>
                <a:tab pos="857250" algn="l"/>
              </a:tabLst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kim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cương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mỏ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uranium,…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nền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Phi.</a:t>
            </a:r>
            <a:endParaRPr kumimoji="0" lang="en-US" sz="4000" b="1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5" descr="book9">
            <a:extLst>
              <a:ext uri="{FF2B5EF4-FFF2-40B4-BE49-F238E27FC236}">
                <a16:creationId xmlns:a16="http://schemas.microsoft.com/office/drawing/2014/main" xmlns="" id="{259DD8AC-62C8-46BA-92CE-BB5855B62C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4707" y="312393"/>
            <a:ext cx="1607986" cy="1105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DE1F359-35A1-4C6D-9225-D419A8C78E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881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166AAA0-3B94-426D-AC5C-B5C437E262F5}"/>
              </a:ext>
            </a:extLst>
          </p:cNvPr>
          <p:cNvSpPr txBox="1"/>
          <p:nvPr/>
        </p:nvSpPr>
        <p:spPr>
          <a:xfrm>
            <a:off x="294770" y="314504"/>
            <a:ext cx="32177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5D4A617E-9D24-4A6C-8B58-74F3EA01192D}"/>
              </a:ext>
            </a:extLst>
          </p:cNvPr>
          <p:cNvSpPr/>
          <p:nvPr/>
        </p:nvSpPr>
        <p:spPr>
          <a:xfrm>
            <a:off x="29688" y="890"/>
            <a:ext cx="12132623" cy="1377862"/>
          </a:xfrm>
          <a:prstGeom prst="rect">
            <a:avLst/>
          </a:prstGeom>
          <a:solidFill>
            <a:srgbClr val="F8F5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8F5EF"/>
                </a:solidFill>
              </a:ln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DDAC16E-191E-4FE8-895B-09F88E5DC2B9}"/>
              </a:ext>
            </a:extLst>
          </p:cNvPr>
          <p:cNvSpPr txBox="1"/>
          <p:nvPr/>
        </p:nvSpPr>
        <p:spPr>
          <a:xfrm>
            <a:off x="294770" y="196641"/>
            <a:ext cx="32177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600" b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en-US" sz="3600" b="1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600" b="1" dirty="0" smtClean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en-US" sz="3600" b="1" dirty="0">
                <a:solidFill>
                  <a:srgbClr val="3333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CFB61D-7BBE-49A5-AFA5-7DF2562464CB}"/>
              </a:ext>
            </a:extLst>
          </p:cNvPr>
          <p:cNvSpPr txBox="1"/>
          <p:nvPr/>
        </p:nvSpPr>
        <p:spPr>
          <a:xfrm>
            <a:off x="2158365" y="104307"/>
            <a:ext cx="105060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 NHIÊN CHÂU PHI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ECCCA4A4-0697-4E36-A1DD-1B8F2F79CA71}"/>
              </a:ext>
            </a:extLst>
          </p:cNvPr>
          <p:cNvCxnSpPr/>
          <p:nvPr/>
        </p:nvCxnSpPr>
        <p:spPr>
          <a:xfrm>
            <a:off x="294770" y="803810"/>
            <a:ext cx="1903640" cy="0"/>
          </a:xfrm>
          <a:prstGeom prst="line">
            <a:avLst/>
          </a:prstGeom>
          <a:ln w="53975">
            <a:solidFill>
              <a:srgbClr val="1B04F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Ảnh 8" descr="7732142.jpg">
            <a:extLst>
              <a:ext uri="{FF2B5EF4-FFF2-40B4-BE49-F238E27FC236}">
                <a16:creationId xmlns:a16="http://schemas.microsoft.com/office/drawing/2014/main" xmlns="" id="{C5A4A60C-4CA5-4CA5-A174-C8D703E103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0108"/>
          <a:stretch>
            <a:fillRect/>
          </a:stretch>
        </p:blipFill>
        <p:spPr>
          <a:xfrm>
            <a:off x="2778826" y="1509522"/>
            <a:ext cx="7180984" cy="518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499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>
            <a:extLst>
              <a:ext uri="{FF2B5EF4-FFF2-40B4-BE49-F238E27FC236}">
                <a16:creationId xmlns:a16="http://schemas.microsoft.com/office/drawing/2014/main" xmlns="" id="{0CEB9080-D9D4-4E82-86F3-C3C77DAE7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17" t="23775" r="29166" b="21182"/>
          <a:stretch>
            <a:fillRect/>
          </a:stretch>
        </p:blipFill>
        <p:spPr bwMode="auto">
          <a:xfrm>
            <a:off x="538163" y="254000"/>
            <a:ext cx="11653837" cy="669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FE511D-2CB7-4F71-A19D-CB7F358E0D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533400"/>
            <a:ext cx="9131300" cy="152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078" tIns="45539" rIns="91078" bIns="4553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LUYỆN TẬP</a:t>
            </a:r>
          </a:p>
          <a:p>
            <a:pPr algn="ctr">
              <a:spcBef>
                <a:spcPts val="600"/>
              </a:spcBef>
              <a:buFontTx/>
              <a:buNone/>
            </a:pPr>
            <a:r>
              <a:rPr lang="en-US" altLang="en-US" sz="4400" b="1">
                <a:solidFill>
                  <a:srgbClr val="FF0066"/>
                </a:solidFill>
                <a:latin typeface="Arial" panose="020B0604020202020204" pitchFamily="34" charset="0"/>
                <a:ea typeface="Kids"/>
                <a:cs typeface="Arial" panose="020B0604020202020204" pitchFamily="34" charset="0"/>
              </a:rPr>
              <a:t> VÀ 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0C5CA5E-0917-4EB1-A7F9-5FFA11CD31E3}"/>
              </a:ext>
            </a:extLst>
          </p:cNvPr>
          <p:cNvSpPr txBox="1"/>
          <p:nvPr/>
        </p:nvSpPr>
        <p:spPr>
          <a:xfrm>
            <a:off x="3123019" y="382477"/>
            <a:ext cx="75895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TÔI LÀ NHÀ ĐỊA LÍ TÀI BA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EAAF909-09B6-4F77-A107-4E80ACD6B788}"/>
              </a:ext>
            </a:extLst>
          </p:cNvPr>
          <p:cNvSpPr txBox="1"/>
          <p:nvPr/>
        </p:nvSpPr>
        <p:spPr>
          <a:xfrm>
            <a:off x="1939379" y="1609433"/>
            <a:ext cx="9956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Căn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cứ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duy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tóm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dirty="0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26529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800" dirty="0">
              <a:solidFill>
                <a:srgbClr val="26529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9CD41A8-C190-46FC-A81B-141102F5B26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0" t="8748" r="11440" b="18501"/>
          <a:stretch/>
        </p:blipFill>
        <p:spPr>
          <a:xfrm>
            <a:off x="111760" y="1409180"/>
            <a:ext cx="1625600" cy="19036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120A7E9-1C80-46D3-B243-0598C90CF6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833" t="48222" r="77167" b="28445"/>
          <a:stretch/>
        </p:blipFill>
        <p:spPr>
          <a:xfrm>
            <a:off x="9871915" y="4063283"/>
            <a:ext cx="1219200" cy="1600200"/>
          </a:xfrm>
          <a:prstGeom prst="rect">
            <a:avLst/>
          </a:prstGeom>
        </p:spPr>
      </p:pic>
      <p:pic>
        <p:nvPicPr>
          <p:cNvPr id="1028" name="Picture 4" descr="Hướng dẫn cách vẽ sơ đồ tư duy bằng tay - Mindalife">
            <a:extLst>
              <a:ext uri="{FF2B5EF4-FFF2-40B4-BE49-F238E27FC236}">
                <a16:creationId xmlns:a16="http://schemas.microsoft.com/office/drawing/2014/main" xmlns="" id="{DBBC2472-FEAE-489C-934D-70912E33E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948" y="3391881"/>
            <a:ext cx="6238568" cy="298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6492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8CA710A-E026-4418-BE8B-81B4A91250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45"/>
            <a:ext cx="12212596" cy="6846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54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 hình nền cảm ơn Thank You đẹp dễ thương và ý nghĩa nhất">
            <a:extLst>
              <a:ext uri="{FF2B5EF4-FFF2-40B4-BE49-F238E27FC236}">
                <a16:creationId xmlns:a16="http://schemas.microsoft.com/office/drawing/2014/main" xmlns="" id="{3C98EE2A-9ACE-4614-83A5-D7B71BAF65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7" r="-1" b="2603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498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" name="Nhóm 1">
            <a:extLst>
              <a:ext uri="{FF2B5EF4-FFF2-40B4-BE49-F238E27FC236}">
                <a16:creationId xmlns:a16="http://schemas.microsoft.com/office/drawing/2014/main" xmlns="" id="{40D5FB2E-42FE-4858-AE07-3235468194F4}"/>
              </a:ext>
            </a:extLst>
          </p:cNvPr>
          <p:cNvGrpSpPr/>
          <p:nvPr/>
        </p:nvGrpSpPr>
        <p:grpSpPr>
          <a:xfrm>
            <a:off x="0" y="0"/>
            <a:ext cx="12206068" cy="6858000"/>
            <a:chOff x="-14068" y="0"/>
            <a:chExt cx="12206068" cy="6858000"/>
          </a:xfrm>
        </p:grpSpPr>
        <p:grpSp>
          <p:nvGrpSpPr>
            <p:cNvPr id="88" name="Nhóm 2">
              <a:extLst>
                <a:ext uri="{FF2B5EF4-FFF2-40B4-BE49-F238E27FC236}">
                  <a16:creationId xmlns:a16="http://schemas.microsoft.com/office/drawing/2014/main" xmlns="" id="{7F93BA19-11E0-4EC1-BD01-BEB95A7616EE}"/>
                </a:ext>
              </a:extLst>
            </p:cNvPr>
            <p:cNvGrpSpPr/>
            <p:nvPr/>
          </p:nvGrpSpPr>
          <p:grpSpPr>
            <a:xfrm>
              <a:off x="-14068" y="0"/>
              <a:ext cx="12206068" cy="6858000"/>
              <a:chOff x="-14068" y="0"/>
              <a:chExt cx="12206068" cy="6858000"/>
            </a:xfrm>
          </p:grpSpPr>
          <p:cxnSp>
            <p:nvCxnSpPr>
              <p:cNvPr id="90" name="Đường nối Thẳng 4">
                <a:extLst>
                  <a:ext uri="{FF2B5EF4-FFF2-40B4-BE49-F238E27FC236}">
                    <a16:creationId xmlns:a16="http://schemas.microsoft.com/office/drawing/2014/main" xmlns="" id="{738758B6-B203-4BC3-97AA-135CA8160EB9}"/>
                  </a:ext>
                </a:extLst>
              </p:cNvPr>
              <p:cNvCxnSpPr/>
              <p:nvPr/>
            </p:nvCxnSpPr>
            <p:spPr>
              <a:xfrm>
                <a:off x="0" y="33764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1" name="Đường nối Thẳng 5">
                <a:extLst>
                  <a:ext uri="{FF2B5EF4-FFF2-40B4-BE49-F238E27FC236}">
                    <a16:creationId xmlns:a16="http://schemas.microsoft.com/office/drawing/2014/main" xmlns="" id="{6380600F-4B9D-4A1B-8DF7-D6FCF398F08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068" y="0"/>
                <a:ext cx="0" cy="685800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2" name="Đường nối Thẳng 6">
                <a:extLst>
                  <a:ext uri="{FF2B5EF4-FFF2-40B4-BE49-F238E27FC236}">
                    <a16:creationId xmlns:a16="http://schemas.microsoft.com/office/drawing/2014/main" xmlns="" id="{3425364A-A994-42CB-99EA-1CC5C8F1BCDB}"/>
                  </a:ext>
                </a:extLst>
              </p:cNvPr>
              <p:cNvCxnSpPr/>
              <p:nvPr/>
            </p:nvCxnSpPr>
            <p:spPr>
              <a:xfrm>
                <a:off x="-14068" y="6858000"/>
                <a:ext cx="12192000" cy="0"/>
              </a:xfrm>
              <a:prstGeom prst="line">
                <a:avLst/>
              </a:prstGeom>
              <a:ln w="7620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89" name="Đường nối Thẳng 3">
              <a:extLst>
                <a:ext uri="{FF2B5EF4-FFF2-40B4-BE49-F238E27FC236}">
                  <a16:creationId xmlns:a16="http://schemas.microsoft.com/office/drawing/2014/main" xmlns="" id="{BCBDDC3C-C8AB-4E3A-95E2-09D3F0219D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149796" y="33766"/>
              <a:ext cx="0" cy="6824234"/>
            </a:xfrm>
            <a:prstGeom prst="line">
              <a:avLst/>
            </a:prstGeom>
            <a:ln w="762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CE2EBAAB-1F47-408A-8323-22CE33D42B7E}"/>
              </a:ext>
            </a:extLst>
          </p:cNvPr>
          <p:cNvSpPr txBox="1"/>
          <p:nvPr/>
        </p:nvSpPr>
        <p:spPr>
          <a:xfrm>
            <a:off x="3373120" y="447098"/>
            <a:ext cx="5445760" cy="973042"/>
          </a:xfrm>
          <a:custGeom>
            <a:avLst/>
            <a:gdLst/>
            <a:ahLst/>
            <a:cxnLst/>
            <a:rect l="l" t="t" r="r" b="b"/>
            <a:pathLst>
              <a:path w="6208084" h="919518">
                <a:moveTo>
                  <a:pt x="5143023" y="668672"/>
                </a:moveTo>
                <a:cubicBezTo>
                  <a:pt x="5130234" y="668672"/>
                  <a:pt x="5119127" y="672963"/>
                  <a:pt x="5109704" y="681545"/>
                </a:cubicBezTo>
                <a:cubicBezTo>
                  <a:pt x="5100281" y="690127"/>
                  <a:pt x="5095569" y="701317"/>
                  <a:pt x="5095569" y="715115"/>
                </a:cubicBezTo>
                <a:cubicBezTo>
                  <a:pt x="5095569" y="729250"/>
                  <a:pt x="5100281" y="740525"/>
                  <a:pt x="5109704" y="748939"/>
                </a:cubicBezTo>
                <a:cubicBezTo>
                  <a:pt x="5119127" y="757352"/>
                  <a:pt x="5130234" y="761559"/>
                  <a:pt x="5143023" y="761559"/>
                </a:cubicBezTo>
                <a:cubicBezTo>
                  <a:pt x="5155475" y="761559"/>
                  <a:pt x="5166497" y="757352"/>
                  <a:pt x="5176089" y="748939"/>
                </a:cubicBezTo>
                <a:cubicBezTo>
                  <a:pt x="5185680" y="740525"/>
                  <a:pt x="5190476" y="729250"/>
                  <a:pt x="5190476" y="715115"/>
                </a:cubicBezTo>
                <a:cubicBezTo>
                  <a:pt x="5190476" y="701317"/>
                  <a:pt x="5185680" y="690127"/>
                  <a:pt x="5176089" y="681545"/>
                </a:cubicBezTo>
                <a:cubicBezTo>
                  <a:pt x="5166497" y="672963"/>
                  <a:pt x="5155475" y="668672"/>
                  <a:pt x="5143023" y="668672"/>
                </a:cubicBezTo>
                <a:close/>
                <a:moveTo>
                  <a:pt x="1609248" y="668672"/>
                </a:moveTo>
                <a:cubicBezTo>
                  <a:pt x="1596459" y="668672"/>
                  <a:pt x="1585353" y="672963"/>
                  <a:pt x="1575929" y="681545"/>
                </a:cubicBezTo>
                <a:cubicBezTo>
                  <a:pt x="1566506" y="690127"/>
                  <a:pt x="1561794" y="701317"/>
                  <a:pt x="1561794" y="715115"/>
                </a:cubicBezTo>
                <a:cubicBezTo>
                  <a:pt x="1561794" y="729250"/>
                  <a:pt x="1566506" y="740525"/>
                  <a:pt x="1575929" y="748939"/>
                </a:cubicBezTo>
                <a:cubicBezTo>
                  <a:pt x="1585353" y="757352"/>
                  <a:pt x="1596459" y="761559"/>
                  <a:pt x="1609248" y="761559"/>
                </a:cubicBezTo>
                <a:cubicBezTo>
                  <a:pt x="1621700" y="761559"/>
                  <a:pt x="1632722" y="757352"/>
                  <a:pt x="1642314" y="748939"/>
                </a:cubicBezTo>
                <a:cubicBezTo>
                  <a:pt x="1651905" y="740525"/>
                  <a:pt x="1656701" y="729250"/>
                  <a:pt x="1656701" y="715115"/>
                </a:cubicBezTo>
                <a:cubicBezTo>
                  <a:pt x="1656701" y="701317"/>
                  <a:pt x="1651905" y="690127"/>
                  <a:pt x="1642314" y="681545"/>
                </a:cubicBezTo>
                <a:cubicBezTo>
                  <a:pt x="1632722" y="672963"/>
                  <a:pt x="1621700" y="668672"/>
                  <a:pt x="1609248" y="668672"/>
                </a:cubicBezTo>
                <a:close/>
                <a:moveTo>
                  <a:pt x="3758840" y="500565"/>
                </a:moveTo>
                <a:lnTo>
                  <a:pt x="3813866" y="500565"/>
                </a:lnTo>
                <a:cubicBezTo>
                  <a:pt x="3828674" y="500565"/>
                  <a:pt x="3839023" y="503678"/>
                  <a:pt x="3844913" y="509904"/>
                </a:cubicBezTo>
                <a:cubicBezTo>
                  <a:pt x="3850802" y="516130"/>
                  <a:pt x="3853747" y="524796"/>
                  <a:pt x="3853747" y="535903"/>
                </a:cubicBezTo>
                <a:cubicBezTo>
                  <a:pt x="3853747" y="547009"/>
                  <a:pt x="3850886" y="555759"/>
                  <a:pt x="3845165" y="562153"/>
                </a:cubicBezTo>
                <a:cubicBezTo>
                  <a:pt x="3839443" y="568548"/>
                  <a:pt x="3829011" y="571745"/>
                  <a:pt x="3813866" y="571745"/>
                </a:cubicBezTo>
                <a:lnTo>
                  <a:pt x="3758840" y="571745"/>
                </a:lnTo>
                <a:close/>
                <a:moveTo>
                  <a:pt x="643967" y="468691"/>
                </a:moveTo>
                <a:lnTo>
                  <a:pt x="643967" y="886673"/>
                </a:lnTo>
                <a:lnTo>
                  <a:pt x="658728" y="886673"/>
                </a:lnTo>
                <a:lnTo>
                  <a:pt x="657234" y="889376"/>
                </a:lnTo>
                <a:lnTo>
                  <a:pt x="411449" y="889376"/>
                </a:lnTo>
                <a:close/>
                <a:moveTo>
                  <a:pt x="4132163" y="463208"/>
                </a:moveTo>
                <a:lnTo>
                  <a:pt x="4163462" y="535903"/>
                </a:lnTo>
                <a:lnTo>
                  <a:pt x="4101369" y="535903"/>
                </a:lnTo>
                <a:close/>
                <a:moveTo>
                  <a:pt x="643967" y="420685"/>
                </a:moveTo>
                <a:lnTo>
                  <a:pt x="657234" y="444688"/>
                </a:lnTo>
                <a:lnTo>
                  <a:pt x="643967" y="468691"/>
                </a:lnTo>
                <a:close/>
                <a:moveTo>
                  <a:pt x="2199769" y="378902"/>
                </a:moveTo>
                <a:lnTo>
                  <a:pt x="2230563" y="378902"/>
                </a:lnTo>
                <a:cubicBezTo>
                  <a:pt x="2258497" y="378902"/>
                  <a:pt x="2280457" y="387354"/>
                  <a:pt x="2296443" y="404258"/>
                </a:cubicBezTo>
                <a:cubicBezTo>
                  <a:pt x="2312429" y="421161"/>
                  <a:pt x="2320422" y="443840"/>
                  <a:pt x="2320422" y="472295"/>
                </a:cubicBezTo>
                <a:cubicBezTo>
                  <a:pt x="2320422" y="500749"/>
                  <a:pt x="2312429" y="523428"/>
                  <a:pt x="2296443" y="540332"/>
                </a:cubicBezTo>
                <a:cubicBezTo>
                  <a:pt x="2280457" y="557235"/>
                  <a:pt x="2258497" y="565687"/>
                  <a:pt x="2230563" y="565687"/>
                </a:cubicBezTo>
                <a:lnTo>
                  <a:pt x="2199769" y="565687"/>
                </a:lnTo>
                <a:close/>
                <a:moveTo>
                  <a:pt x="5142265" y="376378"/>
                </a:moveTo>
                <a:cubicBezTo>
                  <a:pt x="5156779" y="376378"/>
                  <a:pt x="5169603" y="378818"/>
                  <a:pt x="5180738" y="383698"/>
                </a:cubicBezTo>
                <a:cubicBezTo>
                  <a:pt x="5191873" y="388578"/>
                  <a:pt x="5201323" y="395309"/>
                  <a:pt x="5209087" y="403891"/>
                </a:cubicBezTo>
                <a:cubicBezTo>
                  <a:pt x="5216852" y="412473"/>
                  <a:pt x="5222759" y="422653"/>
                  <a:pt x="5226807" y="434433"/>
                </a:cubicBezTo>
                <a:cubicBezTo>
                  <a:pt x="5230857" y="446212"/>
                  <a:pt x="5232881" y="458833"/>
                  <a:pt x="5232881" y="472295"/>
                </a:cubicBezTo>
                <a:cubicBezTo>
                  <a:pt x="5232881" y="485757"/>
                  <a:pt x="5230857" y="498377"/>
                  <a:pt x="5226807" y="510156"/>
                </a:cubicBezTo>
                <a:cubicBezTo>
                  <a:pt x="5222759" y="521936"/>
                  <a:pt x="5216852" y="532116"/>
                  <a:pt x="5209087" y="540698"/>
                </a:cubicBezTo>
                <a:cubicBezTo>
                  <a:pt x="5201323" y="549280"/>
                  <a:pt x="5191873" y="556096"/>
                  <a:pt x="5180738" y="561144"/>
                </a:cubicBezTo>
                <a:cubicBezTo>
                  <a:pt x="5169603" y="566192"/>
                  <a:pt x="5156779" y="568716"/>
                  <a:pt x="5142265" y="568716"/>
                </a:cubicBezTo>
                <a:cubicBezTo>
                  <a:pt x="5127751" y="568716"/>
                  <a:pt x="5114927" y="566192"/>
                  <a:pt x="5103792" y="561144"/>
                </a:cubicBezTo>
                <a:cubicBezTo>
                  <a:pt x="5092657" y="556096"/>
                  <a:pt x="5083207" y="549280"/>
                  <a:pt x="5075443" y="540698"/>
                </a:cubicBezTo>
                <a:cubicBezTo>
                  <a:pt x="5067679" y="532116"/>
                  <a:pt x="5061772" y="521936"/>
                  <a:pt x="5057723" y="510156"/>
                </a:cubicBezTo>
                <a:cubicBezTo>
                  <a:pt x="5053674" y="498377"/>
                  <a:pt x="5051649" y="485757"/>
                  <a:pt x="5051649" y="472295"/>
                </a:cubicBezTo>
                <a:cubicBezTo>
                  <a:pt x="5051649" y="458833"/>
                  <a:pt x="5053674" y="446212"/>
                  <a:pt x="5057723" y="434433"/>
                </a:cubicBezTo>
                <a:cubicBezTo>
                  <a:pt x="5061772" y="422653"/>
                  <a:pt x="5067679" y="412473"/>
                  <a:pt x="5075443" y="403891"/>
                </a:cubicBezTo>
                <a:cubicBezTo>
                  <a:pt x="5083207" y="395309"/>
                  <a:pt x="5092657" y="388578"/>
                  <a:pt x="5103792" y="383698"/>
                </a:cubicBezTo>
                <a:cubicBezTo>
                  <a:pt x="5114927" y="378818"/>
                  <a:pt x="5127751" y="376378"/>
                  <a:pt x="5142265" y="376378"/>
                </a:cubicBezTo>
                <a:close/>
                <a:moveTo>
                  <a:pt x="1608490" y="376378"/>
                </a:moveTo>
                <a:cubicBezTo>
                  <a:pt x="1623004" y="376378"/>
                  <a:pt x="1635829" y="378818"/>
                  <a:pt x="1646964" y="383698"/>
                </a:cubicBezTo>
                <a:cubicBezTo>
                  <a:pt x="1658099" y="388578"/>
                  <a:pt x="1667548" y="395309"/>
                  <a:pt x="1675313" y="403891"/>
                </a:cubicBezTo>
                <a:cubicBezTo>
                  <a:pt x="1683077" y="412473"/>
                  <a:pt x="1688984" y="422653"/>
                  <a:pt x="1693033" y="434433"/>
                </a:cubicBezTo>
                <a:cubicBezTo>
                  <a:pt x="1697082" y="446212"/>
                  <a:pt x="1699107" y="458833"/>
                  <a:pt x="1699107" y="472295"/>
                </a:cubicBezTo>
                <a:cubicBezTo>
                  <a:pt x="1699107" y="485757"/>
                  <a:pt x="1697082" y="498377"/>
                  <a:pt x="1693033" y="510156"/>
                </a:cubicBezTo>
                <a:cubicBezTo>
                  <a:pt x="1688984" y="521936"/>
                  <a:pt x="1683077" y="532116"/>
                  <a:pt x="1675313" y="540698"/>
                </a:cubicBezTo>
                <a:cubicBezTo>
                  <a:pt x="1667548" y="549280"/>
                  <a:pt x="1658099" y="556096"/>
                  <a:pt x="1646964" y="561144"/>
                </a:cubicBezTo>
                <a:cubicBezTo>
                  <a:pt x="1635829" y="566192"/>
                  <a:pt x="1623004" y="568716"/>
                  <a:pt x="1608490" y="568716"/>
                </a:cubicBezTo>
                <a:cubicBezTo>
                  <a:pt x="1593977" y="568716"/>
                  <a:pt x="1581152" y="566192"/>
                  <a:pt x="1570017" y="561144"/>
                </a:cubicBezTo>
                <a:cubicBezTo>
                  <a:pt x="1558882" y="556096"/>
                  <a:pt x="1549433" y="549280"/>
                  <a:pt x="1541668" y="540698"/>
                </a:cubicBezTo>
                <a:cubicBezTo>
                  <a:pt x="1533904" y="532116"/>
                  <a:pt x="1527997" y="521936"/>
                  <a:pt x="1523948" y="510156"/>
                </a:cubicBezTo>
                <a:cubicBezTo>
                  <a:pt x="1519899" y="498377"/>
                  <a:pt x="1517874" y="485757"/>
                  <a:pt x="1517874" y="472295"/>
                </a:cubicBezTo>
                <a:cubicBezTo>
                  <a:pt x="1517874" y="458833"/>
                  <a:pt x="1519899" y="446212"/>
                  <a:pt x="1523948" y="434433"/>
                </a:cubicBezTo>
                <a:cubicBezTo>
                  <a:pt x="1527997" y="422653"/>
                  <a:pt x="1533904" y="412473"/>
                  <a:pt x="1541668" y="403891"/>
                </a:cubicBezTo>
                <a:cubicBezTo>
                  <a:pt x="1549433" y="395309"/>
                  <a:pt x="1558882" y="388578"/>
                  <a:pt x="1570017" y="383698"/>
                </a:cubicBezTo>
                <a:cubicBezTo>
                  <a:pt x="1581152" y="378818"/>
                  <a:pt x="1593977" y="376378"/>
                  <a:pt x="1608490" y="376378"/>
                </a:cubicBezTo>
                <a:close/>
                <a:moveTo>
                  <a:pt x="3758840" y="372844"/>
                </a:moveTo>
                <a:lnTo>
                  <a:pt x="3807303" y="372844"/>
                </a:lnTo>
                <a:cubicBezTo>
                  <a:pt x="3820092" y="372844"/>
                  <a:pt x="3828927" y="375621"/>
                  <a:pt x="3833807" y="381174"/>
                </a:cubicBezTo>
                <a:cubicBezTo>
                  <a:pt x="3838687" y="386727"/>
                  <a:pt x="3841127" y="394383"/>
                  <a:pt x="3841127" y="404143"/>
                </a:cubicBezTo>
                <a:cubicBezTo>
                  <a:pt x="3841127" y="413903"/>
                  <a:pt x="3838518" y="421476"/>
                  <a:pt x="3833302" y="426860"/>
                </a:cubicBezTo>
                <a:cubicBezTo>
                  <a:pt x="3828085" y="432245"/>
                  <a:pt x="3819082" y="434938"/>
                  <a:pt x="3806293" y="434938"/>
                </a:cubicBezTo>
                <a:lnTo>
                  <a:pt x="3758840" y="434938"/>
                </a:lnTo>
                <a:close/>
                <a:moveTo>
                  <a:pt x="4612966" y="300654"/>
                </a:moveTo>
                <a:lnTo>
                  <a:pt x="4612966" y="643935"/>
                </a:lnTo>
                <a:lnTo>
                  <a:pt x="4704844" y="643935"/>
                </a:lnTo>
                <a:lnTo>
                  <a:pt x="4704844" y="509652"/>
                </a:lnTo>
                <a:lnTo>
                  <a:pt x="4823983" y="509652"/>
                </a:lnTo>
                <a:lnTo>
                  <a:pt x="4823983" y="643935"/>
                </a:lnTo>
                <a:lnTo>
                  <a:pt x="4915861" y="643935"/>
                </a:lnTo>
                <a:lnTo>
                  <a:pt x="4915861" y="300654"/>
                </a:lnTo>
                <a:lnTo>
                  <a:pt x="4823983" y="300654"/>
                </a:lnTo>
                <a:lnTo>
                  <a:pt x="4823983" y="432413"/>
                </a:lnTo>
                <a:lnTo>
                  <a:pt x="4704844" y="432413"/>
                </a:lnTo>
                <a:lnTo>
                  <a:pt x="4704844" y="300654"/>
                </a:lnTo>
                <a:close/>
                <a:moveTo>
                  <a:pt x="4338760" y="300654"/>
                </a:moveTo>
                <a:lnTo>
                  <a:pt x="4338760" y="643935"/>
                </a:lnTo>
                <a:lnTo>
                  <a:pt x="4430638" y="643935"/>
                </a:lnTo>
                <a:lnTo>
                  <a:pt x="4430638" y="300654"/>
                </a:lnTo>
                <a:close/>
                <a:moveTo>
                  <a:pt x="3669991" y="300654"/>
                </a:moveTo>
                <a:lnTo>
                  <a:pt x="3669991" y="643935"/>
                </a:lnTo>
                <a:lnTo>
                  <a:pt x="3814371" y="643935"/>
                </a:lnTo>
                <a:cubicBezTo>
                  <a:pt x="3857449" y="643935"/>
                  <a:pt x="3890095" y="635269"/>
                  <a:pt x="3912307" y="617937"/>
                </a:cubicBezTo>
                <a:cubicBezTo>
                  <a:pt x="3934519" y="600604"/>
                  <a:pt x="3945625" y="576120"/>
                  <a:pt x="3945625" y="544485"/>
                </a:cubicBezTo>
                <a:cubicBezTo>
                  <a:pt x="3945625" y="532369"/>
                  <a:pt x="3943859" y="521683"/>
                  <a:pt x="3940325" y="512428"/>
                </a:cubicBezTo>
                <a:cubicBezTo>
                  <a:pt x="3936791" y="503173"/>
                  <a:pt x="3932163" y="495264"/>
                  <a:pt x="3926442" y="488701"/>
                </a:cubicBezTo>
                <a:cubicBezTo>
                  <a:pt x="3920721" y="482139"/>
                  <a:pt x="3914158" y="476838"/>
                  <a:pt x="3906754" y="472799"/>
                </a:cubicBezTo>
                <a:cubicBezTo>
                  <a:pt x="3899349" y="468761"/>
                  <a:pt x="3891609" y="465564"/>
                  <a:pt x="3883532" y="463208"/>
                </a:cubicBezTo>
                <a:cubicBezTo>
                  <a:pt x="3897330" y="458159"/>
                  <a:pt x="3908689" y="449746"/>
                  <a:pt x="3917607" y="437966"/>
                </a:cubicBezTo>
                <a:cubicBezTo>
                  <a:pt x="3926526" y="426187"/>
                  <a:pt x="3930985" y="410033"/>
                  <a:pt x="3930985" y="389503"/>
                </a:cubicBezTo>
                <a:cubicBezTo>
                  <a:pt x="3930985" y="360560"/>
                  <a:pt x="3920889" y="338516"/>
                  <a:pt x="3900696" y="323371"/>
                </a:cubicBezTo>
                <a:cubicBezTo>
                  <a:pt x="3880503" y="308226"/>
                  <a:pt x="3853242" y="300654"/>
                  <a:pt x="3818914" y="300654"/>
                </a:cubicBezTo>
                <a:close/>
                <a:moveTo>
                  <a:pt x="2447257" y="300654"/>
                </a:moveTo>
                <a:lnTo>
                  <a:pt x="2447257" y="511166"/>
                </a:lnTo>
                <a:cubicBezTo>
                  <a:pt x="2447257" y="534388"/>
                  <a:pt x="2450959" y="554581"/>
                  <a:pt x="2458363" y="571745"/>
                </a:cubicBezTo>
                <a:cubicBezTo>
                  <a:pt x="2465767" y="588909"/>
                  <a:pt x="2476116" y="603213"/>
                  <a:pt x="2489410" y="614655"/>
                </a:cubicBezTo>
                <a:cubicBezTo>
                  <a:pt x="2502704" y="626098"/>
                  <a:pt x="2518438" y="634680"/>
                  <a:pt x="2536611" y="640401"/>
                </a:cubicBezTo>
                <a:cubicBezTo>
                  <a:pt x="2554785" y="646123"/>
                  <a:pt x="2574641" y="648983"/>
                  <a:pt x="2596181" y="648983"/>
                </a:cubicBezTo>
                <a:cubicBezTo>
                  <a:pt x="2617720" y="648983"/>
                  <a:pt x="2637576" y="646123"/>
                  <a:pt x="2655750" y="640401"/>
                </a:cubicBezTo>
                <a:cubicBezTo>
                  <a:pt x="2673924" y="634680"/>
                  <a:pt x="2689657" y="626098"/>
                  <a:pt x="2702951" y="614655"/>
                </a:cubicBezTo>
                <a:cubicBezTo>
                  <a:pt x="2716245" y="603213"/>
                  <a:pt x="2726593" y="588909"/>
                  <a:pt x="2733998" y="571745"/>
                </a:cubicBezTo>
                <a:cubicBezTo>
                  <a:pt x="2741402" y="554581"/>
                  <a:pt x="2745104" y="534388"/>
                  <a:pt x="2745104" y="511166"/>
                </a:cubicBezTo>
                <a:lnTo>
                  <a:pt x="2745104" y="300654"/>
                </a:lnTo>
                <a:lnTo>
                  <a:pt x="2653226" y="300654"/>
                </a:lnTo>
                <a:lnTo>
                  <a:pt x="2653226" y="509762"/>
                </a:lnTo>
                <a:cubicBezTo>
                  <a:pt x="2653226" y="529250"/>
                  <a:pt x="2648598" y="544285"/>
                  <a:pt x="2639343" y="554865"/>
                </a:cubicBezTo>
                <a:cubicBezTo>
                  <a:pt x="2630088" y="565445"/>
                  <a:pt x="2615700" y="570735"/>
                  <a:pt x="2596181" y="570735"/>
                </a:cubicBezTo>
                <a:cubicBezTo>
                  <a:pt x="2576661" y="570735"/>
                  <a:pt x="2562273" y="565445"/>
                  <a:pt x="2553018" y="554865"/>
                </a:cubicBezTo>
                <a:cubicBezTo>
                  <a:pt x="2543763" y="544285"/>
                  <a:pt x="2539135" y="529250"/>
                  <a:pt x="2539135" y="509762"/>
                </a:cubicBezTo>
                <a:lnTo>
                  <a:pt x="2539135" y="300654"/>
                </a:lnTo>
                <a:close/>
                <a:moveTo>
                  <a:pt x="2107891" y="300654"/>
                </a:moveTo>
                <a:lnTo>
                  <a:pt x="2107891" y="643935"/>
                </a:lnTo>
                <a:lnTo>
                  <a:pt x="2240439" y="643935"/>
                </a:lnTo>
                <a:cubicBezTo>
                  <a:pt x="2264971" y="643935"/>
                  <a:pt x="2287819" y="639981"/>
                  <a:pt x="2308985" y="632072"/>
                </a:cubicBezTo>
                <a:cubicBezTo>
                  <a:pt x="2330151" y="624163"/>
                  <a:pt x="2348545" y="612804"/>
                  <a:pt x="2364168" y="597996"/>
                </a:cubicBezTo>
                <a:cubicBezTo>
                  <a:pt x="2379792" y="583188"/>
                  <a:pt x="2391972" y="565182"/>
                  <a:pt x="2400709" y="543980"/>
                </a:cubicBezTo>
                <a:cubicBezTo>
                  <a:pt x="2409446" y="522777"/>
                  <a:pt x="2413815" y="498882"/>
                  <a:pt x="2413815" y="472295"/>
                </a:cubicBezTo>
                <a:cubicBezTo>
                  <a:pt x="2413815" y="445707"/>
                  <a:pt x="2409446" y="421812"/>
                  <a:pt x="2400709" y="400609"/>
                </a:cubicBezTo>
                <a:cubicBezTo>
                  <a:pt x="2391972" y="379407"/>
                  <a:pt x="2379792" y="361401"/>
                  <a:pt x="2364168" y="346593"/>
                </a:cubicBezTo>
                <a:cubicBezTo>
                  <a:pt x="2348545" y="331785"/>
                  <a:pt x="2330151" y="320426"/>
                  <a:pt x="2308985" y="312517"/>
                </a:cubicBezTo>
                <a:cubicBezTo>
                  <a:pt x="2287819" y="304609"/>
                  <a:pt x="2264971" y="300654"/>
                  <a:pt x="2240439" y="300654"/>
                </a:cubicBezTo>
                <a:close/>
                <a:moveTo>
                  <a:pt x="1833685" y="300654"/>
                </a:moveTo>
                <a:lnTo>
                  <a:pt x="1833685" y="643935"/>
                </a:lnTo>
                <a:lnTo>
                  <a:pt x="1925563" y="643935"/>
                </a:lnTo>
                <a:lnTo>
                  <a:pt x="1925563" y="300654"/>
                </a:lnTo>
                <a:close/>
                <a:moveTo>
                  <a:pt x="5521937" y="296615"/>
                </a:moveTo>
                <a:cubicBezTo>
                  <a:pt x="5499051" y="296615"/>
                  <a:pt x="5477107" y="300906"/>
                  <a:pt x="5456104" y="309489"/>
                </a:cubicBezTo>
                <a:cubicBezTo>
                  <a:pt x="5435101" y="318071"/>
                  <a:pt x="5416650" y="330102"/>
                  <a:pt x="5400751" y="345583"/>
                </a:cubicBezTo>
                <a:cubicBezTo>
                  <a:pt x="5384851" y="361065"/>
                  <a:pt x="5372215" y="379575"/>
                  <a:pt x="5362841" y="401114"/>
                </a:cubicBezTo>
                <a:cubicBezTo>
                  <a:pt x="5353469" y="422653"/>
                  <a:pt x="5348781" y="446380"/>
                  <a:pt x="5348781" y="472295"/>
                </a:cubicBezTo>
                <a:cubicBezTo>
                  <a:pt x="5348781" y="498209"/>
                  <a:pt x="5353551" y="521936"/>
                  <a:pt x="5363090" y="543475"/>
                </a:cubicBezTo>
                <a:cubicBezTo>
                  <a:pt x="5372629" y="565014"/>
                  <a:pt x="5385517" y="583608"/>
                  <a:pt x="5401753" y="599258"/>
                </a:cubicBezTo>
                <a:cubicBezTo>
                  <a:pt x="5417988" y="614908"/>
                  <a:pt x="5436861" y="627023"/>
                  <a:pt x="5458372" y="635605"/>
                </a:cubicBezTo>
                <a:cubicBezTo>
                  <a:pt x="5479882" y="644188"/>
                  <a:pt x="5502753" y="648479"/>
                  <a:pt x="5526985" y="648479"/>
                </a:cubicBezTo>
                <a:cubicBezTo>
                  <a:pt x="5561986" y="648479"/>
                  <a:pt x="5591603" y="642000"/>
                  <a:pt x="5615833" y="629043"/>
                </a:cubicBezTo>
                <a:cubicBezTo>
                  <a:pt x="5640065" y="616086"/>
                  <a:pt x="5660763" y="595304"/>
                  <a:pt x="5677927" y="566697"/>
                </a:cubicBezTo>
                <a:lnTo>
                  <a:pt x="5607252" y="521263"/>
                </a:lnTo>
                <a:cubicBezTo>
                  <a:pt x="5599847" y="535061"/>
                  <a:pt x="5590088" y="546420"/>
                  <a:pt x="5577972" y="555338"/>
                </a:cubicBezTo>
                <a:cubicBezTo>
                  <a:pt x="5565857" y="564257"/>
                  <a:pt x="5548692" y="568716"/>
                  <a:pt x="5526480" y="568716"/>
                </a:cubicBezTo>
                <a:cubicBezTo>
                  <a:pt x="5513355" y="568716"/>
                  <a:pt x="5501575" y="566192"/>
                  <a:pt x="5491142" y="561144"/>
                </a:cubicBezTo>
                <a:cubicBezTo>
                  <a:pt x="5480709" y="556096"/>
                  <a:pt x="5471875" y="549280"/>
                  <a:pt x="5464639" y="540698"/>
                </a:cubicBezTo>
                <a:cubicBezTo>
                  <a:pt x="5457403" y="532116"/>
                  <a:pt x="5451850" y="521936"/>
                  <a:pt x="5447979" y="510156"/>
                </a:cubicBezTo>
                <a:cubicBezTo>
                  <a:pt x="5444109" y="498377"/>
                  <a:pt x="5442174" y="485757"/>
                  <a:pt x="5442174" y="472295"/>
                </a:cubicBezTo>
                <a:cubicBezTo>
                  <a:pt x="5442174" y="458833"/>
                  <a:pt x="5444025" y="446212"/>
                  <a:pt x="5447727" y="434433"/>
                </a:cubicBezTo>
                <a:cubicBezTo>
                  <a:pt x="5451429" y="422653"/>
                  <a:pt x="5456814" y="412473"/>
                  <a:pt x="5463881" y="403891"/>
                </a:cubicBezTo>
                <a:cubicBezTo>
                  <a:pt x="5470949" y="395309"/>
                  <a:pt x="5479447" y="388578"/>
                  <a:pt x="5489375" y="383698"/>
                </a:cubicBezTo>
                <a:cubicBezTo>
                  <a:pt x="5499303" y="378818"/>
                  <a:pt x="5510662" y="376378"/>
                  <a:pt x="5523451" y="376378"/>
                </a:cubicBezTo>
                <a:cubicBezTo>
                  <a:pt x="5534221" y="376378"/>
                  <a:pt x="5543728" y="377556"/>
                  <a:pt x="5551973" y="379912"/>
                </a:cubicBezTo>
                <a:cubicBezTo>
                  <a:pt x="5560219" y="382267"/>
                  <a:pt x="5567455" y="385381"/>
                  <a:pt x="5573681" y="389251"/>
                </a:cubicBezTo>
                <a:cubicBezTo>
                  <a:pt x="5579907" y="393121"/>
                  <a:pt x="5585207" y="397496"/>
                  <a:pt x="5589583" y="402376"/>
                </a:cubicBezTo>
                <a:cubicBezTo>
                  <a:pt x="5593959" y="407256"/>
                  <a:pt x="5597828" y="412220"/>
                  <a:pt x="5601194" y="417269"/>
                </a:cubicBezTo>
                <a:lnTo>
                  <a:pt x="5670355" y="370320"/>
                </a:lnTo>
                <a:cubicBezTo>
                  <a:pt x="5663287" y="359887"/>
                  <a:pt x="5655042" y="350127"/>
                  <a:pt x="5645619" y="341040"/>
                </a:cubicBezTo>
                <a:cubicBezTo>
                  <a:pt x="5636195" y="331953"/>
                  <a:pt x="5625425" y="324128"/>
                  <a:pt x="5613310" y="317566"/>
                </a:cubicBezTo>
                <a:cubicBezTo>
                  <a:pt x="5601194" y="311003"/>
                  <a:pt x="5587563" y="305871"/>
                  <a:pt x="5572419" y="302169"/>
                </a:cubicBezTo>
                <a:cubicBezTo>
                  <a:pt x="5557274" y="298467"/>
                  <a:pt x="5540447" y="296615"/>
                  <a:pt x="5521937" y="296615"/>
                </a:cubicBezTo>
                <a:close/>
                <a:moveTo>
                  <a:pt x="5142265" y="296615"/>
                </a:moveTo>
                <a:cubicBezTo>
                  <a:pt x="5117392" y="296615"/>
                  <a:pt x="5093865" y="300906"/>
                  <a:pt x="5071685" y="309489"/>
                </a:cubicBezTo>
                <a:cubicBezTo>
                  <a:pt x="5049503" y="318071"/>
                  <a:pt x="5030011" y="330102"/>
                  <a:pt x="5013207" y="345583"/>
                </a:cubicBezTo>
                <a:cubicBezTo>
                  <a:pt x="4996404" y="361065"/>
                  <a:pt x="4983044" y="379575"/>
                  <a:pt x="4973129" y="401114"/>
                </a:cubicBezTo>
                <a:cubicBezTo>
                  <a:pt x="4963214" y="422653"/>
                  <a:pt x="4958257" y="446380"/>
                  <a:pt x="4958257" y="472295"/>
                </a:cubicBezTo>
                <a:cubicBezTo>
                  <a:pt x="4958257" y="498209"/>
                  <a:pt x="4963214" y="521936"/>
                  <a:pt x="4973129" y="543475"/>
                </a:cubicBezTo>
                <a:cubicBezTo>
                  <a:pt x="4983044" y="565014"/>
                  <a:pt x="4996404" y="583608"/>
                  <a:pt x="5013207" y="599258"/>
                </a:cubicBezTo>
                <a:cubicBezTo>
                  <a:pt x="5030011" y="614908"/>
                  <a:pt x="5049503" y="627023"/>
                  <a:pt x="5071685" y="635605"/>
                </a:cubicBezTo>
                <a:cubicBezTo>
                  <a:pt x="5093865" y="644188"/>
                  <a:pt x="5117392" y="648479"/>
                  <a:pt x="5142265" y="648479"/>
                </a:cubicBezTo>
                <a:cubicBezTo>
                  <a:pt x="5166802" y="648479"/>
                  <a:pt x="5190245" y="644188"/>
                  <a:pt x="5212593" y="635605"/>
                </a:cubicBezTo>
                <a:cubicBezTo>
                  <a:pt x="5234943" y="627023"/>
                  <a:pt x="5254519" y="614908"/>
                  <a:pt x="5271323" y="599258"/>
                </a:cubicBezTo>
                <a:cubicBezTo>
                  <a:pt x="5288127" y="583608"/>
                  <a:pt x="5301486" y="565014"/>
                  <a:pt x="5311401" y="543475"/>
                </a:cubicBezTo>
                <a:cubicBezTo>
                  <a:pt x="5321316" y="521936"/>
                  <a:pt x="5326274" y="498209"/>
                  <a:pt x="5326274" y="472295"/>
                </a:cubicBezTo>
                <a:cubicBezTo>
                  <a:pt x="5326274" y="446380"/>
                  <a:pt x="5321316" y="422653"/>
                  <a:pt x="5311401" y="401114"/>
                </a:cubicBezTo>
                <a:cubicBezTo>
                  <a:pt x="5301486" y="379575"/>
                  <a:pt x="5288127" y="361065"/>
                  <a:pt x="5271323" y="345583"/>
                </a:cubicBezTo>
                <a:cubicBezTo>
                  <a:pt x="5254519" y="330102"/>
                  <a:pt x="5234943" y="318071"/>
                  <a:pt x="5212593" y="309489"/>
                </a:cubicBezTo>
                <a:cubicBezTo>
                  <a:pt x="5190245" y="300906"/>
                  <a:pt x="5166802" y="296615"/>
                  <a:pt x="5142265" y="296615"/>
                </a:cubicBezTo>
                <a:close/>
                <a:moveTo>
                  <a:pt x="3349799" y="296615"/>
                </a:moveTo>
                <a:cubicBezTo>
                  <a:pt x="3324894" y="296615"/>
                  <a:pt x="3301433" y="300906"/>
                  <a:pt x="3279415" y="309489"/>
                </a:cubicBezTo>
                <a:cubicBezTo>
                  <a:pt x="3257397" y="318071"/>
                  <a:pt x="3238103" y="330102"/>
                  <a:pt x="3221533" y="345583"/>
                </a:cubicBezTo>
                <a:cubicBezTo>
                  <a:pt x="3204963" y="361065"/>
                  <a:pt x="3191825" y="379575"/>
                  <a:pt x="3182118" y="401114"/>
                </a:cubicBezTo>
                <a:cubicBezTo>
                  <a:pt x="3172410" y="422653"/>
                  <a:pt x="3167557" y="446380"/>
                  <a:pt x="3167557" y="472295"/>
                </a:cubicBezTo>
                <a:cubicBezTo>
                  <a:pt x="3167557" y="498209"/>
                  <a:pt x="3172437" y="521936"/>
                  <a:pt x="3182197" y="543475"/>
                </a:cubicBezTo>
                <a:cubicBezTo>
                  <a:pt x="3191957" y="565014"/>
                  <a:pt x="3205250" y="583608"/>
                  <a:pt x="3222078" y="599258"/>
                </a:cubicBezTo>
                <a:cubicBezTo>
                  <a:pt x="3238905" y="614908"/>
                  <a:pt x="3258509" y="627023"/>
                  <a:pt x="3280890" y="635605"/>
                </a:cubicBezTo>
                <a:cubicBezTo>
                  <a:pt x="3303270" y="644188"/>
                  <a:pt x="3327081" y="648479"/>
                  <a:pt x="3352323" y="648479"/>
                </a:cubicBezTo>
                <a:cubicBezTo>
                  <a:pt x="3371506" y="648479"/>
                  <a:pt x="3388586" y="647216"/>
                  <a:pt x="3403562" y="644692"/>
                </a:cubicBezTo>
                <a:cubicBezTo>
                  <a:pt x="3418539" y="642168"/>
                  <a:pt x="3431917" y="638803"/>
                  <a:pt x="3443696" y="634596"/>
                </a:cubicBezTo>
                <a:cubicBezTo>
                  <a:pt x="3455475" y="630389"/>
                  <a:pt x="3466076" y="625425"/>
                  <a:pt x="3475500" y="619703"/>
                </a:cubicBezTo>
                <a:cubicBezTo>
                  <a:pt x="3484923" y="613982"/>
                  <a:pt x="3493673" y="607756"/>
                  <a:pt x="3501751" y="601025"/>
                </a:cubicBezTo>
                <a:lnTo>
                  <a:pt x="3501751" y="452606"/>
                </a:lnTo>
                <a:lnTo>
                  <a:pt x="3351818" y="452606"/>
                </a:lnTo>
                <a:lnTo>
                  <a:pt x="3351818" y="523282"/>
                </a:lnTo>
                <a:lnTo>
                  <a:pt x="3419969" y="523282"/>
                </a:lnTo>
                <a:lnTo>
                  <a:pt x="3419969" y="557610"/>
                </a:lnTo>
                <a:cubicBezTo>
                  <a:pt x="3412544" y="561312"/>
                  <a:pt x="3403766" y="564509"/>
                  <a:pt x="3393635" y="567202"/>
                </a:cubicBezTo>
                <a:cubicBezTo>
                  <a:pt x="3383505" y="569894"/>
                  <a:pt x="3369999" y="571240"/>
                  <a:pt x="3353119" y="571240"/>
                </a:cubicBezTo>
                <a:cubicBezTo>
                  <a:pt x="3337927" y="571240"/>
                  <a:pt x="3324591" y="568632"/>
                  <a:pt x="3313112" y="563415"/>
                </a:cubicBezTo>
                <a:cubicBezTo>
                  <a:pt x="3301632" y="558199"/>
                  <a:pt x="3292011" y="551047"/>
                  <a:pt x="3284246" y="541960"/>
                </a:cubicBezTo>
                <a:cubicBezTo>
                  <a:pt x="3276482" y="532874"/>
                  <a:pt x="3270658" y="522356"/>
                  <a:pt x="3266775" y="510409"/>
                </a:cubicBezTo>
                <a:cubicBezTo>
                  <a:pt x="3262891" y="498461"/>
                  <a:pt x="3260949" y="485757"/>
                  <a:pt x="3260949" y="472295"/>
                </a:cubicBezTo>
                <a:cubicBezTo>
                  <a:pt x="3260949" y="458833"/>
                  <a:pt x="3262884" y="446212"/>
                  <a:pt x="3266755" y="434433"/>
                </a:cubicBezTo>
                <a:cubicBezTo>
                  <a:pt x="3270625" y="422653"/>
                  <a:pt x="3276178" y="412473"/>
                  <a:pt x="3283414" y="403891"/>
                </a:cubicBezTo>
                <a:cubicBezTo>
                  <a:pt x="3290650" y="395309"/>
                  <a:pt x="3299653" y="388578"/>
                  <a:pt x="3310422" y="383698"/>
                </a:cubicBezTo>
                <a:cubicBezTo>
                  <a:pt x="3321191" y="378818"/>
                  <a:pt x="3333644" y="376378"/>
                  <a:pt x="3347779" y="376378"/>
                </a:cubicBezTo>
                <a:cubicBezTo>
                  <a:pt x="3364943" y="376378"/>
                  <a:pt x="3379667" y="379743"/>
                  <a:pt x="3391951" y="386474"/>
                </a:cubicBezTo>
                <a:cubicBezTo>
                  <a:pt x="3404235" y="393205"/>
                  <a:pt x="3414753" y="402124"/>
                  <a:pt x="3423503" y="413230"/>
                </a:cubicBezTo>
                <a:lnTo>
                  <a:pt x="3487616" y="357699"/>
                </a:lnTo>
                <a:cubicBezTo>
                  <a:pt x="3472471" y="338516"/>
                  <a:pt x="3453371" y="323539"/>
                  <a:pt x="3430318" y="312770"/>
                </a:cubicBezTo>
                <a:cubicBezTo>
                  <a:pt x="3407264" y="302000"/>
                  <a:pt x="3380424" y="296615"/>
                  <a:pt x="3349799" y="296615"/>
                </a:cubicBezTo>
                <a:close/>
                <a:moveTo>
                  <a:pt x="1608490" y="296615"/>
                </a:moveTo>
                <a:cubicBezTo>
                  <a:pt x="1583617" y="296615"/>
                  <a:pt x="1560090" y="300906"/>
                  <a:pt x="1537910" y="309489"/>
                </a:cubicBezTo>
                <a:cubicBezTo>
                  <a:pt x="1515729" y="318071"/>
                  <a:pt x="1496237" y="330102"/>
                  <a:pt x="1479433" y="345583"/>
                </a:cubicBezTo>
                <a:cubicBezTo>
                  <a:pt x="1462629" y="361065"/>
                  <a:pt x="1449269" y="379575"/>
                  <a:pt x="1439354" y="401114"/>
                </a:cubicBezTo>
                <a:cubicBezTo>
                  <a:pt x="1429439" y="422653"/>
                  <a:pt x="1424482" y="446380"/>
                  <a:pt x="1424482" y="472295"/>
                </a:cubicBezTo>
                <a:cubicBezTo>
                  <a:pt x="1424482" y="498209"/>
                  <a:pt x="1429439" y="521936"/>
                  <a:pt x="1439354" y="543475"/>
                </a:cubicBezTo>
                <a:cubicBezTo>
                  <a:pt x="1449269" y="565014"/>
                  <a:pt x="1462629" y="583608"/>
                  <a:pt x="1479433" y="599258"/>
                </a:cubicBezTo>
                <a:cubicBezTo>
                  <a:pt x="1496237" y="614908"/>
                  <a:pt x="1515729" y="627023"/>
                  <a:pt x="1537910" y="635605"/>
                </a:cubicBezTo>
                <a:cubicBezTo>
                  <a:pt x="1560090" y="644188"/>
                  <a:pt x="1583617" y="648479"/>
                  <a:pt x="1608490" y="648479"/>
                </a:cubicBezTo>
                <a:cubicBezTo>
                  <a:pt x="1633027" y="648479"/>
                  <a:pt x="1656470" y="644188"/>
                  <a:pt x="1678819" y="635605"/>
                </a:cubicBezTo>
                <a:cubicBezTo>
                  <a:pt x="1701168" y="627023"/>
                  <a:pt x="1720744" y="614908"/>
                  <a:pt x="1737548" y="599258"/>
                </a:cubicBezTo>
                <a:cubicBezTo>
                  <a:pt x="1754352" y="583608"/>
                  <a:pt x="1767711" y="565014"/>
                  <a:pt x="1777627" y="543475"/>
                </a:cubicBezTo>
                <a:cubicBezTo>
                  <a:pt x="1787542" y="521936"/>
                  <a:pt x="1792499" y="498209"/>
                  <a:pt x="1792499" y="472295"/>
                </a:cubicBezTo>
                <a:cubicBezTo>
                  <a:pt x="1792499" y="446380"/>
                  <a:pt x="1787542" y="422653"/>
                  <a:pt x="1777627" y="401114"/>
                </a:cubicBezTo>
                <a:cubicBezTo>
                  <a:pt x="1767711" y="379575"/>
                  <a:pt x="1754352" y="361065"/>
                  <a:pt x="1737548" y="345583"/>
                </a:cubicBezTo>
                <a:cubicBezTo>
                  <a:pt x="1720744" y="330102"/>
                  <a:pt x="1701168" y="318071"/>
                  <a:pt x="1678819" y="309489"/>
                </a:cubicBezTo>
                <a:cubicBezTo>
                  <a:pt x="1656470" y="300906"/>
                  <a:pt x="1633027" y="296615"/>
                  <a:pt x="1608490" y="296615"/>
                </a:cubicBezTo>
                <a:close/>
                <a:moveTo>
                  <a:pt x="2804730" y="292577"/>
                </a:moveTo>
                <a:cubicBezTo>
                  <a:pt x="2803721" y="293250"/>
                  <a:pt x="2803216" y="294428"/>
                  <a:pt x="2803216" y="296111"/>
                </a:cubicBezTo>
                <a:lnTo>
                  <a:pt x="2803216" y="643935"/>
                </a:lnTo>
                <a:lnTo>
                  <a:pt x="2889541" y="643935"/>
                </a:lnTo>
                <a:lnTo>
                  <a:pt x="2889541" y="472799"/>
                </a:lnTo>
                <a:lnTo>
                  <a:pt x="3105101" y="649993"/>
                </a:lnTo>
                <a:cubicBezTo>
                  <a:pt x="3107794" y="652349"/>
                  <a:pt x="3109645" y="653274"/>
                  <a:pt x="3110654" y="652770"/>
                </a:cubicBezTo>
                <a:cubicBezTo>
                  <a:pt x="3111664" y="652265"/>
                  <a:pt x="3112169" y="651003"/>
                  <a:pt x="3112169" y="648983"/>
                </a:cubicBezTo>
                <a:lnTo>
                  <a:pt x="3112169" y="300654"/>
                </a:lnTo>
                <a:lnTo>
                  <a:pt x="3025844" y="300654"/>
                </a:lnTo>
                <a:lnTo>
                  <a:pt x="3025844" y="472799"/>
                </a:lnTo>
                <a:lnTo>
                  <a:pt x="2810283" y="295101"/>
                </a:lnTo>
                <a:cubicBezTo>
                  <a:pt x="2807591" y="292745"/>
                  <a:pt x="2805740" y="291904"/>
                  <a:pt x="2804730" y="292577"/>
                </a:cubicBezTo>
                <a:close/>
                <a:moveTo>
                  <a:pt x="1061655" y="292577"/>
                </a:moveTo>
                <a:cubicBezTo>
                  <a:pt x="1060646" y="293250"/>
                  <a:pt x="1060141" y="294428"/>
                  <a:pt x="1060141" y="296111"/>
                </a:cubicBezTo>
                <a:lnTo>
                  <a:pt x="1060141" y="643935"/>
                </a:lnTo>
                <a:lnTo>
                  <a:pt x="1146466" y="643935"/>
                </a:lnTo>
                <a:lnTo>
                  <a:pt x="1146466" y="472799"/>
                </a:lnTo>
                <a:lnTo>
                  <a:pt x="1362026" y="649993"/>
                </a:lnTo>
                <a:cubicBezTo>
                  <a:pt x="1364719" y="652349"/>
                  <a:pt x="1366570" y="653274"/>
                  <a:pt x="1367579" y="652770"/>
                </a:cubicBezTo>
                <a:cubicBezTo>
                  <a:pt x="1368589" y="652265"/>
                  <a:pt x="1369094" y="651003"/>
                  <a:pt x="1369094" y="648983"/>
                </a:cubicBezTo>
                <a:lnTo>
                  <a:pt x="1369094" y="300654"/>
                </a:lnTo>
                <a:lnTo>
                  <a:pt x="1282769" y="300654"/>
                </a:lnTo>
                <a:lnTo>
                  <a:pt x="1282769" y="472799"/>
                </a:lnTo>
                <a:lnTo>
                  <a:pt x="1067209" y="295101"/>
                </a:lnTo>
                <a:cubicBezTo>
                  <a:pt x="1064516" y="292745"/>
                  <a:pt x="1062665" y="291904"/>
                  <a:pt x="1061655" y="292577"/>
                </a:cubicBezTo>
                <a:close/>
                <a:moveTo>
                  <a:pt x="4136201" y="292072"/>
                </a:moveTo>
                <a:cubicBezTo>
                  <a:pt x="4134855" y="292072"/>
                  <a:pt x="4133846" y="292913"/>
                  <a:pt x="4133173" y="294596"/>
                </a:cubicBezTo>
                <a:lnTo>
                  <a:pt x="3966075" y="643935"/>
                </a:lnTo>
                <a:lnTo>
                  <a:pt x="4055934" y="643935"/>
                </a:lnTo>
                <a:lnTo>
                  <a:pt x="4073098" y="602539"/>
                </a:lnTo>
                <a:lnTo>
                  <a:pt x="4192742" y="602539"/>
                </a:lnTo>
                <a:lnTo>
                  <a:pt x="4210915" y="643935"/>
                </a:lnTo>
                <a:lnTo>
                  <a:pt x="4305823" y="643935"/>
                </a:lnTo>
                <a:lnTo>
                  <a:pt x="4139230" y="294596"/>
                </a:lnTo>
                <a:cubicBezTo>
                  <a:pt x="4138557" y="292913"/>
                  <a:pt x="4137547" y="292072"/>
                  <a:pt x="4136201" y="292072"/>
                </a:cubicBezTo>
                <a:close/>
                <a:moveTo>
                  <a:pt x="4054420" y="187573"/>
                </a:moveTo>
                <a:lnTo>
                  <a:pt x="4102378" y="279451"/>
                </a:lnTo>
                <a:lnTo>
                  <a:pt x="4169520" y="279451"/>
                </a:lnTo>
                <a:lnTo>
                  <a:pt x="4149327" y="187573"/>
                </a:lnTo>
                <a:close/>
                <a:moveTo>
                  <a:pt x="1608364" y="171924"/>
                </a:moveTo>
                <a:cubicBezTo>
                  <a:pt x="1607607" y="171924"/>
                  <a:pt x="1606892" y="172428"/>
                  <a:pt x="1606219" y="173438"/>
                </a:cubicBezTo>
                <a:lnTo>
                  <a:pt x="1525447" y="279451"/>
                </a:lnTo>
                <a:lnTo>
                  <a:pt x="1589560" y="279451"/>
                </a:lnTo>
                <a:lnTo>
                  <a:pt x="1608743" y="259763"/>
                </a:lnTo>
                <a:lnTo>
                  <a:pt x="1627421" y="279451"/>
                </a:lnTo>
                <a:lnTo>
                  <a:pt x="1691534" y="279451"/>
                </a:lnTo>
                <a:lnTo>
                  <a:pt x="1610762" y="173438"/>
                </a:lnTo>
                <a:cubicBezTo>
                  <a:pt x="1609921" y="172428"/>
                  <a:pt x="1609121" y="171924"/>
                  <a:pt x="1608364" y="171924"/>
                </a:cubicBezTo>
                <a:close/>
                <a:moveTo>
                  <a:pt x="0" y="30142"/>
                </a:moveTo>
                <a:lnTo>
                  <a:pt x="245785" y="30142"/>
                </a:lnTo>
                <a:lnTo>
                  <a:pt x="491570" y="474830"/>
                </a:lnTo>
                <a:lnTo>
                  <a:pt x="245785" y="919518"/>
                </a:lnTo>
                <a:lnTo>
                  <a:pt x="0" y="919518"/>
                </a:lnTo>
                <a:lnTo>
                  <a:pt x="245785" y="474830"/>
                </a:lnTo>
                <a:close/>
                <a:moveTo>
                  <a:pt x="657234" y="0"/>
                </a:moveTo>
                <a:lnTo>
                  <a:pt x="5764748" y="0"/>
                </a:lnTo>
                <a:lnTo>
                  <a:pt x="6208084" y="443337"/>
                </a:lnTo>
                <a:lnTo>
                  <a:pt x="5764748" y="886673"/>
                </a:lnTo>
                <a:lnTo>
                  <a:pt x="658728" y="886673"/>
                </a:lnTo>
                <a:lnTo>
                  <a:pt x="903019" y="444688"/>
                </a:lnTo>
                <a:close/>
                <a:moveTo>
                  <a:pt x="411449" y="0"/>
                </a:moveTo>
                <a:lnTo>
                  <a:pt x="643967" y="0"/>
                </a:lnTo>
                <a:lnTo>
                  <a:pt x="643967" y="420685"/>
                </a:lnTo>
                <a:close/>
              </a:path>
            </a:pathLst>
          </a:custGeom>
          <a:gradFill>
            <a:gsLst>
              <a:gs pos="0">
                <a:srgbClr val="00B0F0"/>
              </a:gs>
              <a:gs pos="74000">
                <a:srgbClr val="93E3FF"/>
              </a:gs>
              <a:gs pos="83000">
                <a:schemeClr val="accent4">
                  <a:lumMod val="45000"/>
                  <a:lumOff val="55000"/>
                </a:schemeClr>
              </a:gs>
              <a:gs pos="100000">
                <a:schemeClr val="accent4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A55EB11-A6A2-4069-80CE-63C6B9DD17E2}"/>
              </a:ext>
            </a:extLst>
          </p:cNvPr>
          <p:cNvGrpSpPr/>
          <p:nvPr/>
        </p:nvGrpSpPr>
        <p:grpSpPr>
          <a:xfrm>
            <a:off x="1365668" y="2263072"/>
            <a:ext cx="9939639" cy="917641"/>
            <a:chOff x="1352135" y="1975193"/>
            <a:chExt cx="10531692" cy="91764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DB6BDD24-F313-4D91-8321-F0DAD7A6CF3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12" name="Arrow: Pentagon 11">
                <a:extLst>
                  <a:ext uri="{FF2B5EF4-FFF2-40B4-BE49-F238E27FC236}">
                    <a16:creationId xmlns:a16="http://schemas.microsoft.com/office/drawing/2014/main" xmlns="" id="{7F436CFF-FF50-4A5A-AD8B-E26787953AB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xmlns="" id="{AC4A9D09-A2C3-47E3-8606-2ED5D26CFBD5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A3125536-804C-4328-B1B0-D8C2FD1BE2D2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15" name="Arrow: Pentagon 14">
              <a:extLst>
                <a:ext uri="{FF2B5EF4-FFF2-40B4-BE49-F238E27FC236}">
                  <a16:creationId xmlns:a16="http://schemas.microsoft.com/office/drawing/2014/main" xmlns="" id="{4D9933A8-8A4E-49B8-A80F-87CE43217538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xmlns="" id="{0AA5529B-B14D-4F33-B608-0F3A3F53B991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799CECE-F67B-4DF4-8DC1-C61815E1F61D}"/>
              </a:ext>
            </a:extLst>
          </p:cNvPr>
          <p:cNvGrpSpPr/>
          <p:nvPr/>
        </p:nvGrpSpPr>
        <p:grpSpPr>
          <a:xfrm>
            <a:off x="1289815" y="3801609"/>
            <a:ext cx="6213849" cy="875873"/>
            <a:chOff x="1289815" y="3801609"/>
            <a:chExt cx="6785406" cy="875873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5C91F31A-EDEB-4352-AEB9-72156EF377B5}"/>
                </a:ext>
              </a:extLst>
            </p:cNvPr>
            <p:cNvGrpSpPr/>
            <p:nvPr/>
          </p:nvGrpSpPr>
          <p:grpSpPr>
            <a:xfrm>
              <a:off x="1352135" y="3804533"/>
              <a:ext cx="6694904" cy="872949"/>
              <a:chOff x="1133366" y="2220084"/>
              <a:chExt cx="4380917" cy="914400"/>
            </a:xfrm>
            <a:solidFill>
              <a:srgbClr val="FCFEB0"/>
            </a:solidFill>
          </p:grpSpPr>
          <p:sp>
            <p:nvSpPr>
              <p:cNvPr id="18" name="Arrow: Pentagon 17">
                <a:extLst>
                  <a:ext uri="{FF2B5EF4-FFF2-40B4-BE49-F238E27FC236}">
                    <a16:creationId xmlns:a16="http://schemas.microsoft.com/office/drawing/2014/main" xmlns="" id="{148B1972-7196-4B87-B004-3584BD66441C}"/>
                  </a:ext>
                </a:extLst>
              </p:cNvPr>
              <p:cNvSpPr/>
              <p:nvPr/>
            </p:nvSpPr>
            <p:spPr>
              <a:xfrm>
                <a:off x="1133366" y="2220084"/>
                <a:ext cx="4380917" cy="914400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xmlns="" id="{7C98953B-7D65-4C5B-A162-EF58AA078540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3717035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xmlns="" id="{04670728-1741-4833-9A20-59430923F615}"/>
                </a:ext>
              </a:extLst>
            </p:cNvPr>
            <p:cNvSpPr txBox="1"/>
            <p:nvPr/>
          </p:nvSpPr>
          <p:spPr>
            <a:xfrm>
              <a:off x="2591767" y="3947077"/>
              <a:ext cx="5483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Đặc điểm tự nhiên</a:t>
              </a:r>
            </a:p>
          </p:txBody>
        </p:sp>
        <p:sp>
          <p:nvSpPr>
            <p:cNvPr id="21" name="Arrow: Pentagon 20">
              <a:extLst>
                <a:ext uri="{FF2B5EF4-FFF2-40B4-BE49-F238E27FC236}">
                  <a16:creationId xmlns:a16="http://schemas.microsoft.com/office/drawing/2014/main" xmlns="" id="{CA02300E-50B7-4EDA-86E8-B9B08F711473}"/>
                </a:ext>
              </a:extLst>
            </p:cNvPr>
            <p:cNvSpPr/>
            <p:nvPr/>
          </p:nvSpPr>
          <p:spPr>
            <a:xfrm>
              <a:off x="1289815" y="3801609"/>
              <a:ext cx="1301952" cy="872947"/>
            </a:xfrm>
            <a:prstGeom prst="homePlat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xmlns="" id="{33BEFBF2-C0F4-4F92-82DE-EA58FF6EF957}"/>
                </a:ext>
              </a:extLst>
            </p:cNvPr>
            <p:cNvSpPr/>
            <p:nvPr/>
          </p:nvSpPr>
          <p:spPr>
            <a:xfrm rot="5400000">
              <a:off x="2233047" y="4108982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18F18084-DFDE-4B89-A343-D05F8E8D0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59" y="2263073"/>
            <a:ext cx="889649" cy="889649"/>
          </a:xfrm>
          <a:prstGeom prst="rect">
            <a:avLst/>
          </a:prstGeom>
        </p:spPr>
      </p:pic>
      <p:pic>
        <p:nvPicPr>
          <p:cNvPr id="26" name="Picture 2" descr="Флэт дизайн: история, преимущества и применение на практике">
            <a:extLst>
              <a:ext uri="{FF2B5EF4-FFF2-40B4-BE49-F238E27FC236}">
                <a16:creationId xmlns:a16="http://schemas.microsoft.com/office/drawing/2014/main" xmlns="" id="{7C6B497E-82AF-49B2-8B02-63680CA70E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13" b="12914"/>
          <a:stretch/>
        </p:blipFill>
        <p:spPr bwMode="auto">
          <a:xfrm>
            <a:off x="-14053" y="3381829"/>
            <a:ext cx="1332403" cy="1445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Hình ảnh 13">
            <a:extLst>
              <a:ext uri="{FF2B5EF4-FFF2-40B4-BE49-F238E27FC236}">
                <a16:creationId xmlns:a16="http://schemas.microsoft.com/office/drawing/2014/main" xmlns="" id="{139B1CBB-E2A5-457C-B92D-4A2E187590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31" b="96568" l="3974" r="98234">
                        <a14:foregroundMark x1="37528" y1="9840" x2="37528" y2="9840"/>
                        <a14:foregroundMark x1="19426" y1="16934" x2="19426" y2="16934"/>
                        <a14:foregroundMark x1="13687" y1="22426" x2="12583" y2="25172"/>
                        <a14:foregroundMark x1="10155" y1="28833" x2="9272" y2="32723"/>
                        <a14:foregroundMark x1="6402" y1="43249" x2="26049" y2="69336"/>
                        <a14:foregroundMark x1="26049" y1="69336" x2="63797" y2="51030"/>
                        <a14:foregroundMark x1="63797" y1="51030" x2="45695" y2="47368"/>
                        <a14:foregroundMark x1="31788" y1="7323" x2="53863" y2="7551"/>
                        <a14:foregroundMark x1="53863" y1="7551" x2="80795" y2="42792"/>
                        <a14:foregroundMark x1="80795" y1="42792" x2="63355" y2="75973"/>
                        <a14:foregroundMark x1="63355" y1="75973" x2="43488" y2="53089"/>
                        <a14:foregroundMark x1="43488" y1="53089" x2="44150" y2="29977"/>
                        <a14:foregroundMark x1="44150" y1="29977" x2="50331" y2="56293"/>
                        <a14:foregroundMark x1="50331" y1="56293" x2="18764" y2="53547"/>
                        <a14:foregroundMark x1="18764" y1="53547" x2="40839" y2="48284"/>
                        <a14:foregroundMark x1="40839" y1="48284" x2="57616" y2="81236"/>
                        <a14:foregroundMark x1="57616" y1="81236" x2="46578" y2="51259"/>
                        <a14:foregroundMark x1="46578" y1="51259" x2="82561" y2="52174"/>
                        <a14:foregroundMark x1="82561" y1="52174" x2="73068" y2="22883"/>
                        <a14:foregroundMark x1="52759" y1="14416" x2="29581" y2="33181"/>
                        <a14:foregroundMark x1="29581" y1="33181" x2="48124" y2="66590"/>
                        <a14:foregroundMark x1="48124" y1="66590" x2="18543" y2="47140"/>
                        <a14:foregroundMark x1="18543" y1="47140" x2="57616" y2="45538"/>
                        <a14:foregroundMark x1="57616" y1="45538" x2="55188" y2="61098"/>
                        <a14:foregroundMark x1="55188" y1="61098" x2="51656" y2="46682"/>
                        <a14:foregroundMark x1="51656" y1="46682" x2="45254" y2="58810"/>
                        <a14:foregroundMark x1="45254" y1="58810" x2="49007" y2="57666"/>
                        <a14:foregroundMark x1="90508" y1="32723" x2="90508" y2="32723"/>
                        <a14:foregroundMark x1="91391" y1="32265" x2="91391" y2="32265"/>
                        <a14:foregroundMark x1="91391" y1="32265" x2="91832" y2="31579"/>
                        <a14:foregroundMark x1="93598" y1="24485" x2="93598" y2="24485"/>
                        <a14:foregroundMark x1="88962" y1="35698" x2="88521" y2="38673"/>
                        <a14:foregroundMark x1="88742" y1="38673" x2="92274" y2="40961"/>
                        <a14:foregroundMark x1="92936" y1="42563" x2="94040" y2="41648"/>
                        <a14:foregroundMark x1="97351" y1="40961" x2="98234" y2="37986"/>
                        <a14:foregroundMark x1="97351" y1="41419" x2="97351" y2="41419"/>
                        <a14:foregroundMark x1="51435" y1="4119" x2="51435" y2="4119"/>
                        <a14:foregroundMark x1="40397" y1="3661" x2="40397" y2="3661"/>
                        <a14:foregroundMark x1="31347" y1="5034" x2="29581" y2="5950"/>
                        <a14:foregroundMark x1="8830" y1="22197" x2="6843" y2="29977"/>
                        <a14:foregroundMark x1="3974" y1="40732" x2="8168" y2="57666"/>
                        <a14:foregroundMark x1="8168" y1="57666" x2="37086" y2="75515"/>
                        <a14:foregroundMark x1="37086" y1="75515" x2="58499" y2="71396"/>
                        <a14:foregroundMark x1="58499" y1="71396" x2="59161" y2="69565"/>
                        <a14:foregroundMark x1="29139" y1="90389" x2="29139" y2="90389"/>
                        <a14:foregroundMark x1="29139" y1="92677" x2="35099" y2="91991"/>
                        <a14:foregroundMark x1="38190" y1="92906" x2="44592" y2="95652"/>
                        <a14:foregroundMark x1="47682" y1="96796" x2="61589" y2="94966"/>
                        <a14:foregroundMark x1="61589" y1="94966" x2="61589" y2="94966"/>
                        <a14:foregroundMark x1="61589" y1="94966" x2="62031" y2="94050"/>
                        <a14:foregroundMark x1="66446" y1="91533" x2="66446" y2="91533"/>
                        <a14:foregroundMark x1="66446" y1="90847" x2="57616" y2="91076"/>
                        <a14:foregroundMark x1="56512" y1="91076" x2="58940" y2="91304"/>
                        <a14:foregroundMark x1="61589" y1="91304" x2="65563" y2="89474"/>
                        <a14:foregroundMark x1="66004" y1="89474" x2="62914" y2="91076"/>
                        <a14:foregroundMark x1="48565" y1="94508" x2="46578" y2="94737"/>
                        <a14:foregroundMark x1="66004" y1="76888" x2="71523" y2="79176"/>
                        <a14:foregroundMark x1="74393" y1="78719" x2="76159" y2="75286"/>
                        <a14:foregroundMark x1="47020" y1="81922" x2="39956" y2="82380"/>
                        <a14:foregroundMark x1="32671" y1="84211" x2="28035" y2="79863"/>
                        <a14:foregroundMark x1="24503" y1="76430" x2="24283" y2="75286"/>
                        <a14:foregroundMark x1="19205" y1="70252" x2="22517" y2="74142"/>
                        <a14:foregroundMark x1="33775" y1="84439" x2="45695" y2="82151"/>
                        <a14:foregroundMark x1="45695" y1="82151" x2="60265" y2="81693"/>
                        <a14:foregroundMark x1="60265" y1="81693" x2="61148" y2="79634"/>
                        <a14:foregroundMark x1="61148" y1="79634" x2="60706" y2="80778"/>
                        <a14:foregroundMark x1="45254" y1="85812" x2="45254" y2="85812"/>
                        <a14:foregroundMark x1="46137" y1="88330" x2="52980" y2="86041"/>
                        <a14:foregroundMark x1="52980" y1="85812" x2="51435" y2="85812"/>
                        <a14:foregroundMark x1="43488" y1="86728" x2="47682" y2="88558"/>
                        <a14:foregroundMark x1="25386" y1="6178" x2="26269" y2="5721"/>
                        <a14:foregroundMark x1="39073" y1="1831" x2="35099" y2="2746"/>
                        <a14:foregroundMark x1="34437" y1="2746" x2="30022" y2="4577"/>
                        <a14:foregroundMark x1="28256" y1="5492" x2="29139" y2="572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213347" y="453545"/>
            <a:ext cx="1143000" cy="108858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03AC92AD-FF96-4F3C-A55B-D6AF486E88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6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Hộp Văn bản 26">
            <a:extLst>
              <a:ext uri="{FF2B5EF4-FFF2-40B4-BE49-F238E27FC236}">
                <a16:creationId xmlns:a16="http://schemas.microsoft.com/office/drawing/2014/main" xmlns="" id="{E0B75ABB-A135-4B5B-A500-6C2CACDC9BB8}"/>
              </a:ext>
            </a:extLst>
          </p:cNvPr>
          <p:cNvSpPr txBox="1"/>
          <p:nvPr/>
        </p:nvSpPr>
        <p:spPr>
          <a:xfrm rot="5400000">
            <a:off x="5241914" y="3599089"/>
            <a:ext cx="2103860" cy="7863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>
              <a:solidFill>
                <a:schemeClr val="bg1"/>
              </a:solidFill>
              <a:latin typeface="SVN-Comic Sans MS" panose="02040603050506020204" pitchFamily="18" charset="0"/>
              <a:ea typeface="+mj-ea"/>
              <a:cs typeface="+mj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A43433D8-EBF1-4987-A7BD-3A8533C30245}"/>
              </a:ext>
            </a:extLst>
          </p:cNvPr>
          <p:cNvGrpSpPr/>
          <p:nvPr/>
        </p:nvGrpSpPr>
        <p:grpSpPr>
          <a:xfrm>
            <a:off x="1006359" y="71250"/>
            <a:ext cx="9930815" cy="1253811"/>
            <a:chOff x="1352135" y="1975193"/>
            <a:chExt cx="10531692" cy="125381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xmlns="" id="{898E982A-1ECD-4D81-A62F-AB0385D0B55C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20" name="Arrow: Pentagon 19">
                <a:extLst>
                  <a:ext uri="{FF2B5EF4-FFF2-40B4-BE49-F238E27FC236}">
                    <a16:creationId xmlns:a16="http://schemas.microsoft.com/office/drawing/2014/main" xmlns="" id="{69872B73-C198-4EC0-8306-57ED2CFB3991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xmlns="" id="{25ACAF76-0E28-46E2-B25F-BE3396C9BF2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783E9CCA-1575-4FF3-A932-505D9E3E3DA7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châu Phi</a:t>
              </a:r>
              <a:endParaRPr lang="en-US" sz="32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Arrow: Pentagon 17">
              <a:extLst>
                <a:ext uri="{FF2B5EF4-FFF2-40B4-BE49-F238E27FC236}">
                  <a16:creationId xmlns:a16="http://schemas.microsoft.com/office/drawing/2014/main" xmlns="" id="{FE674408-5992-4A9B-8D43-00AC1F822C70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xmlns="" id="{F4DC035F-3809-4C73-8FD5-F354CA481CB4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662567F-AA13-4978-A255-9CC77B0E6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50" y="23749"/>
            <a:ext cx="889649" cy="889649"/>
          </a:xfrm>
          <a:prstGeom prst="rect">
            <a:avLst/>
          </a:prstGeom>
        </p:spPr>
      </p:pic>
      <p:pic>
        <p:nvPicPr>
          <p:cNvPr id="26" name="image244.jpg" descr="Káº¿t quáº£ hÃ¬nh áº£nh cho earth map">
            <a:extLst>
              <a:ext uri="{FF2B5EF4-FFF2-40B4-BE49-F238E27FC236}">
                <a16:creationId xmlns:a16="http://schemas.microsoft.com/office/drawing/2014/main" xmlns="" id="{41B20F3C-983B-466B-8039-6E3554DEC817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3797949" y="1377346"/>
            <a:ext cx="8394051" cy="4572000"/>
          </a:xfrm>
          <a:prstGeom prst="rect">
            <a:avLst/>
          </a:prstGeom>
          <a:ln/>
        </p:spPr>
      </p:pic>
      <p:sp>
        <p:nvSpPr>
          <p:cNvPr id="33" name="Hộp_Văn_Bản 6">
            <a:extLst>
              <a:ext uri="{FF2B5EF4-FFF2-40B4-BE49-F238E27FC236}">
                <a16:creationId xmlns:a16="http://schemas.microsoft.com/office/drawing/2014/main" xmlns="" id="{73279AF0-DF46-46BC-9246-57E4D2B25DEC}"/>
              </a:ext>
            </a:extLst>
          </p:cNvPr>
          <p:cNvSpPr txBox="1"/>
          <p:nvPr/>
        </p:nvSpPr>
        <p:spPr>
          <a:xfrm>
            <a:off x="7098065" y="6165345"/>
            <a:ext cx="32298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4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400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Khung Chú Thích Hình Đám Mây 8">
            <a:extLst>
              <a:ext uri="{FF2B5EF4-FFF2-40B4-BE49-F238E27FC236}">
                <a16:creationId xmlns:a16="http://schemas.microsoft.com/office/drawing/2014/main" xmlns="" id="{81615E17-68FF-48B5-B62E-DF5C9BE422A9}"/>
              </a:ext>
            </a:extLst>
          </p:cNvPr>
          <p:cNvSpPr/>
          <p:nvPr/>
        </p:nvSpPr>
        <p:spPr>
          <a:xfrm>
            <a:off x="28868" y="2731294"/>
            <a:ext cx="3213158" cy="2521974"/>
          </a:xfrm>
          <a:prstGeom prst="cloudCallout">
            <a:avLst>
              <a:gd name="adj1" fmla="val 69962"/>
              <a:gd name="adj2" fmla="val -27429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                                                                            </a:t>
            </a:r>
          </a:p>
        </p:txBody>
      </p:sp>
      <p:sp>
        <p:nvSpPr>
          <p:cNvPr id="35" name="Hộp_Văn_Bản 9">
            <a:extLst>
              <a:ext uri="{FF2B5EF4-FFF2-40B4-BE49-F238E27FC236}">
                <a16:creationId xmlns:a16="http://schemas.microsoft.com/office/drawing/2014/main" xmlns="" id="{12290E7B-6156-4D7B-B546-047809861AA9}"/>
              </a:ext>
            </a:extLst>
          </p:cNvPr>
          <p:cNvSpPr txBox="1"/>
          <p:nvPr/>
        </p:nvSpPr>
        <p:spPr>
          <a:xfrm>
            <a:off x="234350" y="3215530"/>
            <a:ext cx="28021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Xác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định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Phi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bản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đồ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thế</a:t>
            </a:r>
            <a:r>
              <a:rPr lang="en-US" sz="28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giới</a:t>
            </a:r>
            <a:endParaRPr lang="en-US" sz="28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Hình Chữ nhật 10">
            <a:extLst>
              <a:ext uri="{FF2B5EF4-FFF2-40B4-BE49-F238E27FC236}">
                <a16:creationId xmlns:a16="http://schemas.microsoft.com/office/drawing/2014/main" xmlns="" id="{E48D108F-6081-4163-B84D-5C3C8A27A331}"/>
              </a:ext>
            </a:extLst>
          </p:cNvPr>
          <p:cNvSpPr/>
          <p:nvPr/>
        </p:nvSpPr>
        <p:spPr>
          <a:xfrm>
            <a:off x="8833" y="5565180"/>
            <a:ext cx="474898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Symbol" pitchFamily="18" charset="2"/>
              <a:buChar char="Þ"/>
            </a:pPr>
            <a:r>
              <a:rPr lang="vi-VN" sz="2400" dirty="0">
                <a:solidFill>
                  <a:srgbClr val="1503BD"/>
                </a:solidFill>
              </a:rPr>
              <a:t>Châu Phi </a:t>
            </a:r>
            <a:r>
              <a:rPr lang="vi-VN" sz="2400" dirty="0" err="1">
                <a:solidFill>
                  <a:srgbClr val="1503BD"/>
                </a:solidFill>
              </a:rPr>
              <a:t>là</a:t>
            </a:r>
            <a:r>
              <a:rPr lang="vi-VN" sz="2400" dirty="0">
                <a:solidFill>
                  <a:srgbClr val="1503BD"/>
                </a:solidFill>
              </a:rPr>
              <a:t> châu </a:t>
            </a:r>
            <a:r>
              <a:rPr lang="vi-VN" sz="2400" dirty="0" err="1">
                <a:solidFill>
                  <a:srgbClr val="1503BD"/>
                </a:solidFill>
              </a:rPr>
              <a:t>lục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lớn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thứ</a:t>
            </a:r>
            <a:r>
              <a:rPr lang="vi-VN" sz="2400" dirty="0">
                <a:solidFill>
                  <a:srgbClr val="1503BD"/>
                </a:solidFill>
              </a:rPr>
              <a:t> 3</a:t>
            </a:r>
            <a:endParaRPr lang="en-US" sz="2400" dirty="0">
              <a:solidFill>
                <a:srgbClr val="1503BD"/>
              </a:solidFill>
            </a:endParaRPr>
          </a:p>
          <a:p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thế</a:t>
            </a:r>
            <a:r>
              <a:rPr lang="vi-VN" sz="2400" dirty="0">
                <a:solidFill>
                  <a:srgbClr val="1503BD"/>
                </a:solidFill>
              </a:rPr>
              <a:t> </a:t>
            </a:r>
            <a:r>
              <a:rPr lang="vi-VN" sz="2400" dirty="0" err="1">
                <a:solidFill>
                  <a:srgbClr val="1503BD"/>
                </a:solidFill>
              </a:rPr>
              <a:t>giới</a:t>
            </a:r>
            <a:r>
              <a:rPr lang="vi-VN" sz="2400" dirty="0">
                <a:solidFill>
                  <a:srgbClr val="1503BD"/>
                </a:solidFill>
              </a:rPr>
              <a:t> sau châu Á </a:t>
            </a:r>
            <a:r>
              <a:rPr lang="vi-VN" sz="2400" dirty="0" err="1">
                <a:solidFill>
                  <a:srgbClr val="1503BD"/>
                </a:solidFill>
              </a:rPr>
              <a:t>và</a:t>
            </a:r>
            <a:r>
              <a:rPr lang="vi-VN" sz="2400" dirty="0">
                <a:solidFill>
                  <a:srgbClr val="1503BD"/>
                </a:solidFill>
              </a:rPr>
              <a:t> châu Mỹ</a:t>
            </a:r>
            <a:endParaRPr lang="en-US" sz="2400" dirty="0">
              <a:solidFill>
                <a:srgbClr val="1503BD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25C5A60E-92C8-4669-959B-E2E5C3A55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646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3" grpId="0"/>
      <p:bldP spid="34" grpId="0" animBg="1"/>
      <p:bldP spid="35" grpId="0"/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Bảng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2513273"/>
              </p:ext>
            </p:extLst>
          </p:nvPr>
        </p:nvGraphicFramePr>
        <p:xfrm>
          <a:off x="195832" y="2762924"/>
          <a:ext cx="7639664" cy="4026312"/>
        </p:xfrm>
        <a:graphic>
          <a:graphicData uri="http://schemas.openxmlformats.org/drawingml/2006/table">
            <a:tbl>
              <a:tblPr/>
              <a:tblGrid>
                <a:gridCol w="358385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0558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71052">
                <a:tc>
                  <a:txBody>
                    <a:bodyPr/>
                    <a:lstStyle/>
                    <a:p>
                      <a:pPr marL="57150" indent="114300" algn="ctr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Tiêu </a:t>
                      </a:r>
                      <a:r>
                        <a:rPr lang="vi-VN" sz="2800" b="1" dirty="0" err="1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chí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57150" indent="114300" algn="l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800" b="1" dirty="0">
                          <a:solidFill>
                            <a:schemeClr val="bg1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Thông tin</a:t>
                      </a:r>
                      <a:endParaRPr lang="en-US" sz="2800" dirty="0">
                        <a:solidFill>
                          <a:schemeClr val="bg1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Nằm trong khoảng vĩ độ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 các châu lục</a:t>
                      </a:r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Cambria"/>
                          <a:cs typeface="Arial" pitchFamily="34" charset="0"/>
                        </a:rPr>
                        <a:t>Giáp các đại dương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Diện tích</a:t>
                      </a:r>
                      <a:endParaRPr lang="en-US" sz="240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671052"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r>
                        <a:rPr lang="vi-VN" sz="2400">
                          <a:solidFill>
                            <a:srgbClr val="0070C0"/>
                          </a:solidFill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Hình dạng lãnh thổ</a:t>
                      </a:r>
                      <a:endParaRPr lang="en-US" sz="2400" dirty="0">
                        <a:solidFill>
                          <a:srgbClr val="0070C0"/>
                        </a:solidFill>
                        <a:latin typeface="Arial" pitchFamily="34" charset="0"/>
                        <a:ea typeface="Times New Roman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7150" indent="114300" algn="just">
                        <a:lnSpc>
                          <a:spcPct val="120000"/>
                        </a:lnSpc>
                        <a:spcAft>
                          <a:spcPts val="600"/>
                        </a:spcAft>
                        <a:tabLst>
                          <a:tab pos="857250" algn="l"/>
                        </a:tabLst>
                      </a:pPr>
                      <a:endParaRPr lang="vi-VN" sz="2400" dirty="0">
                        <a:solidFill>
                          <a:srgbClr val="0070C0"/>
                        </a:solidFill>
                        <a:latin typeface="Arial" pitchFamily="34" charset="0"/>
                        <a:ea typeface="Cambria"/>
                        <a:cs typeface="Arial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C1F078D-6281-4B28-985A-1DD01D4C6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2724" y="204617"/>
            <a:ext cx="889649" cy="88964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C8888D41-7173-4181-92D6-6CA9FDAE7DB2}"/>
              </a:ext>
            </a:extLst>
          </p:cNvPr>
          <p:cNvSpPr/>
          <p:nvPr/>
        </p:nvSpPr>
        <p:spPr>
          <a:xfrm>
            <a:off x="1356052" y="1173090"/>
            <a:ext cx="10204174" cy="1535036"/>
          </a:xfrm>
          <a:prstGeom prst="rect">
            <a:avLst/>
          </a:prstGeom>
          <a:ln w="12700">
            <a:solidFill>
              <a:srgbClr val="00B0F0"/>
            </a:solidFill>
            <a:prstDash val="dash"/>
          </a:ln>
        </p:spPr>
        <p:txBody>
          <a:bodyPr wrap="square">
            <a:spAutoFit/>
          </a:bodyPr>
          <a:lstStyle/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bản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đồ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SGK, hoàn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phiếu</a:t>
            </a:r>
            <a:r>
              <a:rPr lang="en-US" sz="2400" dirty="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400" err="1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học</a:t>
            </a: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tập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 việc theo cặp</a:t>
            </a:r>
          </a:p>
          <a:p>
            <a:pPr marL="457200" indent="-457200">
              <a:lnSpc>
                <a:spcPct val="120000"/>
              </a:lnSpc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400">
                <a:solidFill>
                  <a:srgbClr val="FF006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Cặp nhanh nhất được điểm cộng</a:t>
            </a:r>
            <a:endParaRPr lang="en-US" sz="2400" dirty="0">
              <a:solidFill>
                <a:srgbClr val="FF0066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22" name="Graphic 2057">
            <a:extLst>
              <a:ext uri="{FF2B5EF4-FFF2-40B4-BE49-F238E27FC236}">
                <a16:creationId xmlns:a16="http://schemas.microsoft.com/office/drawing/2014/main" xmlns="" id="{AAB82744-E6B3-4241-A648-A2709A20DA20}"/>
              </a:ext>
            </a:extLst>
          </p:cNvPr>
          <p:cNvGrpSpPr/>
          <p:nvPr/>
        </p:nvGrpSpPr>
        <p:grpSpPr>
          <a:xfrm>
            <a:off x="9308352" y="1524721"/>
            <a:ext cx="748224" cy="815316"/>
            <a:chOff x="4660501" y="0"/>
            <a:chExt cx="652537" cy="740865"/>
          </a:xfrm>
          <a:solidFill>
            <a:schemeClr val="accent1"/>
          </a:solidFill>
        </p:grpSpPr>
        <p:sp>
          <p:nvSpPr>
            <p:cNvPr id="23" name="Freeform: Shape 3384">
              <a:extLst>
                <a:ext uri="{FF2B5EF4-FFF2-40B4-BE49-F238E27FC236}">
                  <a16:creationId xmlns:a16="http://schemas.microsoft.com/office/drawing/2014/main" xmlns="" id="{049713E0-6011-425B-874F-F46989FDD6F5}"/>
                </a:ext>
              </a:extLst>
            </p:cNvPr>
            <p:cNvSpPr/>
            <p:nvPr/>
          </p:nvSpPr>
          <p:spPr>
            <a:xfrm>
              <a:off x="4660501" y="0"/>
              <a:ext cx="652537" cy="740865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489830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489830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DF2935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4" name="Freeform: Shape 3385">
              <a:extLst>
                <a:ext uri="{FF2B5EF4-FFF2-40B4-BE49-F238E27FC236}">
                  <a16:creationId xmlns:a16="http://schemas.microsoft.com/office/drawing/2014/main" xmlns="" id="{38323CF4-611E-441D-829F-7C5CF2E9874B}"/>
                </a:ext>
              </a:extLst>
            </p:cNvPr>
            <p:cNvSpPr/>
            <p:nvPr/>
          </p:nvSpPr>
          <p:spPr>
            <a:xfrm>
              <a:off x="4743403" y="45699"/>
              <a:ext cx="489830" cy="617724"/>
            </a:xfrm>
            <a:custGeom>
              <a:avLst/>
              <a:gdLst>
                <a:gd name="connsiteX0" fmla="*/ 489830 w 489830"/>
                <a:gd name="connsiteY0" fmla="*/ 617724 h 617724"/>
                <a:gd name="connsiteX1" fmla="*/ 0 w 489830"/>
                <a:gd name="connsiteY1" fmla="*/ 617724 h 617724"/>
                <a:gd name="connsiteX2" fmla="*/ 0 w 489830"/>
                <a:gd name="connsiteY2" fmla="*/ 0 h 617724"/>
                <a:gd name="connsiteX3" fmla="*/ 390049 w 489830"/>
                <a:gd name="connsiteY3" fmla="*/ 0 h 617724"/>
                <a:gd name="connsiteX4" fmla="*/ 390049 w 489830"/>
                <a:gd name="connsiteY4" fmla="*/ 104320 h 617724"/>
                <a:gd name="connsiteX5" fmla="*/ 489830 w 489830"/>
                <a:gd name="connsiteY5" fmla="*/ 104320 h 617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89830" h="617724">
                  <a:moveTo>
                    <a:pt x="489830" y="617724"/>
                  </a:moveTo>
                  <a:lnTo>
                    <a:pt x="0" y="617724"/>
                  </a:lnTo>
                  <a:lnTo>
                    <a:pt x="0" y="0"/>
                  </a:lnTo>
                  <a:lnTo>
                    <a:pt x="390049" y="0"/>
                  </a:lnTo>
                  <a:lnTo>
                    <a:pt x="390049" y="104320"/>
                  </a:lnTo>
                  <a:lnTo>
                    <a:pt x="489830" y="104320"/>
                  </a:lnTo>
                  <a:close/>
                </a:path>
              </a:pathLst>
            </a:custGeom>
            <a:solidFill>
              <a:srgbClr val="F4F5DF"/>
            </a:solidFill>
            <a:ln w="63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5" name="Graphic 2057">
              <a:extLst>
                <a:ext uri="{FF2B5EF4-FFF2-40B4-BE49-F238E27FC236}">
                  <a16:creationId xmlns:a16="http://schemas.microsoft.com/office/drawing/2014/main" xmlns="" id="{E68E8102-2374-4D10-BAF4-4420DF2C1DEF}"/>
                </a:ext>
              </a:extLst>
            </p:cNvPr>
            <p:cNvGrpSpPr/>
            <p:nvPr/>
          </p:nvGrpSpPr>
          <p:grpSpPr>
            <a:xfrm>
              <a:off x="4889231" y="148379"/>
              <a:ext cx="198176" cy="39836"/>
              <a:chOff x="4889231" y="148379"/>
              <a:chExt cx="198176" cy="39836"/>
            </a:xfrm>
            <a:solidFill>
              <a:srgbClr val="5B6975"/>
            </a:solidFill>
          </p:grpSpPr>
          <p:sp>
            <p:nvSpPr>
              <p:cNvPr id="33" name="Freeform: Shape 3387">
                <a:extLst>
                  <a:ext uri="{FF2B5EF4-FFF2-40B4-BE49-F238E27FC236}">
                    <a16:creationId xmlns:a16="http://schemas.microsoft.com/office/drawing/2014/main" xmlns="" id="{05969A3E-E6B1-4665-84B3-6F6C40C1430D}"/>
                  </a:ext>
                </a:extLst>
              </p:cNvPr>
              <p:cNvSpPr/>
              <p:nvPr/>
            </p:nvSpPr>
            <p:spPr>
              <a:xfrm>
                <a:off x="4889231" y="148379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3388">
                <a:extLst>
                  <a:ext uri="{FF2B5EF4-FFF2-40B4-BE49-F238E27FC236}">
                    <a16:creationId xmlns:a16="http://schemas.microsoft.com/office/drawing/2014/main" xmlns="" id="{CD65CA2C-48DA-487F-9553-A251DCED5FF9}"/>
                  </a:ext>
                </a:extLst>
              </p:cNvPr>
              <p:cNvSpPr/>
              <p:nvPr/>
            </p:nvSpPr>
            <p:spPr>
              <a:xfrm>
                <a:off x="4889231" y="176681"/>
                <a:ext cx="198176" cy="11535"/>
              </a:xfrm>
              <a:custGeom>
                <a:avLst/>
                <a:gdLst>
                  <a:gd name="connsiteX0" fmla="*/ 0 w 198176"/>
                  <a:gd name="connsiteY0" fmla="*/ 0 h 11535"/>
                  <a:gd name="connsiteX1" fmla="*/ 198176 w 198176"/>
                  <a:gd name="connsiteY1" fmla="*/ 0 h 11535"/>
                  <a:gd name="connsiteX2" fmla="*/ 198176 w 198176"/>
                  <a:gd name="connsiteY2" fmla="*/ 11535 h 11535"/>
                  <a:gd name="connsiteX3" fmla="*/ 0 w 198176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8176" h="11535">
                    <a:moveTo>
                      <a:pt x="0" y="0"/>
                    </a:moveTo>
                    <a:lnTo>
                      <a:pt x="198176" y="0"/>
                    </a:lnTo>
                    <a:lnTo>
                      <a:pt x="198176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26" name="Graphic 2057">
              <a:extLst>
                <a:ext uri="{FF2B5EF4-FFF2-40B4-BE49-F238E27FC236}">
                  <a16:creationId xmlns:a16="http://schemas.microsoft.com/office/drawing/2014/main" xmlns="" id="{B24312D6-2B0C-4692-BA3E-05E141AFCCA9}"/>
                </a:ext>
              </a:extLst>
            </p:cNvPr>
            <p:cNvGrpSpPr/>
            <p:nvPr/>
          </p:nvGrpSpPr>
          <p:grpSpPr>
            <a:xfrm>
              <a:off x="4889231" y="261083"/>
              <a:ext cx="292662" cy="245324"/>
              <a:chOff x="4889231" y="261083"/>
              <a:chExt cx="292662" cy="245324"/>
            </a:xfrm>
            <a:solidFill>
              <a:srgbClr val="5B6975"/>
            </a:solidFill>
          </p:grpSpPr>
          <p:sp>
            <p:nvSpPr>
              <p:cNvPr id="27" name="Freeform: Shape 3390">
                <a:extLst>
                  <a:ext uri="{FF2B5EF4-FFF2-40B4-BE49-F238E27FC236}">
                    <a16:creationId xmlns:a16="http://schemas.microsoft.com/office/drawing/2014/main" xmlns="" id="{44A66752-F620-447A-9294-80D4A158A725}"/>
                  </a:ext>
                </a:extLst>
              </p:cNvPr>
              <p:cNvSpPr/>
              <p:nvPr/>
            </p:nvSpPr>
            <p:spPr>
              <a:xfrm>
                <a:off x="4889231" y="261083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8" name="Freeform: Shape 3391">
                <a:extLst>
                  <a:ext uri="{FF2B5EF4-FFF2-40B4-BE49-F238E27FC236}">
                    <a16:creationId xmlns:a16="http://schemas.microsoft.com/office/drawing/2014/main" xmlns="" id="{589CBAD4-5423-434B-A3FB-63A463EB3421}"/>
                  </a:ext>
                </a:extLst>
              </p:cNvPr>
              <p:cNvSpPr/>
              <p:nvPr/>
            </p:nvSpPr>
            <p:spPr>
              <a:xfrm>
                <a:off x="4889231" y="307790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29" name="Freeform: Shape 3392">
                <a:extLst>
                  <a:ext uri="{FF2B5EF4-FFF2-40B4-BE49-F238E27FC236}">
                    <a16:creationId xmlns:a16="http://schemas.microsoft.com/office/drawing/2014/main" xmlns="" id="{920E6339-15F4-43ED-966D-5211F9B66DEE}"/>
                  </a:ext>
                </a:extLst>
              </p:cNvPr>
              <p:cNvSpPr/>
              <p:nvPr/>
            </p:nvSpPr>
            <p:spPr>
              <a:xfrm>
                <a:off x="4889231" y="35456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0" name="Freeform: Shape 3393">
                <a:extLst>
                  <a:ext uri="{FF2B5EF4-FFF2-40B4-BE49-F238E27FC236}">
                    <a16:creationId xmlns:a16="http://schemas.microsoft.com/office/drawing/2014/main" xmlns="" id="{C5C17378-3A8D-406D-9DA3-E8874E67A45F}"/>
                  </a:ext>
                </a:extLst>
              </p:cNvPr>
              <p:cNvSpPr/>
              <p:nvPr/>
            </p:nvSpPr>
            <p:spPr>
              <a:xfrm>
                <a:off x="4889231" y="401331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1" name="Freeform: Shape 3394">
                <a:extLst>
                  <a:ext uri="{FF2B5EF4-FFF2-40B4-BE49-F238E27FC236}">
                    <a16:creationId xmlns:a16="http://schemas.microsoft.com/office/drawing/2014/main" xmlns="" id="{2ED8FAF0-3EC5-42AF-BB92-2D6F246D27BB}"/>
                  </a:ext>
                </a:extLst>
              </p:cNvPr>
              <p:cNvSpPr/>
              <p:nvPr/>
            </p:nvSpPr>
            <p:spPr>
              <a:xfrm>
                <a:off x="4889231" y="44810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2" name="Freeform: Shape 3395">
                <a:extLst>
                  <a:ext uri="{FF2B5EF4-FFF2-40B4-BE49-F238E27FC236}">
                    <a16:creationId xmlns:a16="http://schemas.microsoft.com/office/drawing/2014/main" xmlns="" id="{8842C098-7663-447D-B142-19DC6714A9BB}"/>
                  </a:ext>
                </a:extLst>
              </p:cNvPr>
              <p:cNvSpPr/>
              <p:nvPr/>
            </p:nvSpPr>
            <p:spPr>
              <a:xfrm>
                <a:off x="4889231" y="494872"/>
                <a:ext cx="292662" cy="11535"/>
              </a:xfrm>
              <a:custGeom>
                <a:avLst/>
                <a:gdLst>
                  <a:gd name="connsiteX0" fmla="*/ 0 w 292662"/>
                  <a:gd name="connsiteY0" fmla="*/ 0 h 11535"/>
                  <a:gd name="connsiteX1" fmla="*/ 292663 w 292662"/>
                  <a:gd name="connsiteY1" fmla="*/ 0 h 11535"/>
                  <a:gd name="connsiteX2" fmla="*/ 292663 w 292662"/>
                  <a:gd name="connsiteY2" fmla="*/ 11535 h 11535"/>
                  <a:gd name="connsiteX3" fmla="*/ 0 w 292662"/>
                  <a:gd name="connsiteY3" fmla="*/ 11535 h 115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2662" h="11535">
                    <a:moveTo>
                      <a:pt x="0" y="0"/>
                    </a:moveTo>
                    <a:lnTo>
                      <a:pt x="292663" y="0"/>
                    </a:lnTo>
                    <a:lnTo>
                      <a:pt x="292663" y="11535"/>
                    </a:lnTo>
                    <a:lnTo>
                      <a:pt x="0" y="11535"/>
                    </a:lnTo>
                    <a:close/>
                  </a:path>
                </a:pathLst>
              </a:custGeom>
              <a:solidFill>
                <a:srgbClr val="5B6975"/>
              </a:solidFill>
              <a:ln w="63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xmlns="" id="{61F462CA-C4B0-499C-9728-A170B3F005EF}"/>
              </a:ext>
            </a:extLst>
          </p:cNvPr>
          <p:cNvGrpSpPr/>
          <p:nvPr/>
        </p:nvGrpSpPr>
        <p:grpSpPr>
          <a:xfrm rot="923114">
            <a:off x="9990752" y="1242412"/>
            <a:ext cx="571082" cy="650191"/>
            <a:chOff x="7125402" y="3522577"/>
            <a:chExt cx="1372843" cy="1368686"/>
          </a:xfrm>
          <a:solidFill>
            <a:srgbClr val="007F5F"/>
          </a:solidFill>
        </p:grpSpPr>
        <p:sp>
          <p:nvSpPr>
            <p:cNvPr id="36" name="Freeform: Shape 68">
              <a:extLst>
                <a:ext uri="{FF2B5EF4-FFF2-40B4-BE49-F238E27FC236}">
                  <a16:creationId xmlns:a16="http://schemas.microsoft.com/office/drawing/2014/main" xmlns="" id="{F5521BB0-A7C4-44CC-84C5-4F7235B04D91}"/>
                </a:ext>
              </a:extLst>
            </p:cNvPr>
            <p:cNvSpPr/>
            <p:nvPr/>
          </p:nvSpPr>
          <p:spPr>
            <a:xfrm>
              <a:off x="7125402" y="3522577"/>
              <a:ext cx="1372843" cy="1368686"/>
            </a:xfrm>
            <a:custGeom>
              <a:avLst/>
              <a:gdLst>
                <a:gd name="connsiteX0" fmla="*/ 1267731 w 1372843"/>
                <a:gd name="connsiteY0" fmla="*/ 72054 h 1368686"/>
                <a:gd name="connsiteX1" fmla="*/ 1020041 w 1372843"/>
                <a:gd name="connsiteY1" fmla="*/ 20701 h 1368686"/>
                <a:gd name="connsiteX2" fmla="*/ 796219 w 1372843"/>
                <a:gd name="connsiteY2" fmla="*/ 198101 h 1368686"/>
                <a:gd name="connsiteX3" fmla="*/ 495401 w 1372843"/>
                <a:gd name="connsiteY3" fmla="*/ 490569 h 1368686"/>
                <a:gd name="connsiteX4" fmla="*/ 217136 w 1372843"/>
                <a:gd name="connsiteY4" fmla="*/ 784944 h 1368686"/>
                <a:gd name="connsiteX5" fmla="*/ 95691 w 1372843"/>
                <a:gd name="connsiteY5" fmla="*/ 922958 h 1368686"/>
                <a:gd name="connsiteX6" fmla="*/ 92008 w 1372843"/>
                <a:gd name="connsiteY6" fmla="*/ 928021 h 1368686"/>
                <a:gd name="connsiteX7" fmla="*/ 89049 w 1372843"/>
                <a:gd name="connsiteY7" fmla="*/ 934268 h 1368686"/>
                <a:gd name="connsiteX8" fmla="*/ 42891 w 1372843"/>
                <a:gd name="connsiteY8" fmla="*/ 1094310 h 1368686"/>
                <a:gd name="connsiteX9" fmla="*/ 86 w 1372843"/>
                <a:gd name="connsiteY9" fmla="*/ 1346471 h 1368686"/>
                <a:gd name="connsiteX10" fmla="*/ 28820 w 1372843"/>
                <a:gd name="connsiteY10" fmla="*/ 1368367 h 1368686"/>
                <a:gd name="connsiteX11" fmla="*/ 424585 w 1372843"/>
                <a:gd name="connsiteY11" fmla="*/ 1294987 h 1368686"/>
                <a:gd name="connsiteX12" fmla="*/ 539455 w 1372843"/>
                <a:gd name="connsiteY12" fmla="*/ 1209443 h 1368686"/>
                <a:gd name="connsiteX13" fmla="*/ 728100 w 1372843"/>
                <a:gd name="connsiteY13" fmla="*/ 1013105 h 1368686"/>
                <a:gd name="connsiteX14" fmla="*/ 1080139 w 1372843"/>
                <a:gd name="connsiteY14" fmla="*/ 649559 h 1368686"/>
                <a:gd name="connsiteX15" fmla="*/ 1362809 w 1372843"/>
                <a:gd name="connsiteY15" fmla="*/ 307316 h 1368686"/>
                <a:gd name="connsiteX16" fmla="*/ 1267731 w 1372843"/>
                <a:gd name="connsiteY16" fmla="*/ 72054 h 1368686"/>
                <a:gd name="connsiteX17" fmla="*/ 1127481 w 1372843"/>
                <a:gd name="connsiteY17" fmla="*/ 542382 h 1368686"/>
                <a:gd name="connsiteX18" fmla="*/ 983154 w 1372843"/>
                <a:gd name="connsiteY18" fmla="*/ 393518 h 1368686"/>
                <a:gd name="connsiteX19" fmla="*/ 821666 w 1372843"/>
                <a:gd name="connsiteY19" fmla="*/ 238013 h 1368686"/>
                <a:gd name="connsiteX20" fmla="*/ 851912 w 1372843"/>
                <a:gd name="connsiteY20" fmla="*/ 210068 h 1368686"/>
                <a:gd name="connsiteX21" fmla="*/ 1154834 w 1372843"/>
                <a:gd name="connsiteY21" fmla="*/ 515884 h 1368686"/>
                <a:gd name="connsiteX22" fmla="*/ 1127481 w 1372843"/>
                <a:gd name="connsiteY22" fmla="*/ 542382 h 1368686"/>
                <a:gd name="connsiteX23" fmla="*/ 1005773 w 1372843"/>
                <a:gd name="connsiteY23" fmla="*/ 660408 h 1368686"/>
                <a:gd name="connsiteX24" fmla="*/ 688714 w 1372843"/>
                <a:gd name="connsiteY24" fmla="*/ 363535 h 1368686"/>
                <a:gd name="connsiteX25" fmla="*/ 715738 w 1372843"/>
                <a:gd name="connsiteY25" fmla="*/ 337563 h 1368686"/>
                <a:gd name="connsiteX26" fmla="*/ 1030299 w 1372843"/>
                <a:gd name="connsiteY26" fmla="*/ 635488 h 1368686"/>
                <a:gd name="connsiteX27" fmla="*/ 1018726 w 1372843"/>
                <a:gd name="connsiteY27" fmla="*/ 646995 h 1368686"/>
                <a:gd name="connsiteX28" fmla="*/ 1005773 w 1372843"/>
                <a:gd name="connsiteY28" fmla="*/ 660408 h 1368686"/>
                <a:gd name="connsiteX29" fmla="*/ 420048 w 1372843"/>
                <a:gd name="connsiteY29" fmla="*/ 1095033 h 1368686"/>
                <a:gd name="connsiteX30" fmla="*/ 419851 w 1372843"/>
                <a:gd name="connsiteY30" fmla="*/ 1095033 h 1368686"/>
                <a:gd name="connsiteX31" fmla="*/ 290253 w 1372843"/>
                <a:gd name="connsiteY31" fmla="*/ 1098912 h 1368686"/>
                <a:gd name="connsiteX32" fmla="*/ 276971 w 1372843"/>
                <a:gd name="connsiteY32" fmla="*/ 982990 h 1368686"/>
                <a:gd name="connsiteX33" fmla="*/ 496190 w 1372843"/>
                <a:gd name="connsiteY33" fmla="*/ 743782 h 1368686"/>
                <a:gd name="connsiteX34" fmla="*/ 755452 w 1372843"/>
                <a:gd name="connsiteY34" fmla="*/ 481758 h 1368686"/>
                <a:gd name="connsiteX35" fmla="*/ 887747 w 1372843"/>
                <a:gd name="connsiteY35" fmla="*/ 602743 h 1368686"/>
                <a:gd name="connsiteX36" fmla="*/ 420048 w 1372843"/>
                <a:gd name="connsiteY36" fmla="*/ 1095033 h 1368686"/>
                <a:gd name="connsiteX37" fmla="*/ 796548 w 1372843"/>
                <a:gd name="connsiteY37" fmla="*/ 261092 h 1368686"/>
                <a:gd name="connsiteX38" fmla="*/ 820613 w 1372843"/>
                <a:gd name="connsiteY38" fmla="*/ 283119 h 1368686"/>
                <a:gd name="connsiteX39" fmla="*/ 769458 w 1372843"/>
                <a:gd name="connsiteY39" fmla="*/ 335919 h 1368686"/>
                <a:gd name="connsiteX40" fmla="*/ 740395 w 1372843"/>
                <a:gd name="connsiteY40" fmla="*/ 313826 h 1368686"/>
                <a:gd name="connsiteX41" fmla="*/ 796548 w 1372843"/>
                <a:gd name="connsiteY41" fmla="*/ 261092 h 1368686"/>
                <a:gd name="connsiteX42" fmla="*/ 907472 w 1372843"/>
                <a:gd name="connsiteY42" fmla="*/ 461506 h 1368686"/>
                <a:gd name="connsiteX43" fmla="*/ 957445 w 1372843"/>
                <a:gd name="connsiteY43" fmla="*/ 415940 h 1368686"/>
                <a:gd name="connsiteX44" fmla="*/ 959089 w 1372843"/>
                <a:gd name="connsiteY44" fmla="*/ 417584 h 1368686"/>
                <a:gd name="connsiteX45" fmla="*/ 986770 w 1372843"/>
                <a:gd name="connsiteY45" fmla="*/ 447698 h 1368686"/>
                <a:gd name="connsiteX46" fmla="*/ 939955 w 1372843"/>
                <a:gd name="connsiteY46" fmla="*/ 494186 h 1368686"/>
                <a:gd name="connsiteX47" fmla="*/ 907472 w 1372843"/>
                <a:gd name="connsiteY47" fmla="*/ 461506 h 1368686"/>
                <a:gd name="connsiteX48" fmla="*/ 883210 w 1372843"/>
                <a:gd name="connsiteY48" fmla="*/ 437638 h 1368686"/>
                <a:gd name="connsiteX49" fmla="*/ 855002 w 1372843"/>
                <a:gd name="connsiteY49" fmla="*/ 410482 h 1368686"/>
                <a:gd name="connsiteX50" fmla="*/ 902936 w 1372843"/>
                <a:gd name="connsiteY50" fmla="*/ 360839 h 1368686"/>
                <a:gd name="connsiteX51" fmla="*/ 933708 w 1372843"/>
                <a:gd name="connsiteY51" fmla="*/ 391611 h 1368686"/>
                <a:gd name="connsiteX52" fmla="*/ 883210 w 1372843"/>
                <a:gd name="connsiteY52" fmla="*/ 437638 h 1368686"/>
                <a:gd name="connsiteX53" fmla="*/ 829819 w 1372843"/>
                <a:gd name="connsiteY53" fmla="*/ 387600 h 1368686"/>
                <a:gd name="connsiteX54" fmla="*/ 795825 w 1372843"/>
                <a:gd name="connsiteY54" fmla="*/ 357880 h 1368686"/>
                <a:gd name="connsiteX55" fmla="*/ 845534 w 1372843"/>
                <a:gd name="connsiteY55" fmla="*/ 306330 h 1368686"/>
                <a:gd name="connsiteX56" fmla="*/ 878476 w 1372843"/>
                <a:gd name="connsiteY56" fmla="*/ 337234 h 1368686"/>
                <a:gd name="connsiteX57" fmla="*/ 829819 w 1372843"/>
                <a:gd name="connsiteY57" fmla="*/ 387600 h 1368686"/>
                <a:gd name="connsiteX58" fmla="*/ 963625 w 1372843"/>
                <a:gd name="connsiteY58" fmla="*/ 518580 h 1368686"/>
                <a:gd name="connsiteX59" fmla="*/ 1009652 w 1372843"/>
                <a:gd name="connsiteY59" fmla="*/ 473145 h 1368686"/>
                <a:gd name="connsiteX60" fmla="*/ 1039964 w 1372843"/>
                <a:gd name="connsiteY60" fmla="*/ 506218 h 1368686"/>
                <a:gd name="connsiteX61" fmla="*/ 996568 w 1372843"/>
                <a:gd name="connsiteY61" fmla="*/ 552442 h 1368686"/>
                <a:gd name="connsiteX62" fmla="*/ 963625 w 1372843"/>
                <a:gd name="connsiteY62" fmla="*/ 518580 h 1368686"/>
                <a:gd name="connsiteX63" fmla="*/ 399599 w 1372843"/>
                <a:gd name="connsiteY63" fmla="*/ 655280 h 1368686"/>
                <a:gd name="connsiteX64" fmla="*/ 655969 w 1372843"/>
                <a:gd name="connsiteY64" fmla="*/ 395030 h 1368686"/>
                <a:gd name="connsiteX65" fmla="*/ 729809 w 1372843"/>
                <a:gd name="connsiteY65" fmla="*/ 459337 h 1368686"/>
                <a:gd name="connsiteX66" fmla="*/ 472190 w 1372843"/>
                <a:gd name="connsiteY66" fmla="*/ 719717 h 1368686"/>
                <a:gd name="connsiteX67" fmla="*/ 253037 w 1372843"/>
                <a:gd name="connsiteY67" fmla="*/ 958925 h 1368686"/>
                <a:gd name="connsiteX68" fmla="*/ 213322 w 1372843"/>
                <a:gd name="connsiteY68" fmla="*/ 952876 h 1368686"/>
                <a:gd name="connsiteX69" fmla="*/ 138167 w 1372843"/>
                <a:gd name="connsiteY69" fmla="*/ 941304 h 1368686"/>
                <a:gd name="connsiteX70" fmla="*/ 399599 w 1372843"/>
                <a:gd name="connsiteY70" fmla="*/ 655280 h 1368686"/>
                <a:gd name="connsiteX71" fmla="*/ 226670 w 1372843"/>
                <a:gd name="connsiteY71" fmla="*/ 1290187 h 1368686"/>
                <a:gd name="connsiteX72" fmla="*/ 78529 w 1372843"/>
                <a:gd name="connsiteY72" fmla="*/ 1142441 h 1368686"/>
                <a:gd name="connsiteX73" fmla="*/ 86485 w 1372843"/>
                <a:gd name="connsiteY73" fmla="*/ 1106342 h 1368686"/>
                <a:gd name="connsiteX74" fmla="*/ 121071 w 1372843"/>
                <a:gd name="connsiteY74" fmla="*/ 972733 h 1368686"/>
                <a:gd name="connsiteX75" fmla="*/ 245475 w 1372843"/>
                <a:gd name="connsiteY75" fmla="*/ 992919 h 1368686"/>
                <a:gd name="connsiteX76" fmla="*/ 247514 w 1372843"/>
                <a:gd name="connsiteY76" fmla="*/ 1033029 h 1368686"/>
                <a:gd name="connsiteX77" fmla="*/ 257508 w 1372843"/>
                <a:gd name="connsiteY77" fmla="*/ 1116403 h 1368686"/>
                <a:gd name="connsiteX78" fmla="*/ 274538 w 1372843"/>
                <a:gd name="connsiteY78" fmla="*/ 1133433 h 1368686"/>
                <a:gd name="connsiteX79" fmla="*/ 371457 w 1372843"/>
                <a:gd name="connsiteY79" fmla="*/ 1131263 h 1368686"/>
                <a:gd name="connsiteX80" fmla="*/ 408805 w 1372843"/>
                <a:gd name="connsiteY80" fmla="*/ 1155262 h 1368686"/>
                <a:gd name="connsiteX81" fmla="*/ 416958 w 1372843"/>
                <a:gd name="connsiteY81" fmla="*/ 1248894 h 1368686"/>
                <a:gd name="connsiteX82" fmla="*/ 404925 w 1372843"/>
                <a:gd name="connsiteY82" fmla="*/ 1252576 h 1368686"/>
                <a:gd name="connsiteX83" fmla="*/ 226670 w 1372843"/>
                <a:gd name="connsiteY83" fmla="*/ 1290187 h 1368686"/>
                <a:gd name="connsiteX84" fmla="*/ 715212 w 1372843"/>
                <a:gd name="connsiteY84" fmla="*/ 960832 h 1368686"/>
                <a:gd name="connsiteX85" fmla="*/ 553395 w 1372843"/>
                <a:gd name="connsiteY85" fmla="*/ 1129488 h 1368686"/>
                <a:gd name="connsiteX86" fmla="*/ 449834 w 1372843"/>
                <a:gd name="connsiteY86" fmla="*/ 1232127 h 1368686"/>
                <a:gd name="connsiteX87" fmla="*/ 438854 w 1372843"/>
                <a:gd name="connsiteY87" fmla="*/ 1124424 h 1368686"/>
                <a:gd name="connsiteX88" fmla="*/ 911944 w 1372843"/>
                <a:gd name="connsiteY88" fmla="*/ 626743 h 1368686"/>
                <a:gd name="connsiteX89" fmla="*/ 974146 w 1372843"/>
                <a:gd name="connsiteY89" fmla="*/ 692956 h 1368686"/>
                <a:gd name="connsiteX90" fmla="*/ 715212 w 1372843"/>
                <a:gd name="connsiteY90" fmla="*/ 960832 h 1368686"/>
                <a:gd name="connsiteX91" fmla="*/ 1054627 w 1372843"/>
                <a:gd name="connsiteY91" fmla="*/ 611751 h 1368686"/>
                <a:gd name="connsiteX92" fmla="*/ 1020304 w 1372843"/>
                <a:gd name="connsiteY92" fmla="*/ 576968 h 1368686"/>
                <a:gd name="connsiteX93" fmla="*/ 1063832 w 1372843"/>
                <a:gd name="connsiteY93" fmla="*/ 530612 h 1368686"/>
                <a:gd name="connsiteX94" fmla="*/ 1102824 w 1372843"/>
                <a:gd name="connsiteY94" fmla="*/ 565987 h 1368686"/>
                <a:gd name="connsiteX95" fmla="*/ 1054627 w 1372843"/>
                <a:gd name="connsiteY95" fmla="*/ 611751 h 1368686"/>
                <a:gd name="connsiteX96" fmla="*/ 1306985 w 1372843"/>
                <a:gd name="connsiteY96" fmla="*/ 322900 h 1368686"/>
                <a:gd name="connsiteX97" fmla="*/ 1186659 w 1372843"/>
                <a:gd name="connsiteY97" fmla="*/ 483599 h 1368686"/>
                <a:gd name="connsiteX98" fmla="*/ 885248 w 1372843"/>
                <a:gd name="connsiteY98" fmla="*/ 179296 h 1368686"/>
                <a:gd name="connsiteX99" fmla="*/ 891889 w 1372843"/>
                <a:gd name="connsiteY99" fmla="*/ 173181 h 1368686"/>
                <a:gd name="connsiteX100" fmla="*/ 1149442 w 1372843"/>
                <a:gd name="connsiteY100" fmla="*/ 47330 h 1368686"/>
                <a:gd name="connsiteX101" fmla="*/ 1268652 w 1372843"/>
                <a:gd name="connsiteY101" fmla="*/ 137872 h 1368686"/>
                <a:gd name="connsiteX102" fmla="*/ 1306985 w 1372843"/>
                <a:gd name="connsiteY102" fmla="*/ 322900 h 13686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1372843" h="1368686">
                  <a:moveTo>
                    <a:pt x="1267731" y="72054"/>
                  </a:moveTo>
                  <a:cubicBezTo>
                    <a:pt x="1191064" y="580"/>
                    <a:pt x="1118407" y="-20066"/>
                    <a:pt x="1020041" y="20701"/>
                  </a:cubicBezTo>
                  <a:cubicBezTo>
                    <a:pt x="932984" y="56733"/>
                    <a:pt x="864865" y="135439"/>
                    <a:pt x="796219" y="198101"/>
                  </a:cubicBezTo>
                  <a:cubicBezTo>
                    <a:pt x="692921" y="292325"/>
                    <a:pt x="593241" y="390691"/>
                    <a:pt x="495401" y="490569"/>
                  </a:cubicBezTo>
                  <a:cubicBezTo>
                    <a:pt x="400915" y="587028"/>
                    <a:pt x="308071" y="685197"/>
                    <a:pt x="217136" y="784944"/>
                  </a:cubicBezTo>
                  <a:cubicBezTo>
                    <a:pt x="176566" y="829458"/>
                    <a:pt x="130737" y="873578"/>
                    <a:pt x="95691" y="922958"/>
                  </a:cubicBezTo>
                  <a:cubicBezTo>
                    <a:pt x="94310" y="924405"/>
                    <a:pt x="93061" y="926049"/>
                    <a:pt x="92008" y="928021"/>
                  </a:cubicBezTo>
                  <a:cubicBezTo>
                    <a:pt x="90562" y="930125"/>
                    <a:pt x="89641" y="932230"/>
                    <a:pt x="89049" y="934268"/>
                  </a:cubicBezTo>
                  <a:cubicBezTo>
                    <a:pt x="64918" y="982925"/>
                    <a:pt x="54924" y="1042365"/>
                    <a:pt x="42891" y="1094310"/>
                  </a:cubicBezTo>
                  <a:cubicBezTo>
                    <a:pt x="23691" y="1177355"/>
                    <a:pt x="7713" y="1261519"/>
                    <a:pt x="86" y="1346471"/>
                  </a:cubicBezTo>
                  <a:cubicBezTo>
                    <a:pt x="-1360" y="1362646"/>
                    <a:pt x="15670" y="1370405"/>
                    <a:pt x="28820" y="1368367"/>
                  </a:cubicBezTo>
                  <a:cubicBezTo>
                    <a:pt x="161443" y="1347655"/>
                    <a:pt x="292423" y="1318329"/>
                    <a:pt x="424585" y="1294987"/>
                  </a:cubicBezTo>
                  <a:cubicBezTo>
                    <a:pt x="478371" y="1285518"/>
                    <a:pt x="501779" y="1248368"/>
                    <a:pt x="539455" y="1209443"/>
                  </a:cubicBezTo>
                  <a:cubicBezTo>
                    <a:pt x="602577" y="1144216"/>
                    <a:pt x="665306" y="1078661"/>
                    <a:pt x="728100" y="1013105"/>
                  </a:cubicBezTo>
                  <a:cubicBezTo>
                    <a:pt x="844811" y="891331"/>
                    <a:pt x="961522" y="769492"/>
                    <a:pt x="1080139" y="649559"/>
                  </a:cubicBezTo>
                  <a:cubicBezTo>
                    <a:pt x="1177913" y="550667"/>
                    <a:pt x="1316191" y="443424"/>
                    <a:pt x="1362809" y="307316"/>
                  </a:cubicBezTo>
                  <a:cubicBezTo>
                    <a:pt x="1397133" y="206846"/>
                    <a:pt x="1337956" y="137543"/>
                    <a:pt x="1267731" y="72054"/>
                  </a:cubicBezTo>
                  <a:moveTo>
                    <a:pt x="1127481" y="542382"/>
                  </a:moveTo>
                  <a:cubicBezTo>
                    <a:pt x="1073235" y="497473"/>
                    <a:pt x="1031942" y="445200"/>
                    <a:pt x="983154" y="393518"/>
                  </a:cubicBezTo>
                  <a:cubicBezTo>
                    <a:pt x="931867" y="339141"/>
                    <a:pt x="876832" y="288380"/>
                    <a:pt x="821666" y="238013"/>
                  </a:cubicBezTo>
                  <a:cubicBezTo>
                    <a:pt x="831726" y="228676"/>
                    <a:pt x="841786" y="219340"/>
                    <a:pt x="851912" y="210068"/>
                  </a:cubicBezTo>
                  <a:cubicBezTo>
                    <a:pt x="954223" y="310736"/>
                    <a:pt x="1055219" y="412586"/>
                    <a:pt x="1154834" y="515884"/>
                  </a:cubicBezTo>
                  <a:cubicBezTo>
                    <a:pt x="1145761" y="524826"/>
                    <a:pt x="1136621" y="533637"/>
                    <a:pt x="1127481" y="542382"/>
                  </a:cubicBezTo>
                  <a:moveTo>
                    <a:pt x="1005773" y="660408"/>
                  </a:moveTo>
                  <a:cubicBezTo>
                    <a:pt x="909774" y="551982"/>
                    <a:pt x="797600" y="458811"/>
                    <a:pt x="688714" y="363535"/>
                  </a:cubicBezTo>
                  <a:cubicBezTo>
                    <a:pt x="697722" y="354856"/>
                    <a:pt x="706730" y="346176"/>
                    <a:pt x="715738" y="337563"/>
                  </a:cubicBezTo>
                  <a:cubicBezTo>
                    <a:pt x="831397" y="422318"/>
                    <a:pt x="929434" y="534163"/>
                    <a:pt x="1030299" y="635488"/>
                  </a:cubicBezTo>
                  <a:cubicBezTo>
                    <a:pt x="1026419" y="639302"/>
                    <a:pt x="1022539" y="643181"/>
                    <a:pt x="1018726" y="646995"/>
                  </a:cubicBezTo>
                  <a:cubicBezTo>
                    <a:pt x="1014386" y="651532"/>
                    <a:pt x="1010113" y="656003"/>
                    <a:pt x="1005773" y="660408"/>
                  </a:cubicBezTo>
                  <a:moveTo>
                    <a:pt x="420048" y="1095033"/>
                  </a:moveTo>
                  <a:cubicBezTo>
                    <a:pt x="419983" y="1095033"/>
                    <a:pt x="419917" y="1095033"/>
                    <a:pt x="419851" y="1095033"/>
                  </a:cubicBezTo>
                  <a:cubicBezTo>
                    <a:pt x="376717" y="1097597"/>
                    <a:pt x="333518" y="1097663"/>
                    <a:pt x="290253" y="1098912"/>
                  </a:cubicBezTo>
                  <a:cubicBezTo>
                    <a:pt x="288806" y="1065905"/>
                    <a:pt x="289003" y="1013500"/>
                    <a:pt x="276971" y="982990"/>
                  </a:cubicBezTo>
                  <a:cubicBezTo>
                    <a:pt x="354822" y="906652"/>
                    <a:pt x="421889" y="823277"/>
                    <a:pt x="496190" y="743782"/>
                  </a:cubicBezTo>
                  <a:cubicBezTo>
                    <a:pt x="579959" y="654096"/>
                    <a:pt x="668857" y="568749"/>
                    <a:pt x="755452" y="481758"/>
                  </a:cubicBezTo>
                  <a:cubicBezTo>
                    <a:pt x="800494" y="521144"/>
                    <a:pt x="844942" y="561122"/>
                    <a:pt x="887747" y="602743"/>
                  </a:cubicBezTo>
                  <a:cubicBezTo>
                    <a:pt x="735924" y="770741"/>
                    <a:pt x="581603" y="936372"/>
                    <a:pt x="420048" y="1095033"/>
                  </a:cubicBezTo>
                  <a:moveTo>
                    <a:pt x="796548" y="261092"/>
                  </a:moveTo>
                  <a:cubicBezTo>
                    <a:pt x="804570" y="268457"/>
                    <a:pt x="812592" y="275755"/>
                    <a:pt x="820613" y="283119"/>
                  </a:cubicBezTo>
                  <a:cubicBezTo>
                    <a:pt x="804570" y="301727"/>
                    <a:pt x="787474" y="319218"/>
                    <a:pt x="769458" y="335919"/>
                  </a:cubicBezTo>
                  <a:cubicBezTo>
                    <a:pt x="759924" y="328291"/>
                    <a:pt x="750127" y="321125"/>
                    <a:pt x="740395" y="313826"/>
                  </a:cubicBezTo>
                  <a:cubicBezTo>
                    <a:pt x="759003" y="296139"/>
                    <a:pt x="777743" y="278582"/>
                    <a:pt x="796548" y="261092"/>
                  </a:cubicBezTo>
                  <a:moveTo>
                    <a:pt x="907472" y="461506"/>
                  </a:moveTo>
                  <a:cubicBezTo>
                    <a:pt x="925160" y="447436"/>
                    <a:pt x="941730" y="432115"/>
                    <a:pt x="957445" y="415940"/>
                  </a:cubicBezTo>
                  <a:cubicBezTo>
                    <a:pt x="957971" y="416532"/>
                    <a:pt x="958496" y="417057"/>
                    <a:pt x="959089" y="417584"/>
                  </a:cubicBezTo>
                  <a:cubicBezTo>
                    <a:pt x="968623" y="427710"/>
                    <a:pt x="977762" y="437770"/>
                    <a:pt x="986770" y="447698"/>
                  </a:cubicBezTo>
                  <a:cubicBezTo>
                    <a:pt x="972436" y="464465"/>
                    <a:pt x="956853" y="479983"/>
                    <a:pt x="939955" y="494186"/>
                  </a:cubicBezTo>
                  <a:cubicBezTo>
                    <a:pt x="929171" y="483205"/>
                    <a:pt x="918322" y="472356"/>
                    <a:pt x="907472" y="461506"/>
                  </a:cubicBezTo>
                  <a:moveTo>
                    <a:pt x="883210" y="437638"/>
                  </a:moveTo>
                  <a:cubicBezTo>
                    <a:pt x="873873" y="428499"/>
                    <a:pt x="864537" y="419359"/>
                    <a:pt x="855002" y="410482"/>
                  </a:cubicBezTo>
                  <a:cubicBezTo>
                    <a:pt x="870651" y="393584"/>
                    <a:pt x="886629" y="377080"/>
                    <a:pt x="902936" y="360839"/>
                  </a:cubicBezTo>
                  <a:cubicBezTo>
                    <a:pt x="913324" y="370965"/>
                    <a:pt x="923516" y="381223"/>
                    <a:pt x="933708" y="391611"/>
                  </a:cubicBezTo>
                  <a:cubicBezTo>
                    <a:pt x="917796" y="407984"/>
                    <a:pt x="901029" y="423436"/>
                    <a:pt x="883210" y="437638"/>
                  </a:cubicBezTo>
                  <a:moveTo>
                    <a:pt x="829819" y="387600"/>
                  </a:moveTo>
                  <a:cubicBezTo>
                    <a:pt x="818641" y="377475"/>
                    <a:pt x="807265" y="367612"/>
                    <a:pt x="795825" y="357880"/>
                  </a:cubicBezTo>
                  <a:cubicBezTo>
                    <a:pt x="813249" y="341574"/>
                    <a:pt x="829951" y="324478"/>
                    <a:pt x="845534" y="306330"/>
                  </a:cubicBezTo>
                  <a:cubicBezTo>
                    <a:pt x="856580" y="316588"/>
                    <a:pt x="867561" y="326845"/>
                    <a:pt x="878476" y="337234"/>
                  </a:cubicBezTo>
                  <a:cubicBezTo>
                    <a:pt x="861906" y="353672"/>
                    <a:pt x="845666" y="370439"/>
                    <a:pt x="829819" y="387600"/>
                  </a:cubicBezTo>
                  <a:moveTo>
                    <a:pt x="963625" y="518580"/>
                  </a:moveTo>
                  <a:cubicBezTo>
                    <a:pt x="980195" y="504706"/>
                    <a:pt x="995515" y="489517"/>
                    <a:pt x="1009652" y="473145"/>
                  </a:cubicBezTo>
                  <a:cubicBezTo>
                    <a:pt x="1019713" y="484323"/>
                    <a:pt x="1029773" y="495369"/>
                    <a:pt x="1039964" y="506218"/>
                  </a:cubicBezTo>
                  <a:cubicBezTo>
                    <a:pt x="1024841" y="521012"/>
                    <a:pt x="1010441" y="536464"/>
                    <a:pt x="996568" y="552442"/>
                  </a:cubicBezTo>
                  <a:cubicBezTo>
                    <a:pt x="985587" y="541198"/>
                    <a:pt x="974606" y="529889"/>
                    <a:pt x="963625" y="518580"/>
                  </a:cubicBezTo>
                  <a:moveTo>
                    <a:pt x="399599" y="655280"/>
                  </a:moveTo>
                  <a:cubicBezTo>
                    <a:pt x="483500" y="566842"/>
                    <a:pt x="568913" y="480114"/>
                    <a:pt x="655969" y="395030"/>
                  </a:cubicBezTo>
                  <a:cubicBezTo>
                    <a:pt x="680495" y="416532"/>
                    <a:pt x="705152" y="437901"/>
                    <a:pt x="729809" y="459337"/>
                  </a:cubicBezTo>
                  <a:cubicBezTo>
                    <a:pt x="643739" y="545735"/>
                    <a:pt x="555433" y="630556"/>
                    <a:pt x="472190" y="719717"/>
                  </a:cubicBezTo>
                  <a:cubicBezTo>
                    <a:pt x="397956" y="799212"/>
                    <a:pt x="330822" y="882586"/>
                    <a:pt x="253037" y="958925"/>
                  </a:cubicBezTo>
                  <a:cubicBezTo>
                    <a:pt x="239952" y="955111"/>
                    <a:pt x="222922" y="954585"/>
                    <a:pt x="213322" y="952876"/>
                  </a:cubicBezTo>
                  <a:cubicBezTo>
                    <a:pt x="188402" y="948405"/>
                    <a:pt x="163350" y="944591"/>
                    <a:pt x="138167" y="941304"/>
                  </a:cubicBezTo>
                  <a:cubicBezTo>
                    <a:pt x="211612" y="838138"/>
                    <a:pt x="313200" y="746413"/>
                    <a:pt x="399599" y="655280"/>
                  </a:cubicBezTo>
                  <a:moveTo>
                    <a:pt x="226670" y="1290187"/>
                  </a:moveTo>
                  <a:cubicBezTo>
                    <a:pt x="190966" y="1244160"/>
                    <a:pt x="133696" y="1186955"/>
                    <a:pt x="78529" y="1142441"/>
                  </a:cubicBezTo>
                  <a:cubicBezTo>
                    <a:pt x="81159" y="1130408"/>
                    <a:pt x="83724" y="1118310"/>
                    <a:pt x="86485" y="1106342"/>
                  </a:cubicBezTo>
                  <a:cubicBezTo>
                    <a:pt x="96348" y="1063932"/>
                    <a:pt x="104107" y="1014683"/>
                    <a:pt x="121071" y="972733"/>
                  </a:cubicBezTo>
                  <a:cubicBezTo>
                    <a:pt x="157170" y="975955"/>
                    <a:pt x="213782" y="976744"/>
                    <a:pt x="245475" y="992919"/>
                  </a:cubicBezTo>
                  <a:cubicBezTo>
                    <a:pt x="233180" y="988908"/>
                    <a:pt x="245278" y="1015538"/>
                    <a:pt x="247514" y="1033029"/>
                  </a:cubicBezTo>
                  <a:cubicBezTo>
                    <a:pt x="251064" y="1060776"/>
                    <a:pt x="254286" y="1088589"/>
                    <a:pt x="257508" y="1116403"/>
                  </a:cubicBezTo>
                  <a:cubicBezTo>
                    <a:pt x="258560" y="1125279"/>
                    <a:pt x="264478" y="1133761"/>
                    <a:pt x="274538" y="1133433"/>
                  </a:cubicBezTo>
                  <a:cubicBezTo>
                    <a:pt x="306559" y="1132183"/>
                    <a:pt x="339567" y="1134222"/>
                    <a:pt x="371457" y="1131263"/>
                  </a:cubicBezTo>
                  <a:cubicBezTo>
                    <a:pt x="406175" y="1128041"/>
                    <a:pt x="404991" y="1121071"/>
                    <a:pt x="408805" y="1155262"/>
                  </a:cubicBezTo>
                  <a:cubicBezTo>
                    <a:pt x="412290" y="1186363"/>
                    <a:pt x="414722" y="1217662"/>
                    <a:pt x="416958" y="1248894"/>
                  </a:cubicBezTo>
                  <a:cubicBezTo>
                    <a:pt x="413013" y="1250275"/>
                    <a:pt x="409002" y="1251524"/>
                    <a:pt x="404925" y="1252576"/>
                  </a:cubicBezTo>
                  <a:cubicBezTo>
                    <a:pt x="346471" y="1267174"/>
                    <a:pt x="286702" y="1279272"/>
                    <a:pt x="226670" y="1290187"/>
                  </a:cubicBezTo>
                  <a:moveTo>
                    <a:pt x="715212" y="960832"/>
                  </a:moveTo>
                  <a:cubicBezTo>
                    <a:pt x="661295" y="1017050"/>
                    <a:pt x="607443" y="1073400"/>
                    <a:pt x="553395" y="1129488"/>
                  </a:cubicBezTo>
                  <a:cubicBezTo>
                    <a:pt x="520584" y="1163613"/>
                    <a:pt x="489286" y="1206024"/>
                    <a:pt x="449834" y="1232127"/>
                  </a:cubicBezTo>
                  <a:cubicBezTo>
                    <a:pt x="447336" y="1196095"/>
                    <a:pt x="444180" y="1160062"/>
                    <a:pt x="438854" y="1124424"/>
                  </a:cubicBezTo>
                  <a:cubicBezTo>
                    <a:pt x="602381" y="964119"/>
                    <a:pt x="758412" y="796582"/>
                    <a:pt x="911944" y="626743"/>
                  </a:cubicBezTo>
                  <a:cubicBezTo>
                    <a:pt x="933248" y="648244"/>
                    <a:pt x="954092" y="670271"/>
                    <a:pt x="974146" y="692956"/>
                  </a:cubicBezTo>
                  <a:cubicBezTo>
                    <a:pt x="887287" y="781722"/>
                    <a:pt x="801151" y="871145"/>
                    <a:pt x="715212" y="960832"/>
                  </a:cubicBezTo>
                  <a:moveTo>
                    <a:pt x="1054627" y="611751"/>
                  </a:moveTo>
                  <a:cubicBezTo>
                    <a:pt x="1043120" y="600245"/>
                    <a:pt x="1031679" y="588672"/>
                    <a:pt x="1020304" y="576968"/>
                  </a:cubicBezTo>
                  <a:cubicBezTo>
                    <a:pt x="1034178" y="560990"/>
                    <a:pt x="1048644" y="545473"/>
                    <a:pt x="1063832" y="530612"/>
                  </a:cubicBezTo>
                  <a:cubicBezTo>
                    <a:pt x="1076128" y="542711"/>
                    <a:pt x="1089081" y="554546"/>
                    <a:pt x="1102824" y="565987"/>
                  </a:cubicBezTo>
                  <a:cubicBezTo>
                    <a:pt x="1086452" y="581374"/>
                    <a:pt x="1070276" y="596628"/>
                    <a:pt x="1054627" y="611751"/>
                  </a:cubicBezTo>
                  <a:moveTo>
                    <a:pt x="1306985" y="322900"/>
                  </a:moveTo>
                  <a:cubicBezTo>
                    <a:pt x="1277792" y="381091"/>
                    <a:pt x="1234395" y="433825"/>
                    <a:pt x="1186659" y="483599"/>
                  </a:cubicBezTo>
                  <a:cubicBezTo>
                    <a:pt x="1087503" y="380828"/>
                    <a:pt x="986968" y="279437"/>
                    <a:pt x="885248" y="179296"/>
                  </a:cubicBezTo>
                  <a:cubicBezTo>
                    <a:pt x="887484" y="177324"/>
                    <a:pt x="889654" y="175219"/>
                    <a:pt x="891889" y="173181"/>
                  </a:cubicBezTo>
                  <a:cubicBezTo>
                    <a:pt x="960469" y="111308"/>
                    <a:pt x="1046079" y="18728"/>
                    <a:pt x="1149442" y="47330"/>
                  </a:cubicBezTo>
                  <a:cubicBezTo>
                    <a:pt x="1197245" y="60547"/>
                    <a:pt x="1236367" y="102168"/>
                    <a:pt x="1268652" y="137872"/>
                  </a:cubicBezTo>
                  <a:cubicBezTo>
                    <a:pt x="1321057" y="195734"/>
                    <a:pt x="1345977" y="245180"/>
                    <a:pt x="1306985" y="322900"/>
                  </a:cubicBezTo>
                </a:path>
              </a:pathLst>
            </a:custGeom>
            <a:solidFill>
              <a:schemeClr val="tx1"/>
            </a:solidFill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7" name="Freeform: Shape 69">
              <a:extLst>
                <a:ext uri="{FF2B5EF4-FFF2-40B4-BE49-F238E27FC236}">
                  <a16:creationId xmlns:a16="http://schemas.microsoft.com/office/drawing/2014/main" xmlns="" id="{AD2876EE-58CF-4FEF-B3BC-663ECC83C1AE}"/>
                </a:ext>
              </a:extLst>
            </p:cNvPr>
            <p:cNvSpPr/>
            <p:nvPr/>
          </p:nvSpPr>
          <p:spPr>
            <a:xfrm>
              <a:off x="8119987" y="3647979"/>
              <a:ext cx="57652" cy="123832"/>
            </a:xfrm>
            <a:custGeom>
              <a:avLst/>
              <a:gdLst>
                <a:gd name="connsiteX0" fmla="*/ 33150 w 57652"/>
                <a:gd name="connsiteY0" fmla="*/ 12272 h 123832"/>
                <a:gd name="connsiteX1" fmla="*/ 339 w 57652"/>
                <a:gd name="connsiteY1" fmla="*/ 21280 h 123832"/>
                <a:gd name="connsiteX2" fmla="*/ 23878 w 57652"/>
                <a:gd name="connsiteY2" fmla="*/ 112085 h 123832"/>
                <a:gd name="connsiteX3" fmla="*/ 56689 w 57652"/>
                <a:gd name="connsiteY3" fmla="*/ 103011 h 123832"/>
                <a:gd name="connsiteX4" fmla="*/ 33150 w 57652"/>
                <a:gd name="connsiteY4" fmla="*/ 12272 h 1238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652" h="123832">
                  <a:moveTo>
                    <a:pt x="33150" y="12272"/>
                  </a:moveTo>
                  <a:cubicBezTo>
                    <a:pt x="29139" y="-9229"/>
                    <a:pt x="-3672" y="-89"/>
                    <a:pt x="339" y="21280"/>
                  </a:cubicBezTo>
                  <a:cubicBezTo>
                    <a:pt x="6125" y="52118"/>
                    <a:pt x="13950" y="82365"/>
                    <a:pt x="23878" y="112085"/>
                  </a:cubicBezTo>
                  <a:cubicBezTo>
                    <a:pt x="30783" y="132731"/>
                    <a:pt x="63659" y="123920"/>
                    <a:pt x="56689" y="103011"/>
                  </a:cubicBezTo>
                  <a:cubicBezTo>
                    <a:pt x="46761" y="73357"/>
                    <a:pt x="38936" y="43110"/>
                    <a:pt x="33150" y="12272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8" name="Freeform: Shape 70">
              <a:extLst>
                <a:ext uri="{FF2B5EF4-FFF2-40B4-BE49-F238E27FC236}">
                  <a16:creationId xmlns:a16="http://schemas.microsoft.com/office/drawing/2014/main" xmlns="" id="{D49F7696-B67A-42A8-828A-453B27A172C1}"/>
                </a:ext>
              </a:extLst>
            </p:cNvPr>
            <p:cNvSpPr/>
            <p:nvPr/>
          </p:nvSpPr>
          <p:spPr>
            <a:xfrm>
              <a:off x="8177108" y="3636800"/>
              <a:ext cx="60284" cy="109434"/>
            </a:xfrm>
            <a:custGeom>
              <a:avLst/>
              <a:gdLst>
                <a:gd name="connsiteX0" fmla="*/ 33759 w 60284"/>
                <a:gd name="connsiteY0" fmla="*/ 11748 h 109434"/>
                <a:gd name="connsiteX1" fmla="*/ 949 w 60284"/>
                <a:gd name="connsiteY1" fmla="*/ 20822 h 109434"/>
                <a:gd name="connsiteX2" fmla="*/ 26527 w 60284"/>
                <a:gd name="connsiteY2" fmla="*/ 97687 h 109434"/>
                <a:gd name="connsiteX3" fmla="*/ 59337 w 60284"/>
                <a:gd name="connsiteY3" fmla="*/ 88613 h 109434"/>
                <a:gd name="connsiteX4" fmla="*/ 33759 w 60284"/>
                <a:gd name="connsiteY4" fmla="*/ 11748 h 1094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284" h="109434">
                  <a:moveTo>
                    <a:pt x="33759" y="11748"/>
                  </a:moveTo>
                  <a:cubicBezTo>
                    <a:pt x="26855" y="-8899"/>
                    <a:pt x="-5956" y="-88"/>
                    <a:pt x="949" y="20822"/>
                  </a:cubicBezTo>
                  <a:cubicBezTo>
                    <a:pt x="9496" y="46465"/>
                    <a:pt x="18044" y="72043"/>
                    <a:pt x="26527" y="97687"/>
                  </a:cubicBezTo>
                  <a:cubicBezTo>
                    <a:pt x="33364" y="118333"/>
                    <a:pt x="66241" y="109522"/>
                    <a:pt x="59337" y="88613"/>
                  </a:cubicBezTo>
                  <a:cubicBezTo>
                    <a:pt x="50789" y="62969"/>
                    <a:pt x="42242" y="37326"/>
                    <a:pt x="33759" y="11748"/>
                  </a:cubicBezTo>
                </a:path>
              </a:pathLst>
            </a:custGeom>
            <a:grpFill/>
            <a:ln w="657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A212476F-DF27-42ED-B6BF-D88D8390E701}"/>
              </a:ext>
            </a:extLst>
          </p:cNvPr>
          <p:cNvGrpSpPr/>
          <p:nvPr/>
        </p:nvGrpSpPr>
        <p:grpSpPr>
          <a:xfrm>
            <a:off x="4156987" y="223424"/>
            <a:ext cx="3810866" cy="827835"/>
            <a:chOff x="3222881" y="908516"/>
            <a:chExt cx="3514971" cy="682233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xmlns="" id="{1082D451-FB96-4D70-B655-5BFEE0190F15}"/>
                </a:ext>
              </a:extLst>
            </p:cNvPr>
            <p:cNvSpPr/>
            <p:nvPr/>
          </p:nvSpPr>
          <p:spPr>
            <a:xfrm>
              <a:off x="3222881" y="908516"/>
              <a:ext cx="3198589" cy="682233"/>
            </a:xfrm>
            <a:prstGeom prst="roundRect">
              <a:avLst/>
            </a:prstGeom>
            <a:solidFill>
              <a:srgbClr val="00B05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7FA76"/>
                </a:solidFill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xmlns="" id="{4A6CB957-2F38-4C1D-B985-9533B6F188C1}"/>
                </a:ext>
              </a:extLst>
            </p:cNvPr>
            <p:cNvSpPr txBox="1"/>
            <p:nvPr/>
          </p:nvSpPr>
          <p:spPr>
            <a:xfrm>
              <a:off x="3284825" y="1008670"/>
              <a:ext cx="3453027" cy="481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NHANH H</a:t>
              </a:r>
              <a:r>
                <a:rPr lang="vi-VN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sz="3200" b="1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</a:t>
              </a:r>
            </a:p>
          </p:txBody>
        </p:sp>
      </p:grpSp>
      <p:pic>
        <p:nvPicPr>
          <p:cNvPr id="40" name="3 Minute Timer (Nho)">
            <a:hlinkClick r:id="" action="ppaction://media"/>
            <a:extLst>
              <a:ext uri="{FF2B5EF4-FFF2-40B4-BE49-F238E27FC236}">
                <a16:creationId xmlns:a16="http://schemas.microsoft.com/office/drawing/2014/main" xmlns="" id="{44D0BD9D-3908-4E0F-9895-52F96E0FBB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69997" y="235525"/>
            <a:ext cx="1472856" cy="827835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901E0D96-5AC1-43D7-9F49-E26425DECA32}"/>
              </a:ext>
            </a:extLst>
          </p:cNvPr>
          <p:cNvGrpSpPr/>
          <p:nvPr/>
        </p:nvGrpSpPr>
        <p:grpSpPr>
          <a:xfrm>
            <a:off x="6599681" y="1728837"/>
            <a:ext cx="848449" cy="796469"/>
            <a:chOff x="3634055" y="3302115"/>
            <a:chExt cx="848449" cy="796469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xmlns="" id="{9BEA1576-D5AD-40B0-9CC2-C788A98AE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1486" b="41386" l="40674" r="578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127" t="11421" r="42158" b="58658"/>
            <a:stretch/>
          </p:blipFill>
          <p:spPr>
            <a:xfrm>
              <a:off x="3634055" y="3302116"/>
              <a:ext cx="444923" cy="79646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xmlns="" id="{FAF68667-AF55-47AD-A028-D0574AC7B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42" b="10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46" t="26255"/>
            <a:stretch/>
          </p:blipFill>
          <p:spPr>
            <a:xfrm>
              <a:off x="4122720" y="3302115"/>
              <a:ext cx="359784" cy="796469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B5998D-965A-4D64-8CF9-DCEC037A8D78}"/>
              </a:ext>
            </a:extLst>
          </p:cNvPr>
          <p:cNvSpPr txBox="1"/>
          <p:nvPr/>
        </p:nvSpPr>
        <p:spPr>
          <a:xfrm>
            <a:off x="8203251" y="6517278"/>
            <a:ext cx="3523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6EAD060E-B16F-4957-8867-CE99D306E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8968" y="2773844"/>
            <a:ext cx="3172350" cy="3774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FFB8E814-5441-4B62-AC8B-77CDA68C0FF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010718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733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95118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F78DE-00F2-45A4-A1F7-D3BC13B60981}"/>
              </a:ext>
            </a:extLst>
          </p:cNvPr>
          <p:cNvGrpSpPr/>
          <p:nvPr/>
        </p:nvGrpSpPr>
        <p:grpSpPr>
          <a:xfrm>
            <a:off x="1126180" y="18638"/>
            <a:ext cx="9939639" cy="917641"/>
            <a:chOff x="1352135" y="1975193"/>
            <a:chExt cx="10531692" cy="9176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BA56F9C-AFED-4D52-8E8E-2BA682A9E6EF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xmlns="" id="{F3B852CF-D913-4A2B-9176-627EDE7C944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DF1D3F-6989-4752-A9B8-A921F32137A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1CAB1EC-256D-4F78-9BB2-88C0866F9FDA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D5D9980A-F0D5-43EB-ADD3-6C34E68CD3BC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45169244-9DF3-4446-AF90-3A8146E91FF9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85B841-FA97-4B09-A42F-6B4326DC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1" y="42389"/>
            <a:ext cx="889649" cy="889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3976EC-6AC5-431F-8B95-282B6E04812A}"/>
              </a:ext>
            </a:extLst>
          </p:cNvPr>
          <p:cNvSpPr txBox="1"/>
          <p:nvPr/>
        </p:nvSpPr>
        <p:spPr>
          <a:xfrm>
            <a:off x="7282707" y="6519446"/>
            <a:ext cx="522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C53F9D7-C4AC-433D-9894-6A3CAE96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1" y="948276"/>
            <a:ext cx="4706757" cy="559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ưu Đồ: Đầu kết nối 7">
            <a:extLst>
              <a:ext uri="{FF2B5EF4-FFF2-40B4-BE49-F238E27FC236}">
                <a16:creationId xmlns:a16="http://schemas.microsoft.com/office/drawing/2014/main" xmlns="" id="{5E4017E6-802F-434B-8188-1CDFCC978C41}"/>
              </a:ext>
            </a:extLst>
          </p:cNvPr>
          <p:cNvSpPr/>
          <p:nvPr/>
        </p:nvSpPr>
        <p:spPr>
          <a:xfrm>
            <a:off x="8775659" y="1398215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ầu kết nối 8">
            <a:extLst>
              <a:ext uri="{FF2B5EF4-FFF2-40B4-BE49-F238E27FC236}">
                <a16:creationId xmlns:a16="http://schemas.microsoft.com/office/drawing/2014/main" xmlns="" id="{09806B54-9CAB-43F0-BCE6-9C6F11A95283}"/>
              </a:ext>
            </a:extLst>
          </p:cNvPr>
          <p:cNvSpPr/>
          <p:nvPr/>
        </p:nvSpPr>
        <p:spPr>
          <a:xfrm>
            <a:off x="9282982" y="5401358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ưu Đồ: Đầu kết nối 9">
            <a:extLst>
              <a:ext uri="{FF2B5EF4-FFF2-40B4-BE49-F238E27FC236}">
                <a16:creationId xmlns:a16="http://schemas.microsoft.com/office/drawing/2014/main" xmlns="" id="{DA7AF5D8-015B-41C8-9E72-32C9526E0B0B}"/>
              </a:ext>
            </a:extLst>
          </p:cNvPr>
          <p:cNvSpPr/>
          <p:nvPr/>
        </p:nvSpPr>
        <p:spPr>
          <a:xfrm>
            <a:off x="11070490" y="2814484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ưu Đồ: Đầu kết nối 10">
            <a:extLst>
              <a:ext uri="{FF2B5EF4-FFF2-40B4-BE49-F238E27FC236}">
                <a16:creationId xmlns:a16="http://schemas.microsoft.com/office/drawing/2014/main" xmlns="" id="{567B2FD8-9E24-43B2-ACD6-C6DFBA1985A3}"/>
              </a:ext>
            </a:extLst>
          </p:cNvPr>
          <p:cNvSpPr/>
          <p:nvPr/>
        </p:nvSpPr>
        <p:spPr>
          <a:xfrm>
            <a:off x="7266247" y="2624883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Hình Chữ nhật 11">
            <a:extLst>
              <a:ext uri="{FF2B5EF4-FFF2-40B4-BE49-F238E27FC236}">
                <a16:creationId xmlns:a16="http://schemas.microsoft.com/office/drawing/2014/main" xmlns="" id="{8F3145D8-9106-40FA-9D81-E1249B86BA3D}"/>
              </a:ext>
            </a:extLst>
          </p:cNvPr>
          <p:cNvSpPr/>
          <p:nvPr/>
        </p:nvSpPr>
        <p:spPr>
          <a:xfrm>
            <a:off x="9021529" y="1311499"/>
            <a:ext cx="2153154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Blăng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37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B</a:t>
            </a:r>
          </a:p>
        </p:txBody>
      </p:sp>
      <p:sp>
        <p:nvSpPr>
          <p:cNvPr id="19" name="Hình Chữ nhật 12">
            <a:extLst>
              <a:ext uri="{FF2B5EF4-FFF2-40B4-BE49-F238E27FC236}">
                <a16:creationId xmlns:a16="http://schemas.microsoft.com/office/drawing/2014/main" xmlns="" id="{25B14489-9ECF-49F7-B88A-368F04ECF53A}"/>
              </a:ext>
            </a:extLst>
          </p:cNvPr>
          <p:cNvSpPr/>
          <p:nvPr/>
        </p:nvSpPr>
        <p:spPr>
          <a:xfrm>
            <a:off x="6804561" y="2852107"/>
            <a:ext cx="2452338" cy="36933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An ma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17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33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T</a:t>
            </a:r>
          </a:p>
        </p:txBody>
      </p:sp>
      <p:sp>
        <p:nvSpPr>
          <p:cNvPr id="20" name="Hình Chữ nhật 13">
            <a:extLst>
              <a:ext uri="{FF2B5EF4-FFF2-40B4-BE49-F238E27FC236}">
                <a16:creationId xmlns:a16="http://schemas.microsoft.com/office/drawing/2014/main" xmlns="" id="{9CCB1FA3-135F-4214-ABD5-9A8187D5352D}"/>
              </a:ext>
            </a:extLst>
          </p:cNvPr>
          <p:cNvSpPr/>
          <p:nvPr/>
        </p:nvSpPr>
        <p:spPr>
          <a:xfrm>
            <a:off x="8806678" y="5618621"/>
            <a:ext cx="2012089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Kim 34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N</a:t>
            </a:r>
          </a:p>
        </p:txBody>
      </p:sp>
      <p:sp>
        <p:nvSpPr>
          <p:cNvPr id="21" name="Hình Chữ nhật 14">
            <a:extLst>
              <a:ext uri="{FF2B5EF4-FFF2-40B4-BE49-F238E27FC236}">
                <a16:creationId xmlns:a16="http://schemas.microsoft.com/office/drawing/2014/main" xmlns="" id="{E2E5EEBA-8497-42EA-85C6-FBB865BC6FEC}"/>
              </a:ext>
            </a:extLst>
          </p:cNvPr>
          <p:cNvSpPr/>
          <p:nvPr/>
        </p:nvSpPr>
        <p:spPr>
          <a:xfrm>
            <a:off x="9611916" y="3022391"/>
            <a:ext cx="2563522" cy="369332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Mũi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b="1" dirty="0" err="1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Haphun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 51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232</a:t>
            </a:r>
            <a:r>
              <a:rPr lang="en-US" b="1" baseline="30000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'</a:t>
            </a:r>
            <a:r>
              <a:rPr lang="en-US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Đ</a:t>
            </a:r>
          </a:p>
        </p:txBody>
      </p:sp>
      <p:sp>
        <p:nvSpPr>
          <p:cNvPr id="22" name="Hình Chữ nhật 15">
            <a:extLst>
              <a:ext uri="{FF2B5EF4-FFF2-40B4-BE49-F238E27FC236}">
                <a16:creationId xmlns:a16="http://schemas.microsoft.com/office/drawing/2014/main" xmlns="" id="{D7DCA8F9-1AB7-46EE-8D37-E5375DD6A1A9}"/>
              </a:ext>
            </a:extLst>
          </p:cNvPr>
          <p:cNvSpPr/>
          <p:nvPr/>
        </p:nvSpPr>
        <p:spPr>
          <a:xfrm>
            <a:off x="59375" y="1238727"/>
            <a:ext cx="7182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Nằm</a:t>
            </a:r>
            <a:r>
              <a:rPr lang="vi-VN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trong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khoảng</a:t>
            </a:r>
            <a:r>
              <a:rPr lang="vi-VN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vĩ</a:t>
            </a:r>
            <a:r>
              <a:rPr lang="vi-VN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vi-VN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độ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0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từ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37</a:t>
            </a:r>
            <a:r>
              <a:rPr lang="en-US" sz="30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30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B </a:t>
            </a:r>
            <a:r>
              <a:rPr lang="en-US" sz="3000" dirty="0" err="1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đến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34</a:t>
            </a:r>
            <a:r>
              <a:rPr lang="en-US" sz="3000" baseline="30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0</a:t>
            </a:r>
            <a:r>
              <a:rPr lang="en-US" sz="3000" dirty="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52</a:t>
            </a:r>
            <a:r>
              <a:rPr lang="en-US" sz="30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‘</a:t>
            </a:r>
            <a:r>
              <a:rPr lang="en-US" sz="3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N</a:t>
            </a:r>
            <a:endParaRPr lang="en-US" sz="3000" dirty="0">
              <a:solidFill>
                <a:srgbClr val="3333CC"/>
              </a:solidFill>
            </a:endParaRPr>
          </a:p>
        </p:txBody>
      </p:sp>
      <p:sp>
        <p:nvSpPr>
          <p:cNvPr id="23" name="Hình Chữ nhật 17">
            <a:extLst>
              <a:ext uri="{FF2B5EF4-FFF2-40B4-BE49-F238E27FC236}">
                <a16:creationId xmlns:a16="http://schemas.microsoft.com/office/drawing/2014/main" xmlns="" id="{AAD1E3B3-90C6-47C5-BCB0-D327E94FAF2C}"/>
              </a:ext>
            </a:extLst>
          </p:cNvPr>
          <p:cNvSpPr/>
          <p:nvPr/>
        </p:nvSpPr>
        <p:spPr>
          <a:xfrm>
            <a:off x="20189" y="2292729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Tiếp giáp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10A455FD-70D9-4AD7-A52E-28676D9A9CA1}"/>
              </a:ext>
            </a:extLst>
          </p:cNvPr>
          <p:cNvSpPr/>
          <p:nvPr/>
        </p:nvSpPr>
        <p:spPr>
          <a:xfrm>
            <a:off x="59375" y="3684714"/>
            <a:ext cx="64234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>
                <a:solidFill>
                  <a:srgbClr val="3333CC"/>
                </a:solidFill>
              </a:rPr>
              <a:t>+ Đại dương: Ấn Độ Dương và Đại Tây Dương.</a:t>
            </a:r>
          </a:p>
        </p:txBody>
      </p:sp>
      <p:sp>
        <p:nvSpPr>
          <p:cNvPr id="25" name="Hộp_Văn_Bản 18">
            <a:extLst>
              <a:ext uri="{FF2B5EF4-FFF2-40B4-BE49-F238E27FC236}">
                <a16:creationId xmlns:a16="http://schemas.microsoft.com/office/drawing/2014/main" xmlns="" id="{15AD71AA-C989-42B4-BE16-27A4543FD4F7}"/>
              </a:ext>
            </a:extLst>
          </p:cNvPr>
          <p:cNvSpPr txBox="1"/>
          <p:nvPr/>
        </p:nvSpPr>
        <p:spPr>
          <a:xfrm>
            <a:off x="10245965" y="1556588"/>
            <a:ext cx="1017639" cy="369332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Á</a:t>
            </a:r>
          </a:p>
        </p:txBody>
      </p:sp>
      <p:sp>
        <p:nvSpPr>
          <p:cNvPr id="26" name="Hộp_Văn_Bản 19">
            <a:extLst>
              <a:ext uri="{FF2B5EF4-FFF2-40B4-BE49-F238E27FC236}">
                <a16:creationId xmlns:a16="http://schemas.microsoft.com/office/drawing/2014/main" xmlns="" id="{A9385216-6E3D-46B1-B3EF-C5C11D14F2FE}"/>
              </a:ext>
            </a:extLst>
          </p:cNvPr>
          <p:cNvSpPr txBox="1"/>
          <p:nvPr/>
        </p:nvSpPr>
        <p:spPr>
          <a:xfrm>
            <a:off x="8507590" y="939826"/>
            <a:ext cx="1263445" cy="369332"/>
          </a:xfrm>
          <a:prstGeom prst="rect">
            <a:avLst/>
          </a:prstGeom>
          <a:solidFill>
            <a:srgbClr val="F7FA76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Châu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Âu</a:t>
            </a:r>
            <a:endParaRPr lang="en-US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Hộp_Văn_Bản 21">
            <a:extLst>
              <a:ext uri="{FF2B5EF4-FFF2-40B4-BE49-F238E27FC236}">
                <a16:creationId xmlns:a16="http://schemas.microsoft.com/office/drawing/2014/main" xmlns="" id="{51792658-7312-4836-87BC-1BDF60B4AACF}"/>
              </a:ext>
            </a:extLst>
          </p:cNvPr>
          <p:cNvSpPr txBox="1"/>
          <p:nvPr/>
        </p:nvSpPr>
        <p:spPr>
          <a:xfrm rot="3390551">
            <a:off x="6907914" y="4208049"/>
            <a:ext cx="1863212" cy="369332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Đại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Tây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Hộp_Văn_Bản 22">
            <a:extLst>
              <a:ext uri="{FF2B5EF4-FFF2-40B4-BE49-F238E27FC236}">
                <a16:creationId xmlns:a16="http://schemas.microsoft.com/office/drawing/2014/main" xmlns="" id="{30296BE8-0D72-442B-9762-052EBB3F5461}"/>
              </a:ext>
            </a:extLst>
          </p:cNvPr>
          <p:cNvSpPr txBox="1"/>
          <p:nvPr/>
        </p:nvSpPr>
        <p:spPr>
          <a:xfrm rot="16931245">
            <a:off x="10158792" y="4634905"/>
            <a:ext cx="1814051" cy="369332"/>
          </a:xfrm>
          <a:prstGeom prst="rect">
            <a:avLst/>
          </a:prstGeom>
          <a:solidFill>
            <a:srgbClr val="FCFEB0"/>
          </a:solidFill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Ấn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Độ</a:t>
            </a:r>
            <a:r>
              <a:rPr lang="en-US" b="1" dirty="0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srgbClr val="1503BD"/>
                </a:solidFill>
                <a:latin typeface="Arial" pitchFamily="34" charset="0"/>
                <a:cs typeface="Arial" pitchFamily="34" charset="0"/>
              </a:rPr>
              <a:t>Dương</a:t>
            </a:r>
            <a:endParaRPr lang="en-US" b="1" dirty="0">
              <a:solidFill>
                <a:srgbClr val="1503BD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Hình Chữ nhật 17">
            <a:extLst>
              <a:ext uri="{FF2B5EF4-FFF2-40B4-BE49-F238E27FC236}">
                <a16:creationId xmlns:a16="http://schemas.microsoft.com/office/drawing/2014/main" xmlns="" id="{BBEB34DD-3A9D-4CE2-8B07-89D74976BD40}"/>
              </a:ext>
            </a:extLst>
          </p:cNvPr>
          <p:cNvSpPr/>
          <p:nvPr/>
        </p:nvSpPr>
        <p:spPr>
          <a:xfrm>
            <a:off x="77723" y="2976023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3333CC"/>
                </a:solidFill>
              </a:rPr>
              <a:t>+ Châu lục: châu Âu, châu Á.</a:t>
            </a:r>
            <a:endParaRPr lang="en-US" sz="3200" dirty="0">
              <a:solidFill>
                <a:srgbClr val="3333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F4AA973-A275-4F46-BFB5-58B0345E7B30}"/>
              </a:ext>
            </a:extLst>
          </p:cNvPr>
          <p:cNvSpPr/>
          <p:nvPr/>
        </p:nvSpPr>
        <p:spPr>
          <a:xfrm>
            <a:off x="20189" y="4777481"/>
            <a:ext cx="642348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000">
                <a:solidFill>
                  <a:srgbClr val="3333CC"/>
                </a:solidFill>
              </a:rPr>
              <a:t>+ Biển: biển Địa Trung Hải, biển Đỏ.</a:t>
            </a:r>
          </a:p>
        </p:txBody>
      </p:sp>
    </p:spTree>
    <p:extLst>
      <p:ext uri="{BB962C8B-B14F-4D97-AF65-F5344CB8AC3E}">
        <p14:creationId xmlns:p14="http://schemas.microsoft.com/office/powerpoint/2010/main" val="2985228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/>
      <p:bldP spid="24" grpId="0"/>
      <p:bldP spid="25" grpId="0" animBg="1"/>
      <p:bldP spid="26" grpId="0" animBg="1"/>
      <p:bldP spid="27" grpId="0" animBg="1"/>
      <p:bldP spid="28" grpId="0" animBg="1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BB43971-32FD-4B97-8C8C-A8B183EEE8F1}"/>
              </a:ext>
            </a:extLst>
          </p:cNvPr>
          <p:cNvSpPr txBox="1"/>
          <p:nvPr/>
        </p:nvSpPr>
        <p:spPr>
          <a:xfrm>
            <a:off x="7410084" y="6492270"/>
            <a:ext cx="60149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184B6DC-474B-48B0-B759-8A8A7E64E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1" y="105262"/>
            <a:ext cx="5415318" cy="644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xmlns="" id="{307526E2-F0C7-49D0-9309-D05961BB87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4673"/>
            <a:ext cx="5997039" cy="1692771"/>
          </a:xfrm>
          <a:prstGeom prst="rect">
            <a:avLst/>
          </a:prstGeom>
          <a:noFill/>
          <a:ln w="9525">
            <a:solidFill>
              <a:srgbClr val="0070C0"/>
            </a:solidFill>
            <a:prstDash val="sysDash"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143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Xác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định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vị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trí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của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en-US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Xuy</a:t>
            </a:r>
            <a:r>
              <a:rPr kumimoji="0" lang="en-U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-ê</a:t>
            </a:r>
            <a:endParaRPr kumimoji="0" lang="en-US" sz="2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1143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857250" algn="l"/>
              </a:tabLst>
            </a:pP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+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Nếu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không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có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kênh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đào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này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thì</a:t>
            </a:r>
            <a:r>
              <a:rPr kumimoji="0" lang="vi-VN" sz="26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chuyện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gì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xảy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ra?Kinh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tế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giới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sẽ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ảnh</a:t>
            </a:r>
            <a:r>
              <a:rPr kumimoji="0" lang="vi-VN" sz="2600" b="0" i="0" u="none" strike="noStrike" cap="none" normalizeH="0" baseline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hưởng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thế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 </a:t>
            </a:r>
            <a:r>
              <a:rPr kumimoji="0" lang="vi-VN" sz="2600" b="0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nào</a:t>
            </a:r>
            <a:r>
              <a:rPr kumimoji="0" lang="vi-VN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Cambria" pitchFamily="18" charset="0"/>
                <a:cs typeface="Arial" pitchFamily="34" charset="0"/>
              </a:rPr>
              <a:t>?</a:t>
            </a:r>
            <a:endParaRPr kumimoji="0" lang="vi-VN" sz="26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Hình Bầu dục 7">
            <a:extLst>
              <a:ext uri="{FF2B5EF4-FFF2-40B4-BE49-F238E27FC236}">
                <a16:creationId xmlns:a16="http://schemas.microsoft.com/office/drawing/2014/main" xmlns="" id="{A8455568-AAC0-4717-9494-6F5A8BD3493F}"/>
              </a:ext>
            </a:extLst>
          </p:cNvPr>
          <p:cNvSpPr/>
          <p:nvPr/>
        </p:nvSpPr>
        <p:spPr>
          <a:xfrm rot="19513237">
            <a:off x="9679613" y="789199"/>
            <a:ext cx="230812" cy="676722"/>
          </a:xfrm>
          <a:prstGeom prst="ellipse">
            <a:avLst/>
          </a:prstGeom>
          <a:noFill/>
          <a:ln w="476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236.gif" descr="Image result for suez canal">
            <a:extLst>
              <a:ext uri="{FF2B5EF4-FFF2-40B4-BE49-F238E27FC236}">
                <a16:creationId xmlns:a16="http://schemas.microsoft.com/office/drawing/2014/main" xmlns="" id="{5864AE45-5B3F-483B-A660-C5963FA6200E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6109623" y="120451"/>
            <a:ext cx="5401696" cy="2271911"/>
          </a:xfrm>
          <a:prstGeom prst="rect">
            <a:avLst/>
          </a:prstGeom>
          <a:ln/>
        </p:spPr>
      </p:pic>
      <p:pic>
        <p:nvPicPr>
          <p:cNvPr id="7" name="image193.jpg" descr="Image result for suez canal">
            <a:extLst>
              <a:ext uri="{FF2B5EF4-FFF2-40B4-BE49-F238E27FC236}">
                <a16:creationId xmlns:a16="http://schemas.microsoft.com/office/drawing/2014/main" xmlns="" id="{AB662AF1-F255-4604-B4C1-6C9059486DE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109623" y="2407551"/>
            <a:ext cx="5401696" cy="4084719"/>
          </a:xfrm>
          <a:prstGeom prst="rect">
            <a:avLst/>
          </a:prstGeom>
          <a:ln/>
        </p:spPr>
      </p:pic>
      <p:pic>
        <p:nvPicPr>
          <p:cNvPr id="8" name="image218.jpg" descr="Related image">
            <a:extLst>
              <a:ext uri="{FF2B5EF4-FFF2-40B4-BE49-F238E27FC236}">
                <a16:creationId xmlns:a16="http://schemas.microsoft.com/office/drawing/2014/main" xmlns="" id="{F77C2CE2-6C5C-4F04-B2FF-48B7CDD2739A}"/>
              </a:ext>
            </a:extLst>
          </p:cNvPr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98961" y="121192"/>
            <a:ext cx="5997039" cy="6738730"/>
          </a:xfrm>
          <a:prstGeom prst="rect">
            <a:avLst/>
          </a:prstGeom>
          <a:ln/>
        </p:spPr>
      </p:pic>
    </p:spTree>
    <p:extLst>
      <p:ext uri="{BB962C8B-B14F-4D97-AF65-F5344CB8AC3E}">
        <p14:creationId xmlns:p14="http://schemas.microsoft.com/office/powerpoint/2010/main" val="246169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ênh đào Xuy-ê (The Suez Canal)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3AEF78DE-00F2-45A4-A1F7-D3BC13B60981}"/>
              </a:ext>
            </a:extLst>
          </p:cNvPr>
          <p:cNvGrpSpPr/>
          <p:nvPr/>
        </p:nvGrpSpPr>
        <p:grpSpPr>
          <a:xfrm>
            <a:off x="1126180" y="18638"/>
            <a:ext cx="9939639" cy="917641"/>
            <a:chOff x="1352135" y="1975193"/>
            <a:chExt cx="10531692" cy="917641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0BA56F9C-AFED-4D52-8E8E-2BA682A9E6EF}"/>
                </a:ext>
              </a:extLst>
            </p:cNvPr>
            <p:cNvGrpSpPr/>
            <p:nvPr/>
          </p:nvGrpSpPr>
          <p:grpSpPr>
            <a:xfrm>
              <a:off x="1488611" y="1984935"/>
              <a:ext cx="10395216" cy="893628"/>
              <a:chOff x="1181891" y="2227225"/>
              <a:chExt cx="6802276" cy="936061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Arrow: Pentagon 6">
                <a:extLst>
                  <a:ext uri="{FF2B5EF4-FFF2-40B4-BE49-F238E27FC236}">
                    <a16:creationId xmlns:a16="http://schemas.microsoft.com/office/drawing/2014/main" xmlns="" id="{F3B852CF-D913-4A2B-9176-627EDE7C9447}"/>
                  </a:ext>
                </a:extLst>
              </p:cNvPr>
              <p:cNvSpPr/>
              <p:nvPr/>
            </p:nvSpPr>
            <p:spPr>
              <a:xfrm>
                <a:off x="1181891" y="2227225"/>
                <a:ext cx="6802276" cy="936061"/>
              </a:xfrm>
              <a:prstGeom prst="homePlate">
                <a:avLst/>
              </a:prstGeom>
              <a:grp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xmlns="" id="{8ADF1D3F-6989-4752-A9B8-A921F32137A4}"/>
                  </a:ext>
                </a:extLst>
              </p:cNvPr>
              <p:cNvSpPr txBox="1"/>
              <p:nvPr/>
            </p:nvSpPr>
            <p:spPr>
              <a:xfrm>
                <a:off x="1307657" y="2384346"/>
                <a:ext cx="4380918" cy="628662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endParaRPr lang="en-US" sz="330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51CAB1EC-256D-4F78-9BB2-88C0866F9FDA}"/>
                </a:ext>
              </a:extLst>
            </p:cNvPr>
            <p:cNvSpPr txBox="1"/>
            <p:nvPr/>
          </p:nvSpPr>
          <p:spPr>
            <a:xfrm>
              <a:off x="2811799" y="2151786"/>
              <a:ext cx="87424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Vị trí địa lí,hình dạng và kích th</a:t>
              </a:r>
              <a:r>
                <a:rPr lang="vi-VN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</a:t>
              </a:r>
              <a:r>
                <a:rPr lang="en-US" sz="320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ớc châu Phi</a:t>
              </a:r>
            </a:p>
          </p:txBody>
        </p:sp>
        <p:sp>
          <p:nvSpPr>
            <p:cNvPr id="5" name="Arrow: Pentagon 4">
              <a:extLst>
                <a:ext uri="{FF2B5EF4-FFF2-40B4-BE49-F238E27FC236}">
                  <a16:creationId xmlns:a16="http://schemas.microsoft.com/office/drawing/2014/main" xmlns="" id="{D5D9980A-F0D5-43EB-ADD3-6C34E68CD3BC}"/>
                </a:ext>
              </a:extLst>
            </p:cNvPr>
            <p:cNvSpPr/>
            <p:nvPr/>
          </p:nvSpPr>
          <p:spPr>
            <a:xfrm>
              <a:off x="1352135" y="1975193"/>
              <a:ext cx="1301952" cy="917641"/>
            </a:xfrm>
            <a:prstGeom prst="homePlate">
              <a:avLst/>
            </a:prstGeom>
            <a:solidFill>
              <a:srgbClr val="1503BD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  <p:sp>
          <p:nvSpPr>
            <p:cNvPr id="6" name="Isosceles Triangle 5">
              <a:extLst>
                <a:ext uri="{FF2B5EF4-FFF2-40B4-BE49-F238E27FC236}">
                  <a16:creationId xmlns:a16="http://schemas.microsoft.com/office/drawing/2014/main" xmlns="" id="{45169244-9DF3-4446-AF90-3A8146E91FF9}"/>
                </a:ext>
              </a:extLst>
            </p:cNvPr>
            <p:cNvSpPr/>
            <p:nvPr/>
          </p:nvSpPr>
          <p:spPr>
            <a:xfrm rot="5400000">
              <a:off x="2295367" y="2282567"/>
              <a:ext cx="262394" cy="254000"/>
            </a:xfrm>
            <a:prstGeom prst="triangl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585B841-FA97-4B09-A42F-6B4326DCD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71" y="42389"/>
            <a:ext cx="889649" cy="88964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B3976EC-6AC5-431F-8B95-282B6E04812A}"/>
              </a:ext>
            </a:extLst>
          </p:cNvPr>
          <p:cNvSpPr txBox="1"/>
          <p:nvPr/>
        </p:nvSpPr>
        <p:spPr>
          <a:xfrm>
            <a:off x="7282707" y="6519446"/>
            <a:ext cx="52279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vi-VN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  <a:r>
              <a:rPr lang="en-US" sz="1600">
                <a:solidFill>
                  <a:srgbClr val="1B04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Bản đồ tự nhiên Châu Phi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CC53F9D7-C4AC-433D-9894-6A3CAE966E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561" y="948276"/>
            <a:ext cx="4706757" cy="559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Lưu Đồ: Đầu kết nối 7">
            <a:extLst>
              <a:ext uri="{FF2B5EF4-FFF2-40B4-BE49-F238E27FC236}">
                <a16:creationId xmlns:a16="http://schemas.microsoft.com/office/drawing/2014/main" xmlns="" id="{5E4017E6-802F-434B-8188-1CDFCC978C41}"/>
              </a:ext>
            </a:extLst>
          </p:cNvPr>
          <p:cNvSpPr/>
          <p:nvPr/>
        </p:nvSpPr>
        <p:spPr>
          <a:xfrm>
            <a:off x="8775659" y="1398215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Lưu Đồ: Đầu kết nối 8">
            <a:extLst>
              <a:ext uri="{FF2B5EF4-FFF2-40B4-BE49-F238E27FC236}">
                <a16:creationId xmlns:a16="http://schemas.microsoft.com/office/drawing/2014/main" xmlns="" id="{09806B54-9CAB-43F0-BCE6-9C6F11A95283}"/>
              </a:ext>
            </a:extLst>
          </p:cNvPr>
          <p:cNvSpPr/>
          <p:nvPr/>
        </p:nvSpPr>
        <p:spPr>
          <a:xfrm>
            <a:off x="9282982" y="5401358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Lưu Đồ: Đầu kết nối 9">
            <a:extLst>
              <a:ext uri="{FF2B5EF4-FFF2-40B4-BE49-F238E27FC236}">
                <a16:creationId xmlns:a16="http://schemas.microsoft.com/office/drawing/2014/main" xmlns="" id="{DA7AF5D8-015B-41C8-9E72-32C9526E0B0B}"/>
              </a:ext>
            </a:extLst>
          </p:cNvPr>
          <p:cNvSpPr/>
          <p:nvPr/>
        </p:nvSpPr>
        <p:spPr>
          <a:xfrm>
            <a:off x="11070490" y="2814484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ưu Đồ: Đầu kết nối 10">
            <a:extLst>
              <a:ext uri="{FF2B5EF4-FFF2-40B4-BE49-F238E27FC236}">
                <a16:creationId xmlns:a16="http://schemas.microsoft.com/office/drawing/2014/main" xmlns="" id="{567B2FD8-9E24-43B2-ACD6-C6DFBA1985A3}"/>
              </a:ext>
            </a:extLst>
          </p:cNvPr>
          <p:cNvSpPr/>
          <p:nvPr/>
        </p:nvSpPr>
        <p:spPr>
          <a:xfrm>
            <a:off x="7266247" y="2624883"/>
            <a:ext cx="147484" cy="147484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Hình Chữ nhật 16">
            <a:extLst>
              <a:ext uri="{FF2B5EF4-FFF2-40B4-BE49-F238E27FC236}">
                <a16:creationId xmlns:a16="http://schemas.microsoft.com/office/drawing/2014/main" xmlns="" id="{D3938874-18C4-4ECD-B921-E669383FD4C8}"/>
              </a:ext>
            </a:extLst>
          </p:cNvPr>
          <p:cNvSpPr/>
          <p:nvPr/>
        </p:nvSpPr>
        <p:spPr>
          <a:xfrm>
            <a:off x="143571" y="1545699"/>
            <a:ext cx="68727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Diện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 dirty="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tích</a:t>
            </a:r>
            <a:r>
              <a:rPr lang="en-US" sz="3200" dirty="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: 30 </a:t>
            </a:r>
            <a:r>
              <a:rPr lang="en-US" sz="3200" err="1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triệu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ea typeface="Cambria"/>
                <a:cs typeface="Arial" pitchFamily="34" charset="0"/>
              </a:rPr>
              <a:t> </a:t>
            </a:r>
            <a:r>
              <a:rPr lang="en-US" sz="32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Km</a:t>
            </a:r>
            <a:r>
              <a:rPr lang="en-US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vi-VN" sz="3200" baseline="30000">
                <a:solidFill>
                  <a:srgbClr val="3333CC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2E1AFC92-77D3-4BBD-A5A9-73DB1926501E}"/>
              </a:ext>
            </a:extLst>
          </p:cNvPr>
          <p:cNvSpPr/>
          <p:nvPr/>
        </p:nvSpPr>
        <p:spPr>
          <a:xfrm>
            <a:off x="143571" y="2397948"/>
            <a:ext cx="6660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tabLst>
                <a:tab pos="857250" algn="l"/>
              </a:tabLst>
            </a:pPr>
            <a:r>
              <a:rPr lang="vi-VN" sz="3200">
                <a:solidFill>
                  <a:srgbClr val="3333CC"/>
                </a:solidFill>
              </a:rPr>
              <a:t> Hình dạng: Dạng hình khối rõ rệt, đường bờ biển ít bị chia cắt, rất ít vịnh biển, đảo, bán đảo.</a:t>
            </a:r>
            <a:endParaRPr lang="en-US" sz="3200" dirty="0">
              <a:solidFill>
                <a:srgbClr val="3333CC"/>
              </a:solidFill>
              <a:cs typeface="Arial" pitchFamily="34" charset="0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E8F731B0-4012-4A57-9DA1-82AE69110F9E}"/>
              </a:ext>
            </a:extLst>
          </p:cNvPr>
          <p:cNvGrpSpPr/>
          <p:nvPr/>
        </p:nvGrpSpPr>
        <p:grpSpPr>
          <a:xfrm>
            <a:off x="59374" y="2130475"/>
            <a:ext cx="5805221" cy="2299022"/>
            <a:chOff x="-1" y="2130475"/>
            <a:chExt cx="5805221" cy="2299022"/>
          </a:xfrm>
        </p:grpSpPr>
        <p:sp>
          <p:nvSpPr>
            <p:cNvPr id="13" name="Speech Bubble: Rectangle with Corners Rounded 12">
              <a:extLst>
                <a:ext uri="{FF2B5EF4-FFF2-40B4-BE49-F238E27FC236}">
                  <a16:creationId xmlns:a16="http://schemas.microsoft.com/office/drawing/2014/main" xmlns="" id="{9D0DB83E-7910-4E42-964B-A0B76F0184B9}"/>
                </a:ext>
              </a:extLst>
            </p:cNvPr>
            <p:cNvSpPr/>
            <p:nvPr/>
          </p:nvSpPr>
          <p:spPr>
            <a:xfrm>
              <a:off x="-1" y="2130475"/>
              <a:ext cx="5805221" cy="2299022"/>
            </a:xfrm>
            <a:prstGeom prst="wedgeRoundRectCallout">
              <a:avLst>
                <a:gd name="adj1" fmla="val 67283"/>
                <a:gd name="adj2" fmla="val -22969"/>
                <a:gd name="adj3" fmla="val 16667"/>
              </a:avLst>
            </a:prstGeom>
            <a:solidFill>
              <a:srgbClr val="FCFEB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66A183E7-47E8-465C-9CE2-91425FCC0072}"/>
                </a:ext>
              </a:extLst>
            </p:cNvPr>
            <p:cNvSpPr txBox="1"/>
            <p:nvPr/>
          </p:nvSpPr>
          <p:spPr>
            <a:xfrm>
              <a:off x="70476" y="2397948"/>
              <a:ext cx="55703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>
                  <a:solidFill>
                    <a:srgbClr val="FF006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Xác định trên bản đồ vị trí các vịnh biển, đảo và bán đảo lớn của châu Phi?</a:t>
              </a:r>
              <a:endParaRPr lang="en-US" sz="360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3E940D1A-1A2D-48BA-82C5-C59EA4EA501A}"/>
              </a:ext>
            </a:extLst>
          </p:cNvPr>
          <p:cNvSpPr/>
          <p:nvPr/>
        </p:nvSpPr>
        <p:spPr>
          <a:xfrm>
            <a:off x="7658699" y="3283267"/>
            <a:ext cx="1020742" cy="54772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F432CB1A-981F-42F3-865E-1D3EEA5143D9}"/>
              </a:ext>
            </a:extLst>
          </p:cNvPr>
          <p:cNvSpPr/>
          <p:nvPr/>
        </p:nvSpPr>
        <p:spPr>
          <a:xfrm>
            <a:off x="10490576" y="4152274"/>
            <a:ext cx="853285" cy="1029325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2BCF3D86-EEF0-47CC-8024-8016C49C45FB}"/>
              </a:ext>
            </a:extLst>
          </p:cNvPr>
          <p:cNvSpPr/>
          <p:nvPr/>
        </p:nvSpPr>
        <p:spPr>
          <a:xfrm>
            <a:off x="10567516" y="2772367"/>
            <a:ext cx="853285" cy="656633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975217A5-5765-48F4-8556-69845A4159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5719" y="104652"/>
            <a:ext cx="1054691" cy="927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  <p:bldP spid="12" grpId="0"/>
      <p:bldP spid="12" grpId="1"/>
      <p:bldP spid="34" grpId="0" animBg="1"/>
      <p:bldP spid="35" grpId="0" animBg="1"/>
      <p:bldP spid="3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3361156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848</TotalTime>
  <Words>1154</Words>
  <Application>Microsoft Office PowerPoint</Application>
  <PresentationFormat>Custom</PresentationFormat>
  <Paragraphs>177</Paragraphs>
  <Slides>23</Slides>
  <Notes>14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HS</cp:lastModifiedBy>
  <cp:revision>62</cp:revision>
  <dcterms:created xsi:type="dcterms:W3CDTF">2022-04-24T01:51:04Z</dcterms:created>
  <dcterms:modified xsi:type="dcterms:W3CDTF">2022-12-08T08:39:19Z</dcterms:modified>
</cp:coreProperties>
</file>