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0" r:id="rId2"/>
    <p:sldId id="275" r:id="rId3"/>
    <p:sldId id="277" r:id="rId4"/>
    <p:sldId id="257" r:id="rId5"/>
    <p:sldId id="259" r:id="rId6"/>
    <p:sldId id="281" r:id="rId7"/>
    <p:sldId id="283" r:id="rId8"/>
    <p:sldId id="282" r:id="rId9"/>
    <p:sldId id="284" r:id="rId10"/>
    <p:sldId id="262" r:id="rId11"/>
    <p:sldId id="291" r:id="rId12"/>
    <p:sldId id="264" r:id="rId13"/>
    <p:sldId id="292" r:id="rId14"/>
    <p:sldId id="293" r:id="rId15"/>
    <p:sldId id="287" r:id="rId16"/>
    <p:sldId id="288" r:id="rId17"/>
    <p:sldId id="28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91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948" y="-1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11/10/2021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11/10/2021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11/10/2021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11/10/2021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2" name="Rectangle 1"/>
          <p:cNvSpPr/>
          <p:nvPr/>
        </p:nvSpPr>
        <p:spPr>
          <a:xfrm>
            <a:off x="3124200" y="1981200"/>
            <a:ext cx="1676400" cy="381000"/>
          </a:xfrm>
          <a:prstGeom prst="rect">
            <a:avLst/>
          </a:prstGeom>
          <a:solidFill>
            <a:srgbClr val="5C91D2"/>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err="1" smtClean="0">
                <a:solidFill>
                  <a:schemeClr val="bg1"/>
                </a:solidFill>
                <a:latin typeface="Times New Roman" pitchFamily="18" charset="0"/>
                <a:cs typeface="Times New Roman" pitchFamily="18" charset="0"/>
              </a:rPr>
              <a:t>Xử</a:t>
            </a:r>
            <a:r>
              <a:rPr lang="en-US" sz="1600" b="1" dirty="0" smtClean="0">
                <a:solidFill>
                  <a:schemeClr val="bg1"/>
                </a:solidFill>
                <a:latin typeface="Times New Roman" pitchFamily="18" charset="0"/>
                <a:cs typeface="Times New Roman" pitchFamily="18" charset="0"/>
              </a:rPr>
              <a:t> </a:t>
            </a:r>
            <a:r>
              <a:rPr lang="en-US" sz="1600" b="1" dirty="0" err="1" smtClean="0">
                <a:solidFill>
                  <a:schemeClr val="bg1"/>
                </a:solidFill>
                <a:latin typeface="Times New Roman" pitchFamily="18" charset="0"/>
                <a:cs typeface="Times New Roman" pitchFamily="18" charset="0"/>
              </a:rPr>
              <a:t>lý</a:t>
            </a:r>
            <a:r>
              <a:rPr lang="en-US" sz="1600" b="1" dirty="0" smtClean="0">
                <a:solidFill>
                  <a:schemeClr val="bg1"/>
                </a:solidFill>
                <a:latin typeface="Times New Roman" pitchFamily="18" charset="0"/>
                <a:cs typeface="Times New Roman" pitchFamily="18" charset="0"/>
              </a:rPr>
              <a:t> </a:t>
            </a:r>
            <a:r>
              <a:rPr lang="en-US" sz="1600" b="1" dirty="0" err="1" smtClean="0">
                <a:solidFill>
                  <a:schemeClr val="bg1"/>
                </a:solidFill>
                <a:latin typeface="Times New Roman" pitchFamily="18" charset="0"/>
                <a:cs typeface="Times New Roman" pitchFamily="18" charset="0"/>
              </a:rPr>
              <a:t>thông</a:t>
            </a:r>
            <a:r>
              <a:rPr lang="en-US" sz="1600" b="1" dirty="0" smtClean="0">
                <a:solidFill>
                  <a:schemeClr val="bg1"/>
                </a:solidFill>
                <a:latin typeface="Times New Roman" pitchFamily="18" charset="0"/>
                <a:cs typeface="Times New Roman" pitchFamily="18" charset="0"/>
              </a:rPr>
              <a:t> tin</a:t>
            </a:r>
            <a:endParaRPr lang="en-US" sz="16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457200" y="1525012"/>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a:t>
            </a:r>
            <a:r>
              <a:rPr lang="en-US" sz="3200" dirty="0">
                <a:solidFill>
                  <a:srgbClr val="002060"/>
                </a:solidFill>
                <a:latin typeface="Times New Roman" pitchFamily="18" charset="0"/>
                <a:cs typeface="Times New Roman" pitchFamily="18" charset="0"/>
              </a:rPr>
              <a:t>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04337541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sp>
        <p:nvSpPr>
          <p:cNvPr id="3" name="Rectangle 2"/>
          <p:cNvSpPr/>
          <p:nvPr/>
        </p:nvSpPr>
        <p:spPr>
          <a:xfrm>
            <a:off x="2590800" y="1752600"/>
            <a:ext cx="1676400" cy="762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Times New Roman" pitchFamily="18" charset="0"/>
                <a:cs typeface="Times New Roman" pitchFamily="18" charset="0"/>
              </a:rPr>
              <a:t>Lưu</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trữ</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thông</a:t>
            </a:r>
            <a:r>
              <a:rPr lang="en-US" sz="2400" b="1" dirty="0">
                <a:solidFill>
                  <a:schemeClr val="bg1"/>
                </a:solidFill>
                <a:latin typeface="Times New Roman" pitchFamily="18" charset="0"/>
                <a:cs typeface="Times New Roman" pitchFamily="18" charset="0"/>
              </a:rPr>
              <a:t> tin</a:t>
            </a:r>
            <a:endParaRPr lang="en-US" sz="2400" b="1" dirty="0">
              <a:solidFill>
                <a:schemeClr val="bg1"/>
              </a:solidFill>
            </a:endParaRPr>
          </a:p>
        </p:txBody>
      </p:sp>
      <p:sp>
        <p:nvSpPr>
          <p:cNvPr id="8" name="Rectangle 7"/>
          <p:cNvSpPr/>
          <p:nvPr/>
        </p:nvSpPr>
        <p:spPr>
          <a:xfrm>
            <a:off x="457200" y="1752600"/>
            <a:ext cx="1676400" cy="762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latin typeface="Times New Roman" pitchFamily="18" charset="0"/>
                <a:cs typeface="Times New Roman" pitchFamily="18" charset="0"/>
              </a:rPr>
              <a:t>Thu </a:t>
            </a:r>
            <a:r>
              <a:rPr lang="en-US" sz="2400" b="1" dirty="0" err="1">
                <a:solidFill>
                  <a:schemeClr val="bg1"/>
                </a:solidFill>
                <a:latin typeface="Times New Roman" pitchFamily="18" charset="0"/>
                <a:cs typeface="Times New Roman" pitchFamily="18" charset="0"/>
              </a:rPr>
              <a:t>nhận</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thông</a:t>
            </a:r>
            <a:r>
              <a:rPr lang="en-US" sz="2400" b="1" dirty="0">
                <a:solidFill>
                  <a:schemeClr val="bg1"/>
                </a:solidFill>
                <a:latin typeface="Times New Roman" pitchFamily="18" charset="0"/>
                <a:cs typeface="Times New Roman" pitchFamily="18" charset="0"/>
              </a:rPr>
              <a:t> tin</a:t>
            </a:r>
            <a:endParaRPr lang="en-US" sz="2400" b="1" dirty="0">
              <a:solidFill>
                <a:schemeClr val="bg1"/>
              </a:solidFill>
            </a:endParaRPr>
          </a:p>
        </p:txBody>
      </p:sp>
      <p:sp>
        <p:nvSpPr>
          <p:cNvPr id="10" name="Rectangle 9"/>
          <p:cNvSpPr/>
          <p:nvPr/>
        </p:nvSpPr>
        <p:spPr>
          <a:xfrm>
            <a:off x="6858000" y="1752600"/>
            <a:ext cx="1676400" cy="762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bg1"/>
                </a:solidFill>
                <a:latin typeface="Times New Roman" pitchFamily="18" charset="0"/>
                <a:cs typeface="Times New Roman" pitchFamily="18" charset="0"/>
              </a:rPr>
              <a:t>Truyền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thông</a:t>
            </a:r>
            <a:r>
              <a:rPr lang="en-US" sz="2400" b="1" dirty="0" smtClean="0">
                <a:solidFill>
                  <a:schemeClr val="bg1"/>
                </a:solidFill>
                <a:latin typeface="Times New Roman" pitchFamily="18" charset="0"/>
                <a:cs typeface="Times New Roman" pitchFamily="18" charset="0"/>
              </a:rPr>
              <a:t> </a:t>
            </a:r>
            <a:r>
              <a:rPr lang="en-US" sz="2400" b="1" dirty="0">
                <a:solidFill>
                  <a:schemeClr val="bg1"/>
                </a:solidFill>
                <a:latin typeface="Times New Roman" pitchFamily="18" charset="0"/>
                <a:cs typeface="Times New Roman" pitchFamily="18" charset="0"/>
              </a:rPr>
              <a:t>tin</a:t>
            </a:r>
            <a:endParaRPr lang="en-US" sz="2400" b="1" dirty="0">
              <a:solidFill>
                <a:schemeClr val="bg1"/>
              </a:solidFill>
            </a:endParaRPr>
          </a:p>
        </p:txBody>
      </p:sp>
      <p:sp>
        <p:nvSpPr>
          <p:cNvPr id="11" name="Rectangle 10"/>
          <p:cNvSpPr/>
          <p:nvPr/>
        </p:nvSpPr>
        <p:spPr>
          <a:xfrm>
            <a:off x="4724400" y="1752600"/>
            <a:ext cx="1676400" cy="762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Times New Roman" pitchFamily="18" charset="0"/>
                <a:cs typeface="Times New Roman" pitchFamily="18" charset="0"/>
              </a:rPr>
              <a:t>Xử</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lý</a:t>
            </a:r>
            <a:r>
              <a:rPr lang="en-US" sz="2400" b="1" dirty="0">
                <a:solidFill>
                  <a:schemeClr val="bg1"/>
                </a:solidFill>
                <a:latin typeface="Times New Roman" pitchFamily="18" charset="0"/>
                <a:cs typeface="Times New Roman" pitchFamily="18" charset="0"/>
              </a:rPr>
              <a:t> </a:t>
            </a:r>
            <a:r>
              <a:rPr lang="en-US" sz="2400" b="1" dirty="0" err="1">
                <a:solidFill>
                  <a:schemeClr val="bg1"/>
                </a:solidFill>
                <a:latin typeface="Times New Roman" pitchFamily="18" charset="0"/>
                <a:cs typeface="Times New Roman" pitchFamily="18" charset="0"/>
              </a:rPr>
              <a:t>thông</a:t>
            </a:r>
            <a:r>
              <a:rPr lang="en-US" sz="2400" b="1" dirty="0">
                <a:solidFill>
                  <a:schemeClr val="bg1"/>
                </a:solidFill>
                <a:latin typeface="Times New Roman" pitchFamily="18" charset="0"/>
                <a:cs typeface="Times New Roman" pitchFamily="18" charset="0"/>
              </a:rPr>
              <a:t> tin</a:t>
            </a:r>
            <a:endParaRPr lang="en-US" sz="2400" b="1" dirty="0">
              <a:solidFill>
                <a:schemeClr val="bg1"/>
              </a:solidFill>
            </a:endParaRPr>
          </a:p>
        </p:txBody>
      </p:sp>
      <p:sp>
        <p:nvSpPr>
          <p:cNvPr id="4" name="Right Arrow 3"/>
          <p:cNvSpPr/>
          <p:nvPr/>
        </p:nvSpPr>
        <p:spPr>
          <a:xfrm>
            <a:off x="2133600" y="1905000"/>
            <a:ext cx="4572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267200" y="1905000"/>
            <a:ext cx="4572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6400800" y="1905000"/>
            <a:ext cx="4572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3011714"/>
            <a:ext cx="6701369" cy="3617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4339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animEffect transition="in" filter="barn(inVertical)">
                                      <p:cBhvr>
                                        <p:cTn id="7" dur="500"/>
                                        <p:tgtEl>
                                          <p:spTgt spid="203778"/>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ircle(in)">
                                      <p:cBhvr>
                                        <p:cTn id="18" dur="2000"/>
                                        <p:tgtEl>
                                          <p:spTgt spid="3"/>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circle(in)">
                                      <p:cBhvr>
                                        <p:cTn id="21" dur="2000"/>
                                        <p:tgtEl>
                                          <p:spTgt spid="11"/>
                                        </p:tgtEl>
                                      </p:cBhvr>
                                    </p:animEffect>
                                  </p:childTnLst>
                                </p:cTn>
                              </p:par>
                              <p:par>
                                <p:cTn id="22" presetID="6" presetClass="entr" presetSubtype="16"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ircle(in)">
                                      <p:cBhvr>
                                        <p:cTn id="24" dur="2000"/>
                                        <p:tgtEl>
                                          <p:spTgt spid="12"/>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circle(in)">
                                      <p:cBhvr>
                                        <p:cTn id="30" dur="20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3" grpId="0" animBg="1"/>
      <p:bldP spid="8" grpId="0" animBg="1"/>
      <p:bldP spid="10" grpId="0" animBg="1"/>
      <p:bldP spid="11" grpId="0" animBg="1"/>
      <p:bldP spid="4" grpId="0" animBg="1"/>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sp>
        <p:nvSpPr>
          <p:cNvPr id="10" name="Text Box 3"/>
          <p:cNvSpPr txBox="1">
            <a:spLocks noChangeArrowheads="1"/>
          </p:cNvSpPr>
          <p:nvPr/>
        </p:nvSpPr>
        <p:spPr bwMode="auto">
          <a:xfrm>
            <a:off x="457200" y="1753612"/>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 tính có đủ bốn thành phần  thực hiện các bước xử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 thông </a:t>
            </a:r>
            <a:r>
              <a:rPr lang="nl-NL"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Thiết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bị</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tin).</a:t>
            </a:r>
            <a:endParaRPr lang="en-US" sz="3200" dirty="0">
              <a:solidFill>
                <a:srgbClr val="002060"/>
              </a:solidFill>
              <a:latin typeface="Times New Roman" pitchFamily="18" charset="0"/>
              <a:cs typeface="Times New Roman" pitchFamily="18" charset="0"/>
            </a:endParaRP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nhớ</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tin).</a:t>
            </a:r>
            <a:endParaRPr lang="en-US" sz="3200" dirty="0">
              <a:solidFill>
                <a:srgbClr val="002060"/>
              </a:solidFill>
              <a:latin typeface="Times New Roman" pitchFamily="18" charset="0"/>
              <a:cs typeface="Times New Roman" pitchFamily="18" charset="0"/>
            </a:endParaRPr>
          </a:p>
          <a:p>
            <a:pPr marL="457200" indent="-457200">
              <a:buFont typeface="Wingdings" pitchFamily="2" charset="2"/>
              <a:buChar char="§"/>
            </a:pPr>
            <a:r>
              <a:rPr lang="en-US" sz="3200" dirty="0" err="1">
                <a:solidFill>
                  <a:srgbClr val="002060"/>
                </a:solidFill>
                <a:latin typeface="Times New Roman" pitchFamily="18" charset="0"/>
                <a:cs typeface="Times New Roman" pitchFamily="18" charset="0"/>
              </a:rPr>
              <a:t>Bộ</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lýBộ</a:t>
            </a:r>
            <a:r>
              <a:rPr lang="en-US" sz="3200" dirty="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a:t>
            </a: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tin).</a:t>
            </a:r>
            <a:endParaRPr lang="en-US" sz="3200" dirty="0">
              <a:solidFill>
                <a:srgbClr val="002060"/>
              </a:solidFill>
              <a:latin typeface="Times New Roman" pitchFamily="18" charset="0"/>
              <a:cs typeface="Times New Roman" pitchFamily="18" charset="0"/>
            </a:endParaRP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Thiết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bị</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ra</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a:t>
            </a:r>
            <a:r>
              <a:rPr lang="en-US" sz="3200" dirty="0" err="1" smtClean="0">
                <a:solidFill>
                  <a:srgbClr val="002060"/>
                </a:solidFill>
                <a:latin typeface="Times New Roman" pitchFamily="18" charset="0"/>
                <a:cs typeface="Times New Roman" pitchFamily="18" charset="0"/>
              </a:rPr>
              <a: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a:t>
            </a:r>
            <a:r>
              <a:rPr lang="en-US" sz="3200" dirty="0" smtClean="0">
                <a:solidFill>
                  <a:srgbClr val="002060"/>
                </a:solidFill>
                <a:latin typeface="Times New Roman" pitchFamily="18" charset="0"/>
                <a:cs typeface="Times New Roman" pitchFamily="18" charset="0"/>
              </a:rPr>
              <a:t>tin).</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077214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 calcmode="lin" valueType="num">
                                      <p:cBhvr additive="base">
                                        <p:cTn id="18"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anim calcmode="lin" valueType="num">
                                      <p:cBhvr additive="base">
                                        <p:cTn id="23"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anim calcmode="lin" valueType="num">
                                      <p:cBhvr additive="base">
                                        <p:cTn id="28"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sp>
        <p:nvSpPr>
          <p:cNvPr id="6" name="Text Box 3"/>
          <p:cNvSpPr txBox="1">
            <a:spLocks noChangeArrowheads="1"/>
          </p:cNvSpPr>
          <p:nvPr/>
        </p:nvSpPr>
        <p:spPr bwMode="auto">
          <a:xfrm>
            <a:off x="381000" y="1676400"/>
            <a:ext cx="8382000" cy="353943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just"/>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Hiệu quả thực hiện xử lý thông tin của máy tính</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lgn="just">
              <a:buFont typeface="Wingdings" pitchFamily="2" charset="2"/>
              <a:buChar char="§"/>
            </a:pP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là</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thiết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bị</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hỗ</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trợ</a:t>
            </a:r>
            <a:r>
              <a:rPr lang="en-US" sz="3200" dirty="0" smtClean="0">
                <a:solidFill>
                  <a:srgbClr val="002060"/>
                </a:solidFill>
                <a:latin typeface="Times New Roman" pitchFamily="18" charset="0"/>
                <a:cs typeface="Times New Roman" pitchFamily="18" charset="0"/>
              </a:rPr>
              <a:t> con </a:t>
            </a:r>
            <a:r>
              <a:rPr lang="en-US" sz="3200" dirty="0" err="1" smtClean="0">
                <a:solidFill>
                  <a:srgbClr val="002060"/>
                </a:solidFill>
                <a:latin typeface="Times New Roman" pitchFamily="18" charset="0"/>
                <a:cs typeface="Times New Roman" pitchFamily="18" charset="0"/>
              </a:rPr>
              <a:t>người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tin </a:t>
            </a:r>
            <a:r>
              <a:rPr lang="en-US" sz="3200" dirty="0" err="1" smtClean="0">
                <a:solidFill>
                  <a:srgbClr val="002060"/>
                </a:solidFill>
                <a:latin typeface="Times New Roman" pitchFamily="18" charset="0"/>
                <a:cs typeface="Times New Roman" pitchFamily="18" charset="0"/>
              </a:rPr>
              <a:t>một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cách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hiệu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quả</a:t>
            </a:r>
            <a:r>
              <a:rPr lang="en-US" sz="3200" dirty="0" smtClean="0">
                <a:solidFill>
                  <a:srgbClr val="002060"/>
                </a:solidFill>
                <a:latin typeface="Times New Roman" pitchFamily="18" charset="0"/>
                <a:cs typeface="Times New Roman" pitchFamily="18" charset="0"/>
              </a:rPr>
              <a:t> do </a:t>
            </a:r>
            <a:r>
              <a:rPr lang="en-US" sz="3200" dirty="0" err="1" smtClean="0">
                <a:solidFill>
                  <a:srgbClr val="002060"/>
                </a:solidFill>
                <a:latin typeface="Times New Roman" pitchFamily="18" charset="0"/>
                <a:cs typeface="Times New Roman" pitchFamily="18" charset="0"/>
              </a:rPr>
              <a:t>nó</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có</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thể</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hiện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nhanh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các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mệnh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lệnh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toán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chính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xác</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nhiều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dạng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dữ</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liệu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trữ</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dữ</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liệu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với</a:t>
            </a:r>
            <a:r>
              <a:rPr lang="en-US" sz="3200" dirty="0" smtClean="0">
                <a:solidFill>
                  <a:srgbClr val="002060"/>
                </a:solidFill>
                <a:latin typeface="Times New Roman" pitchFamily="18" charset="0"/>
                <a:cs typeface="Times New Roman" pitchFamily="18" charset="0"/>
              </a:rPr>
              <a:t> dung </a:t>
            </a:r>
            <a:r>
              <a:rPr lang="en-US" sz="3200" dirty="0" err="1" smtClean="0">
                <a:solidFill>
                  <a:srgbClr val="002060"/>
                </a:solidFill>
                <a:latin typeface="Times New Roman" pitchFamily="18" charset="0"/>
                <a:cs typeface="Times New Roman" pitchFamily="18" charset="0"/>
              </a:rPr>
              <a:t>lượng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lớn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và</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hoạt</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động</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bền</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87021097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143000" y="194718"/>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490052"/>
            <a:ext cx="4953000"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WordArt 2"/>
          <p:cNvSpPr>
            <a:spLocks noChangeArrowheads="1" noChangeShapeType="1" noTextEdit="1"/>
          </p:cNvSpPr>
          <p:nvPr/>
        </p:nvSpPr>
        <p:spPr bwMode="auto">
          <a:xfrm>
            <a:off x="838200" y="2514600"/>
            <a:ext cx="7543800" cy="1905000"/>
          </a:xfrm>
          <a:prstGeom prst="rect">
            <a:avLst/>
          </a:prstGeom>
        </p:spPr>
        <p:txBody>
          <a:bodyPr wrap="none" fromWordArt="1">
            <a:prstTxWarp prst="textPlain">
              <a:avLst>
                <a:gd name="adj" fmla="val 50000"/>
              </a:avLst>
            </a:prstTxWarp>
          </a:bodyPr>
          <a:lstStyle/>
          <a:p>
            <a:pPr algn="ct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XỬ </a:t>
            </a:r>
            <a:r>
              <a:rPr lang="en-US" sz="3600" b="1" kern="10" dirty="0" smtClean="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LÍ </a:t>
            </a:r>
            <a:r>
              <a:rPr lang="en-US" sz="3600" b="1"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pitchFamily="18" charset="0"/>
                <a:cs typeface="Times New Roman" pitchFamily="18" charset="0"/>
              </a:rPr>
              <a:t>THÔNG TIN </a:t>
            </a:r>
          </a:p>
        </p:txBody>
      </p:sp>
      <p:sp>
        <p:nvSpPr>
          <p:cNvPr id="69635" name="WordArt 3"/>
          <p:cNvSpPr>
            <a:spLocks noChangeArrowheads="1" noChangeShapeType="1" noTextEdit="1"/>
          </p:cNvSpPr>
          <p:nvPr/>
        </p:nvSpPr>
        <p:spPr bwMode="auto">
          <a:xfrm>
            <a:off x="381000" y="1295400"/>
            <a:ext cx="2590800" cy="628650"/>
          </a:xfrm>
          <a:prstGeom prst="rect">
            <a:avLst/>
          </a:prstGeom>
        </p:spPr>
        <p:txBody>
          <a:bodyPr wrap="none" fromWordArt="1">
            <a:prstTxWarp prst="textPlain">
              <a:avLst>
                <a:gd name="adj" fmla="val 50000"/>
              </a:avLst>
            </a:prstTxWarp>
          </a:bodyPr>
          <a:lstStyle/>
          <a:p>
            <a:pPr algn="ctr"/>
            <a:r>
              <a:rPr lang="en-US" sz="3600" b="1" kern="10" dirty="0" smtClean="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rPr>
              <a:t>BÀI 2:</a:t>
            </a:r>
            <a:endParaRPr lang="en-US" sz="3600" b="1" kern="10" dirty="0">
              <a:ln w="19050">
                <a:solidFill>
                  <a:schemeClr val="bg1"/>
                </a:solidFill>
                <a:round/>
                <a:headEnd/>
                <a:tailE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
        <p:nvSpPr>
          <p:cNvPr id="69636" name="Line 4"/>
          <p:cNvSpPr>
            <a:spLocks noChangeShapeType="1"/>
          </p:cNvSpPr>
          <p:nvPr/>
        </p:nvSpPr>
        <p:spPr bwMode="auto">
          <a:xfrm>
            <a:off x="381000" y="1981200"/>
            <a:ext cx="2590800" cy="0"/>
          </a:xfrm>
          <a:prstGeom prst="line">
            <a:avLst/>
          </a:prstGeom>
          <a:noFill/>
          <a:ln w="285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69769584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4217987" y="3733800"/>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75557"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2" name="TextBox 1"/>
          <p:cNvSpPr txBox="1"/>
          <p:nvPr/>
        </p:nvSpPr>
        <p:spPr>
          <a:xfrm>
            <a:off x="914400" y="2753618"/>
            <a:ext cx="4185324" cy="584775"/>
          </a:xfrm>
          <a:prstGeom prst="rect">
            <a:avLst/>
          </a:prstGeom>
          <a:scene3d>
            <a:camera prst="obliqueBottomRight"/>
            <a:lightRig rig="threePt" dir="t"/>
          </a:scene3d>
        </p:spPr>
        <p:style>
          <a:lnRef idx="1">
            <a:schemeClr val="accent3"/>
          </a:lnRef>
          <a:fillRef idx="2">
            <a:schemeClr val="accent3"/>
          </a:fillRef>
          <a:effectRef idx="1">
            <a:schemeClr val="accent3"/>
          </a:effectRef>
          <a:fontRef idx="minor">
            <a:schemeClr val="dk1"/>
          </a:fontRef>
        </p:style>
        <p:txBody>
          <a:bodyPr wrap="square" rtlCol="0">
            <a:spAutoFit/>
          </a:bodyPr>
          <a:lstStyle/>
          <a:p>
            <a:pPr marL="457200" indent="-457200">
              <a:buFont typeface="Wingdings" pitchFamily="2" charset="2"/>
              <a:buChar char="§"/>
            </a:pP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tin.</a:t>
            </a:r>
            <a:endParaRPr lang="en-US" sz="3200" b="1" dirty="0">
              <a:solidFill>
                <a:srgbClr val="002060"/>
              </a:solidFill>
              <a:latin typeface="Times New Roman" pitchFamily="18" charset="0"/>
              <a:cs typeface="Times New Roman" pitchFamily="18" charset="0"/>
            </a:endParaRPr>
          </a:p>
        </p:txBody>
      </p:sp>
      <p:sp>
        <p:nvSpPr>
          <p:cNvPr id="3" name="Right Arrow 2"/>
          <p:cNvSpPr/>
          <p:nvPr/>
        </p:nvSpPr>
        <p:spPr>
          <a:xfrm>
            <a:off x="375557" y="2896448"/>
            <a:ext cx="533400" cy="337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6460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 calcmode="lin" valueType="num">
                                      <p:cBhvr additive="base">
                                        <p:cTn id="12"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par>
                                <p:cTn id="19" presetID="2" presetClass="entr" presetSubtype="4"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4572000" y="3886200"/>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8" name="TextBox 7"/>
          <p:cNvSpPr txBox="1"/>
          <p:nvPr/>
        </p:nvSpPr>
        <p:spPr>
          <a:xfrm>
            <a:off x="1072476" y="3301425"/>
            <a:ext cx="4185324" cy="584775"/>
          </a:xfrm>
          <a:prstGeom prst="rect">
            <a:avLst/>
          </a:prstGeom>
          <a:scene3d>
            <a:camera prst="obliqueBottomRight"/>
            <a:lightRig rig="threePt" dir="t"/>
          </a:scene3d>
        </p:spPr>
        <p:style>
          <a:lnRef idx="1">
            <a:schemeClr val="accent3"/>
          </a:lnRef>
          <a:fillRef idx="2">
            <a:schemeClr val="accent3"/>
          </a:fillRef>
          <a:effectRef idx="1">
            <a:schemeClr val="accent3"/>
          </a:effectRef>
          <a:fontRef idx="minor">
            <a:schemeClr val="dk1"/>
          </a:fontRef>
        </p:style>
        <p:txBody>
          <a:bodyPr wrap="square" rtlCol="0">
            <a:spAutoFit/>
          </a:bodyPr>
          <a:lstStyle/>
          <a:p>
            <a:pPr marL="457200" indent="-457200">
              <a:buFont typeface="Wingdings" pitchFamily="2" charset="2"/>
              <a:buChar char="§"/>
            </a:pPr>
            <a:r>
              <a:rPr lang="en-US" sz="3200" b="1" dirty="0" err="1" smtClean="0">
                <a:solidFill>
                  <a:srgbClr val="002060"/>
                </a:solidFill>
                <a:latin typeface="Times New Roman" pitchFamily="18" charset="0"/>
                <a:cs typeface="Times New Roman" pitchFamily="18" charset="0"/>
              </a:rPr>
              <a:t>Lưu</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trữ</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endParaRPr lang="en-US" sz="3200" b="1" dirty="0">
              <a:solidFill>
                <a:srgbClr val="002060"/>
              </a:solidFill>
              <a:latin typeface="Times New Roman" pitchFamily="18" charset="0"/>
              <a:cs typeface="Times New Roman" pitchFamily="18" charset="0"/>
            </a:endParaRPr>
          </a:p>
        </p:txBody>
      </p:sp>
      <p:sp>
        <p:nvSpPr>
          <p:cNvPr id="11" name="Right Arrow 10"/>
          <p:cNvSpPr/>
          <p:nvPr/>
        </p:nvSpPr>
        <p:spPr>
          <a:xfrm>
            <a:off x="533633" y="3444255"/>
            <a:ext cx="533400" cy="337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489432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8"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4572000" y="4114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xử</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lý</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a:t>
              </a:r>
              <a:r>
                <a:rPr lang="en-US" sz="3200" dirty="0">
                  <a:solidFill>
                    <a:schemeClr val="tx1"/>
                  </a:solidFill>
                  <a:latin typeface="Times New Roman" pitchFamily="18" charset="0"/>
                  <a:cs typeface="Times New Roman" pitchFamily="18" charset="0"/>
                </a:rPr>
                <a:t>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8" name="TextBox 7"/>
          <p:cNvSpPr txBox="1"/>
          <p:nvPr/>
        </p:nvSpPr>
        <p:spPr>
          <a:xfrm>
            <a:off x="691243" y="4063425"/>
            <a:ext cx="4185324" cy="584775"/>
          </a:xfrm>
          <a:prstGeom prst="rect">
            <a:avLst/>
          </a:prstGeom>
          <a:scene3d>
            <a:camera prst="obliqueBottomRight"/>
            <a:lightRig rig="threePt" dir="t"/>
          </a:scene3d>
        </p:spPr>
        <p:style>
          <a:lnRef idx="1">
            <a:schemeClr val="accent3"/>
          </a:lnRef>
          <a:fillRef idx="2">
            <a:schemeClr val="accent3"/>
          </a:fillRef>
          <a:effectRef idx="1">
            <a:schemeClr val="accent3"/>
          </a:effectRef>
          <a:fontRef idx="minor">
            <a:schemeClr val="dk1"/>
          </a:fontRef>
        </p:style>
        <p:txBody>
          <a:bodyPr wrap="square" rtlCol="0">
            <a:spAutoFit/>
          </a:bodyPr>
          <a:lstStyle/>
          <a:p>
            <a:pPr marL="457200" indent="-457200">
              <a:buFont typeface="Wingdings" pitchFamily="2" charset="2"/>
              <a:buChar char="§"/>
            </a:pPr>
            <a:r>
              <a:rPr lang="en-US" sz="3200" b="1" dirty="0" err="1" smtClean="0">
                <a:solidFill>
                  <a:srgbClr val="002060"/>
                </a:solidFill>
                <a:latin typeface="Times New Roman" pitchFamily="18" charset="0"/>
                <a:cs typeface="Times New Roman" pitchFamily="18" charset="0"/>
              </a:rPr>
              <a:t>Xử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lý</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endParaRPr lang="en-US" sz="3200" b="1" dirty="0">
              <a:solidFill>
                <a:srgbClr val="002060"/>
              </a:solidFill>
              <a:latin typeface="Times New Roman" pitchFamily="18" charset="0"/>
              <a:cs typeface="Times New Roman" pitchFamily="18" charset="0"/>
            </a:endParaRPr>
          </a:p>
        </p:txBody>
      </p:sp>
      <p:sp>
        <p:nvSpPr>
          <p:cNvPr id="11" name="Right Arrow 10"/>
          <p:cNvSpPr/>
          <p:nvPr/>
        </p:nvSpPr>
        <p:spPr>
          <a:xfrm>
            <a:off x="152400" y="4206255"/>
            <a:ext cx="533400" cy="337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1746993"/>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8"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4217987" y="4114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8" name="TextBox 7"/>
          <p:cNvSpPr txBox="1"/>
          <p:nvPr/>
        </p:nvSpPr>
        <p:spPr>
          <a:xfrm>
            <a:off x="752929" y="3911024"/>
            <a:ext cx="4185324" cy="584775"/>
          </a:xfrm>
          <a:prstGeom prst="rect">
            <a:avLst/>
          </a:prstGeom>
          <a:scene3d>
            <a:camera prst="obliqueBottomRight"/>
            <a:lightRig rig="threePt" dir="t"/>
          </a:scene3d>
        </p:spPr>
        <p:style>
          <a:lnRef idx="1">
            <a:schemeClr val="accent3"/>
          </a:lnRef>
          <a:fillRef idx="2">
            <a:schemeClr val="accent3"/>
          </a:fillRef>
          <a:effectRef idx="1">
            <a:schemeClr val="accent3"/>
          </a:effectRef>
          <a:fontRef idx="minor">
            <a:schemeClr val="dk1"/>
          </a:fontRef>
        </p:style>
        <p:txBody>
          <a:bodyPr wrap="square" rtlCol="0">
            <a:spAutoFit/>
          </a:bodyPr>
          <a:lstStyle/>
          <a:p>
            <a:pPr marL="457200" indent="-457200">
              <a:buFont typeface="Wingdings" pitchFamily="2" charset="2"/>
              <a:buChar char="§"/>
            </a:pPr>
            <a:r>
              <a:rPr lang="en-US" sz="3200" b="1" dirty="0" err="1" smtClean="0">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thông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endParaRPr lang="en-US" sz="3200" b="1" dirty="0">
              <a:solidFill>
                <a:srgbClr val="002060"/>
              </a:solidFill>
              <a:latin typeface="Times New Roman" pitchFamily="18" charset="0"/>
              <a:cs typeface="Times New Roman" pitchFamily="18" charset="0"/>
            </a:endParaRPr>
          </a:p>
        </p:txBody>
      </p:sp>
      <p:sp>
        <p:nvSpPr>
          <p:cNvPr id="11" name="Right Arrow 10"/>
          <p:cNvSpPr/>
          <p:nvPr/>
        </p:nvSpPr>
        <p:spPr>
          <a:xfrm>
            <a:off x="214086" y="4053854"/>
            <a:ext cx="533400" cy="3374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1070629"/>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par>
                                <p:cTn id="14" presetID="2" presetClass="entr" presetSubtype="4"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additive="base">
                                        <p:cTn id="16" dur="500" fill="hold"/>
                                        <p:tgtEl>
                                          <p:spTgt spid="8"/>
                                        </p:tgtEl>
                                        <p:attrNameLst>
                                          <p:attrName>ppt_x</p:attrName>
                                        </p:attrNameLst>
                                      </p:cBhvr>
                                      <p:tavLst>
                                        <p:tav tm="0">
                                          <p:val>
                                            <p:strVal val="#ppt_x"/>
                                          </p:val>
                                        </p:tav>
                                        <p:tav tm="100000">
                                          <p:val>
                                            <p:strVal val="#ppt_x"/>
                                          </p:val>
                                        </p:tav>
                                      </p:tavLst>
                                    </p:anim>
                                    <p:anim calcmode="lin" valueType="num">
                                      <p:cBhvr additive="base">
                                        <p:cTn id="1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8"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4379687" y="3352800"/>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
        <p:nvSpPr>
          <p:cNvPr id="7"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Xử</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lý</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thông</a:t>
            </a:r>
            <a:r>
              <a:rPr lang="en-US" sz="3200" dirty="0" smtClean="0">
                <a:solidFill>
                  <a:srgbClr val="002060"/>
                </a:solidFill>
                <a:latin typeface="Times New Roman" pitchFamily="18" charset="0"/>
                <a:cs typeface="Times New Roman" pitchFamily="18" charset="0"/>
              </a:rPr>
              <a:t> </a:t>
            </a:r>
            <a:r>
              <a:rPr lang="en-US" sz="3200" dirty="0">
                <a:solidFill>
                  <a:srgbClr val="002060"/>
                </a:solidFill>
                <a:latin typeface="Times New Roman" pitchFamily="18" charset="0"/>
                <a:cs typeface="Times New Roman" pitchFamily="18" charset="0"/>
              </a:rPr>
              <a:t>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73959366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861</TotalTime>
  <Words>996</Words>
  <Application>Microsoft Office PowerPoint</Application>
  <PresentationFormat>On-screen Show (4:3)</PresentationFormat>
  <Paragraphs>97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Equity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HS</cp:lastModifiedBy>
  <cp:revision>120</cp:revision>
  <dcterms:created xsi:type="dcterms:W3CDTF">2021-07-05T09:11:44Z</dcterms:created>
  <dcterms:modified xsi:type="dcterms:W3CDTF">2021-11-09T21:17:12Z</dcterms:modified>
</cp:coreProperties>
</file>