
<file path=[Content_Types].xml><?xml version="1.0" encoding="utf-8"?>
<Types xmlns="http://schemas.openxmlformats.org/package/2006/content-types">
  <Default Extension="bin" ContentType="audio/unknown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  <p:sldMasterId id="2147483791" r:id="rId2"/>
    <p:sldMasterId id="2147483803" r:id="rId3"/>
    <p:sldMasterId id="2147483815" r:id="rId4"/>
  </p:sldMasterIdLst>
  <p:notesMasterIdLst>
    <p:notesMasterId r:id="rId37"/>
  </p:notesMasterIdLst>
  <p:handoutMasterIdLst>
    <p:handoutMasterId r:id="rId38"/>
  </p:handoutMasterIdLst>
  <p:sldIdLst>
    <p:sldId id="304" r:id="rId5"/>
    <p:sldId id="340" r:id="rId6"/>
    <p:sldId id="339" r:id="rId7"/>
    <p:sldId id="287" r:id="rId8"/>
    <p:sldId id="408" r:id="rId9"/>
    <p:sldId id="409" r:id="rId10"/>
    <p:sldId id="410" r:id="rId11"/>
    <p:sldId id="411" r:id="rId12"/>
    <p:sldId id="412" r:id="rId13"/>
    <p:sldId id="413" r:id="rId14"/>
    <p:sldId id="414" r:id="rId15"/>
    <p:sldId id="429" r:id="rId16"/>
    <p:sldId id="384" r:id="rId17"/>
    <p:sldId id="371" r:id="rId18"/>
    <p:sldId id="415" r:id="rId19"/>
    <p:sldId id="432" r:id="rId20"/>
    <p:sldId id="360" r:id="rId21"/>
    <p:sldId id="431" r:id="rId22"/>
    <p:sldId id="421" r:id="rId23"/>
    <p:sldId id="430" r:id="rId24"/>
    <p:sldId id="333" r:id="rId25"/>
    <p:sldId id="335" r:id="rId26"/>
    <p:sldId id="364" r:id="rId27"/>
    <p:sldId id="366" r:id="rId28"/>
    <p:sldId id="417" r:id="rId29"/>
    <p:sldId id="418" r:id="rId30"/>
    <p:sldId id="419" r:id="rId31"/>
    <p:sldId id="365" r:id="rId32"/>
    <p:sldId id="381" r:id="rId33"/>
    <p:sldId id="337" r:id="rId34"/>
    <p:sldId id="349" r:id="rId35"/>
    <p:sldId id="420" r:id="rId36"/>
  </p:sldIdLst>
  <p:sldSz cx="9144000" cy="5143500" type="screen16x9"/>
  <p:notesSz cx="6858000" cy="9144000"/>
  <p:custDataLst>
    <p:tags r:id="rId39"/>
  </p:custDataLst>
  <p:defaultTextStyle>
    <a:defPPr>
      <a:defRPr lang="zh-CN"/>
    </a:defPPr>
    <a:lvl1pPr marL="0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38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05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09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46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9D1"/>
    <a:srgbClr val="0000FF"/>
    <a:srgbClr val="E8959F"/>
    <a:srgbClr val="341213"/>
    <a:srgbClr val="4DC8F5"/>
    <a:srgbClr val="FF5050"/>
    <a:srgbClr val="0099FF"/>
    <a:srgbClr val="F5750B"/>
    <a:srgbClr val="18ADB4"/>
    <a:srgbClr val="5CA1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82" autoAdjust="0"/>
    <p:restoredTop sz="91160" autoAdjust="0"/>
  </p:normalViewPr>
  <p:slideViewPr>
    <p:cSldViewPr>
      <p:cViewPr varScale="1">
        <p:scale>
          <a:sx n="80" d="100"/>
          <a:sy n="80" d="100"/>
        </p:scale>
        <p:origin x="772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280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D2DCF-D198-4B9C-92FF-7101EEC347B6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B0940-DA8D-442A-8B31-84DA8CA060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475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EFC2C-4F6E-4872-8EE0-24AACB29B952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E39EF-C0E5-4896-B9D3-7E7938E461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515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38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05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09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46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00C84-9C64-48C2-8D4F-745279569C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334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BF17BB-90D7-48D1-A408-C4A17A18C95C}"/>
              </a:ext>
            </a:extLst>
          </p:cNvPr>
          <p:cNvSpPr/>
          <p:nvPr userDrawn="1"/>
        </p:nvSpPr>
        <p:spPr>
          <a:xfrm>
            <a:off x="8354891" y="0"/>
            <a:ext cx="865195" cy="10550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233135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6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1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345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466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015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599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67" indent="0">
              <a:buNone/>
              <a:defRPr sz="2100"/>
            </a:lvl2pPr>
            <a:lvl3pPr marL="685545" indent="0">
              <a:buNone/>
              <a:defRPr sz="1800"/>
            </a:lvl3pPr>
            <a:lvl4pPr marL="1028318" indent="0">
              <a:buNone/>
              <a:defRPr sz="1500"/>
            </a:lvl4pPr>
            <a:lvl5pPr marL="1371090" indent="0">
              <a:buNone/>
              <a:defRPr sz="1500"/>
            </a:lvl5pPr>
            <a:lvl6pPr marL="1713869" indent="0">
              <a:buNone/>
              <a:defRPr sz="1500"/>
            </a:lvl6pPr>
            <a:lvl7pPr marL="2056634" indent="0">
              <a:buNone/>
              <a:defRPr sz="1500"/>
            </a:lvl7pPr>
            <a:lvl8pPr marL="2399400" indent="0">
              <a:buNone/>
              <a:defRPr sz="1500"/>
            </a:lvl8pPr>
            <a:lvl9pPr marL="274216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698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138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451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10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898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906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15483"/>
            <a:ext cx="9138659" cy="511253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3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804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1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9217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9299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7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7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950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9304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655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1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8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321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7052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3122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33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6111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64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4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5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3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26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2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77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9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92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4573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9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9559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777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1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1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799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1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1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1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1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1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455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399"/>
            </a:lvl1pPr>
            <a:lvl2pPr>
              <a:defRPr sz="1200"/>
            </a:lvl2pPr>
            <a:lvl3pPr>
              <a:defRPr sz="1001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399"/>
            </a:lvl1pPr>
            <a:lvl2pPr>
              <a:defRPr sz="1200"/>
            </a:lvl2pPr>
            <a:lvl3pPr>
              <a:defRPr sz="1001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2242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1" b="1"/>
            </a:lvl2pPr>
            <a:lvl3pPr marL="457200" indent="0">
              <a:buNone/>
              <a:defRPr sz="900" b="1"/>
            </a:lvl3pPr>
            <a:lvl4pPr marL="685800" indent="0">
              <a:buNone/>
              <a:defRPr sz="799" b="1"/>
            </a:lvl4pPr>
            <a:lvl5pPr marL="914400" indent="0">
              <a:buNone/>
              <a:defRPr sz="799" b="1"/>
            </a:lvl5pPr>
            <a:lvl6pPr marL="1143000" indent="0">
              <a:buNone/>
              <a:defRPr sz="799" b="1"/>
            </a:lvl6pPr>
            <a:lvl7pPr marL="1371600" indent="0">
              <a:buNone/>
              <a:defRPr sz="799" b="1"/>
            </a:lvl7pPr>
            <a:lvl8pPr marL="1600200" indent="0">
              <a:buNone/>
              <a:defRPr sz="799" b="1"/>
            </a:lvl8pPr>
            <a:lvl9pPr marL="1828800" indent="0">
              <a:buNone/>
              <a:defRPr sz="7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1"/>
            </a:lvl2pPr>
            <a:lvl3pPr>
              <a:defRPr sz="900"/>
            </a:lvl3pPr>
            <a:lvl4pPr>
              <a:defRPr sz="799"/>
            </a:lvl4pPr>
            <a:lvl5pPr>
              <a:defRPr sz="799"/>
            </a:lvl5pPr>
            <a:lvl6pPr>
              <a:defRPr sz="799"/>
            </a:lvl6pPr>
            <a:lvl7pPr>
              <a:defRPr sz="799"/>
            </a:lvl7pPr>
            <a:lvl8pPr>
              <a:defRPr sz="799"/>
            </a:lvl8pPr>
            <a:lvl9pPr>
              <a:defRPr sz="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1" b="1"/>
            </a:lvl2pPr>
            <a:lvl3pPr marL="457200" indent="0">
              <a:buNone/>
              <a:defRPr sz="900" b="1"/>
            </a:lvl3pPr>
            <a:lvl4pPr marL="685800" indent="0">
              <a:buNone/>
              <a:defRPr sz="799" b="1"/>
            </a:lvl4pPr>
            <a:lvl5pPr marL="914400" indent="0">
              <a:buNone/>
              <a:defRPr sz="799" b="1"/>
            </a:lvl5pPr>
            <a:lvl6pPr marL="1143000" indent="0">
              <a:buNone/>
              <a:defRPr sz="799" b="1"/>
            </a:lvl6pPr>
            <a:lvl7pPr marL="1371600" indent="0">
              <a:buNone/>
              <a:defRPr sz="799" b="1"/>
            </a:lvl7pPr>
            <a:lvl8pPr marL="1600200" indent="0">
              <a:buNone/>
              <a:defRPr sz="799" b="1"/>
            </a:lvl8pPr>
            <a:lvl9pPr marL="1828800" indent="0">
              <a:buNone/>
              <a:defRPr sz="7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1"/>
            </a:lvl2pPr>
            <a:lvl3pPr>
              <a:defRPr sz="900"/>
            </a:lvl3pPr>
            <a:lvl4pPr>
              <a:defRPr sz="799"/>
            </a:lvl4pPr>
            <a:lvl5pPr>
              <a:defRPr sz="799"/>
            </a:lvl5pPr>
            <a:lvl6pPr>
              <a:defRPr sz="799"/>
            </a:lvl6pPr>
            <a:lvl7pPr>
              <a:defRPr sz="799"/>
            </a:lvl7pPr>
            <a:lvl8pPr>
              <a:defRPr sz="799"/>
            </a:lvl8pPr>
            <a:lvl9pPr>
              <a:defRPr sz="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665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579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0066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5"/>
            <a:ext cx="2555875" cy="2926556"/>
          </a:xfrm>
        </p:spPr>
        <p:txBody>
          <a:bodyPr/>
          <a:lstStyle>
            <a:lvl1pPr>
              <a:defRPr sz="1601"/>
            </a:lvl1pPr>
            <a:lvl2pPr>
              <a:defRPr sz="1399"/>
            </a:lvl2pPr>
            <a:lvl3pPr>
              <a:defRPr sz="1200"/>
            </a:lvl3pPr>
            <a:lvl4pPr>
              <a:defRPr sz="1001"/>
            </a:lvl4pPr>
            <a:lvl5pPr>
              <a:defRPr sz="1001"/>
            </a:lvl5pPr>
            <a:lvl6pPr>
              <a:defRPr sz="1001"/>
            </a:lvl6pPr>
            <a:lvl7pPr>
              <a:defRPr sz="1001"/>
            </a:lvl7pPr>
            <a:lvl8pPr>
              <a:defRPr sz="1001"/>
            </a:lvl8pPr>
            <a:lvl9pPr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1"/>
          </a:xfrm>
        </p:spPr>
        <p:txBody>
          <a:bodyPr/>
          <a:lstStyle>
            <a:lvl1pPr marL="0" indent="0">
              <a:buNone/>
              <a:defRPr sz="701"/>
            </a:lvl1pPr>
            <a:lvl2pPr marL="228600" indent="0">
              <a:buNone/>
              <a:defRPr sz="600"/>
            </a:lvl2pPr>
            <a:lvl3pPr marL="457200" indent="0">
              <a:buNone/>
              <a:defRPr sz="499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782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1"/>
            </a:lvl1pPr>
            <a:lvl2pPr marL="228600" indent="0">
              <a:buNone/>
              <a:defRPr sz="1399"/>
            </a:lvl2pPr>
            <a:lvl3pPr marL="457200" indent="0">
              <a:buNone/>
              <a:defRPr sz="1200"/>
            </a:lvl3pPr>
            <a:lvl4pPr marL="685800" indent="0">
              <a:buNone/>
              <a:defRPr sz="1001"/>
            </a:lvl4pPr>
            <a:lvl5pPr marL="914400" indent="0">
              <a:buNone/>
              <a:defRPr sz="1001"/>
            </a:lvl5pPr>
            <a:lvl6pPr marL="1143000" indent="0">
              <a:buNone/>
              <a:defRPr sz="1001"/>
            </a:lvl6pPr>
            <a:lvl7pPr marL="1371600" indent="0">
              <a:buNone/>
              <a:defRPr sz="1001"/>
            </a:lvl7pPr>
            <a:lvl8pPr marL="1600200" indent="0">
              <a:buNone/>
              <a:defRPr sz="1001"/>
            </a:lvl8pPr>
            <a:lvl9pPr marL="1828800" indent="0">
              <a:buNone/>
              <a:defRPr sz="100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1"/>
            </a:lvl1pPr>
            <a:lvl2pPr marL="228600" indent="0">
              <a:buNone/>
              <a:defRPr sz="600"/>
            </a:lvl2pPr>
            <a:lvl3pPr marL="457200" indent="0">
              <a:buNone/>
              <a:defRPr sz="499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416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23825" y="-51619"/>
            <a:ext cx="9385098" cy="5250404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8188408" y="139706"/>
            <a:ext cx="963488" cy="96348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8780151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609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30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67" indent="0" algn="ctr">
              <a:buNone/>
              <a:defRPr sz="1500"/>
            </a:lvl2pPr>
            <a:lvl3pPr marL="685545" indent="0" algn="ctr">
              <a:buNone/>
              <a:defRPr sz="1400"/>
            </a:lvl3pPr>
            <a:lvl4pPr marL="1028318" indent="0" algn="ctr">
              <a:buNone/>
              <a:defRPr sz="1200"/>
            </a:lvl4pPr>
            <a:lvl5pPr marL="1371090" indent="0" algn="ctr">
              <a:buNone/>
              <a:defRPr sz="1200"/>
            </a:lvl5pPr>
            <a:lvl6pPr marL="1713869" indent="0" algn="ctr">
              <a:buNone/>
              <a:defRPr sz="1200"/>
            </a:lvl6pPr>
            <a:lvl7pPr marL="2056634" indent="0" algn="ctr">
              <a:buNone/>
              <a:defRPr sz="1200"/>
            </a:lvl7pPr>
            <a:lvl8pPr marL="2399400" indent="0" algn="ctr">
              <a:buNone/>
              <a:defRPr sz="1200"/>
            </a:lvl8pPr>
            <a:lvl9pPr marL="274216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36" y="1447961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rtlCol="0" anchor="ctr"/>
          <a:lstStyle/>
          <a:p>
            <a:pPr algn="ctr" defTabSz="685545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027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502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337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5093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58" tIns="34289" rIns="68558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58" tIns="34289" rIns="68558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45"/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5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84" r:id="rId18"/>
  </p:sldLayoutIdLst>
  <p:txStyles>
    <p:titleStyle>
      <a:lvl1pPr algn="l" defTabSz="68554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0" indent="-171390" algn="l" defTabSz="68554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69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34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00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67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245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18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90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569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45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18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9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9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34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0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330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750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00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601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13000"/>
        </a:spcBef>
        <a:buFont typeface="Arial" panose="020B0604020202020204" pitchFamily="34" charset="0"/>
        <a:buChar char="–"/>
        <a:defRPr sz="1399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13000"/>
        </a:spcBef>
        <a:buFont typeface="Arial" panose="020B0604020202020204" pitchFamily="34" charset="0"/>
        <a:buChar char="–"/>
        <a:defRPr sz="1001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13000"/>
        </a:spcBef>
        <a:buFont typeface="Arial" panose="020B0604020202020204" pitchFamily="34" charset="0"/>
        <a:buChar char="»"/>
        <a:defRPr sz="1001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001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001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001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14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9.pn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6.png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eg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52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6.png"/><Relationship Id="rId5" Type="http://schemas.openxmlformats.org/officeDocument/2006/relationships/image" Target="../media/image53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6.png"/><Relationship Id="rId5" Type="http://schemas.openxmlformats.org/officeDocument/2006/relationships/image" Target="../media/image53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8.png"/><Relationship Id="rId11" Type="http://schemas.openxmlformats.org/officeDocument/2006/relationships/image" Target="../media/image46.png"/><Relationship Id="rId5" Type="http://schemas.openxmlformats.org/officeDocument/2006/relationships/image" Target="../media/image56.png"/><Relationship Id="rId10" Type="http://schemas.openxmlformats.org/officeDocument/2006/relationships/image" Target="../media/image47.png"/><Relationship Id="rId4" Type="http://schemas.openxmlformats.org/officeDocument/2006/relationships/image" Target="../media/image54.png"/><Relationship Id="rId9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6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2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6.xml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21" Type="http://schemas.openxmlformats.org/officeDocument/2006/relationships/slide" Target="slide10.xml"/><Relationship Id="rId7" Type="http://schemas.openxmlformats.org/officeDocument/2006/relationships/image" Target="../media/image26.gif"/><Relationship Id="rId12" Type="http://schemas.openxmlformats.org/officeDocument/2006/relationships/image" Target="../media/image30.png"/><Relationship Id="rId17" Type="http://schemas.openxmlformats.org/officeDocument/2006/relationships/slide" Target="slide8.xml"/><Relationship Id="rId25" Type="http://schemas.openxmlformats.org/officeDocument/2006/relationships/image" Target="../media/image37.png"/><Relationship Id="rId2" Type="http://schemas.openxmlformats.org/officeDocument/2006/relationships/audio" Target="../media/media2.wma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microsoft.com/office/2007/relationships/media" Target="../media/media2.wma"/><Relationship Id="rId6" Type="http://schemas.openxmlformats.org/officeDocument/2006/relationships/image" Target="../media/image25.gif"/><Relationship Id="rId11" Type="http://schemas.openxmlformats.org/officeDocument/2006/relationships/image" Target="../media/image29.png"/><Relationship Id="rId24" Type="http://schemas.openxmlformats.org/officeDocument/2006/relationships/image" Target="../media/image36.png"/><Relationship Id="rId5" Type="http://schemas.openxmlformats.org/officeDocument/2006/relationships/image" Target="../media/image24.gif"/><Relationship Id="rId15" Type="http://schemas.openxmlformats.org/officeDocument/2006/relationships/slide" Target="slide7.xml"/><Relationship Id="rId23" Type="http://schemas.openxmlformats.org/officeDocument/2006/relationships/slide" Target="slide11.xml"/><Relationship Id="rId10" Type="http://schemas.openxmlformats.org/officeDocument/2006/relationships/slide" Target="slide15.xml"/><Relationship Id="rId19" Type="http://schemas.openxmlformats.org/officeDocument/2006/relationships/slide" Target="slide9.xml"/><Relationship Id="rId4" Type="http://schemas.openxmlformats.org/officeDocument/2006/relationships/image" Target="../media/image23.png"/><Relationship Id="rId9" Type="http://schemas.openxmlformats.org/officeDocument/2006/relationships/image" Target="../media/image28.gif"/><Relationship Id="rId14" Type="http://schemas.openxmlformats.org/officeDocument/2006/relationships/image" Target="../media/image31.png"/><Relationship Id="rId22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9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39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>
            <a:spLocks/>
          </p:cNvSpPr>
          <p:nvPr/>
        </p:nvSpPr>
        <p:spPr>
          <a:xfrm>
            <a:off x="1314450" y="342900"/>
            <a:ext cx="6991350" cy="412961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HUYỆN TÂY S</a:t>
            </a:r>
            <a:r>
              <a:rPr lang="vi-VN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pPr defTabSz="685800">
              <a:defRPr/>
            </a:pP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TÂY AN</a:t>
            </a:r>
          </a:p>
          <a:p>
            <a:pPr defTabSz="685800">
              <a:defRPr/>
            </a:pPr>
            <a:endParaRPr lang="en-US" sz="19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endParaRPr lang="en-US" sz="19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endParaRPr lang="en-US" sz="19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endParaRPr lang="en-US" sz="1950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endParaRPr lang="en-US" sz="1950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en-US" sz="2100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60E1FAA-367C-4AEC-986A-DA03EDA199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1388712" y="954676"/>
            <a:ext cx="578220" cy="51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AFE40852-1D63-4FBB-AEBD-9B6B2617B3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93049" y="4346401"/>
            <a:ext cx="836001" cy="61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83F3EF7B-5595-4733-9C4F-7AC9EDEFAA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58050" y="1371601"/>
            <a:ext cx="826077" cy="61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1">
            <a:extLst>
              <a:ext uri="{FF2B5EF4-FFF2-40B4-BE49-F238E27FC236}">
                <a16:creationId xmlns:a16="http://schemas.microsoft.com/office/drawing/2014/main" id="{B4AE57E3-D7E9-402C-BFCF-D30430BC78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72250" y="1001941"/>
            <a:ext cx="574317" cy="42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3">
            <a:extLst>
              <a:ext uri="{FF2B5EF4-FFF2-40B4-BE49-F238E27FC236}">
                <a16:creationId xmlns:a16="http://schemas.microsoft.com/office/drawing/2014/main" id="{35B91974-7CC9-470D-8868-2D20B1118E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1750654" y="3972936"/>
            <a:ext cx="463749" cy="41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7" y="-34475"/>
            <a:ext cx="1232472" cy="145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83722" y="24192"/>
            <a:ext cx="1485900" cy="1250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0316" y="3853528"/>
            <a:ext cx="1258425" cy="123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953139" y="3653049"/>
            <a:ext cx="1283278" cy="1479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5">
            <a:extLst>
              <a:ext uri="{FF2B5EF4-FFF2-40B4-BE49-F238E27FC236}">
                <a16:creationId xmlns:a16="http://schemas.microsoft.com/office/drawing/2014/main" id="{7F01AB86-7164-4E37-BA7B-B5EA091F987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9873" y="1894699"/>
            <a:ext cx="7353300" cy="1288127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7958"/>
              </a:avLst>
            </a:prstTxWarp>
          </a:bodyPr>
          <a:lstStyle/>
          <a:p>
            <a:pPr algn="ctr" defTabSz="457064"/>
            <a:r>
              <a:rPr lang="en-US" b="1" kern="10" dirty="0" err="1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b="1" kern="10" dirty="0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b="1" kern="10" dirty="0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b="1" kern="10" dirty="0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b="1" kern="10" dirty="0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kern="10" dirty="0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kern="10" dirty="0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kern="10" dirty="0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b="1" kern="10" dirty="0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b="1" kern="10" dirty="0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b="1" kern="10" dirty="0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b="1" kern="10" dirty="0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2B </a:t>
            </a:r>
          </a:p>
        </p:txBody>
      </p:sp>
    </p:spTree>
    <p:extLst>
      <p:ext uri="{BB962C8B-B14F-4D97-AF65-F5344CB8AC3E}">
        <p14:creationId xmlns:p14="http://schemas.microsoft.com/office/powerpoint/2010/main" val="417032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EB110957-41C5-41ED-98F3-5CB4C28B5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05"/>
            <a:ext cx="9144000" cy="5139890"/>
          </a:xfrm>
          <a:prstGeom prst="rect">
            <a:avLst/>
          </a:prstGeom>
        </p:spPr>
      </p:pic>
      <p:sp>
        <p:nvSpPr>
          <p:cNvPr id="40" name="Snip Diagonal Corner Rectangle 39"/>
          <p:cNvSpPr/>
          <p:nvPr/>
        </p:nvSpPr>
        <p:spPr>
          <a:xfrm>
            <a:off x="625929" y="308202"/>
            <a:ext cx="7892143" cy="125740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+mj-lt"/>
              </a:rPr>
              <a:t>Chim gì có bộ lông đuôi rực rỡ </a:t>
            </a:r>
          </a:p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+mj-lt"/>
              </a:rPr>
              <a:t>sắc màu, múa rất đẹp?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5019664" y="1635645"/>
            <a:ext cx="3557324" cy="899207"/>
          </a:xfrm>
          <a:prstGeom prst="snip2DiagRect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00" b="1">
                <a:solidFill>
                  <a:srgbClr val="C00000"/>
                </a:solidFill>
                <a:latin typeface="+mj-lt"/>
              </a:rPr>
              <a:t>Chim công</a:t>
            </a: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EDFD1BF5-5A72-4423-9B17-36841C5018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" y="1798691"/>
            <a:ext cx="3786996" cy="2592125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9F9CC296-F5F6-4824-AD42-F47CEA6B80B4}"/>
              </a:ext>
            </a:extLst>
          </p:cNvPr>
          <p:cNvSpPr/>
          <p:nvPr/>
        </p:nvSpPr>
        <p:spPr>
          <a:xfrm>
            <a:off x="4224648" y="2773835"/>
            <a:ext cx="4265535" cy="11011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Chim công mang lợi ích gì cho con ng</a:t>
            </a:r>
            <a:r>
              <a:rPr lang="vi-VN" sz="2800">
                <a:solidFill>
                  <a:schemeClr val="tx1"/>
                </a:solidFill>
              </a:rPr>
              <a:t>ư</a:t>
            </a:r>
            <a:r>
              <a:rPr lang="en-US" sz="2800">
                <a:solidFill>
                  <a:schemeClr val="tx1"/>
                </a:solidFill>
              </a:rPr>
              <a:t>ời?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AE20580C-BE98-4482-B9F8-B867888F4BF3}"/>
              </a:ext>
            </a:extLst>
          </p:cNvPr>
          <p:cNvSpPr/>
          <p:nvPr/>
        </p:nvSpPr>
        <p:spPr>
          <a:xfrm>
            <a:off x="4196073" y="2741204"/>
            <a:ext cx="4294110" cy="160053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</a:rPr>
              <a:t>   </a:t>
            </a:r>
            <a:r>
              <a:rPr lang="en-US" sz="2400" dirty="0" err="1">
                <a:solidFill>
                  <a:schemeClr val="tx1"/>
                </a:solidFill>
              </a:rPr>
              <a:t>Chim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công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bộ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lông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đuôi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sắc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màu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múa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đẹp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tô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điểm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cuộc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sống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97E7DD-DBD4-4063-9B33-D44E2CC778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90" y="-19787"/>
            <a:ext cx="790375" cy="35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  <p:bldP spid="9" grpId="0" animBg="1"/>
      <p:bldP spid="9" grpId="1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142999" y="976825"/>
            <a:ext cx="9001000" cy="991585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kể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thêm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loài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chim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mà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biết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4778" y="4694350"/>
            <a:ext cx="6684135" cy="299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92DE286E-D6DD-4AB9-8B80-4764EFAA3741}"/>
              </a:ext>
            </a:extLst>
          </p:cNvPr>
          <p:cNvSpPr/>
          <p:nvPr/>
        </p:nvSpPr>
        <p:spPr>
          <a:xfrm>
            <a:off x="1475656" y="2236988"/>
            <a:ext cx="6499321" cy="6480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Chim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hải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âu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7BF93BF6-34F2-4C90-9AFC-419377C7E5A8}"/>
              </a:ext>
            </a:extLst>
          </p:cNvPr>
          <p:cNvSpPr/>
          <p:nvPr/>
        </p:nvSpPr>
        <p:spPr>
          <a:xfrm>
            <a:off x="1475656" y="3066484"/>
            <a:ext cx="6499321" cy="6480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Chim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họa</a:t>
            </a:r>
            <a:r>
              <a:rPr lang="en-US" sz="3200" dirty="0">
                <a:solidFill>
                  <a:schemeClr val="tx1"/>
                </a:solidFill>
              </a:rPr>
              <a:t> mi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8C04FF05-4A61-45BF-8BED-0CA1EB58A70D}"/>
              </a:ext>
            </a:extLst>
          </p:cNvPr>
          <p:cNvSpPr/>
          <p:nvPr/>
        </p:nvSpPr>
        <p:spPr>
          <a:xfrm>
            <a:off x="1475655" y="3943658"/>
            <a:ext cx="6499321" cy="6480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Chim</a:t>
            </a:r>
            <a:r>
              <a:rPr lang="en-US" sz="3200" dirty="0">
                <a:solidFill>
                  <a:schemeClr val="tx1"/>
                </a:solidFill>
              </a:rPr>
              <a:t> s</a:t>
            </a:r>
            <a:r>
              <a:rPr lang="vi-VN" sz="3200" dirty="0">
                <a:solidFill>
                  <a:schemeClr val="tx1"/>
                </a:solidFill>
              </a:rPr>
              <a:t>ơ</a:t>
            </a:r>
            <a:r>
              <a:rPr lang="en-US" sz="3200" dirty="0">
                <a:solidFill>
                  <a:schemeClr val="tx1"/>
                </a:solidFill>
              </a:rPr>
              <a:t>n ca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0CA93C-2694-4CDA-A7E9-C8BA27A43D70}"/>
              </a:ext>
            </a:extLst>
          </p:cNvPr>
          <p:cNvSpPr/>
          <p:nvPr/>
        </p:nvSpPr>
        <p:spPr>
          <a:xfrm>
            <a:off x="0" y="0"/>
            <a:ext cx="9143999" cy="9311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FF29F7E2-CE08-4509-AC2E-E4D63BE14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217170"/>
            <a:ext cx="88011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A55C02-F495-4790-B8A2-63FD3C6EAE5D}"/>
              </a:ext>
            </a:extLst>
          </p:cNvPr>
          <p:cNvSpPr txBox="1"/>
          <p:nvPr/>
        </p:nvSpPr>
        <p:spPr>
          <a:xfrm>
            <a:off x="1907704" y="745006"/>
            <a:ext cx="6585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hai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24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2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2025</a:t>
            </a:r>
            <a:r>
              <a:rPr lang="en-US" sz="28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79CB43-8A27-42AB-8E62-816D339FB4B2}"/>
              </a:ext>
            </a:extLst>
          </p:cNvPr>
          <p:cNvSpPr txBox="1"/>
          <p:nvPr/>
        </p:nvSpPr>
        <p:spPr>
          <a:xfrm>
            <a:off x="1619672" y="1276350"/>
            <a:ext cx="54006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defRPr/>
            </a:pPr>
            <a:r>
              <a:rPr lang="en-US" sz="28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Tiếng</a:t>
            </a:r>
            <a:r>
              <a:rPr lang="en-US" sz="2800" b="1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Việt</a:t>
            </a:r>
            <a:endParaRPr lang="en-US" sz="2800" b="1" u="sng" dirty="0">
              <a:solidFill>
                <a:prstClr val="white"/>
              </a:solidFill>
              <a:latin typeface="HP001 4 hàng" panose="020B0603050302020204" pitchFamily="34" charset="0"/>
            </a:endParaRPr>
          </a:p>
          <a:p>
            <a:pPr algn="ctr" defTabSz="457200">
              <a:lnSpc>
                <a:spcPct val="150000"/>
              </a:lnSpc>
              <a:defRPr/>
            </a:pP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Bài 24: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Những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ng</a:t>
            </a:r>
            <a:r>
              <a:rPr lang="vi-VN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ư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ời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bạn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nhỏ</a:t>
            </a:r>
            <a:endParaRPr lang="en-US" sz="28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  <a:p>
            <a:pPr algn="ctr" defTabSz="457200">
              <a:lnSpc>
                <a:spcPct val="150000"/>
              </a:lnSpc>
              <a:defRPr/>
            </a:pP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Bài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đọc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1: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Bờ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tre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đón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khách</a:t>
            </a:r>
            <a:endParaRPr lang="en-US" sz="28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  <a:p>
            <a:pPr defTabSz="457200">
              <a:defRPr/>
            </a:pPr>
            <a:endParaRPr lang="en-US" sz="9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0379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EC84EB2-9878-4551-A02B-36EE2BFBE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97"/>
            <a:ext cx="9144000" cy="482917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6619DD8-36A7-4023-BCDD-A077C1CAFF34}"/>
              </a:ext>
            </a:extLst>
          </p:cNvPr>
          <p:cNvSpPr txBox="1"/>
          <p:nvPr/>
        </p:nvSpPr>
        <p:spPr>
          <a:xfrm>
            <a:off x="1255403" y="174803"/>
            <a:ext cx="5472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             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Bờ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tre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đón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khách</a:t>
            </a:r>
            <a:endParaRPr lang="en-US" sz="32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	                 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(</a:t>
            </a:r>
            <a:r>
              <a:rPr lang="en-US" sz="2000" dirty="0" err="1">
                <a:latin typeface="+mj-lt"/>
                <a:cs typeface="Arial" panose="020B0604020202020204" pitchFamily="34" charset="0"/>
              </a:rPr>
              <a:t>Trích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9BF26C2-43E6-4055-B210-D2F9C51DF922}"/>
              </a:ext>
            </a:extLst>
          </p:cNvPr>
          <p:cNvSpPr txBox="1"/>
          <p:nvPr/>
        </p:nvSpPr>
        <p:spPr>
          <a:xfrm>
            <a:off x="920851" y="1049121"/>
            <a:ext cx="331182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dirty="0" err="1">
                <a:cs typeface="Arial" panose="020B0604020202020204" pitchFamily="34" charset="0"/>
              </a:rPr>
              <a:t>Bờ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tre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quanh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hồ</a:t>
            </a:r>
            <a:endParaRPr lang="en-US" sz="2300" dirty="0">
              <a:cs typeface="Arial" panose="020B0604020202020204" pitchFamily="34" charset="0"/>
            </a:endParaRPr>
          </a:p>
          <a:p>
            <a:pPr algn="just"/>
            <a:r>
              <a:rPr lang="en-US" sz="2300" dirty="0" err="1">
                <a:cs typeface="Arial" panose="020B0604020202020204" pitchFamily="34" charset="0"/>
              </a:rPr>
              <a:t>Suốt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ngày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đón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khách</a:t>
            </a:r>
            <a:endParaRPr lang="en-US" sz="2300" dirty="0">
              <a:cs typeface="Arial" panose="020B0604020202020204" pitchFamily="34" charset="0"/>
            </a:endParaRPr>
          </a:p>
          <a:p>
            <a:pPr algn="just"/>
            <a:r>
              <a:rPr lang="en-US" sz="2300" dirty="0" err="1">
                <a:cs typeface="Arial" panose="020B0604020202020204" pitchFamily="34" charset="0"/>
              </a:rPr>
              <a:t>Một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đàn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có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bạch</a:t>
            </a:r>
            <a:endParaRPr lang="en-US" sz="2300" dirty="0">
              <a:cs typeface="Arial" panose="020B0604020202020204" pitchFamily="34" charset="0"/>
            </a:endParaRPr>
          </a:p>
          <a:p>
            <a:pPr algn="just"/>
            <a:r>
              <a:rPr lang="en-US" sz="2300" dirty="0" err="1">
                <a:cs typeface="Arial" panose="020B0604020202020204" pitchFamily="34" charset="0"/>
              </a:rPr>
              <a:t>Hạ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cánh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reo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mừng</a:t>
            </a:r>
            <a:endParaRPr lang="en-US" sz="2300" dirty="0">
              <a:cs typeface="Arial" panose="020B0604020202020204" pitchFamily="34" charset="0"/>
            </a:endParaRPr>
          </a:p>
          <a:p>
            <a:pPr algn="just"/>
            <a:r>
              <a:rPr lang="en-US" sz="2300" dirty="0">
                <a:cs typeface="Arial" panose="020B0604020202020204" pitchFamily="34" charset="0"/>
              </a:rPr>
              <a:t>Tre </a:t>
            </a:r>
            <a:r>
              <a:rPr lang="en-US" sz="2300" dirty="0" err="1">
                <a:cs typeface="Arial" panose="020B0604020202020204" pitchFamily="34" charset="0"/>
              </a:rPr>
              <a:t>chợt</a:t>
            </a:r>
            <a:r>
              <a:rPr lang="en-US" sz="2300" dirty="0">
                <a:cs typeface="Arial" panose="020B0604020202020204" pitchFamily="34" charset="0"/>
              </a:rPr>
              <a:t> t</a:t>
            </a:r>
            <a:r>
              <a:rPr lang="vi-VN" sz="2300" dirty="0">
                <a:cs typeface="Arial" panose="020B0604020202020204" pitchFamily="34" charset="0"/>
              </a:rPr>
              <a:t>ư</a:t>
            </a:r>
            <a:r>
              <a:rPr lang="en-US" sz="2300" dirty="0">
                <a:cs typeface="Arial" panose="020B0604020202020204" pitchFamily="34" charset="0"/>
              </a:rPr>
              <a:t>ng </a:t>
            </a:r>
            <a:r>
              <a:rPr lang="en-US" sz="2300" dirty="0" err="1">
                <a:cs typeface="Arial" panose="020B0604020202020204" pitchFamily="34" charset="0"/>
              </a:rPr>
              <a:t>bừng</a:t>
            </a:r>
            <a:endParaRPr lang="en-US" sz="2300" dirty="0">
              <a:cs typeface="Arial" panose="020B0604020202020204" pitchFamily="34" charset="0"/>
            </a:endParaRPr>
          </a:p>
          <a:p>
            <a:pPr algn="just"/>
            <a:r>
              <a:rPr lang="en-US" sz="2300" dirty="0" err="1">
                <a:cs typeface="Arial" panose="020B0604020202020204" pitchFamily="34" charset="0"/>
              </a:rPr>
              <a:t>Nở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đầy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hoa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trắng</a:t>
            </a:r>
            <a:endParaRPr lang="en-US" sz="2300" dirty="0">
              <a:cs typeface="Arial" panose="020B0604020202020204" pitchFamily="34" charset="0"/>
            </a:endParaRPr>
          </a:p>
          <a:p>
            <a:pPr algn="just"/>
            <a:r>
              <a:rPr lang="en-US" sz="2300" dirty="0" err="1">
                <a:cs typeface="Arial" panose="020B0604020202020204" pitchFamily="34" charset="0"/>
              </a:rPr>
              <a:t>Đến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ch</a:t>
            </a:r>
            <a:r>
              <a:rPr lang="vi-VN" sz="2300" dirty="0">
                <a:cs typeface="Arial" panose="020B0604020202020204" pitchFamily="34" charset="0"/>
              </a:rPr>
              <a:t>ơ</a:t>
            </a:r>
            <a:r>
              <a:rPr lang="en-US" sz="2300" dirty="0" err="1">
                <a:cs typeface="Arial" panose="020B0604020202020204" pitchFamily="34" charset="0"/>
              </a:rPr>
              <a:t>i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im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lặng</a:t>
            </a:r>
            <a:endParaRPr lang="en-US" sz="2300" dirty="0">
              <a:cs typeface="Arial" panose="020B0604020202020204" pitchFamily="34" charset="0"/>
            </a:endParaRPr>
          </a:p>
          <a:p>
            <a:pPr algn="just"/>
            <a:r>
              <a:rPr lang="en-US" sz="2300" dirty="0" err="1">
                <a:cs typeface="Arial" panose="020B0604020202020204" pitchFamily="34" charset="0"/>
              </a:rPr>
              <a:t>Có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bác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bồ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nông</a:t>
            </a:r>
            <a:endParaRPr lang="en-US" sz="2300" dirty="0">
              <a:cs typeface="Arial" panose="020B0604020202020204" pitchFamily="34" charset="0"/>
            </a:endParaRPr>
          </a:p>
          <a:p>
            <a:pPr algn="just"/>
            <a:r>
              <a:rPr lang="en-US" sz="2300" dirty="0" err="1">
                <a:cs typeface="Arial" panose="020B0604020202020204" pitchFamily="34" charset="0"/>
              </a:rPr>
              <a:t>Đứng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nhìn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mênh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mông</a:t>
            </a:r>
            <a:endParaRPr lang="en-US" sz="2300" dirty="0">
              <a:cs typeface="Arial" panose="020B0604020202020204" pitchFamily="34" charset="0"/>
            </a:endParaRPr>
          </a:p>
          <a:p>
            <a:pPr algn="just"/>
            <a:r>
              <a:rPr lang="en-US" sz="2300" dirty="0" err="1">
                <a:cs typeface="Arial" panose="020B0604020202020204" pitchFamily="34" charset="0"/>
              </a:rPr>
              <a:t>Im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như</a:t>
            </a:r>
            <a:r>
              <a:rPr lang="en-US" sz="2300" dirty="0">
                <a:cs typeface="Arial" panose="020B0604020202020204" pitchFamily="34" charset="0"/>
              </a:rPr>
              <a:t> t</a:t>
            </a:r>
            <a:r>
              <a:rPr lang="vi-VN" sz="2300" dirty="0">
                <a:cs typeface="Arial" panose="020B0604020202020204" pitchFamily="34" charset="0"/>
              </a:rPr>
              <a:t>ư</a:t>
            </a:r>
            <a:r>
              <a:rPr lang="en-US" sz="2300" dirty="0" err="1">
                <a:cs typeface="Arial" panose="020B0604020202020204" pitchFamily="34" charset="0"/>
              </a:rPr>
              <a:t>ợng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đá</a:t>
            </a:r>
            <a:endParaRPr lang="en-US" sz="2300" dirty="0">
              <a:cs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8F39B35-A238-47BA-82E5-CBC33BEEC109}"/>
              </a:ext>
            </a:extLst>
          </p:cNvPr>
          <p:cNvSpPr txBox="1"/>
          <p:nvPr/>
        </p:nvSpPr>
        <p:spPr>
          <a:xfrm>
            <a:off x="4860376" y="1049121"/>
            <a:ext cx="3075629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dirty="0" err="1">
                <a:cs typeface="Arial" panose="020B0604020202020204" pitchFamily="34" charset="0"/>
              </a:rPr>
              <a:t>Một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chú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bói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cá</a:t>
            </a:r>
            <a:endParaRPr lang="en-US" sz="2300" dirty="0">
              <a:cs typeface="Arial" panose="020B0604020202020204" pitchFamily="34" charset="0"/>
            </a:endParaRPr>
          </a:p>
          <a:p>
            <a:pPr algn="just"/>
            <a:r>
              <a:rPr lang="en-US" sz="2300" dirty="0" err="1">
                <a:cs typeface="Arial" panose="020B0604020202020204" pitchFamily="34" charset="0"/>
              </a:rPr>
              <a:t>Đỗ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xuống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cành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mềm</a:t>
            </a:r>
            <a:endParaRPr lang="en-US" sz="2300" dirty="0">
              <a:cs typeface="Arial" panose="020B0604020202020204" pitchFamily="34" charset="0"/>
            </a:endParaRPr>
          </a:p>
          <a:p>
            <a:pPr algn="just"/>
            <a:r>
              <a:rPr lang="en-US" sz="2300" dirty="0" err="1">
                <a:cs typeface="Arial" panose="020B0604020202020204" pitchFamily="34" charset="0"/>
              </a:rPr>
              <a:t>Chú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vụt</a:t>
            </a:r>
            <a:r>
              <a:rPr lang="en-US" sz="2300" dirty="0">
                <a:cs typeface="Arial" panose="020B0604020202020204" pitchFamily="34" charset="0"/>
              </a:rPr>
              <a:t> bay </a:t>
            </a:r>
            <a:r>
              <a:rPr lang="en-US" sz="2300" dirty="0" err="1">
                <a:cs typeface="Arial" panose="020B0604020202020204" pitchFamily="34" charset="0"/>
              </a:rPr>
              <a:t>lên</a:t>
            </a:r>
            <a:endParaRPr lang="en-US" sz="2300" dirty="0">
              <a:cs typeface="Arial" panose="020B0604020202020204" pitchFamily="34" charset="0"/>
            </a:endParaRPr>
          </a:p>
          <a:p>
            <a:pPr algn="just"/>
            <a:r>
              <a:rPr lang="en-US" sz="2300" dirty="0" err="1">
                <a:cs typeface="Arial" panose="020B0604020202020204" pitchFamily="34" charset="0"/>
              </a:rPr>
              <a:t>Đậu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vào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chỗ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cũ</a:t>
            </a:r>
            <a:endParaRPr lang="en-US" sz="2300" dirty="0">
              <a:cs typeface="Arial" panose="020B0604020202020204" pitchFamily="34" charset="0"/>
            </a:endParaRPr>
          </a:p>
          <a:p>
            <a:pPr algn="just"/>
            <a:r>
              <a:rPr lang="en-US" sz="2300" dirty="0" err="1">
                <a:cs typeface="Arial" panose="020B0604020202020204" pitchFamily="34" charset="0"/>
              </a:rPr>
              <a:t>Ghé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ch</a:t>
            </a:r>
            <a:r>
              <a:rPr lang="vi-VN" sz="2300" dirty="0">
                <a:cs typeface="Arial" panose="020B0604020202020204" pitchFamily="34" charset="0"/>
              </a:rPr>
              <a:t>ơ</a:t>
            </a:r>
            <a:r>
              <a:rPr lang="en-US" sz="2300" dirty="0" err="1">
                <a:cs typeface="Arial" panose="020B0604020202020204" pitchFamily="34" charset="0"/>
              </a:rPr>
              <a:t>i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đông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đủ</a:t>
            </a:r>
            <a:endParaRPr lang="en-US" sz="2300" dirty="0">
              <a:cs typeface="Arial" panose="020B0604020202020204" pitchFamily="34" charset="0"/>
            </a:endParaRPr>
          </a:p>
          <a:p>
            <a:pPr algn="just"/>
            <a:r>
              <a:rPr lang="en-US" sz="2300" dirty="0" err="1">
                <a:cs typeface="Arial" panose="020B0604020202020204" pitchFamily="34" charset="0"/>
              </a:rPr>
              <a:t>Cả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toán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chim</a:t>
            </a:r>
            <a:r>
              <a:rPr lang="en-US" sz="2300" dirty="0">
                <a:cs typeface="Arial" panose="020B0604020202020204" pitchFamily="34" charset="0"/>
              </a:rPr>
              <a:t> cu</a:t>
            </a:r>
          </a:p>
          <a:p>
            <a:pPr algn="just"/>
            <a:r>
              <a:rPr lang="en-US" sz="2300" dirty="0">
                <a:cs typeface="Arial" panose="020B0604020202020204" pitchFamily="34" charset="0"/>
              </a:rPr>
              <a:t>Ca </a:t>
            </a:r>
            <a:r>
              <a:rPr lang="en-US" sz="2300" dirty="0" err="1">
                <a:cs typeface="Arial" panose="020B0604020202020204" pitchFamily="34" charset="0"/>
              </a:rPr>
              <a:t>hát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gật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gù</a:t>
            </a:r>
            <a:r>
              <a:rPr lang="en-US" sz="2300" dirty="0"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300" dirty="0">
                <a:cs typeface="Arial" panose="020B0604020202020204" pitchFamily="34" charset="0"/>
              </a:rPr>
              <a:t>“Ồ, </a:t>
            </a:r>
            <a:r>
              <a:rPr lang="en-US" sz="2300" dirty="0" err="1">
                <a:cs typeface="Arial" panose="020B0604020202020204" pitchFamily="34" charset="0"/>
              </a:rPr>
              <a:t>tre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rất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mát</a:t>
            </a:r>
            <a:r>
              <a:rPr lang="en-US" sz="2300" dirty="0">
                <a:cs typeface="Arial" panose="020B0604020202020204" pitchFamily="34" charset="0"/>
              </a:rPr>
              <a:t>!”.</a:t>
            </a:r>
          </a:p>
          <a:p>
            <a:pPr algn="r"/>
            <a:endParaRPr lang="en-US" sz="2300" dirty="0">
              <a:cs typeface="Arial" panose="020B0604020202020204" pitchFamily="34" charset="0"/>
            </a:endParaRPr>
          </a:p>
          <a:p>
            <a:pPr algn="r"/>
            <a:r>
              <a:rPr lang="en-US" sz="2300" dirty="0">
                <a:cs typeface="Arial" panose="020B0604020202020204" pitchFamily="34" charset="0"/>
              </a:rPr>
              <a:t>VÕ QUẢNG</a:t>
            </a:r>
          </a:p>
          <a:p>
            <a:pPr algn="just"/>
            <a:endParaRPr lang="en-US" sz="2400" dirty="0"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99CA34-22E0-46B4-B283-3B5206F22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92148"/>
            <a:ext cx="9144000" cy="35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16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E48FE94-612C-4A49-BBAC-46FA25E90E46}"/>
              </a:ext>
            </a:extLst>
          </p:cNvPr>
          <p:cNvSpPr txBox="1"/>
          <p:nvPr/>
        </p:nvSpPr>
        <p:spPr>
          <a:xfrm>
            <a:off x="251523" y="1286346"/>
            <a:ext cx="37444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cs typeface="Arial" panose="020B0604020202020204" pitchFamily="34" charset="0"/>
              </a:rPr>
              <a:t>Bờ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tre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quanh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hồ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Suốt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ngày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đón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khách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Một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đàn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cò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bạch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Hạ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cánh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reo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mừng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cs typeface="Arial" panose="020B0604020202020204" pitchFamily="34" charset="0"/>
              </a:rPr>
              <a:t>Tre </a:t>
            </a:r>
            <a:r>
              <a:rPr lang="en-US" sz="2400" dirty="0" err="1">
                <a:cs typeface="Arial" panose="020B0604020202020204" pitchFamily="34" charset="0"/>
              </a:rPr>
              <a:t>chợt</a:t>
            </a:r>
            <a:r>
              <a:rPr lang="en-US" sz="2400" dirty="0">
                <a:cs typeface="Arial" panose="020B0604020202020204" pitchFamily="34" charset="0"/>
              </a:rPr>
              <a:t> t</a:t>
            </a:r>
            <a:r>
              <a:rPr lang="vi-VN" sz="2400" dirty="0">
                <a:cs typeface="Arial" panose="020B0604020202020204" pitchFamily="34" charset="0"/>
              </a:rPr>
              <a:t>ư</a:t>
            </a:r>
            <a:r>
              <a:rPr lang="en-US" sz="2400" dirty="0">
                <a:cs typeface="Arial" panose="020B0604020202020204" pitchFamily="34" charset="0"/>
              </a:rPr>
              <a:t>ng </a:t>
            </a:r>
            <a:r>
              <a:rPr lang="en-US" sz="2400" dirty="0" err="1">
                <a:cs typeface="Arial" panose="020B0604020202020204" pitchFamily="34" charset="0"/>
              </a:rPr>
              <a:t>bừng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Nở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đầy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hoa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trắng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Đến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ch</a:t>
            </a:r>
            <a:r>
              <a:rPr lang="vi-VN" sz="2400" dirty="0">
                <a:cs typeface="Arial" panose="020B0604020202020204" pitchFamily="34" charset="0"/>
              </a:rPr>
              <a:t>ơ</a:t>
            </a:r>
            <a:r>
              <a:rPr lang="en-US" sz="2400" dirty="0" err="1">
                <a:cs typeface="Arial" panose="020B0604020202020204" pitchFamily="34" charset="0"/>
              </a:rPr>
              <a:t>i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im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lặng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Có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bác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bồ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nông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Đứng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nhìn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mênh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mông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Im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như</a:t>
            </a:r>
            <a:r>
              <a:rPr lang="en-US" sz="2400" dirty="0">
                <a:cs typeface="Arial" panose="020B0604020202020204" pitchFamily="34" charset="0"/>
              </a:rPr>
              <a:t> t</a:t>
            </a:r>
            <a:r>
              <a:rPr lang="vi-VN" sz="2400" dirty="0">
                <a:cs typeface="Arial" panose="020B0604020202020204" pitchFamily="34" charset="0"/>
              </a:rPr>
              <a:t>ư</a:t>
            </a:r>
            <a:r>
              <a:rPr lang="en-US" sz="2400" dirty="0" err="1">
                <a:cs typeface="Arial" panose="020B0604020202020204" pitchFamily="34" charset="0"/>
              </a:rPr>
              <a:t>ợng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đá</a:t>
            </a:r>
            <a:endParaRPr lang="en-US" dirty="0">
              <a:cs typeface="Arial" panose="020B0604020202020204" pitchFamily="34" charset="0"/>
            </a:endParaRPr>
          </a:p>
        </p:txBody>
      </p: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64F95E1D-5501-4B64-8A67-EB9DBE22AE69}"/>
              </a:ext>
            </a:extLst>
          </p:cNvPr>
          <p:cNvCxnSpPr>
            <a:cxnSpLocks/>
          </p:cNvCxnSpPr>
          <p:nvPr/>
        </p:nvCxnSpPr>
        <p:spPr>
          <a:xfrm>
            <a:off x="1590204" y="2067694"/>
            <a:ext cx="14175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74F2B2A0-1959-4F29-A7AF-FD83E6A089A6}"/>
              </a:ext>
            </a:extLst>
          </p:cNvPr>
          <p:cNvCxnSpPr>
            <a:cxnSpLocks/>
          </p:cNvCxnSpPr>
          <p:nvPr/>
        </p:nvCxnSpPr>
        <p:spPr>
          <a:xfrm>
            <a:off x="1845539" y="2427734"/>
            <a:ext cx="7017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A9D1F90B-41BE-48A8-AD10-9FE1BF98328B}"/>
              </a:ext>
            </a:extLst>
          </p:cNvPr>
          <p:cNvCxnSpPr>
            <a:cxnSpLocks/>
          </p:cNvCxnSpPr>
          <p:nvPr/>
        </p:nvCxnSpPr>
        <p:spPr>
          <a:xfrm>
            <a:off x="1475656" y="3147814"/>
            <a:ext cx="12241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2D8224E0-370D-4749-AC88-DA7C1F7BE6D2}"/>
              </a:ext>
            </a:extLst>
          </p:cNvPr>
          <p:cNvCxnSpPr>
            <a:cxnSpLocks/>
          </p:cNvCxnSpPr>
          <p:nvPr/>
        </p:nvCxnSpPr>
        <p:spPr>
          <a:xfrm>
            <a:off x="1845539" y="4659982"/>
            <a:ext cx="15841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DF2C39D-7949-4716-A1DE-9AC518A62E9C}"/>
              </a:ext>
            </a:extLst>
          </p:cNvPr>
          <p:cNvSpPr txBox="1"/>
          <p:nvPr/>
        </p:nvSpPr>
        <p:spPr>
          <a:xfrm>
            <a:off x="-180528" y="321499"/>
            <a:ext cx="4176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        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Bờ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tre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đón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khách</a:t>
            </a:r>
            <a:endParaRPr lang="en-US" sz="28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	                 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(</a:t>
            </a:r>
            <a:r>
              <a:rPr lang="en-US" sz="2000" dirty="0" err="1">
                <a:latin typeface="+mj-lt"/>
                <a:cs typeface="Arial" panose="020B0604020202020204" pitchFamily="34" charset="0"/>
              </a:rPr>
              <a:t>Trích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972667A8-F4D1-465D-99C9-EC8379665B81}"/>
              </a:ext>
            </a:extLst>
          </p:cNvPr>
          <p:cNvCxnSpPr/>
          <p:nvPr/>
        </p:nvCxnSpPr>
        <p:spPr>
          <a:xfrm>
            <a:off x="4355976" y="771550"/>
            <a:ext cx="0" cy="410315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B0FD5B26-F18C-4416-A1DB-D1A9EB719EF3}"/>
              </a:ext>
            </a:extLst>
          </p:cNvPr>
          <p:cNvSpPr/>
          <p:nvPr/>
        </p:nvSpPr>
        <p:spPr>
          <a:xfrm>
            <a:off x="5364088" y="699542"/>
            <a:ext cx="2448272" cy="5233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Luyện đọc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2CEAA72-1D8A-493C-AF6D-014B6AF22FFB}"/>
              </a:ext>
            </a:extLst>
          </p:cNvPr>
          <p:cNvSpPr txBox="1"/>
          <p:nvPr/>
        </p:nvSpPr>
        <p:spPr>
          <a:xfrm>
            <a:off x="4932040" y="1653649"/>
            <a:ext cx="201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đón khách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49F7BCD-EA4C-4918-8E27-E876842D70B7}"/>
              </a:ext>
            </a:extLst>
          </p:cNvPr>
          <p:cNvSpPr txBox="1"/>
          <p:nvPr/>
        </p:nvSpPr>
        <p:spPr>
          <a:xfrm>
            <a:off x="4932040" y="2124893"/>
            <a:ext cx="201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bạch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C6E14D5-622D-4B1A-8D5D-56F721AA7D78}"/>
              </a:ext>
            </a:extLst>
          </p:cNvPr>
          <p:cNvSpPr txBox="1"/>
          <p:nvPr/>
        </p:nvSpPr>
        <p:spPr>
          <a:xfrm>
            <a:off x="4932040" y="2598992"/>
            <a:ext cx="201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vi-VN" sz="2400" dirty="0"/>
              <a:t>ư</a:t>
            </a:r>
            <a:r>
              <a:rPr lang="en-US" sz="2400" dirty="0"/>
              <a:t>ng </a:t>
            </a:r>
            <a:r>
              <a:rPr lang="en-US" sz="2400" dirty="0" err="1"/>
              <a:t>bừng</a:t>
            </a:r>
            <a:endParaRPr lang="en-US" sz="2400" dirty="0"/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80E91E7A-1EE5-471B-80BF-E1D08D8F77EB}"/>
              </a:ext>
            </a:extLst>
          </p:cNvPr>
          <p:cNvSpPr txBox="1"/>
          <p:nvPr/>
        </p:nvSpPr>
        <p:spPr>
          <a:xfrm>
            <a:off x="4944893" y="3028187"/>
            <a:ext cx="201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mênh mông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7849D3-0E51-40A1-8E0A-184631823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816"/>
            <a:ext cx="9144000" cy="35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8" grpId="0" animBg="1"/>
      <p:bldP spid="19" grpId="0"/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DD1E31B-7751-4E57-B07C-3F658B893049}"/>
              </a:ext>
            </a:extLst>
          </p:cNvPr>
          <p:cNvSpPr txBox="1"/>
          <p:nvPr/>
        </p:nvSpPr>
        <p:spPr>
          <a:xfrm>
            <a:off x="611561" y="1357848"/>
            <a:ext cx="341884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cs typeface="Arial" panose="020B0604020202020204" pitchFamily="34" charset="0"/>
              </a:rPr>
              <a:t>Một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chú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bói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cá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Đỗ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xuống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cành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mềm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Chú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vụt</a:t>
            </a:r>
            <a:r>
              <a:rPr lang="en-US" sz="2400" dirty="0">
                <a:cs typeface="Arial" panose="020B0604020202020204" pitchFamily="34" charset="0"/>
              </a:rPr>
              <a:t> bay </a:t>
            </a:r>
            <a:r>
              <a:rPr lang="en-US" sz="2400" dirty="0" err="1">
                <a:cs typeface="Arial" panose="020B0604020202020204" pitchFamily="34" charset="0"/>
              </a:rPr>
              <a:t>lên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Đậu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vào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chỗ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cũ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Ghé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ch</a:t>
            </a:r>
            <a:r>
              <a:rPr lang="vi-VN" sz="2400" dirty="0">
                <a:cs typeface="Arial" panose="020B0604020202020204" pitchFamily="34" charset="0"/>
              </a:rPr>
              <a:t>ơ</a:t>
            </a:r>
            <a:r>
              <a:rPr lang="en-US" sz="2400" dirty="0" err="1">
                <a:cs typeface="Arial" panose="020B0604020202020204" pitchFamily="34" charset="0"/>
              </a:rPr>
              <a:t>i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đông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đủ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Cả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toán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chim</a:t>
            </a:r>
            <a:r>
              <a:rPr lang="en-US" sz="2400" dirty="0">
                <a:cs typeface="Arial" panose="020B0604020202020204" pitchFamily="34" charset="0"/>
              </a:rPr>
              <a:t> cu</a:t>
            </a:r>
          </a:p>
          <a:p>
            <a:pPr algn="just"/>
            <a:r>
              <a:rPr lang="en-US" sz="2400" dirty="0">
                <a:cs typeface="Arial" panose="020B0604020202020204" pitchFamily="34" charset="0"/>
              </a:rPr>
              <a:t>Ca </a:t>
            </a:r>
            <a:r>
              <a:rPr lang="en-US" sz="2400" dirty="0" err="1">
                <a:cs typeface="Arial" panose="020B0604020202020204" pitchFamily="34" charset="0"/>
              </a:rPr>
              <a:t>hát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gật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gù</a:t>
            </a:r>
            <a:r>
              <a:rPr lang="en-US" sz="2400" dirty="0"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400" dirty="0">
                <a:cs typeface="Arial" panose="020B0604020202020204" pitchFamily="34" charset="0"/>
              </a:rPr>
              <a:t>“Ồ, </a:t>
            </a:r>
            <a:r>
              <a:rPr lang="en-US" sz="2400" dirty="0" err="1">
                <a:cs typeface="Arial" panose="020B0604020202020204" pitchFamily="34" charset="0"/>
              </a:rPr>
              <a:t>tre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rất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mát</a:t>
            </a:r>
            <a:r>
              <a:rPr lang="en-US" sz="2400" dirty="0">
                <a:cs typeface="Arial" panose="020B0604020202020204" pitchFamily="34" charset="0"/>
              </a:rPr>
              <a:t>!”.</a:t>
            </a:r>
          </a:p>
          <a:p>
            <a:pPr algn="r"/>
            <a:r>
              <a:rPr lang="en-US" dirty="0">
                <a:cs typeface="Arial" panose="020B0604020202020204" pitchFamily="34" charset="0"/>
              </a:rPr>
              <a:t>VÕ QUẢNG</a:t>
            </a:r>
          </a:p>
        </p:txBody>
      </p: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64F95E1D-5501-4B64-8A67-EB9DBE22AE69}"/>
              </a:ext>
            </a:extLst>
          </p:cNvPr>
          <p:cNvCxnSpPr>
            <a:cxnSpLocks/>
          </p:cNvCxnSpPr>
          <p:nvPr/>
        </p:nvCxnSpPr>
        <p:spPr>
          <a:xfrm>
            <a:off x="2195736" y="2139702"/>
            <a:ext cx="12500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74F2B2A0-1959-4F29-A7AF-FD83E6A089A6}"/>
              </a:ext>
            </a:extLst>
          </p:cNvPr>
          <p:cNvCxnSpPr>
            <a:cxnSpLocks/>
          </p:cNvCxnSpPr>
          <p:nvPr/>
        </p:nvCxnSpPr>
        <p:spPr>
          <a:xfrm>
            <a:off x="1314578" y="2499742"/>
            <a:ext cx="3975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A9D1F90B-41BE-48A8-AD10-9FE1BF98328B}"/>
              </a:ext>
            </a:extLst>
          </p:cNvPr>
          <p:cNvCxnSpPr>
            <a:cxnSpLocks/>
          </p:cNvCxnSpPr>
          <p:nvPr/>
        </p:nvCxnSpPr>
        <p:spPr>
          <a:xfrm>
            <a:off x="1972490" y="2826630"/>
            <a:ext cx="8265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2D8224E0-370D-4749-AC88-DA7C1F7BE6D2}"/>
              </a:ext>
            </a:extLst>
          </p:cNvPr>
          <p:cNvCxnSpPr>
            <a:cxnSpLocks/>
          </p:cNvCxnSpPr>
          <p:nvPr/>
        </p:nvCxnSpPr>
        <p:spPr>
          <a:xfrm>
            <a:off x="1712159" y="3987287"/>
            <a:ext cx="8523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DF2C39D-7949-4716-A1DE-9AC518A62E9C}"/>
              </a:ext>
            </a:extLst>
          </p:cNvPr>
          <p:cNvSpPr txBox="1"/>
          <p:nvPr/>
        </p:nvSpPr>
        <p:spPr>
          <a:xfrm>
            <a:off x="-180526" y="321499"/>
            <a:ext cx="4320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         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Bờ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tre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đón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khách</a:t>
            </a:r>
            <a:endParaRPr lang="en-US" sz="28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	                 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(</a:t>
            </a:r>
            <a:r>
              <a:rPr lang="en-US" sz="2000" dirty="0" err="1">
                <a:latin typeface="+mj-lt"/>
                <a:cs typeface="Arial" panose="020B0604020202020204" pitchFamily="34" charset="0"/>
              </a:rPr>
              <a:t>Trích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972667A8-F4D1-465D-99C9-EC8379665B81}"/>
              </a:ext>
            </a:extLst>
          </p:cNvPr>
          <p:cNvCxnSpPr/>
          <p:nvPr/>
        </p:nvCxnSpPr>
        <p:spPr>
          <a:xfrm>
            <a:off x="4355976" y="771550"/>
            <a:ext cx="0" cy="410315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B0FD5B26-F18C-4416-A1DB-D1A9EB719EF3}"/>
              </a:ext>
            </a:extLst>
          </p:cNvPr>
          <p:cNvSpPr/>
          <p:nvPr/>
        </p:nvSpPr>
        <p:spPr>
          <a:xfrm>
            <a:off x="5364088" y="699542"/>
            <a:ext cx="2448272" cy="5233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Luyện đọc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2CEAA72-1D8A-493C-AF6D-014B6AF22FFB}"/>
              </a:ext>
            </a:extLst>
          </p:cNvPr>
          <p:cNvSpPr txBox="1"/>
          <p:nvPr/>
        </p:nvSpPr>
        <p:spPr>
          <a:xfrm>
            <a:off x="4932040" y="1419622"/>
            <a:ext cx="201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đón khách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49F7BCD-EA4C-4918-8E27-E876842D70B7}"/>
              </a:ext>
            </a:extLst>
          </p:cNvPr>
          <p:cNvSpPr txBox="1"/>
          <p:nvPr/>
        </p:nvSpPr>
        <p:spPr>
          <a:xfrm>
            <a:off x="4932040" y="1890866"/>
            <a:ext cx="201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bạch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C6E14D5-622D-4B1A-8D5D-56F721AA7D78}"/>
              </a:ext>
            </a:extLst>
          </p:cNvPr>
          <p:cNvSpPr txBox="1"/>
          <p:nvPr/>
        </p:nvSpPr>
        <p:spPr>
          <a:xfrm>
            <a:off x="4932040" y="2364965"/>
            <a:ext cx="201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vi-VN" sz="2400" dirty="0"/>
              <a:t>ư</a:t>
            </a:r>
            <a:r>
              <a:rPr lang="en-US" sz="2400" dirty="0"/>
              <a:t>ng </a:t>
            </a:r>
            <a:r>
              <a:rPr lang="en-US" sz="2400" dirty="0" err="1"/>
              <a:t>bừng</a:t>
            </a:r>
            <a:endParaRPr lang="en-US" sz="2400" dirty="0"/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80E91E7A-1EE5-471B-80BF-E1D08D8F77EB}"/>
              </a:ext>
            </a:extLst>
          </p:cNvPr>
          <p:cNvSpPr txBox="1"/>
          <p:nvPr/>
        </p:nvSpPr>
        <p:spPr>
          <a:xfrm>
            <a:off x="4944893" y="2794160"/>
            <a:ext cx="201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mênh mông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B4FC316D-ABF2-41F2-8700-C38BD7172E6F}"/>
              </a:ext>
            </a:extLst>
          </p:cNvPr>
          <p:cNvSpPr txBox="1"/>
          <p:nvPr/>
        </p:nvSpPr>
        <p:spPr>
          <a:xfrm>
            <a:off x="4932040" y="3221715"/>
            <a:ext cx="201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cành</a:t>
            </a:r>
            <a:r>
              <a:rPr lang="en-US" sz="2400" dirty="0"/>
              <a:t> </a:t>
            </a:r>
            <a:r>
              <a:rPr lang="en-US" sz="2400" dirty="0" err="1"/>
              <a:t>mềm</a:t>
            </a:r>
            <a:endParaRPr lang="en-US" sz="2400" dirty="0"/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F732474E-00E0-457A-AD30-40D9004B1DBA}"/>
              </a:ext>
            </a:extLst>
          </p:cNvPr>
          <p:cNvSpPr txBox="1"/>
          <p:nvPr/>
        </p:nvSpPr>
        <p:spPr>
          <a:xfrm>
            <a:off x="4932040" y="3627504"/>
            <a:ext cx="201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vụt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9DA2204E-78BE-46F3-ABA8-F686F42FC5C0}"/>
              </a:ext>
            </a:extLst>
          </p:cNvPr>
          <p:cNvSpPr txBox="1"/>
          <p:nvPr/>
        </p:nvSpPr>
        <p:spPr>
          <a:xfrm>
            <a:off x="4944149" y="3999183"/>
            <a:ext cx="201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chỗ cũ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CB8EB52A-327A-490D-AFBF-54E57EFA74DC}"/>
              </a:ext>
            </a:extLst>
          </p:cNvPr>
          <p:cNvSpPr txBox="1"/>
          <p:nvPr/>
        </p:nvSpPr>
        <p:spPr>
          <a:xfrm>
            <a:off x="4944149" y="4439883"/>
            <a:ext cx="201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gật gù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FDC3DC-4817-4539-B308-670A4B9F9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805"/>
            <a:ext cx="9144000" cy="35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4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EC84EB2-9878-4551-A02B-36EE2BFBE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97"/>
            <a:ext cx="9144000" cy="482917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6619DD8-36A7-4023-BCDD-A077C1CAFF34}"/>
              </a:ext>
            </a:extLst>
          </p:cNvPr>
          <p:cNvSpPr txBox="1"/>
          <p:nvPr/>
        </p:nvSpPr>
        <p:spPr>
          <a:xfrm>
            <a:off x="1255403" y="174803"/>
            <a:ext cx="5472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      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Bờ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tre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đón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khách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	              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Trích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9BF26C2-43E6-4055-B210-D2F9C51DF922}"/>
              </a:ext>
            </a:extLst>
          </p:cNvPr>
          <p:cNvSpPr txBox="1"/>
          <p:nvPr/>
        </p:nvSpPr>
        <p:spPr>
          <a:xfrm>
            <a:off x="920851" y="1049121"/>
            <a:ext cx="331182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Bờ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tre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quanh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hồ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Suốt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đón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khách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đàn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bạch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cánh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reo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mừng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Tre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chợt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t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ư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ng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bừng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Nở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đầy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trắng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ch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ơ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im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lặng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bồ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nông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Đứng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nhìn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mênh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mông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Im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t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ư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ợng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đá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8F39B35-A238-47BA-82E5-CBC33BEEC109}"/>
              </a:ext>
            </a:extLst>
          </p:cNvPr>
          <p:cNvSpPr txBox="1"/>
          <p:nvPr/>
        </p:nvSpPr>
        <p:spPr>
          <a:xfrm>
            <a:off x="4860376" y="1049121"/>
            <a:ext cx="3075629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bói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cá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Đỗ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xuống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cành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mềm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vụt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bay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lên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Đậu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chỗ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cũ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Ghé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ch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ơ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đông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đủ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toán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chim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cu</a:t>
            </a: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Ca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hát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gật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gù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“Ồ,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tre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rất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mát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!”.</a:t>
            </a:r>
          </a:p>
          <a:p>
            <a:pPr marL="0" marR="0" lvl="0" indent="0" algn="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VÕ QUẢNG</a:t>
            </a: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99CA34-22E0-46B4-B283-3B5206F22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92148"/>
            <a:ext cx="9144000" cy="35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716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2">
            <a:extLst>
              <a:ext uri="{FF2B5EF4-FFF2-40B4-BE49-F238E27FC236}">
                <a16:creationId xmlns:a16="http://schemas.microsoft.com/office/drawing/2014/main" id="{EBE336DC-DFD6-4A3C-A74A-8475390FE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97"/>
            <a:ext cx="9144000" cy="4829175"/>
          </a:xfrm>
          <a:prstGeom prst="rect">
            <a:avLst/>
          </a:prstGeom>
        </p:spPr>
      </p:pic>
      <p:pic>
        <p:nvPicPr>
          <p:cNvPr id="9" name="Tieng-yeah-tre-con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55C4B5CE-51CF-4455-8822-5A4AED17D1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6045" y="2658928"/>
            <a:ext cx="457200" cy="457200"/>
          </a:xfrm>
          <a:prstGeom prst="rect">
            <a:avLst/>
          </a:prstGeom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3CCCCC1F-0985-4B79-ABA6-11F0F5AC6C0D}"/>
              </a:ext>
            </a:extLst>
          </p:cNvPr>
          <p:cNvSpPr/>
          <p:nvPr/>
        </p:nvSpPr>
        <p:spPr>
          <a:xfrm>
            <a:off x="5041112" y="645077"/>
            <a:ext cx="3744416" cy="43204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Bài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</a:t>
            </a:r>
            <a:r>
              <a:rPr lang="vi-VN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ơ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đ</a:t>
            </a:r>
            <a:r>
              <a:rPr lang="vi-VN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ư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ợc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chia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làm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mấy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đoạn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17435DF8-4BAA-4FB7-9BC9-13B85CB9BD7E}"/>
              </a:ext>
            </a:extLst>
          </p:cNvPr>
          <p:cNvCxnSpPr>
            <a:cxnSpLocks/>
          </p:cNvCxnSpPr>
          <p:nvPr/>
        </p:nvCxnSpPr>
        <p:spPr>
          <a:xfrm flipH="1">
            <a:off x="1213608" y="1166419"/>
            <a:ext cx="35446" cy="34215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CFCE44E3-3115-477A-B219-37CD1EA2CB8B}"/>
              </a:ext>
            </a:extLst>
          </p:cNvPr>
          <p:cNvCxnSpPr>
            <a:cxnSpLocks/>
          </p:cNvCxnSpPr>
          <p:nvPr/>
        </p:nvCxnSpPr>
        <p:spPr>
          <a:xfrm>
            <a:off x="4905212" y="1166419"/>
            <a:ext cx="0" cy="27014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D3FF9E74-29D3-4804-B2A9-02A4DB77CA96}"/>
              </a:ext>
            </a:extLst>
          </p:cNvPr>
          <p:cNvSpPr/>
          <p:nvPr/>
        </p:nvSpPr>
        <p:spPr>
          <a:xfrm>
            <a:off x="653664" y="1060025"/>
            <a:ext cx="559944" cy="4287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CB64B305-CD58-4804-8008-CE8A010157A7}"/>
              </a:ext>
            </a:extLst>
          </p:cNvPr>
          <p:cNvSpPr/>
          <p:nvPr/>
        </p:nvSpPr>
        <p:spPr>
          <a:xfrm>
            <a:off x="4354256" y="1135774"/>
            <a:ext cx="518917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55C1FB8-6119-4499-8BC6-24AE2A69B4A4}"/>
              </a:ext>
            </a:extLst>
          </p:cNvPr>
          <p:cNvSpPr txBox="1"/>
          <p:nvPr/>
        </p:nvSpPr>
        <p:spPr>
          <a:xfrm>
            <a:off x="1194930" y="164215"/>
            <a:ext cx="5472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              Bờ tre đón khách</a:t>
            </a:r>
          </a:p>
          <a:p>
            <a:r>
              <a:rPr lang="en-US" sz="28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	                 </a:t>
            </a:r>
            <a:r>
              <a:rPr lang="en-US" sz="2000">
                <a:latin typeface="+mj-lt"/>
                <a:cs typeface="Arial" panose="020B0604020202020204" pitchFamily="34" charset="0"/>
              </a:rPr>
              <a:t>(Trích)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13FD81B-10AE-41C7-8CCE-A4ED16AFE051}"/>
              </a:ext>
            </a:extLst>
          </p:cNvPr>
          <p:cNvSpPr txBox="1"/>
          <p:nvPr/>
        </p:nvSpPr>
        <p:spPr>
          <a:xfrm>
            <a:off x="1298033" y="1100871"/>
            <a:ext cx="3315681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dirty="0" err="1">
                <a:cs typeface="Arial" panose="020B0604020202020204" pitchFamily="34" charset="0"/>
              </a:rPr>
              <a:t>Bờ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tre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quanh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hồ</a:t>
            </a:r>
            <a:endParaRPr lang="en-US" sz="2300" dirty="0">
              <a:cs typeface="Arial" panose="020B0604020202020204" pitchFamily="34" charset="0"/>
            </a:endParaRPr>
          </a:p>
          <a:p>
            <a:pPr algn="just"/>
            <a:r>
              <a:rPr lang="en-US" sz="2300" dirty="0" err="1">
                <a:cs typeface="Arial" panose="020B0604020202020204" pitchFamily="34" charset="0"/>
              </a:rPr>
              <a:t>Suốt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ngày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đón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khách</a:t>
            </a:r>
            <a:endParaRPr lang="en-US" sz="2300" dirty="0">
              <a:cs typeface="Arial" panose="020B0604020202020204" pitchFamily="34" charset="0"/>
            </a:endParaRPr>
          </a:p>
          <a:p>
            <a:pPr algn="just"/>
            <a:r>
              <a:rPr lang="en-US" sz="2300" dirty="0" err="1">
                <a:cs typeface="Arial" panose="020B0604020202020204" pitchFamily="34" charset="0"/>
              </a:rPr>
              <a:t>Một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đàn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có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bạch</a:t>
            </a:r>
            <a:endParaRPr lang="en-US" sz="2300" dirty="0">
              <a:cs typeface="Arial" panose="020B0604020202020204" pitchFamily="34" charset="0"/>
            </a:endParaRPr>
          </a:p>
          <a:p>
            <a:pPr algn="just"/>
            <a:r>
              <a:rPr lang="en-US" sz="2300" dirty="0" err="1">
                <a:cs typeface="Arial" panose="020B0604020202020204" pitchFamily="34" charset="0"/>
              </a:rPr>
              <a:t>Hạ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cánh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reo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mừng</a:t>
            </a:r>
            <a:endParaRPr lang="en-US" sz="2300" dirty="0">
              <a:cs typeface="Arial" panose="020B0604020202020204" pitchFamily="34" charset="0"/>
            </a:endParaRPr>
          </a:p>
          <a:p>
            <a:pPr algn="just"/>
            <a:r>
              <a:rPr lang="en-US" sz="2300" dirty="0">
                <a:cs typeface="Arial" panose="020B0604020202020204" pitchFamily="34" charset="0"/>
              </a:rPr>
              <a:t>Tre </a:t>
            </a:r>
            <a:r>
              <a:rPr lang="en-US" sz="2300" dirty="0" err="1">
                <a:cs typeface="Arial" panose="020B0604020202020204" pitchFamily="34" charset="0"/>
              </a:rPr>
              <a:t>chợt</a:t>
            </a:r>
            <a:r>
              <a:rPr lang="en-US" sz="2300" dirty="0">
                <a:cs typeface="Arial" panose="020B0604020202020204" pitchFamily="34" charset="0"/>
              </a:rPr>
              <a:t> t</a:t>
            </a:r>
            <a:r>
              <a:rPr lang="vi-VN" sz="2300" dirty="0">
                <a:cs typeface="Arial" panose="020B0604020202020204" pitchFamily="34" charset="0"/>
              </a:rPr>
              <a:t>ư</a:t>
            </a:r>
            <a:r>
              <a:rPr lang="en-US" sz="2300" dirty="0">
                <a:cs typeface="Arial" panose="020B0604020202020204" pitchFamily="34" charset="0"/>
              </a:rPr>
              <a:t>ng </a:t>
            </a:r>
            <a:r>
              <a:rPr lang="en-US" sz="2300" dirty="0" err="1">
                <a:cs typeface="Arial" panose="020B0604020202020204" pitchFamily="34" charset="0"/>
              </a:rPr>
              <a:t>bừng</a:t>
            </a:r>
            <a:endParaRPr lang="en-US" sz="2300" dirty="0">
              <a:cs typeface="Arial" panose="020B0604020202020204" pitchFamily="34" charset="0"/>
            </a:endParaRPr>
          </a:p>
          <a:p>
            <a:pPr algn="just"/>
            <a:r>
              <a:rPr lang="en-US" sz="2300" dirty="0" err="1">
                <a:cs typeface="Arial" panose="020B0604020202020204" pitchFamily="34" charset="0"/>
              </a:rPr>
              <a:t>Nở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đầy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hoa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trắng</a:t>
            </a:r>
            <a:endParaRPr lang="en-US" sz="2300" dirty="0">
              <a:cs typeface="Arial" panose="020B0604020202020204" pitchFamily="34" charset="0"/>
            </a:endParaRPr>
          </a:p>
          <a:p>
            <a:pPr algn="just"/>
            <a:r>
              <a:rPr lang="en-US" sz="2300" dirty="0" err="1">
                <a:cs typeface="Arial" panose="020B0604020202020204" pitchFamily="34" charset="0"/>
              </a:rPr>
              <a:t>Đến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ch</a:t>
            </a:r>
            <a:r>
              <a:rPr lang="vi-VN" sz="2300" dirty="0">
                <a:cs typeface="Arial" panose="020B0604020202020204" pitchFamily="34" charset="0"/>
              </a:rPr>
              <a:t>ơ</a:t>
            </a:r>
            <a:r>
              <a:rPr lang="en-US" sz="2300" dirty="0" err="1">
                <a:cs typeface="Arial" panose="020B0604020202020204" pitchFamily="34" charset="0"/>
              </a:rPr>
              <a:t>i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im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lặng</a:t>
            </a:r>
            <a:endParaRPr lang="en-US" sz="2300" dirty="0">
              <a:cs typeface="Arial" panose="020B0604020202020204" pitchFamily="34" charset="0"/>
            </a:endParaRPr>
          </a:p>
          <a:p>
            <a:pPr algn="just"/>
            <a:r>
              <a:rPr lang="en-US" sz="2300" dirty="0" err="1">
                <a:cs typeface="Arial" panose="020B0604020202020204" pitchFamily="34" charset="0"/>
              </a:rPr>
              <a:t>Có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bác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bồ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nông</a:t>
            </a:r>
            <a:endParaRPr lang="en-US" sz="2300" dirty="0">
              <a:cs typeface="Arial" panose="020B0604020202020204" pitchFamily="34" charset="0"/>
            </a:endParaRPr>
          </a:p>
          <a:p>
            <a:pPr algn="just"/>
            <a:r>
              <a:rPr lang="en-US" sz="2300" dirty="0" err="1">
                <a:cs typeface="Arial" panose="020B0604020202020204" pitchFamily="34" charset="0"/>
              </a:rPr>
              <a:t>Đứng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nhìn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mênh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mông</a:t>
            </a:r>
            <a:endParaRPr lang="en-US" sz="2300" dirty="0">
              <a:cs typeface="Arial" panose="020B0604020202020204" pitchFamily="34" charset="0"/>
            </a:endParaRPr>
          </a:p>
          <a:p>
            <a:pPr algn="just"/>
            <a:r>
              <a:rPr lang="en-US" sz="2300" dirty="0" err="1">
                <a:cs typeface="Arial" panose="020B0604020202020204" pitchFamily="34" charset="0"/>
              </a:rPr>
              <a:t>Im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như</a:t>
            </a:r>
            <a:r>
              <a:rPr lang="en-US" sz="2300" dirty="0">
                <a:cs typeface="Arial" panose="020B0604020202020204" pitchFamily="34" charset="0"/>
              </a:rPr>
              <a:t> t</a:t>
            </a:r>
            <a:r>
              <a:rPr lang="vi-VN" sz="2300" dirty="0">
                <a:cs typeface="Arial" panose="020B0604020202020204" pitchFamily="34" charset="0"/>
              </a:rPr>
              <a:t>ư</a:t>
            </a:r>
            <a:r>
              <a:rPr lang="en-US" sz="2300" dirty="0" err="1">
                <a:cs typeface="Arial" panose="020B0604020202020204" pitchFamily="34" charset="0"/>
              </a:rPr>
              <a:t>ợng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đá</a:t>
            </a:r>
            <a:endParaRPr lang="en-US" sz="2300" dirty="0">
              <a:cs typeface="Arial" panose="020B0604020202020204" pitchFamily="34" charset="0"/>
            </a:endParaRPr>
          </a:p>
          <a:p>
            <a:pPr algn="just"/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2A181D1-F72E-4E2A-8B41-4EE9512AFA9C}"/>
              </a:ext>
            </a:extLst>
          </p:cNvPr>
          <p:cNvSpPr txBox="1"/>
          <p:nvPr/>
        </p:nvSpPr>
        <p:spPr>
          <a:xfrm>
            <a:off x="4905212" y="1135774"/>
            <a:ext cx="314999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dirty="0" err="1">
                <a:cs typeface="Arial" panose="020B0604020202020204" pitchFamily="34" charset="0"/>
              </a:rPr>
              <a:t>Một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chú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bói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cá</a:t>
            </a:r>
            <a:endParaRPr lang="en-US" sz="2300" dirty="0">
              <a:cs typeface="Arial" panose="020B0604020202020204" pitchFamily="34" charset="0"/>
            </a:endParaRPr>
          </a:p>
          <a:p>
            <a:pPr algn="just"/>
            <a:r>
              <a:rPr lang="en-US" sz="2300" dirty="0" err="1">
                <a:cs typeface="Arial" panose="020B0604020202020204" pitchFamily="34" charset="0"/>
              </a:rPr>
              <a:t>Đỗ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xuống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cành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mềm</a:t>
            </a:r>
            <a:endParaRPr lang="en-US" sz="2300" dirty="0">
              <a:cs typeface="Arial" panose="020B0604020202020204" pitchFamily="34" charset="0"/>
            </a:endParaRPr>
          </a:p>
          <a:p>
            <a:pPr algn="just"/>
            <a:r>
              <a:rPr lang="en-US" sz="2300" dirty="0" err="1">
                <a:cs typeface="Arial" panose="020B0604020202020204" pitchFamily="34" charset="0"/>
              </a:rPr>
              <a:t>Chú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vụt</a:t>
            </a:r>
            <a:r>
              <a:rPr lang="en-US" sz="2300" dirty="0">
                <a:cs typeface="Arial" panose="020B0604020202020204" pitchFamily="34" charset="0"/>
              </a:rPr>
              <a:t> bay </a:t>
            </a:r>
            <a:r>
              <a:rPr lang="en-US" sz="2300" dirty="0" err="1">
                <a:cs typeface="Arial" panose="020B0604020202020204" pitchFamily="34" charset="0"/>
              </a:rPr>
              <a:t>lên</a:t>
            </a:r>
            <a:endParaRPr lang="en-US" sz="2300" dirty="0">
              <a:cs typeface="Arial" panose="020B0604020202020204" pitchFamily="34" charset="0"/>
            </a:endParaRPr>
          </a:p>
          <a:p>
            <a:pPr algn="just"/>
            <a:r>
              <a:rPr lang="en-US" sz="2300" dirty="0" err="1">
                <a:cs typeface="Arial" panose="020B0604020202020204" pitchFamily="34" charset="0"/>
              </a:rPr>
              <a:t>Đậu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vào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chỗ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cũ</a:t>
            </a:r>
            <a:endParaRPr lang="en-US" sz="2300" dirty="0">
              <a:cs typeface="Arial" panose="020B0604020202020204" pitchFamily="34" charset="0"/>
            </a:endParaRPr>
          </a:p>
          <a:p>
            <a:pPr algn="just"/>
            <a:r>
              <a:rPr lang="en-US" sz="2300" dirty="0" err="1">
                <a:cs typeface="Arial" panose="020B0604020202020204" pitchFamily="34" charset="0"/>
              </a:rPr>
              <a:t>Ghé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ch</a:t>
            </a:r>
            <a:r>
              <a:rPr lang="vi-VN" sz="2300" dirty="0">
                <a:cs typeface="Arial" panose="020B0604020202020204" pitchFamily="34" charset="0"/>
              </a:rPr>
              <a:t>ơ</a:t>
            </a:r>
            <a:r>
              <a:rPr lang="en-US" sz="2300" dirty="0" err="1">
                <a:cs typeface="Arial" panose="020B0604020202020204" pitchFamily="34" charset="0"/>
              </a:rPr>
              <a:t>i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đông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đủ</a:t>
            </a:r>
            <a:endParaRPr lang="en-US" sz="2300" dirty="0">
              <a:cs typeface="Arial" panose="020B0604020202020204" pitchFamily="34" charset="0"/>
            </a:endParaRPr>
          </a:p>
          <a:p>
            <a:pPr algn="just"/>
            <a:r>
              <a:rPr lang="en-US" sz="2300" dirty="0" err="1">
                <a:cs typeface="Arial" panose="020B0604020202020204" pitchFamily="34" charset="0"/>
              </a:rPr>
              <a:t>Cả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toán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chim</a:t>
            </a:r>
            <a:r>
              <a:rPr lang="en-US" sz="2300" dirty="0">
                <a:cs typeface="Arial" panose="020B0604020202020204" pitchFamily="34" charset="0"/>
              </a:rPr>
              <a:t> cu</a:t>
            </a:r>
          </a:p>
          <a:p>
            <a:pPr algn="just"/>
            <a:r>
              <a:rPr lang="en-US" sz="2300" dirty="0">
                <a:cs typeface="Arial" panose="020B0604020202020204" pitchFamily="34" charset="0"/>
              </a:rPr>
              <a:t>Ca </a:t>
            </a:r>
            <a:r>
              <a:rPr lang="en-US" sz="2300" dirty="0" err="1">
                <a:cs typeface="Arial" panose="020B0604020202020204" pitchFamily="34" charset="0"/>
              </a:rPr>
              <a:t>hát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gật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gù</a:t>
            </a:r>
            <a:r>
              <a:rPr lang="en-US" sz="2300" dirty="0"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300" dirty="0">
                <a:cs typeface="Arial" panose="020B0604020202020204" pitchFamily="34" charset="0"/>
              </a:rPr>
              <a:t>“Ồ, </a:t>
            </a:r>
            <a:r>
              <a:rPr lang="en-US" sz="2300" dirty="0" err="1">
                <a:cs typeface="Arial" panose="020B0604020202020204" pitchFamily="34" charset="0"/>
              </a:rPr>
              <a:t>tre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rất</a:t>
            </a:r>
            <a:r>
              <a:rPr lang="en-US" sz="2300" dirty="0">
                <a:cs typeface="Arial" panose="020B0604020202020204" pitchFamily="34" charset="0"/>
              </a:rPr>
              <a:t> </a:t>
            </a:r>
            <a:r>
              <a:rPr lang="en-US" sz="2300" dirty="0" err="1">
                <a:cs typeface="Arial" panose="020B0604020202020204" pitchFamily="34" charset="0"/>
              </a:rPr>
              <a:t>mát</a:t>
            </a:r>
            <a:r>
              <a:rPr lang="en-US" sz="2300" dirty="0">
                <a:cs typeface="Arial" panose="020B0604020202020204" pitchFamily="34" charset="0"/>
              </a:rPr>
              <a:t>!”.</a:t>
            </a:r>
          </a:p>
          <a:p>
            <a:pPr algn="r"/>
            <a:br>
              <a:rPr lang="en-US" sz="2300" dirty="0">
                <a:cs typeface="Arial" panose="020B0604020202020204" pitchFamily="34" charset="0"/>
              </a:rPr>
            </a:br>
            <a:r>
              <a:rPr lang="en-US" sz="2300" dirty="0">
                <a:cs typeface="Arial" panose="020B0604020202020204" pitchFamily="34" charset="0"/>
              </a:rPr>
              <a:t>VÕ QUẢNG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E82A76-B21A-4433-A414-9AEFE8FE91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802307"/>
            <a:ext cx="9144000" cy="35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5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21" grpId="0" animBg="1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EC84EB2-9878-4551-A02B-36EE2BFBE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97"/>
            <a:ext cx="9144000" cy="482917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6619DD8-36A7-4023-BCDD-A077C1CAFF34}"/>
              </a:ext>
            </a:extLst>
          </p:cNvPr>
          <p:cNvSpPr txBox="1"/>
          <p:nvPr/>
        </p:nvSpPr>
        <p:spPr>
          <a:xfrm>
            <a:off x="1115616" y="208440"/>
            <a:ext cx="5472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      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Bờ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tre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đón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khách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	              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Trích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9BF26C2-43E6-4055-B210-D2F9C51DF922}"/>
              </a:ext>
            </a:extLst>
          </p:cNvPr>
          <p:cNvSpPr txBox="1"/>
          <p:nvPr/>
        </p:nvSpPr>
        <p:spPr>
          <a:xfrm>
            <a:off x="897639" y="1002262"/>
            <a:ext cx="331182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Bờ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tre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quanh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hồ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lang="en-US" sz="2300" dirty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Suốt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đón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khách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/</a:t>
            </a:r>
          </a:p>
          <a:p>
            <a:pPr algn="just"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đàn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bạch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lang="en-US" sz="2300" dirty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cánh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reo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mừng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/</a:t>
            </a: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Tre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chợt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t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ư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ng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bừng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Nở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đầy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trắng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/</a:t>
            </a:r>
          </a:p>
          <a:p>
            <a:pPr algn="just"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ch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ơ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im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lặng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lang="en-US" sz="2300" dirty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bồ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nông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/</a:t>
            </a:r>
          </a:p>
          <a:p>
            <a:pPr algn="just"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Đứng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nhìn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mênh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mông</a:t>
            </a:r>
            <a:r>
              <a:rPr lang="en-US" sz="2300" dirty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Im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t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ư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ợng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đá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/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8F39B35-A238-47BA-82E5-CBC33BEEC109}"/>
              </a:ext>
            </a:extLst>
          </p:cNvPr>
          <p:cNvSpPr txBox="1"/>
          <p:nvPr/>
        </p:nvSpPr>
        <p:spPr>
          <a:xfrm>
            <a:off x="4376690" y="1056680"/>
            <a:ext cx="3075629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bói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cá</a:t>
            </a:r>
            <a:r>
              <a:rPr lang="en-US" sz="2300" dirty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Đỗ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xuống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cành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mềm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/</a:t>
            </a:r>
          </a:p>
          <a:p>
            <a:pPr algn="just"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vụt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bay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lên</a:t>
            </a:r>
            <a:r>
              <a:rPr lang="en-US" sz="2300" dirty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Đậu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chỗ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cũ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/</a:t>
            </a: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Ghé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ch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ơ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đông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đủ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toán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chim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cu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/</a:t>
            </a:r>
          </a:p>
          <a:p>
            <a:pPr algn="just"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Ca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hát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gật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gù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:</a:t>
            </a:r>
            <a:r>
              <a:rPr lang="en-US" sz="2300" dirty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“Ồ,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tre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rất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mát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!”.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//</a:t>
            </a:r>
          </a:p>
          <a:p>
            <a:pPr marL="0" marR="0" lvl="0" indent="0" algn="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VÕ QUẢNG</a:t>
            </a: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99CA34-22E0-46B4-B283-3B5206F22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92148"/>
            <a:ext cx="9144000" cy="35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45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49D844E-3DBC-4957-BEA4-E46382051D2D}"/>
              </a:ext>
            </a:extLst>
          </p:cNvPr>
          <p:cNvSpPr/>
          <p:nvPr/>
        </p:nvSpPr>
        <p:spPr>
          <a:xfrm>
            <a:off x="544400" y="997063"/>
            <a:ext cx="3000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Cò</a:t>
            </a:r>
            <a:r>
              <a:rPr lang="en-US" sz="2000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bạch</a:t>
            </a:r>
            <a:r>
              <a:rPr lang="en-US" sz="2000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: </a:t>
            </a:r>
            <a:r>
              <a:rPr lang="vi-VN" sz="2000" i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 </a:t>
            </a:r>
            <a:r>
              <a:rPr lang="en-US" sz="2000" dirty="0" err="1">
                <a:latin typeface="+mj-lt"/>
                <a:cs typeface="Times New Roman" pitchFamily="18" charset="0"/>
              </a:rPr>
              <a:t>cò</a:t>
            </a:r>
            <a:r>
              <a:rPr lang="en-US" sz="2000" dirty="0"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latin typeface="+mj-lt"/>
                <a:cs typeface="Times New Roman" pitchFamily="18" charset="0"/>
              </a:rPr>
              <a:t>trắng</a:t>
            </a:r>
            <a:r>
              <a:rPr lang="en-US" sz="2000" dirty="0">
                <a:latin typeface="+mj-lt"/>
                <a:cs typeface="Times New Roman" pitchFamily="18" charset="0"/>
              </a:rPr>
              <a:t>.</a:t>
            </a:r>
            <a:endParaRPr lang="vi-VN" sz="2000" dirty="0">
              <a:latin typeface="+mj-lt"/>
              <a:cs typeface="Times New Roman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460E187-8283-4AFC-A314-9A5C84649CEC}"/>
              </a:ext>
            </a:extLst>
          </p:cNvPr>
          <p:cNvSpPr/>
          <p:nvPr/>
        </p:nvSpPr>
        <p:spPr>
          <a:xfrm>
            <a:off x="4419004" y="1433167"/>
            <a:ext cx="32403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Toán</a:t>
            </a:r>
            <a:r>
              <a:rPr lang="vi-VN" sz="2000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:</a:t>
            </a:r>
            <a:r>
              <a:rPr lang="en-US" sz="2000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latin typeface="+mj-lt"/>
                <a:cs typeface="Times New Roman" pitchFamily="18" charset="0"/>
              </a:rPr>
              <a:t>bầy</a:t>
            </a:r>
            <a:r>
              <a:rPr lang="en-US" sz="2000" dirty="0"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latin typeface="+mj-lt"/>
                <a:cs typeface="Times New Roman" pitchFamily="18" charset="0"/>
              </a:rPr>
              <a:t>đàn</a:t>
            </a:r>
            <a:r>
              <a:rPr lang="en-US" sz="2000" dirty="0"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latin typeface="+mj-lt"/>
                <a:cs typeface="Times New Roman" pitchFamily="18" charset="0"/>
              </a:rPr>
              <a:t>nhóm</a:t>
            </a:r>
            <a:r>
              <a:rPr lang="en-US" sz="2000" dirty="0"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DCE960-70EC-4D9A-B91E-C8078C0DF0FF}"/>
              </a:ext>
            </a:extLst>
          </p:cNvPr>
          <p:cNvSpPr/>
          <p:nvPr/>
        </p:nvSpPr>
        <p:spPr>
          <a:xfrm>
            <a:off x="3309809" y="4275159"/>
            <a:ext cx="53249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Gật</a:t>
            </a:r>
            <a:r>
              <a:rPr lang="en-US" sz="2000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gù</a:t>
            </a:r>
            <a:r>
              <a:rPr lang="vi-VN" sz="2000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:</a:t>
            </a:r>
            <a:r>
              <a:rPr lang="vi-VN" sz="20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 </a:t>
            </a:r>
            <a:r>
              <a:rPr lang="en-US" sz="2000" dirty="0" err="1">
                <a:latin typeface="+mj-lt"/>
                <a:cs typeface="Times New Roman" pitchFamily="18" charset="0"/>
              </a:rPr>
              <a:t>gật</a:t>
            </a:r>
            <a:r>
              <a:rPr lang="en-US" sz="2000" dirty="0"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latin typeface="+mj-lt"/>
                <a:cs typeface="Times New Roman" pitchFamily="18" charset="0"/>
              </a:rPr>
              <a:t>nhẹ</a:t>
            </a:r>
            <a:r>
              <a:rPr lang="en-US" sz="2000" dirty="0"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latin typeface="+mj-lt"/>
                <a:cs typeface="Times New Roman" pitchFamily="18" charset="0"/>
              </a:rPr>
              <a:t>nhiều</a:t>
            </a:r>
            <a:r>
              <a:rPr lang="en-US" sz="2000" dirty="0"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latin typeface="+mj-lt"/>
                <a:cs typeface="Times New Roman" pitchFamily="18" charset="0"/>
              </a:rPr>
              <a:t>lần</a:t>
            </a:r>
            <a:r>
              <a:rPr lang="en-US" sz="2000" dirty="0"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latin typeface="+mj-lt"/>
                <a:cs typeface="Times New Roman" pitchFamily="18" charset="0"/>
              </a:rPr>
              <a:t>tỏ</a:t>
            </a:r>
            <a:r>
              <a:rPr lang="en-US" sz="2000" dirty="0">
                <a:latin typeface="+mj-lt"/>
                <a:cs typeface="Times New Roman" pitchFamily="18" charset="0"/>
              </a:rPr>
              <a:t> ý </a:t>
            </a:r>
            <a:r>
              <a:rPr lang="en-US" sz="2000" dirty="0" err="1">
                <a:latin typeface="+mj-lt"/>
                <a:cs typeface="Times New Roman" pitchFamily="18" charset="0"/>
              </a:rPr>
              <a:t>đồng</a:t>
            </a:r>
            <a:r>
              <a:rPr lang="en-US" sz="2000" dirty="0"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latin typeface="+mj-lt"/>
                <a:cs typeface="Times New Roman" pitchFamily="18" charset="0"/>
              </a:rPr>
              <a:t>tình</a:t>
            </a:r>
            <a:r>
              <a:rPr lang="en-US" sz="2000" dirty="0">
                <a:latin typeface="+mj-lt"/>
                <a:cs typeface="Times New Roman" pitchFamily="18" charset="0"/>
              </a:rPr>
              <a:t>.</a:t>
            </a:r>
            <a:endParaRPr lang="vi-VN" sz="2000" dirty="0">
              <a:latin typeface="+mj-lt"/>
              <a:cs typeface="Times New Roman" pitchFamily="18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AF4CD7A-1E9A-4959-8B90-7BF94AFAC078}"/>
              </a:ext>
            </a:extLst>
          </p:cNvPr>
          <p:cNvGrpSpPr/>
          <p:nvPr/>
        </p:nvGrpSpPr>
        <p:grpSpPr>
          <a:xfrm>
            <a:off x="2865966" y="339502"/>
            <a:ext cx="3412068" cy="1066800"/>
            <a:chOff x="2971800" y="0"/>
            <a:chExt cx="3412068" cy="106680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B70015F-8F41-4ADC-A9D7-8B2EFF8EEC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5250" b="46500" l="50917" r="95917">
                          <a14:foregroundMark x1="67750" y1="33500" x2="60083" y2="26583"/>
                          <a14:foregroundMark x1="66000" y1="33750" x2="79083" y2="29083"/>
                          <a14:foregroundMark x1="71417" y1="38500" x2="85000" y2="30333"/>
                          <a14:foregroundMark x1="86750" y1="28833" x2="83333" y2="37750"/>
                          <a14:foregroundMark x1="86500" y1="33500" x2="64500" y2="39000"/>
                          <a14:foregroundMark x1="63833" y1="35750" x2="79583" y2="40167"/>
                          <a14:foregroundMark x1="84083" y1="40167" x2="86250" y2="35500"/>
                          <a14:foregroundMark x1="86250" y1="32750" x2="86750" y2="39250"/>
                          <a14:foregroundMark x1="88000" y1="39917" x2="88750" y2="41167"/>
                          <a14:foregroundMark x1="87000" y1="35000" x2="88500" y2="26583"/>
                          <a14:foregroundMark x1="58583" y1="28833" x2="85750" y2="26583"/>
                          <a14:foregroundMark x1="61583" y1="33250" x2="56667" y2="26333"/>
                          <a14:foregroundMark x1="56417" y1="26833" x2="82833" y2="26583"/>
                          <a14:foregroundMark x1="55667" y1="28083" x2="56667" y2="33250"/>
                          <a14:foregroundMark x1="86417" y1="28833" x2="89333" y2="31667"/>
                          <a14:foregroundMark x1="90333" y1="26583" x2="89000" y2="37000"/>
                          <a14:foregroundMark x1="91417" y1="26750" x2="90250" y2="31250"/>
                          <a14:foregroundMark x1="55333" y1="26167" x2="56333" y2="30333"/>
                          <a14:foregroundMark x1="56333" y1="30417" x2="58417" y2="35167"/>
                          <a14:foregroundMark x1="58417" y1="35167" x2="60500" y2="37833"/>
                          <a14:foregroundMark x1="60500" y1="37833" x2="63583" y2="40000"/>
                          <a14:foregroundMark x1="63583" y1="40000" x2="69167" y2="42583"/>
                          <a14:foregroundMark x1="69167" y1="42583" x2="75167" y2="43000"/>
                          <a14:foregroundMark x1="75167" y1="43000" x2="85583" y2="44333"/>
                          <a14:foregroundMark x1="89250" y1="39250" x2="89500" y2="40250"/>
                          <a14:foregroundMark x1="89000" y1="39333" x2="88083" y2="43000"/>
                          <a14:foregroundMark x1="88083" y1="43000" x2="86500" y2="44333"/>
                          <a14:foregroundMark x1="56333" y1="32333" x2="59083" y2="37833"/>
                          <a14:foregroundMark x1="59167" y1="38250" x2="64250" y2="42833"/>
                          <a14:foregroundMark x1="64250" y1="42833" x2="69333" y2="44333"/>
                          <a14:foregroundMark x1="69333" y1="44333" x2="74083" y2="44667"/>
                          <a14:foregroundMark x1="74083" y1="44667" x2="78000" y2="43750"/>
                          <a14:foregroundMark x1="80500" y1="41500" x2="84500" y2="43750"/>
                          <a14:foregroundMark x1="68500" y1="42167" x2="74083" y2="42500"/>
                          <a14:foregroundMark x1="75833" y1="42417" x2="58917" y2="34917"/>
                          <a14:foregroundMark x1="58333" y1="34333" x2="61083" y2="37667"/>
                          <a14:foregroundMark x1="60917" y1="37417" x2="61917" y2="37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77" t="25823" b="53437"/>
            <a:stretch/>
          </p:blipFill>
          <p:spPr>
            <a:xfrm>
              <a:off x="2971800" y="0"/>
              <a:ext cx="3412068" cy="10668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FA35E0C-0408-49A0-874E-990DFE940E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17624" t="7229" r="36013" b="62920"/>
            <a:stretch/>
          </p:blipFill>
          <p:spPr>
            <a:xfrm>
              <a:off x="3881267" y="151946"/>
              <a:ext cx="1593133" cy="645688"/>
            </a:xfrm>
            <a:prstGeom prst="rect">
              <a:avLst/>
            </a:prstGeom>
          </p:spPr>
        </p:pic>
      </p:grpSp>
      <p:pic>
        <p:nvPicPr>
          <p:cNvPr id="33" name="Hình ảnh 2">
            <a:extLst>
              <a:ext uri="{FF2B5EF4-FFF2-40B4-BE49-F238E27FC236}">
                <a16:creationId xmlns:a16="http://schemas.microsoft.com/office/drawing/2014/main" id="{7B3054BB-7583-4536-B7AD-85AA41CA90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56" y="1633222"/>
            <a:ext cx="2675467" cy="2751580"/>
          </a:xfrm>
          <a:prstGeom prst="rect">
            <a:avLst/>
          </a:prstGeom>
        </p:spPr>
      </p:pic>
      <p:pic>
        <p:nvPicPr>
          <p:cNvPr id="34" name="Hình ảnh 11">
            <a:extLst>
              <a:ext uri="{FF2B5EF4-FFF2-40B4-BE49-F238E27FC236}">
                <a16:creationId xmlns:a16="http://schemas.microsoft.com/office/drawing/2014/main" id="{5696B85C-6118-428D-8E36-7D115F2B7F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279" y="2022704"/>
            <a:ext cx="3419872" cy="19236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F50FA5-EDEA-47BA-A8BC-1ED1B6038E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-13881"/>
            <a:ext cx="9144000" cy="35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FF29F7E2-CE08-4509-AC2E-E4D63BE14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228600"/>
            <a:ext cx="88011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A55C02-F495-4790-B8A2-63FD3C6EAE5D}"/>
              </a:ext>
            </a:extLst>
          </p:cNvPr>
          <p:cNvSpPr txBox="1"/>
          <p:nvPr/>
        </p:nvSpPr>
        <p:spPr>
          <a:xfrm>
            <a:off x="2400300" y="666750"/>
            <a:ext cx="636437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hai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</a:rPr>
              <a:t> 24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</a:rPr>
              <a:t> 2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</a:rPr>
              <a:t> 2025</a:t>
            </a:r>
            <a:r>
              <a:rPr lang="en-US" sz="27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79CB43-8A27-42AB-8E62-816D339FB4B2}"/>
              </a:ext>
            </a:extLst>
          </p:cNvPr>
          <p:cNvSpPr txBox="1"/>
          <p:nvPr/>
        </p:nvSpPr>
        <p:spPr>
          <a:xfrm>
            <a:off x="2819400" y="1243400"/>
            <a:ext cx="426720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</a:pPr>
            <a:r>
              <a:rPr lang="en-US" sz="27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Tiếng</a:t>
            </a:r>
            <a:r>
              <a:rPr lang="en-US" sz="2700" b="1" u="sng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700" b="1" u="sng" dirty="0" err="1">
                <a:solidFill>
                  <a:prstClr val="white"/>
                </a:solidFill>
                <a:latin typeface="HP001 4 hàng" panose="020B0603050302020204" pitchFamily="34" charset="0"/>
              </a:rPr>
              <a:t>Việt</a:t>
            </a:r>
            <a:endParaRPr lang="en-US" sz="2700" b="1" u="sng" dirty="0">
              <a:solidFill>
                <a:prstClr val="white"/>
              </a:solidFill>
              <a:latin typeface="HP001 4 hàng" panose="020B0603050302020204" pitchFamily="34" charset="0"/>
            </a:endParaRPr>
          </a:p>
          <a:p>
            <a:pPr defTabSz="457200"/>
            <a:endParaRPr lang="en-US" sz="9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1199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EC84EB2-9878-4551-A02B-36EE2BFBE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97"/>
            <a:ext cx="9144000" cy="482917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6619DD8-36A7-4023-BCDD-A077C1CAFF34}"/>
              </a:ext>
            </a:extLst>
          </p:cNvPr>
          <p:cNvSpPr txBox="1"/>
          <p:nvPr/>
        </p:nvSpPr>
        <p:spPr>
          <a:xfrm>
            <a:off x="1115616" y="208440"/>
            <a:ext cx="5472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      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Bờ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tre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đón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khách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	              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Trích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9BF26C2-43E6-4055-B210-D2F9C51DF922}"/>
              </a:ext>
            </a:extLst>
          </p:cNvPr>
          <p:cNvSpPr txBox="1"/>
          <p:nvPr/>
        </p:nvSpPr>
        <p:spPr>
          <a:xfrm>
            <a:off x="897639" y="1002262"/>
            <a:ext cx="331182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Bờ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tre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quanh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hồ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Suốt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đón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khách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đàn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bạch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cánh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reo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mừng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Tre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chợt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t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ư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ng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bừng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Nở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đầy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trắng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ch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ơ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im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lặng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bồ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nông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Đứng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nhìn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mênh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mông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Im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t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ư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ợng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đá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8F39B35-A238-47BA-82E5-CBC33BEEC109}"/>
              </a:ext>
            </a:extLst>
          </p:cNvPr>
          <p:cNvSpPr txBox="1"/>
          <p:nvPr/>
        </p:nvSpPr>
        <p:spPr>
          <a:xfrm>
            <a:off x="4376690" y="1056680"/>
            <a:ext cx="3075629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bói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cá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Đỗ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xuống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cành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mềm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vụt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bay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lên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Đậu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chỗ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cũ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Ghé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ch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ơ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đông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đủ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toán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chim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cu</a:t>
            </a: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Ca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hát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gật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gù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“Ồ,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tre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rất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mát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!”.</a:t>
            </a:r>
          </a:p>
          <a:p>
            <a:pPr marL="0" marR="0" lvl="0" indent="0" algn="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VÕ QUẢNG</a:t>
            </a:r>
          </a:p>
          <a:p>
            <a:pPr marL="0" marR="0" lvl="0" indent="0" algn="just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99CA34-22E0-46B4-B283-3B5206F22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92148"/>
            <a:ext cx="9144000" cy="35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988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38824" y="411510"/>
            <a:ext cx="2334560" cy="4392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95486"/>
            <a:ext cx="6521747" cy="43719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87824" y="2371126"/>
            <a:ext cx="40815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ĐỌC HIỂU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6228184" y="3386789"/>
            <a:ext cx="2610189" cy="1790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90BBF3-F690-4B6E-8387-8FAD9E1459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1076"/>
            <a:ext cx="9144000" cy="35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71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8754" y="546012"/>
            <a:ext cx="8523154" cy="523176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1. “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Khách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”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bờ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tre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?</a:t>
            </a:r>
            <a:endParaRPr lang="vi-VN" sz="2800" dirty="0">
              <a:solidFill>
                <a:srgbClr val="0000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4" y="1072359"/>
            <a:ext cx="8864404" cy="954063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800" dirty="0">
                <a:cs typeface="Times New Roman" pitchFamily="18" charset="0"/>
              </a:rPr>
              <a:t>    “</a:t>
            </a:r>
            <a:r>
              <a:rPr lang="en-US" sz="2800" dirty="0" err="1">
                <a:cs typeface="Times New Roman" pitchFamily="18" charset="0"/>
              </a:rPr>
              <a:t>Khách</a:t>
            </a:r>
            <a:r>
              <a:rPr lang="en-US" sz="2800" dirty="0">
                <a:cs typeface="Times New Roman" pitchFamily="18" charset="0"/>
              </a:rPr>
              <a:t>” </a:t>
            </a:r>
            <a:r>
              <a:rPr lang="en-US" sz="2800" dirty="0" err="1">
                <a:cs typeface="Times New Roman" pitchFamily="18" charset="0"/>
              </a:rPr>
              <a:t>là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đàn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cò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bạch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>
                <a:cs typeface="Times New Roman" pitchFamily="18" charset="0"/>
              </a:rPr>
              <a:t>bác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bồ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nông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>
                <a:cs typeface="Times New Roman" pitchFamily="18" charset="0"/>
              </a:rPr>
              <a:t>chú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bói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cá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>
                <a:cs typeface="Times New Roman" pitchFamily="18" charset="0"/>
              </a:rPr>
              <a:t>bầy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chim</a:t>
            </a:r>
            <a:r>
              <a:rPr lang="en-US" sz="2800" dirty="0">
                <a:cs typeface="Times New Roman" pitchFamily="18" charset="0"/>
              </a:rPr>
              <a:t> cu.</a:t>
            </a:r>
            <a:endParaRPr lang="vi-VN" sz="2800" dirty="0">
              <a:cs typeface="Times New Roman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B0333B78-2983-4AE9-9EF7-E208DA761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05" y="2026421"/>
            <a:ext cx="7087589" cy="31170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904D44-20EB-4356-9864-73B140073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5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7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499EC313-70F5-4E95-A7ED-C70E1F508A9E}"/>
              </a:ext>
            </a:extLst>
          </p:cNvPr>
          <p:cNvSpPr/>
          <p:nvPr/>
        </p:nvSpPr>
        <p:spPr>
          <a:xfrm>
            <a:off x="251520" y="372761"/>
            <a:ext cx="8712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vi-VN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 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thơ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thấy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bờ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tre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vui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“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khách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”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?</a:t>
            </a:r>
            <a:endParaRPr lang="vi-VN" sz="2800" dirty="0">
              <a:solidFill>
                <a:srgbClr val="0000FF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7CF6EFD-7634-4430-AA59-6184B7901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57386" y="-876953"/>
            <a:ext cx="609600" cy="6096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70A0223-39B9-4407-BAD2-A02D72012B19}"/>
              </a:ext>
            </a:extLst>
          </p:cNvPr>
          <p:cNvSpPr txBox="1"/>
          <p:nvPr/>
        </p:nvSpPr>
        <p:spPr>
          <a:xfrm>
            <a:off x="1259632" y="1395941"/>
            <a:ext cx="40324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cs typeface="Arial" panose="020B0604020202020204" pitchFamily="34" charset="0"/>
              </a:rPr>
              <a:t>Tre </a:t>
            </a:r>
            <a:r>
              <a:rPr lang="en-US" sz="2800" dirty="0" err="1">
                <a:cs typeface="Arial" panose="020B0604020202020204" pitchFamily="34" charset="0"/>
              </a:rPr>
              <a:t>chợt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tưng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bừng</a:t>
            </a:r>
            <a:endParaRPr lang="en-US" sz="2800" dirty="0">
              <a:cs typeface="Arial" panose="020B0604020202020204" pitchFamily="34" charset="0"/>
            </a:endParaRPr>
          </a:p>
          <a:p>
            <a:r>
              <a:rPr lang="en-US" sz="2800" dirty="0" err="1">
                <a:cs typeface="Arial" panose="020B0604020202020204" pitchFamily="34" charset="0"/>
              </a:rPr>
              <a:t>Nở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đầy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hoa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trắng</a:t>
            </a:r>
            <a:endParaRPr lang="vi-VN" sz="2800" dirty="0">
              <a:cs typeface="Arial" panose="020B0604020202020204" pitchFamily="34" charset="0"/>
            </a:endParaRPr>
          </a:p>
          <a:p>
            <a:endParaRPr lang="en-US" sz="2800" dirty="0">
              <a:cs typeface="Arial" panose="020B0604020202020204" pitchFamily="34" charset="0"/>
            </a:endParaRPr>
          </a:p>
        </p:txBody>
      </p: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8FCA4789-1E6C-4F3D-A288-1054C6A6E85D}"/>
              </a:ext>
            </a:extLst>
          </p:cNvPr>
          <p:cNvCxnSpPr>
            <a:cxnSpLocks/>
          </p:cNvCxnSpPr>
          <p:nvPr/>
        </p:nvCxnSpPr>
        <p:spPr>
          <a:xfrm>
            <a:off x="2771800" y="1851670"/>
            <a:ext cx="157265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94F612AB-375E-4EA8-ACF6-C01A672792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148" y="2427482"/>
            <a:ext cx="5749676" cy="27160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536BF5-2A6C-4517-B254-CA5092B6FB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4873"/>
            <a:ext cx="9144000" cy="35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2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37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7CF6EFD-7634-4430-AA59-6184B7901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57386" y="-876953"/>
            <a:ext cx="609600" cy="609600"/>
          </a:xfrm>
          <a:prstGeom prst="rect">
            <a:avLst/>
          </a:prstGeom>
        </p:spPr>
      </p:pic>
      <p:sp>
        <p:nvSpPr>
          <p:cNvPr id="28" name="Rectangle 44">
            <a:extLst>
              <a:ext uri="{FF2B5EF4-FFF2-40B4-BE49-F238E27FC236}">
                <a16:creationId xmlns:a16="http://schemas.microsoft.com/office/drawing/2014/main" id="{04FEB5FF-9502-4965-9853-D4D7FA5907DF}"/>
              </a:ext>
            </a:extLst>
          </p:cNvPr>
          <p:cNvSpPr/>
          <p:nvPr/>
        </p:nvSpPr>
        <p:spPr>
          <a:xfrm>
            <a:off x="287524" y="483518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3.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thơ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tả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dáng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vẻ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bờ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tre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?</a:t>
            </a:r>
            <a:endParaRPr lang="vi-VN" sz="2800" dirty="0">
              <a:solidFill>
                <a:srgbClr val="0000FF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C5F22601-52B3-40CC-B4C1-F70489C1FA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312693"/>
            <a:ext cx="5749676" cy="2716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3F47B8-222B-4EC5-A1C5-78C44DCA74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4873"/>
            <a:ext cx="9144000" cy="35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2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2F3A7A-AB9F-4CF2-83A9-99CDEADD7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9717"/>
            <a:ext cx="9144000" cy="4833784"/>
          </a:xfrm>
          <a:prstGeom prst="rect">
            <a:avLst/>
          </a:prstGeo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76AD14C4-BEE2-45E9-B155-9B96A556AF8E}"/>
              </a:ext>
            </a:extLst>
          </p:cNvPr>
          <p:cNvSpPr/>
          <p:nvPr/>
        </p:nvSpPr>
        <p:spPr>
          <a:xfrm>
            <a:off x="1005976" y="3676466"/>
            <a:ext cx="2693164" cy="42925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c) </a:t>
            </a:r>
            <a:r>
              <a:rPr lang="en-US" sz="2400" dirty="0" err="1">
                <a:solidFill>
                  <a:schemeClr val="tx1"/>
                </a:solidFill>
              </a:rPr>
              <a:t>Chú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bói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</a:t>
            </a:r>
            <a:endParaRPr lang="vi-VN" sz="24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55792BDB-0143-4A9C-B497-F5C21A7FCD75}"/>
              </a:ext>
            </a:extLst>
          </p:cNvPr>
          <p:cNvSpPr/>
          <p:nvPr/>
        </p:nvSpPr>
        <p:spPr>
          <a:xfrm>
            <a:off x="1041990" y="4693300"/>
            <a:ext cx="2657150" cy="4452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d)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Bầy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chim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cu</a:t>
            </a:r>
            <a:endParaRPr lang="vi-VN" sz="24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EF03A11F-88E7-4D72-A1D0-C4E6F071BD54}"/>
              </a:ext>
            </a:extLst>
          </p:cNvPr>
          <p:cNvSpPr/>
          <p:nvPr/>
        </p:nvSpPr>
        <p:spPr>
          <a:xfrm>
            <a:off x="1005976" y="1814736"/>
            <a:ext cx="2693164" cy="42048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a</a:t>
            </a:r>
            <a:r>
              <a:rPr lang="en-US" sz="2400">
                <a:solidFill>
                  <a:prstClr val="black"/>
                </a:solidFill>
                <a:cs typeface="Times New Roman" pitchFamily="18" charset="0"/>
              </a:rPr>
              <a:t>) </a:t>
            </a:r>
            <a:r>
              <a:rPr lang="en-US" sz="2400">
                <a:solidFill>
                  <a:prstClr val="black"/>
                </a:solidFill>
              </a:rPr>
              <a:t>Đàn cò </a:t>
            </a:r>
            <a:endParaRPr lang="vi-VN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23FA07-BCF9-4E96-9A56-F2E39FD465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7"/>
          <a:stretch/>
        </p:blipFill>
        <p:spPr>
          <a:xfrm>
            <a:off x="258036" y="3088885"/>
            <a:ext cx="1064969" cy="9950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B5EC6D-AAA4-456A-A052-565DCD2F4C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7"/>
          <a:stretch/>
        </p:blipFill>
        <p:spPr>
          <a:xfrm>
            <a:off x="246727" y="4042699"/>
            <a:ext cx="1200152" cy="11213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37E4A1-FB5F-4D30-8C20-9FB71A9DF6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7"/>
          <a:stretch/>
        </p:blipFill>
        <p:spPr>
          <a:xfrm>
            <a:off x="388818" y="1208669"/>
            <a:ext cx="1020261" cy="953261"/>
          </a:xfrm>
          <a:prstGeom prst="rect">
            <a:avLst/>
          </a:prstGeom>
        </p:spPr>
      </p:pic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9FF5787F-0F76-4280-974D-599C1A51B852}"/>
              </a:ext>
            </a:extLst>
          </p:cNvPr>
          <p:cNvSpPr/>
          <p:nvPr/>
        </p:nvSpPr>
        <p:spPr>
          <a:xfrm>
            <a:off x="4572000" y="1789327"/>
            <a:ext cx="4233951" cy="458546"/>
          </a:xfrm>
          <a:prstGeom prst="round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dirty="0">
                <a:solidFill>
                  <a:prstClr val="white"/>
                </a:solidFill>
                <a:latin typeface="UTM Avo"/>
                <a:cs typeface="Times New Roman" pitchFamily="18" charset="0"/>
              </a:rPr>
              <a:t>1</a:t>
            </a:r>
            <a:r>
              <a:rPr lang="en-US" sz="2400">
                <a:solidFill>
                  <a:prstClr val="white"/>
                </a:solidFill>
                <a:latin typeface="UTM Avo"/>
                <a:cs typeface="Times New Roman" pitchFamily="18" charset="0"/>
              </a:rPr>
              <a:t>) đứng im như tượng đá</a:t>
            </a:r>
            <a:endParaRPr lang="vi-VN" sz="2400" dirty="0">
              <a:solidFill>
                <a:prstClr val="white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D93A04-FC4B-45F7-BB22-E7EDA86689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186" y="1778649"/>
            <a:ext cx="878683" cy="585788"/>
          </a:xfrm>
          <a:prstGeom prst="rect">
            <a:avLst/>
          </a:prstGeom>
        </p:spPr>
      </p:pic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B2754F41-DE5D-4B76-913E-7E1B720CF113}"/>
              </a:ext>
            </a:extLst>
          </p:cNvPr>
          <p:cNvSpPr/>
          <p:nvPr/>
        </p:nvSpPr>
        <p:spPr>
          <a:xfrm>
            <a:off x="4571999" y="3604409"/>
            <a:ext cx="4233951" cy="469617"/>
          </a:xfrm>
          <a:prstGeom prst="round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>
                <a:solidFill>
                  <a:prstClr val="white"/>
                </a:solidFill>
                <a:latin typeface="UTM Avo"/>
                <a:cs typeface="Times New Roman" pitchFamily="18" charset="0"/>
              </a:rPr>
              <a:t>3) gật gù ca hát</a:t>
            </a:r>
            <a:endParaRPr lang="vi-VN" sz="2400" dirty="0">
              <a:solidFill>
                <a:prstClr val="white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A9AA47-1EC1-484E-A769-CE6C7DD5C3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024" y="3498130"/>
            <a:ext cx="878683" cy="585788"/>
          </a:xfrm>
          <a:prstGeom prst="rect">
            <a:avLst/>
          </a:prstGeom>
        </p:spPr>
      </p:pic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B224F9C2-32DF-417C-90C2-911167A1AA79}"/>
              </a:ext>
            </a:extLst>
          </p:cNvPr>
          <p:cNvSpPr/>
          <p:nvPr/>
        </p:nvSpPr>
        <p:spPr>
          <a:xfrm>
            <a:off x="4556011" y="4647929"/>
            <a:ext cx="4233951" cy="445240"/>
          </a:xfrm>
          <a:prstGeom prst="round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100">
                <a:solidFill>
                  <a:prstClr val="white"/>
                </a:solidFill>
                <a:latin typeface="UTM Avo"/>
                <a:cs typeface="Times New Roman" pitchFamily="18" charset="0"/>
              </a:rPr>
              <a:t>4) bay xuống rồi vụt bay lên</a:t>
            </a:r>
            <a:endParaRPr lang="vi-VN" sz="2100" dirty="0">
              <a:solidFill>
                <a:prstClr val="white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265FB7F-F03A-4532-9A30-C6B4B0E277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411" y="4464813"/>
            <a:ext cx="878683" cy="585788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FA7A5477-9146-4EA7-BCCC-7C8F7926E5E7}"/>
              </a:ext>
            </a:extLst>
          </p:cNvPr>
          <p:cNvSpPr/>
          <p:nvPr/>
        </p:nvSpPr>
        <p:spPr>
          <a:xfrm>
            <a:off x="2288476" y="1252407"/>
            <a:ext cx="457200" cy="52725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21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A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08051C0-4704-48DB-96C0-24AB7C7C99E9}"/>
              </a:ext>
            </a:extLst>
          </p:cNvPr>
          <p:cNvSpPr/>
          <p:nvPr/>
        </p:nvSpPr>
        <p:spPr>
          <a:xfrm>
            <a:off x="6751707" y="1252407"/>
            <a:ext cx="457200" cy="52725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21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B</a:t>
            </a:r>
          </a:p>
        </p:txBody>
      </p:sp>
      <p:sp>
        <p:nvSpPr>
          <p:cNvPr id="21" name="Rectangle 44">
            <a:extLst>
              <a:ext uri="{FF2B5EF4-FFF2-40B4-BE49-F238E27FC236}">
                <a16:creationId xmlns:a16="http://schemas.microsoft.com/office/drawing/2014/main" id="{77261045-F46A-4B45-AC29-6FEB2C6BA0DD}"/>
              </a:ext>
            </a:extLst>
          </p:cNvPr>
          <p:cNvSpPr/>
          <p:nvPr/>
        </p:nvSpPr>
        <p:spPr>
          <a:xfrm>
            <a:off x="1187624" y="411510"/>
            <a:ext cx="75675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3.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thơ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tả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dáng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vẻ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loài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chim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bờ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tre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khác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?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Ghép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đúng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: </a:t>
            </a:r>
            <a:endParaRPr lang="vi-VN" sz="2400" dirty="0">
              <a:solidFill>
                <a:srgbClr val="0000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Rounded Rectangle 3">
            <a:extLst>
              <a:ext uri="{FF2B5EF4-FFF2-40B4-BE49-F238E27FC236}">
                <a16:creationId xmlns:a16="http://schemas.microsoft.com/office/drawing/2014/main" id="{8A75B7F3-3DBB-4D11-B7F2-986571626317}"/>
              </a:ext>
            </a:extLst>
          </p:cNvPr>
          <p:cNvSpPr/>
          <p:nvPr/>
        </p:nvSpPr>
        <p:spPr>
          <a:xfrm>
            <a:off x="1014738" y="2726609"/>
            <a:ext cx="2693165" cy="42048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b</a:t>
            </a:r>
            <a:r>
              <a:rPr lang="en-US" sz="2400">
                <a:solidFill>
                  <a:prstClr val="black"/>
                </a:solidFill>
                <a:cs typeface="Times New Roman" pitchFamily="18" charset="0"/>
              </a:rPr>
              <a:t>) </a:t>
            </a:r>
            <a:r>
              <a:rPr lang="en-US" sz="2400">
                <a:solidFill>
                  <a:prstClr val="black"/>
                </a:solidFill>
              </a:rPr>
              <a:t>Bác bồ nông</a:t>
            </a:r>
            <a:endParaRPr lang="vi-VN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23" name="Picture 10">
            <a:extLst>
              <a:ext uri="{FF2B5EF4-FFF2-40B4-BE49-F238E27FC236}">
                <a16:creationId xmlns:a16="http://schemas.microsoft.com/office/drawing/2014/main" id="{A79EE2A0-4FE1-4D84-9E45-B72175CA5E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7"/>
          <a:stretch/>
        </p:blipFill>
        <p:spPr>
          <a:xfrm>
            <a:off x="378261" y="2113036"/>
            <a:ext cx="1037017" cy="968917"/>
          </a:xfrm>
          <a:prstGeom prst="rect">
            <a:avLst/>
          </a:prstGeom>
        </p:spPr>
      </p:pic>
      <p:sp>
        <p:nvSpPr>
          <p:cNvPr id="24" name="Rounded Rectangle 7">
            <a:extLst>
              <a:ext uri="{FF2B5EF4-FFF2-40B4-BE49-F238E27FC236}">
                <a16:creationId xmlns:a16="http://schemas.microsoft.com/office/drawing/2014/main" id="{6DCF2953-3465-4B9E-BCFF-160F4AF0CF4B}"/>
              </a:ext>
            </a:extLst>
          </p:cNvPr>
          <p:cNvSpPr/>
          <p:nvPr/>
        </p:nvSpPr>
        <p:spPr>
          <a:xfrm>
            <a:off x="4572000" y="2671306"/>
            <a:ext cx="4233951" cy="458546"/>
          </a:xfrm>
          <a:prstGeom prst="round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>
                <a:solidFill>
                  <a:prstClr val="white"/>
                </a:solidFill>
                <a:latin typeface="UTM Avo"/>
                <a:cs typeface="Times New Roman" pitchFamily="18" charset="0"/>
              </a:rPr>
              <a:t>2) hạ cánh reo mừng</a:t>
            </a:r>
            <a:endParaRPr lang="vi-VN" sz="2400" dirty="0">
              <a:solidFill>
                <a:prstClr val="white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5" name="Picture 12">
            <a:extLst>
              <a:ext uri="{FF2B5EF4-FFF2-40B4-BE49-F238E27FC236}">
                <a16:creationId xmlns:a16="http://schemas.microsoft.com/office/drawing/2014/main" id="{4E619072-40AC-4545-B935-78F9F41212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340" y="2602734"/>
            <a:ext cx="878683" cy="5857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137DFFF-2077-43F0-B9BF-0796345820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4873"/>
            <a:ext cx="9144000" cy="35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1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  <p:bldP spid="14" grpId="0" animBg="1"/>
      <p:bldP spid="16" grpId="0" animBg="1"/>
      <p:bldP spid="19" grpId="0" animBg="1"/>
      <p:bldP spid="20" grpId="0" animBg="1"/>
      <p:bldP spid="21" grpId="0"/>
      <p:bldP spid="22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2F3A7A-AB9F-4CF2-83A9-99CDEADD7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9717"/>
            <a:ext cx="9144000" cy="4833784"/>
          </a:xfrm>
          <a:prstGeom prst="rect">
            <a:avLst/>
          </a:prstGeom>
        </p:spPr>
      </p:pic>
      <p:cxnSp>
        <p:nvCxnSpPr>
          <p:cNvPr id="55" name="Straight Connector 17">
            <a:extLst>
              <a:ext uri="{FF2B5EF4-FFF2-40B4-BE49-F238E27FC236}">
                <a16:creationId xmlns:a16="http://schemas.microsoft.com/office/drawing/2014/main" id="{40524BEB-5917-4095-B145-5B8CB0CE7206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3921761" y="1232168"/>
            <a:ext cx="506223" cy="9880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32EE3083-590B-4193-A56A-CFD64C5EFF42}"/>
              </a:ext>
            </a:extLst>
          </p:cNvPr>
          <p:cNvSpPr/>
          <p:nvPr/>
        </p:nvSpPr>
        <p:spPr>
          <a:xfrm>
            <a:off x="1232929" y="980018"/>
            <a:ext cx="2691000" cy="44558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>
                <a:solidFill>
                  <a:prstClr val="black"/>
                </a:solidFill>
                <a:cs typeface="Times New Roman" pitchFamily="18" charset="0"/>
              </a:rPr>
              <a:t>a) </a:t>
            </a:r>
            <a:r>
              <a:rPr lang="en-US" sz="2400">
                <a:solidFill>
                  <a:prstClr val="black"/>
                </a:solidFill>
              </a:rPr>
              <a:t>Đàn cò </a:t>
            </a:r>
            <a:endParaRPr lang="vi-VN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027F979C-25E2-49B7-9CB2-C24FAADAFC24}"/>
              </a:ext>
            </a:extLst>
          </p:cNvPr>
          <p:cNvSpPr/>
          <p:nvPr/>
        </p:nvSpPr>
        <p:spPr>
          <a:xfrm>
            <a:off x="1237707" y="3114418"/>
            <a:ext cx="2691000" cy="4862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>
                <a:solidFill>
                  <a:prstClr val="black"/>
                </a:solidFill>
                <a:cs typeface="Times New Roman" pitchFamily="18" charset="0"/>
              </a:rPr>
              <a:t> c) </a:t>
            </a:r>
            <a:r>
              <a:rPr lang="en-US" sz="2400">
                <a:solidFill>
                  <a:schemeClr val="tx1"/>
                </a:solidFill>
              </a:rPr>
              <a:t>Chú bói cá</a:t>
            </a:r>
            <a:endParaRPr lang="vi-VN" sz="240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A8EB372A-9736-4DEA-B0CC-0ED0F0D3B9D0}"/>
              </a:ext>
            </a:extLst>
          </p:cNvPr>
          <p:cNvSpPr/>
          <p:nvPr/>
        </p:nvSpPr>
        <p:spPr>
          <a:xfrm>
            <a:off x="1272681" y="4212511"/>
            <a:ext cx="2656026" cy="47710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d)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Bầy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chim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cu</a:t>
            </a:r>
            <a:endParaRPr lang="vi-VN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B5D121-42F4-42B9-8E8F-F2393C559F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7"/>
          <a:stretch/>
        </p:blipFill>
        <p:spPr>
          <a:xfrm>
            <a:off x="485184" y="432488"/>
            <a:ext cx="1200152" cy="11213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064AE7-D8E9-434C-906E-57055F4B41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7"/>
          <a:stretch/>
        </p:blipFill>
        <p:spPr>
          <a:xfrm>
            <a:off x="347034" y="2602539"/>
            <a:ext cx="1200152" cy="11213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FBBB6E-753D-4DFD-B31B-5C6BDA6A2E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7"/>
          <a:stretch/>
        </p:blipFill>
        <p:spPr>
          <a:xfrm>
            <a:off x="375376" y="3754667"/>
            <a:ext cx="1200152" cy="1121339"/>
          </a:xfrm>
          <a:prstGeom prst="rect">
            <a:avLst/>
          </a:prstGeom>
        </p:spPr>
      </p:pic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892688E1-6DC2-489D-8D78-5D2CD191D715}"/>
              </a:ext>
            </a:extLst>
          </p:cNvPr>
          <p:cNvSpPr/>
          <p:nvPr/>
        </p:nvSpPr>
        <p:spPr>
          <a:xfrm>
            <a:off x="4427984" y="1009376"/>
            <a:ext cx="4444704" cy="445583"/>
          </a:xfrm>
          <a:prstGeom prst="round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>
                <a:solidFill>
                  <a:prstClr val="white"/>
                </a:solidFill>
                <a:cs typeface="Times New Roman" pitchFamily="18" charset="0"/>
              </a:rPr>
              <a:t>1) đứng im như tượng đá</a:t>
            </a:r>
            <a:endParaRPr lang="vi-VN" sz="2400" dirty="0">
              <a:solidFill>
                <a:prstClr val="white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3B31A9-89A7-4EDC-B740-84035BFDA0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736" y="886294"/>
            <a:ext cx="878683" cy="585788"/>
          </a:xfrm>
          <a:prstGeom prst="rect">
            <a:avLst/>
          </a:prstGeom>
        </p:spPr>
      </p:pic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B2030962-3E22-4EA9-A718-9644EA525DBC}"/>
              </a:ext>
            </a:extLst>
          </p:cNvPr>
          <p:cNvSpPr/>
          <p:nvPr/>
        </p:nvSpPr>
        <p:spPr>
          <a:xfrm>
            <a:off x="4422717" y="3094554"/>
            <a:ext cx="4449971" cy="445583"/>
          </a:xfrm>
          <a:prstGeom prst="round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dirty="0">
                <a:solidFill>
                  <a:prstClr val="white"/>
                </a:solidFill>
                <a:cs typeface="Times New Roman" pitchFamily="18" charset="0"/>
              </a:rPr>
              <a:t>3) </a:t>
            </a:r>
            <a:r>
              <a:rPr lang="en-US" sz="2400" dirty="0" err="1">
                <a:solidFill>
                  <a:prstClr val="white"/>
                </a:solidFill>
                <a:cs typeface="Times New Roman" pitchFamily="18" charset="0"/>
              </a:rPr>
              <a:t>gật</a:t>
            </a:r>
            <a:r>
              <a:rPr lang="en-US" sz="2400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cs typeface="Times New Roman" pitchFamily="18" charset="0"/>
              </a:rPr>
              <a:t>gù</a:t>
            </a:r>
            <a:r>
              <a:rPr lang="en-US" sz="2400" dirty="0">
                <a:solidFill>
                  <a:prstClr val="white"/>
                </a:solidFill>
                <a:cs typeface="Times New Roman" pitchFamily="18" charset="0"/>
              </a:rPr>
              <a:t> ca </a:t>
            </a:r>
            <a:r>
              <a:rPr lang="en-US" sz="2400" dirty="0" err="1">
                <a:solidFill>
                  <a:prstClr val="white"/>
                </a:solidFill>
                <a:cs typeface="Times New Roman" pitchFamily="18" charset="0"/>
              </a:rPr>
              <a:t>hát</a:t>
            </a:r>
            <a:endParaRPr lang="vi-VN" sz="2400" dirty="0">
              <a:solidFill>
                <a:prstClr val="white"/>
              </a:solidFill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B78D915-E3B1-4735-BEB8-E32DB3F0CE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952" y="3042500"/>
            <a:ext cx="878683" cy="492440"/>
          </a:xfrm>
          <a:prstGeom prst="rect">
            <a:avLst/>
          </a:prstGeom>
        </p:spPr>
      </p:pic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667E09D8-58E9-44BC-97B4-2C2881C351AF}"/>
              </a:ext>
            </a:extLst>
          </p:cNvPr>
          <p:cNvSpPr/>
          <p:nvPr/>
        </p:nvSpPr>
        <p:spPr>
          <a:xfrm>
            <a:off x="4422717" y="4114535"/>
            <a:ext cx="4449971" cy="471022"/>
          </a:xfrm>
          <a:prstGeom prst="round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dirty="0">
                <a:solidFill>
                  <a:prstClr val="white"/>
                </a:solidFill>
                <a:cs typeface="Times New Roman" pitchFamily="18" charset="0"/>
              </a:rPr>
              <a:t>4) bay </a:t>
            </a:r>
            <a:r>
              <a:rPr lang="en-US" sz="2400" dirty="0" err="1">
                <a:solidFill>
                  <a:prstClr val="white"/>
                </a:solidFill>
                <a:cs typeface="Times New Roman" pitchFamily="18" charset="0"/>
              </a:rPr>
              <a:t>xuống</a:t>
            </a:r>
            <a:r>
              <a:rPr lang="en-US" sz="2400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cs typeface="Times New Roman" pitchFamily="18" charset="0"/>
              </a:rPr>
              <a:t>rồi</a:t>
            </a:r>
            <a:r>
              <a:rPr lang="en-US" sz="2400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cs typeface="Times New Roman" pitchFamily="18" charset="0"/>
              </a:rPr>
              <a:t>vụt</a:t>
            </a:r>
            <a:r>
              <a:rPr lang="en-US" sz="2400" dirty="0">
                <a:solidFill>
                  <a:prstClr val="white"/>
                </a:solidFill>
                <a:cs typeface="Times New Roman" pitchFamily="18" charset="0"/>
              </a:rPr>
              <a:t> bay </a:t>
            </a:r>
            <a:r>
              <a:rPr lang="en-US" sz="2400" dirty="0" err="1">
                <a:solidFill>
                  <a:prstClr val="white"/>
                </a:solidFill>
                <a:cs typeface="Times New Roman" pitchFamily="18" charset="0"/>
              </a:rPr>
              <a:t>lên</a:t>
            </a:r>
            <a:endParaRPr lang="vi-VN" sz="2400" dirty="0">
              <a:solidFill>
                <a:prstClr val="white"/>
              </a:solidFill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949377-98EF-4D7F-B995-0217B875DF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180" y="3671418"/>
            <a:ext cx="878683" cy="58578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6BA9CD-375F-4560-BE45-EB7D10DFF3FC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3923929" y="1202810"/>
            <a:ext cx="936103" cy="95995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710930E-CA2F-47DD-BA2F-D99EF0E9BE26}"/>
              </a:ext>
            </a:extLst>
          </p:cNvPr>
          <p:cNvCxnSpPr>
            <a:cxnSpLocks/>
            <a:stCxn id="8" idx="3"/>
            <a:endCxn id="14" idx="1"/>
          </p:cNvCxnSpPr>
          <p:nvPr/>
        </p:nvCxnSpPr>
        <p:spPr>
          <a:xfrm flipV="1">
            <a:off x="3928707" y="3317346"/>
            <a:ext cx="494010" cy="11337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086DFBC-F47E-4742-BC13-C3E1C6933310}"/>
              </a:ext>
            </a:extLst>
          </p:cNvPr>
          <p:cNvCxnSpPr>
            <a:cxnSpLocks/>
            <a:stCxn id="7" idx="3"/>
            <a:endCxn id="16" idx="1"/>
          </p:cNvCxnSpPr>
          <p:nvPr/>
        </p:nvCxnSpPr>
        <p:spPr>
          <a:xfrm>
            <a:off x="3928707" y="3357546"/>
            <a:ext cx="494010" cy="9925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EEFF93DF-E768-459B-8B6F-A47CB7BFD5E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7"/>
          <a:stretch/>
        </p:blipFill>
        <p:spPr>
          <a:xfrm>
            <a:off x="2822428" y="1419750"/>
            <a:ext cx="2789558" cy="26063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B817CF6-8F10-4AFD-8ADA-6912BF0586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4980" flipH="1">
            <a:off x="5345877" y="2252426"/>
            <a:ext cx="1332844" cy="888562"/>
          </a:xfrm>
          <a:prstGeom prst="rect">
            <a:avLst/>
          </a:prstGeom>
        </p:spPr>
      </p:pic>
      <p:pic>
        <p:nvPicPr>
          <p:cNvPr id="23" name="Tieng-yeah-tre-con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D79762CD-5BAA-41F1-8D16-F55C84A5A1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06582" y="2162761"/>
            <a:ext cx="457200" cy="457200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id="{D026836B-D0AA-4856-94C0-854017FED8E7}"/>
              </a:ext>
            </a:extLst>
          </p:cNvPr>
          <p:cNvSpPr/>
          <p:nvPr/>
        </p:nvSpPr>
        <p:spPr>
          <a:xfrm>
            <a:off x="1255802" y="2015925"/>
            <a:ext cx="2691000" cy="44558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>
                <a:solidFill>
                  <a:prstClr val="black"/>
                </a:solidFill>
                <a:cs typeface="Times New Roman" pitchFamily="18" charset="0"/>
              </a:rPr>
              <a:t>b) </a:t>
            </a:r>
            <a:r>
              <a:rPr lang="en-US" sz="2400">
                <a:solidFill>
                  <a:prstClr val="black"/>
                </a:solidFill>
              </a:rPr>
              <a:t>Bác bồ nông</a:t>
            </a:r>
            <a:endParaRPr lang="vi-VN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25" name="Picture 8">
            <a:extLst>
              <a:ext uri="{FF2B5EF4-FFF2-40B4-BE49-F238E27FC236}">
                <a16:creationId xmlns:a16="http://schemas.microsoft.com/office/drawing/2014/main" id="{8CD14235-73DC-4EFE-A447-459BB1945B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7"/>
          <a:stretch/>
        </p:blipFill>
        <p:spPr>
          <a:xfrm>
            <a:off x="406019" y="1522419"/>
            <a:ext cx="1200152" cy="1121339"/>
          </a:xfrm>
          <a:prstGeom prst="rect">
            <a:avLst/>
          </a:prstGeom>
        </p:spPr>
      </p:pic>
      <p:sp>
        <p:nvSpPr>
          <p:cNvPr id="41" name="Rounded Rectangle 7">
            <a:extLst>
              <a:ext uri="{FF2B5EF4-FFF2-40B4-BE49-F238E27FC236}">
                <a16:creationId xmlns:a16="http://schemas.microsoft.com/office/drawing/2014/main" id="{3539DB09-3D92-42BD-B059-6ED75D30EE6A}"/>
              </a:ext>
            </a:extLst>
          </p:cNvPr>
          <p:cNvSpPr/>
          <p:nvPr/>
        </p:nvSpPr>
        <p:spPr>
          <a:xfrm>
            <a:off x="4422717" y="2022519"/>
            <a:ext cx="4449971" cy="445583"/>
          </a:xfrm>
          <a:prstGeom prst="round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dirty="0">
                <a:solidFill>
                  <a:prstClr val="white"/>
                </a:solidFill>
                <a:cs typeface="Times New Roman" pitchFamily="18" charset="0"/>
              </a:rPr>
              <a:t>2) </a:t>
            </a:r>
            <a:r>
              <a:rPr lang="en-US" sz="2400" dirty="0" err="1">
                <a:solidFill>
                  <a:prstClr val="white"/>
                </a:solidFill>
                <a:cs typeface="Times New Roman" pitchFamily="18" charset="0"/>
              </a:rPr>
              <a:t>hạ</a:t>
            </a:r>
            <a:r>
              <a:rPr lang="en-US" sz="2400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cs typeface="Times New Roman" pitchFamily="18" charset="0"/>
              </a:rPr>
              <a:t>cánh</a:t>
            </a:r>
            <a:r>
              <a:rPr lang="en-US" sz="2400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cs typeface="Times New Roman" pitchFamily="18" charset="0"/>
              </a:rPr>
              <a:t>reo</a:t>
            </a:r>
            <a:r>
              <a:rPr lang="en-US" sz="2400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cs typeface="Times New Roman" pitchFamily="18" charset="0"/>
              </a:rPr>
              <a:t>mừng</a:t>
            </a:r>
            <a:endParaRPr lang="vi-VN" sz="2400" dirty="0">
              <a:solidFill>
                <a:prstClr val="white"/>
              </a:solidFill>
              <a:cs typeface="Times New Roman" pitchFamily="18" charset="0"/>
            </a:endParaRPr>
          </a:p>
        </p:txBody>
      </p:sp>
      <p:pic>
        <p:nvPicPr>
          <p:cNvPr id="50" name="Picture 12">
            <a:extLst>
              <a:ext uri="{FF2B5EF4-FFF2-40B4-BE49-F238E27FC236}">
                <a16:creationId xmlns:a16="http://schemas.microsoft.com/office/drawing/2014/main" id="{C9A7E89B-9151-4750-BEC5-9E8781AA64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953" y="1882314"/>
            <a:ext cx="878683" cy="5857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E29AD08-35A9-44CC-A1F0-6A99C1BE65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-14873"/>
            <a:ext cx="9144000" cy="35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8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00"/>
                            </p:stCondLst>
                            <p:childTnLst>
                              <p:par>
                                <p:cTn id="16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71605E-6 L 0.77621 -2.71605E-6 " pathEditMode="relative" rAng="0" ptsTypes="AA">
                                      <p:cBhvr>
                                        <p:cTn id="170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2" y="0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9.87654E-7 L 0.76632 -9.87654E-7 " pathEditMode="relative" rAng="0" ptsTypes="AA">
                                      <p:cBhvr>
                                        <p:cTn id="172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16" y="0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6" dur="441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6" grpId="1" animBg="1"/>
      <p:bldP spid="7" grpId="1" animBg="1"/>
      <p:bldP spid="8" grpId="1" animBg="1"/>
      <p:bldP spid="12" grpId="1" animBg="1"/>
      <p:bldP spid="14" grpId="1" animBg="1"/>
      <p:bldP spid="16" grpId="1" animBg="1"/>
      <p:bldP spid="24" grpId="0" animBg="1"/>
      <p:bldP spid="24" grpId="1" animBg="1"/>
      <p:bldP spid="41" grpId="0" animBg="1"/>
      <p:bldP spid="4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CCE764F1-7FAA-4480-82E0-AC6D045D2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60" y="20399"/>
            <a:ext cx="9139238" cy="4812633"/>
          </a:xfrm>
          <a:prstGeom prst="rect">
            <a:avLst/>
          </a:prstGeom>
        </p:spPr>
      </p:pic>
      <p:sp>
        <p:nvSpPr>
          <p:cNvPr id="2" name="Rectangle 44">
            <a:extLst>
              <a:ext uri="{FF2B5EF4-FFF2-40B4-BE49-F238E27FC236}">
                <a16:creationId xmlns:a16="http://schemas.microsoft.com/office/drawing/2014/main" id="{2C7BC594-C1FE-4A8F-920B-01F39D1EA3FC}"/>
              </a:ext>
            </a:extLst>
          </p:cNvPr>
          <p:cNvSpPr/>
          <p:nvPr/>
        </p:nvSpPr>
        <p:spPr>
          <a:xfrm>
            <a:off x="6822" y="353198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4.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thơ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thấy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bầy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chim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cu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rất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thích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bờ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tre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?</a:t>
            </a:r>
            <a:endParaRPr lang="vi-VN" sz="2400" dirty="0">
              <a:solidFill>
                <a:srgbClr val="0000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Rectangle 44">
            <a:extLst>
              <a:ext uri="{FF2B5EF4-FFF2-40B4-BE49-F238E27FC236}">
                <a16:creationId xmlns:a16="http://schemas.microsoft.com/office/drawing/2014/main" id="{411941E5-3FC5-4D93-B209-422B8E8CF937}"/>
              </a:ext>
            </a:extLst>
          </p:cNvPr>
          <p:cNvSpPr/>
          <p:nvPr/>
        </p:nvSpPr>
        <p:spPr>
          <a:xfrm>
            <a:off x="1259632" y="1347614"/>
            <a:ext cx="3096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- Ồ, </a:t>
            </a:r>
            <a:r>
              <a:rPr 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tre</a:t>
            </a:r>
            <a:r>
              <a:rPr 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rất</a:t>
            </a:r>
            <a:r>
              <a:rPr 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mát</a:t>
            </a:r>
            <a:r>
              <a:rPr 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.</a:t>
            </a:r>
            <a:endParaRPr lang="vi-VN" sz="24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D066FA9B-00B6-4866-B37A-044E89476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1390"/>
            <a:ext cx="5749676" cy="27160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EB5277-D2F6-4B24-B962-D2C88D6F2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03008"/>
            <a:ext cx="9144000" cy="35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9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03648" y="627534"/>
            <a:ext cx="4850744" cy="461620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Qua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thơ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điều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gì</a:t>
            </a:r>
            <a:r>
              <a:rPr lang="vi-VN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Đám mây 5">
            <a:extLst>
              <a:ext uri="{FF2B5EF4-FFF2-40B4-BE49-F238E27FC236}">
                <a16:creationId xmlns:a16="http://schemas.microsoft.com/office/drawing/2014/main" id="{3935D0B9-1238-400F-ABEF-86745EC7F55A}"/>
              </a:ext>
            </a:extLst>
          </p:cNvPr>
          <p:cNvSpPr/>
          <p:nvPr/>
        </p:nvSpPr>
        <p:spPr>
          <a:xfrm>
            <a:off x="467544" y="1203598"/>
            <a:ext cx="8280920" cy="3816424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   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quấn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quýt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giữa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cối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loài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thiên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nhiên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Bờ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tre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mến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khách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tiếp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đón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nhiệt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tình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chim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khắp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nơi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bay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loài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chim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yêu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mến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bờ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tre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nên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bay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đậu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bờ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tre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khen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bờ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tre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mát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mẻ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FAF299-8E54-4482-BD79-2544B9A7F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873"/>
            <a:ext cx="9144000" cy="35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4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BB07FB2-8834-429A-8C51-9636CAAB12DB}"/>
              </a:ext>
            </a:extLst>
          </p:cNvPr>
          <p:cNvSpPr txBox="1"/>
          <p:nvPr/>
        </p:nvSpPr>
        <p:spPr>
          <a:xfrm>
            <a:off x="3923928" y="136827"/>
            <a:ext cx="44644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+mj-lt"/>
              <a:cs typeface="Arial" panose="020B0604020202020204" pitchFamily="34" charset="0"/>
            </a:endParaRPr>
          </a:p>
          <a:p>
            <a:endParaRPr lang="en-US" sz="2000" dirty="0">
              <a:latin typeface="+mj-lt"/>
              <a:cs typeface="Arial" panose="020B0604020202020204" pitchFamily="34" charset="0"/>
            </a:endParaRPr>
          </a:p>
          <a:p>
            <a:endParaRPr lang="en-US" sz="2000" dirty="0">
              <a:latin typeface="+mj-lt"/>
              <a:cs typeface="Arial" panose="020B0604020202020204" pitchFamily="34" charset="0"/>
            </a:endParaRPr>
          </a:p>
          <a:p>
            <a:endParaRPr lang="en-US" sz="2000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Bờ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Suốt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Một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Hạ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+mj-lt"/>
                <a:cs typeface="Arial" panose="020B0604020202020204" pitchFamily="34" charset="0"/>
              </a:rPr>
              <a:t> Tre </a:t>
            </a:r>
          </a:p>
          <a:p>
            <a:pPr algn="just"/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Nở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Đến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Có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Đứng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Im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4D131E9F-E464-4F3F-8F77-860EDFE9C34D}"/>
              </a:ext>
            </a:extLst>
          </p:cNvPr>
          <p:cNvSpPr/>
          <p:nvPr/>
        </p:nvSpPr>
        <p:spPr>
          <a:xfrm>
            <a:off x="395536" y="413539"/>
            <a:ext cx="2808312" cy="5040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thuộc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lòng</a:t>
            </a:r>
            <a:endParaRPr lang="en-US" sz="24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9164E53-54AD-4F8E-8A8B-D32E780C97D4}"/>
              </a:ext>
            </a:extLst>
          </p:cNvPr>
          <p:cNvSpPr txBox="1"/>
          <p:nvPr/>
        </p:nvSpPr>
        <p:spPr>
          <a:xfrm>
            <a:off x="5004048" y="1366751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cs typeface="Arial" panose="020B0604020202020204" pitchFamily="34" charset="0"/>
              </a:rPr>
              <a:t>quanh hồ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61E944D-F800-4E08-AE39-68B31F7AAEC3}"/>
              </a:ext>
            </a:extLst>
          </p:cNvPr>
          <p:cNvSpPr txBox="1"/>
          <p:nvPr/>
        </p:nvSpPr>
        <p:spPr>
          <a:xfrm>
            <a:off x="5523387" y="1724654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cs typeface="Arial" panose="020B0604020202020204" pitchFamily="34" charset="0"/>
              </a:rPr>
              <a:t>đón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khách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3F78D97-8879-4542-B7E8-B17D5C35DEDB}"/>
              </a:ext>
            </a:extLst>
          </p:cNvPr>
          <p:cNvSpPr txBox="1"/>
          <p:nvPr/>
        </p:nvSpPr>
        <p:spPr>
          <a:xfrm>
            <a:off x="5335565" y="2084152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cs typeface="Arial" panose="020B0604020202020204" pitchFamily="34" charset="0"/>
              </a:rPr>
              <a:t>cò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bạch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2407B95-805B-4766-9B97-B3444E2985C8}"/>
              </a:ext>
            </a:extLst>
          </p:cNvPr>
          <p:cNvSpPr txBox="1"/>
          <p:nvPr/>
        </p:nvSpPr>
        <p:spPr>
          <a:xfrm>
            <a:off x="5383017" y="2435108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cs typeface="Arial" panose="020B0604020202020204" pitchFamily="34" charset="0"/>
              </a:rPr>
              <a:t>reo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mừng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D5418C4-AE8D-48DE-933B-08B5E34D5979}"/>
              </a:ext>
            </a:extLst>
          </p:cNvPr>
          <p:cNvSpPr txBox="1"/>
          <p:nvPr/>
        </p:nvSpPr>
        <p:spPr>
          <a:xfrm>
            <a:off x="5320325" y="281466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cs typeface="Arial" panose="020B0604020202020204" pitchFamily="34" charset="0"/>
              </a:rPr>
              <a:t>t</a:t>
            </a:r>
            <a:r>
              <a:rPr lang="vi-VN" sz="2400" dirty="0">
                <a:cs typeface="Arial" panose="020B0604020202020204" pitchFamily="34" charset="0"/>
              </a:rPr>
              <a:t>ư</a:t>
            </a:r>
            <a:r>
              <a:rPr lang="en-US" sz="2400" dirty="0">
                <a:cs typeface="Arial" panose="020B0604020202020204" pitchFamily="34" charset="0"/>
              </a:rPr>
              <a:t>ng </a:t>
            </a:r>
            <a:r>
              <a:rPr lang="en-US" sz="2400" dirty="0" err="1">
                <a:cs typeface="Arial" panose="020B0604020202020204" pitchFamily="34" charset="0"/>
              </a:rPr>
              <a:t>bừng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93C022B-4EAF-469B-9F13-3A33F795160E}"/>
              </a:ext>
            </a:extLst>
          </p:cNvPr>
          <p:cNvSpPr txBox="1"/>
          <p:nvPr/>
        </p:nvSpPr>
        <p:spPr>
          <a:xfrm>
            <a:off x="5157452" y="3194478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cs typeface="Arial" panose="020B0604020202020204" pitchFamily="34" charset="0"/>
              </a:rPr>
              <a:t>hoa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trắng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0D0FB6B-6281-4765-B20D-284A9B9A88D4}"/>
              </a:ext>
            </a:extLst>
          </p:cNvPr>
          <p:cNvSpPr txBox="1"/>
          <p:nvPr/>
        </p:nvSpPr>
        <p:spPr>
          <a:xfrm>
            <a:off x="5383582" y="3530473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cs typeface="Arial" panose="020B0604020202020204" pitchFamily="34" charset="0"/>
              </a:rPr>
              <a:t>im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lặng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36626AF-0908-41BB-B1DA-29651220D6C5}"/>
              </a:ext>
            </a:extLst>
          </p:cNvPr>
          <p:cNvSpPr txBox="1"/>
          <p:nvPr/>
        </p:nvSpPr>
        <p:spPr>
          <a:xfrm>
            <a:off x="5335565" y="3922465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cs typeface="Arial" panose="020B0604020202020204" pitchFamily="34" charset="0"/>
              </a:rPr>
              <a:t>bồ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nông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D6C2212-6B95-4359-B69D-F6B75A37ADAB}"/>
              </a:ext>
            </a:extLst>
          </p:cNvPr>
          <p:cNvSpPr txBox="1"/>
          <p:nvPr/>
        </p:nvSpPr>
        <p:spPr>
          <a:xfrm>
            <a:off x="5632841" y="4289062"/>
            <a:ext cx="2028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cs typeface="Arial" panose="020B0604020202020204" pitchFamily="34" charset="0"/>
              </a:rPr>
              <a:t>mênh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mông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3CD65003-979B-46A3-BC07-3E475B3F410F}"/>
              </a:ext>
            </a:extLst>
          </p:cNvPr>
          <p:cNvSpPr txBox="1"/>
          <p:nvPr/>
        </p:nvSpPr>
        <p:spPr>
          <a:xfrm>
            <a:off x="4513942" y="1360515"/>
            <a:ext cx="654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cs typeface="Arial" panose="020B0604020202020204" pitchFamily="34" charset="0"/>
              </a:rPr>
              <a:t>tre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8CCD063-C277-41E4-9AA4-A36A6C359948}"/>
              </a:ext>
            </a:extLst>
          </p:cNvPr>
          <p:cNvSpPr txBox="1"/>
          <p:nvPr/>
        </p:nvSpPr>
        <p:spPr>
          <a:xfrm>
            <a:off x="4725888" y="1713828"/>
            <a:ext cx="948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cs typeface="Arial" panose="020B0604020202020204" pitchFamily="34" charset="0"/>
              </a:rPr>
              <a:t>ngày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4EED1AA6-99D3-4EE4-AC99-4447C0D1DC80}"/>
              </a:ext>
            </a:extLst>
          </p:cNvPr>
          <p:cNvSpPr txBox="1"/>
          <p:nvPr/>
        </p:nvSpPr>
        <p:spPr>
          <a:xfrm>
            <a:off x="4634655" y="2101473"/>
            <a:ext cx="840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cs typeface="Arial" panose="020B0604020202020204" pitchFamily="34" charset="0"/>
              </a:rPr>
              <a:t>đàn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09402D1-30CD-4A97-998D-AD6DE71A5624}"/>
              </a:ext>
            </a:extLst>
          </p:cNvPr>
          <p:cNvSpPr txBox="1"/>
          <p:nvPr/>
        </p:nvSpPr>
        <p:spPr>
          <a:xfrm>
            <a:off x="4509345" y="2449083"/>
            <a:ext cx="979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cs typeface="Arial" panose="020B0604020202020204" pitchFamily="34" charset="0"/>
              </a:rPr>
              <a:t>cánh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60C6736F-30B2-4711-A358-6137158A8FE5}"/>
              </a:ext>
            </a:extLst>
          </p:cNvPr>
          <p:cNvSpPr txBox="1"/>
          <p:nvPr/>
        </p:nvSpPr>
        <p:spPr>
          <a:xfrm>
            <a:off x="4553901" y="2827249"/>
            <a:ext cx="909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cs typeface="Arial" panose="020B0604020202020204" pitchFamily="34" charset="0"/>
              </a:rPr>
              <a:t>chợt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F89E7DD3-C897-40A1-804E-3FECEC072BC0}"/>
              </a:ext>
            </a:extLst>
          </p:cNvPr>
          <p:cNvSpPr txBox="1"/>
          <p:nvPr/>
        </p:nvSpPr>
        <p:spPr>
          <a:xfrm>
            <a:off x="4632247" y="3554951"/>
            <a:ext cx="891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cs typeface="Arial" panose="020B0604020202020204" pitchFamily="34" charset="0"/>
              </a:rPr>
              <a:t>ch</a:t>
            </a:r>
            <a:r>
              <a:rPr lang="vi-VN" sz="2400" dirty="0">
                <a:cs typeface="Arial" panose="020B0604020202020204" pitchFamily="34" charset="0"/>
              </a:rPr>
              <a:t>ơ</a:t>
            </a:r>
            <a:r>
              <a:rPr lang="en-US" sz="2400" dirty="0" err="1">
                <a:cs typeface="Arial" panose="020B0604020202020204" pitchFamily="34" charset="0"/>
              </a:rPr>
              <a:t>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9DF13129-56E5-4831-AF1F-E37A92374039}"/>
              </a:ext>
            </a:extLst>
          </p:cNvPr>
          <p:cNvSpPr txBox="1"/>
          <p:nvPr/>
        </p:nvSpPr>
        <p:spPr>
          <a:xfrm>
            <a:off x="4587396" y="3924292"/>
            <a:ext cx="869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cs typeface="Arial" panose="020B0604020202020204" pitchFamily="34" charset="0"/>
              </a:rPr>
              <a:t>bác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5160B09B-E52C-4A69-975E-7BC2D59EA5D2}"/>
              </a:ext>
            </a:extLst>
          </p:cNvPr>
          <p:cNvSpPr txBox="1"/>
          <p:nvPr/>
        </p:nvSpPr>
        <p:spPr>
          <a:xfrm>
            <a:off x="4479456" y="3201638"/>
            <a:ext cx="869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cs typeface="Arial" panose="020B0604020202020204" pitchFamily="34" charset="0"/>
              </a:rPr>
              <a:t>đầy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EBFB63CC-E55F-4DE0-A438-2526B4CD1540}"/>
              </a:ext>
            </a:extLst>
          </p:cNvPr>
          <p:cNvSpPr txBox="1"/>
          <p:nvPr/>
        </p:nvSpPr>
        <p:spPr>
          <a:xfrm>
            <a:off x="4913840" y="4290509"/>
            <a:ext cx="860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cs typeface="Arial" panose="020B0604020202020204" pitchFamily="34" charset="0"/>
              </a:rPr>
              <a:t>nhìn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F3D70AC1-895C-416F-9E30-47363842F7D5}"/>
              </a:ext>
            </a:extLst>
          </p:cNvPr>
          <p:cNvSpPr txBox="1"/>
          <p:nvPr/>
        </p:nvSpPr>
        <p:spPr>
          <a:xfrm>
            <a:off x="5112753" y="4663005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cs typeface="Arial" panose="020B0604020202020204" pitchFamily="34" charset="0"/>
              </a:rPr>
              <a:t>t</a:t>
            </a:r>
            <a:r>
              <a:rPr lang="vi-VN" sz="2400">
                <a:cs typeface="Arial" panose="020B0604020202020204" pitchFamily="34" charset="0"/>
              </a:rPr>
              <a:t>ư</a:t>
            </a:r>
            <a:r>
              <a:rPr lang="en-US" sz="2400">
                <a:cs typeface="Arial" panose="020B0604020202020204" pitchFamily="34" charset="0"/>
              </a:rPr>
              <a:t>ợng đá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31448589-0D40-4BBB-BB85-C29D35056A5E}"/>
              </a:ext>
            </a:extLst>
          </p:cNvPr>
          <p:cNvSpPr txBox="1"/>
          <p:nvPr/>
        </p:nvSpPr>
        <p:spPr>
          <a:xfrm>
            <a:off x="4474784" y="4664452"/>
            <a:ext cx="860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cs typeface="Arial" panose="020B0604020202020204" pitchFamily="34" charset="0"/>
              </a:rPr>
              <a:t>như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BAA061C6-64AF-424A-9CCB-5D7E4448D4F7}"/>
              </a:ext>
            </a:extLst>
          </p:cNvPr>
          <p:cNvSpPr txBox="1"/>
          <p:nvPr/>
        </p:nvSpPr>
        <p:spPr>
          <a:xfrm>
            <a:off x="2831876" y="422426"/>
            <a:ext cx="5472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              Bờ tre đón khách</a:t>
            </a:r>
          </a:p>
          <a:p>
            <a:r>
              <a:rPr lang="en-US" sz="28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	                 </a:t>
            </a:r>
            <a:r>
              <a:rPr lang="en-US" sz="2000">
                <a:latin typeface="+mj-lt"/>
                <a:cs typeface="Arial" panose="020B0604020202020204" pitchFamily="34" charset="0"/>
              </a:rPr>
              <a:t>(Trích)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7B82837-34ED-4701-997F-06D1DB4BE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873"/>
            <a:ext cx="9144000" cy="35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1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7" grpId="0"/>
      <p:bldP spid="27" grpId="1"/>
      <p:bldP spid="28" grpId="0"/>
      <p:bldP spid="2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AF8366-6EC9-4DFA-BD4E-3CD8B80753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82838" y="230942"/>
            <a:ext cx="2284323" cy="35954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3BB307-5E52-49E4-B717-12901E815C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78" y="-323850"/>
            <a:ext cx="6515099" cy="52249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81BAF0-DCAC-458F-81AD-1B9D3B36996C}"/>
              </a:ext>
            </a:extLst>
          </p:cNvPr>
          <p:cNvSpPr txBox="1"/>
          <p:nvPr/>
        </p:nvSpPr>
        <p:spPr>
          <a:xfrm>
            <a:off x="3276600" y="2174339"/>
            <a:ext cx="3900427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49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0F183B-F2EF-4A10-9440-E375B8D87A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7186358" y="3676651"/>
            <a:ext cx="1957642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2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14546"/>
            <a:ext cx="7281915" cy="397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55776" y="2715766"/>
            <a:ext cx="4672537" cy="1107951"/>
          </a:xfrm>
          <a:prstGeom prst="rect">
            <a:avLst/>
          </a:prstGeom>
          <a:noFill/>
        </p:spPr>
        <p:txBody>
          <a:bodyPr wrap="none" lIns="91396" tIns="45698" rIns="91396" bIns="4569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cap="all" dirty="0" err="1">
                <a:ln w="0"/>
                <a:solidFill>
                  <a:prstClr val="black"/>
                </a:solidFill>
                <a:effectLst/>
                <a:latin typeface="+mj-lt"/>
                <a:cs typeface="Times New Roman" pitchFamily="18" charset="0"/>
              </a:rPr>
              <a:t>Luyện</a:t>
            </a:r>
            <a:r>
              <a:rPr lang="en-US" sz="6600" b="1" cap="all" dirty="0">
                <a:ln w="0"/>
                <a:solidFill>
                  <a:prstClr val="black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6600" b="1" cap="all" dirty="0" err="1">
                <a:ln w="0"/>
                <a:solidFill>
                  <a:prstClr val="black"/>
                </a:solidFill>
                <a:effectLst/>
                <a:latin typeface="+mj-lt"/>
                <a:cs typeface="Times New Roman" pitchFamily="18" charset="0"/>
              </a:rPr>
              <a:t>Tập</a:t>
            </a:r>
            <a:endParaRPr lang="en-US" sz="6600" b="1" cap="all" dirty="0">
              <a:ln w="0"/>
              <a:solidFill>
                <a:prstClr val="black"/>
              </a:solidFill>
              <a:effectLst/>
              <a:latin typeface="+mj-lt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3F0EE7-D056-42D1-B870-0377CEED1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873"/>
            <a:ext cx="9144000" cy="35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34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4690F06F-1A39-42D7-97C5-345B7F5679E2}"/>
              </a:ext>
            </a:extLst>
          </p:cNvPr>
          <p:cNvSpPr/>
          <p:nvPr/>
        </p:nvSpPr>
        <p:spPr>
          <a:xfrm>
            <a:off x="225634" y="321499"/>
            <a:ext cx="8656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1</a:t>
            </a:r>
            <a:r>
              <a:rPr lang="vi-VN" sz="2800" dirty="0">
                <a:solidFill>
                  <a:srgbClr val="0000FF"/>
                </a:solidFill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Bộ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phận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in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đậm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?</a:t>
            </a:r>
            <a:endParaRPr lang="vi-VN" sz="28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pic>
        <p:nvPicPr>
          <p:cNvPr id="4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34ADBB5-F9F0-4B95-8E74-F45F54EF2E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57386" y="-1172666"/>
            <a:ext cx="609600" cy="6096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80D7736-5C4A-4719-987D-B2865A5A49C2}"/>
              </a:ext>
            </a:extLst>
          </p:cNvPr>
          <p:cNvSpPr txBox="1"/>
          <p:nvPr/>
        </p:nvSpPr>
        <p:spPr>
          <a:xfrm>
            <a:off x="716940" y="1144091"/>
            <a:ext cx="4901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a) </a:t>
            </a:r>
            <a:r>
              <a:rPr lang="en-US" sz="2400" dirty="0" err="1"/>
              <a:t>Chú</a:t>
            </a:r>
            <a:r>
              <a:rPr lang="en-US" sz="2400" dirty="0"/>
              <a:t> </a:t>
            </a:r>
            <a:r>
              <a:rPr lang="en-US" sz="2400" dirty="0" err="1"/>
              <a:t>bói</a:t>
            </a:r>
            <a:r>
              <a:rPr lang="en-US" sz="2400" dirty="0"/>
              <a:t>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đỗ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C00000"/>
                </a:solidFill>
              </a:rPr>
              <a:t>trên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cành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tre</a:t>
            </a:r>
            <a:r>
              <a:rPr lang="en-US" sz="2400" dirty="0"/>
              <a:t>.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0B41AA12-06AC-4E1F-BEE8-D75F5A9332CE}"/>
              </a:ext>
            </a:extLst>
          </p:cNvPr>
          <p:cNvSpPr txBox="1"/>
          <p:nvPr/>
        </p:nvSpPr>
        <p:spPr>
          <a:xfrm>
            <a:off x="743755" y="2129203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b)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cò</a:t>
            </a:r>
            <a:r>
              <a:rPr lang="en-US" sz="2400" dirty="0"/>
              <a:t> </a:t>
            </a:r>
            <a:r>
              <a:rPr lang="en-US" sz="2400" dirty="0" err="1"/>
              <a:t>trắng</a:t>
            </a:r>
            <a:r>
              <a:rPr lang="en-US" sz="2400" dirty="0"/>
              <a:t> </a:t>
            </a:r>
            <a:r>
              <a:rPr lang="en-US" sz="2400" dirty="0" err="1"/>
              <a:t>đậu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C00000"/>
                </a:solidFill>
              </a:rPr>
              <a:t>trên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ngọn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tre</a:t>
            </a:r>
            <a:r>
              <a:rPr lang="en-US" sz="2400" dirty="0"/>
              <a:t>.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E898413F-A8E1-4869-A197-CD394841A2FD}"/>
              </a:ext>
            </a:extLst>
          </p:cNvPr>
          <p:cNvSpPr txBox="1"/>
          <p:nvPr/>
        </p:nvSpPr>
        <p:spPr>
          <a:xfrm>
            <a:off x="71069" y="3167457"/>
            <a:ext cx="7963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c) </a:t>
            </a:r>
            <a:r>
              <a:rPr lang="en-US" sz="2400" dirty="0" err="1">
                <a:solidFill>
                  <a:srgbClr val="C00000"/>
                </a:solidFill>
              </a:rPr>
              <a:t>Bên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bờ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tre</a:t>
            </a:r>
            <a:r>
              <a:rPr lang="en-US" sz="2400" dirty="0"/>
              <a:t>, </a:t>
            </a:r>
            <a:r>
              <a:rPr lang="en-US" sz="2400" dirty="0" err="1"/>
              <a:t>bác</a:t>
            </a:r>
            <a:r>
              <a:rPr lang="en-US" sz="2400" dirty="0"/>
              <a:t> </a:t>
            </a:r>
            <a:r>
              <a:rPr lang="en-US" sz="2400" dirty="0" err="1"/>
              <a:t>bồ</a:t>
            </a:r>
            <a:r>
              <a:rPr lang="en-US" sz="2400" dirty="0"/>
              <a:t> </a:t>
            </a:r>
            <a:r>
              <a:rPr lang="en-US" sz="2400" dirty="0" err="1"/>
              <a:t>nông</a:t>
            </a:r>
            <a:r>
              <a:rPr lang="en-US" sz="2400" dirty="0"/>
              <a:t> </a:t>
            </a:r>
            <a:r>
              <a:rPr lang="en-US" sz="2400" dirty="0" err="1"/>
              <a:t>đứng</a:t>
            </a:r>
            <a:r>
              <a:rPr lang="en-US" sz="2400" dirty="0"/>
              <a:t> </a:t>
            </a:r>
            <a:r>
              <a:rPr lang="en-US" sz="2400" dirty="0" err="1"/>
              <a:t>im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t</a:t>
            </a:r>
            <a:r>
              <a:rPr lang="vi-VN" sz="2400" dirty="0"/>
              <a:t>ư</a:t>
            </a:r>
            <a:r>
              <a:rPr lang="en-US" sz="2400" dirty="0" err="1"/>
              <a:t>ợng</a:t>
            </a:r>
            <a:r>
              <a:rPr lang="en-US" sz="2400" dirty="0"/>
              <a:t> </a:t>
            </a:r>
            <a:r>
              <a:rPr lang="en-US" sz="2400" dirty="0" err="1"/>
              <a:t>đá</a:t>
            </a:r>
            <a:r>
              <a:rPr lang="en-US" sz="2400" dirty="0"/>
              <a:t>.</a:t>
            </a:r>
          </a:p>
        </p:txBody>
      </p:sp>
      <p:sp>
        <p:nvSpPr>
          <p:cNvPr id="3" name="Ngoặc móc Phải 2">
            <a:extLst>
              <a:ext uri="{FF2B5EF4-FFF2-40B4-BE49-F238E27FC236}">
                <a16:creationId xmlns:a16="http://schemas.microsoft.com/office/drawing/2014/main" id="{D21E84AA-2241-44A8-B6F4-AD146A3CC27E}"/>
              </a:ext>
            </a:extLst>
          </p:cNvPr>
          <p:cNvSpPr/>
          <p:nvPr/>
        </p:nvSpPr>
        <p:spPr>
          <a:xfrm rot="5400000">
            <a:off x="3689252" y="774835"/>
            <a:ext cx="103531" cy="166196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3E463FD-F5BC-4E94-ABDA-5696E79C398F}"/>
              </a:ext>
            </a:extLst>
          </p:cNvPr>
          <p:cNvSpPr txBox="1"/>
          <p:nvPr/>
        </p:nvSpPr>
        <p:spPr>
          <a:xfrm>
            <a:off x="3167845" y="165758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địa điểm</a:t>
            </a:r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A443DE10-5325-4A57-9969-D2F28D206F93}"/>
              </a:ext>
            </a:extLst>
          </p:cNvPr>
          <p:cNvSpPr/>
          <p:nvPr/>
        </p:nvSpPr>
        <p:spPr>
          <a:xfrm>
            <a:off x="3019093" y="1678037"/>
            <a:ext cx="1516904" cy="4616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ở </a:t>
            </a:r>
            <a:r>
              <a:rPr lang="en-US" dirty="0" err="1"/>
              <a:t>đâu</a:t>
            </a:r>
            <a:r>
              <a:rPr lang="en-US" dirty="0"/>
              <a:t>?</a:t>
            </a: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7CC6B8F3-2763-473E-86F3-9F337BD6FA97}"/>
              </a:ext>
            </a:extLst>
          </p:cNvPr>
          <p:cNvSpPr/>
          <p:nvPr/>
        </p:nvSpPr>
        <p:spPr>
          <a:xfrm>
            <a:off x="5045318" y="1417399"/>
            <a:ext cx="246761" cy="181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44F006D3-72E8-49AD-B06D-DAAD560E2E8B}"/>
              </a:ext>
            </a:extLst>
          </p:cNvPr>
          <p:cNvSpPr txBox="1"/>
          <p:nvPr/>
        </p:nvSpPr>
        <p:spPr>
          <a:xfrm>
            <a:off x="5396877" y="1251813"/>
            <a:ext cx="3521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a)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bói</a:t>
            </a:r>
            <a:r>
              <a:rPr lang="en-US" sz="2000" dirty="0"/>
              <a:t> </a:t>
            </a:r>
            <a:r>
              <a:rPr lang="en-US" sz="2000" dirty="0" err="1"/>
              <a:t>cá</a:t>
            </a:r>
            <a:r>
              <a:rPr lang="en-US" sz="2000" dirty="0"/>
              <a:t> </a:t>
            </a:r>
            <a:r>
              <a:rPr lang="en-US" sz="2000" dirty="0" err="1"/>
              <a:t>đỗ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C00000"/>
                </a:solidFill>
              </a:rPr>
              <a:t>ở </a:t>
            </a:r>
            <a:r>
              <a:rPr lang="en-US" sz="2000" dirty="0" err="1">
                <a:solidFill>
                  <a:srgbClr val="C00000"/>
                </a:solidFill>
              </a:rPr>
              <a:t>đâu</a:t>
            </a:r>
            <a:r>
              <a:rPr lang="en-US" sz="2000" dirty="0">
                <a:solidFill>
                  <a:srgbClr val="C00000"/>
                </a:solidFill>
              </a:rPr>
              <a:t>?</a:t>
            </a:r>
            <a:endParaRPr lang="en-US" sz="2000" dirty="0"/>
          </a:p>
        </p:txBody>
      </p:sp>
      <p:sp>
        <p:nvSpPr>
          <p:cNvPr id="29" name="Ngoặc móc Phải 28">
            <a:extLst>
              <a:ext uri="{FF2B5EF4-FFF2-40B4-BE49-F238E27FC236}">
                <a16:creationId xmlns:a16="http://schemas.microsoft.com/office/drawing/2014/main" id="{5A0CE1BB-7E9F-4E4E-99E6-D332CB9CC5EF}"/>
              </a:ext>
            </a:extLst>
          </p:cNvPr>
          <p:cNvSpPr/>
          <p:nvPr/>
        </p:nvSpPr>
        <p:spPr>
          <a:xfrm rot="5400000">
            <a:off x="4162571" y="1756424"/>
            <a:ext cx="103531" cy="166196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380EACD6-3AE1-42C5-ACBA-7D3BD39CE539}"/>
              </a:ext>
            </a:extLst>
          </p:cNvPr>
          <p:cNvSpPr txBox="1"/>
          <p:nvPr/>
        </p:nvSpPr>
        <p:spPr>
          <a:xfrm>
            <a:off x="3641164" y="2639171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địa điểm</a:t>
            </a:r>
          </a:p>
        </p:txBody>
      </p:sp>
      <p:sp>
        <p:nvSpPr>
          <p:cNvPr id="45" name="Hình Bầu dục 44">
            <a:extLst>
              <a:ext uri="{FF2B5EF4-FFF2-40B4-BE49-F238E27FC236}">
                <a16:creationId xmlns:a16="http://schemas.microsoft.com/office/drawing/2014/main" id="{27319EBA-21CF-42CB-9C14-55591641A6EA}"/>
              </a:ext>
            </a:extLst>
          </p:cNvPr>
          <p:cNvSpPr/>
          <p:nvPr/>
        </p:nvSpPr>
        <p:spPr>
          <a:xfrm>
            <a:off x="3451851" y="2643758"/>
            <a:ext cx="1521029" cy="4616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ở </a:t>
            </a:r>
            <a:r>
              <a:rPr lang="en-US" dirty="0" err="1"/>
              <a:t>đâu</a:t>
            </a:r>
            <a:r>
              <a:rPr lang="en-US" dirty="0"/>
              <a:t>?</a:t>
            </a:r>
          </a:p>
        </p:txBody>
      </p:sp>
      <p:sp>
        <p:nvSpPr>
          <p:cNvPr id="46" name="Ngoặc móc Phải 45">
            <a:extLst>
              <a:ext uri="{FF2B5EF4-FFF2-40B4-BE49-F238E27FC236}">
                <a16:creationId xmlns:a16="http://schemas.microsoft.com/office/drawing/2014/main" id="{74746227-A6B0-45C6-8AA1-0056651FD959}"/>
              </a:ext>
            </a:extLst>
          </p:cNvPr>
          <p:cNvSpPr/>
          <p:nvPr/>
        </p:nvSpPr>
        <p:spPr>
          <a:xfrm rot="5400000">
            <a:off x="1168375" y="2926709"/>
            <a:ext cx="118855" cy="136815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8AFD14B6-F7DF-4D49-A72E-55338E3DE065}"/>
              </a:ext>
            </a:extLst>
          </p:cNvPr>
          <p:cNvSpPr txBox="1"/>
          <p:nvPr/>
        </p:nvSpPr>
        <p:spPr>
          <a:xfrm>
            <a:off x="755576" y="3692519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điểm</a:t>
            </a:r>
            <a:endParaRPr lang="en-US" dirty="0"/>
          </a:p>
        </p:txBody>
      </p:sp>
      <p:sp>
        <p:nvSpPr>
          <p:cNvPr id="48" name="Hình Bầu dục 47">
            <a:extLst>
              <a:ext uri="{FF2B5EF4-FFF2-40B4-BE49-F238E27FC236}">
                <a16:creationId xmlns:a16="http://schemas.microsoft.com/office/drawing/2014/main" id="{F81B4B3E-2F44-47AB-93E7-DDFB6886670C}"/>
              </a:ext>
            </a:extLst>
          </p:cNvPr>
          <p:cNvSpPr/>
          <p:nvPr/>
        </p:nvSpPr>
        <p:spPr>
          <a:xfrm>
            <a:off x="467544" y="3651870"/>
            <a:ext cx="1543910" cy="4616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ở đâu?</a:t>
            </a:r>
          </a:p>
        </p:txBody>
      </p:sp>
      <p:sp>
        <p:nvSpPr>
          <p:cNvPr id="49" name="Mũi tên: Phải 48">
            <a:extLst>
              <a:ext uri="{FF2B5EF4-FFF2-40B4-BE49-F238E27FC236}">
                <a16:creationId xmlns:a16="http://schemas.microsoft.com/office/drawing/2014/main" id="{D1A65001-965F-4334-A48F-F73BF9EA6D1F}"/>
              </a:ext>
            </a:extLst>
          </p:cNvPr>
          <p:cNvSpPr/>
          <p:nvPr/>
        </p:nvSpPr>
        <p:spPr>
          <a:xfrm>
            <a:off x="5396877" y="2299645"/>
            <a:ext cx="192756" cy="1757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195C3105-20E2-438C-8174-9CDC7B3FC435}"/>
              </a:ext>
            </a:extLst>
          </p:cNvPr>
          <p:cNvSpPr txBox="1"/>
          <p:nvPr/>
        </p:nvSpPr>
        <p:spPr>
          <a:xfrm>
            <a:off x="5591935" y="2228512"/>
            <a:ext cx="3739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b) </a:t>
            </a:r>
            <a:r>
              <a:rPr lang="en-US" sz="2000" dirty="0" err="1"/>
              <a:t>Đàn</a:t>
            </a:r>
            <a:r>
              <a:rPr lang="en-US" sz="2000" dirty="0"/>
              <a:t> </a:t>
            </a:r>
            <a:r>
              <a:rPr lang="en-US" sz="2000" dirty="0" err="1"/>
              <a:t>cò</a:t>
            </a:r>
            <a:r>
              <a:rPr lang="en-US" sz="2000" dirty="0"/>
              <a:t> </a:t>
            </a:r>
            <a:r>
              <a:rPr lang="en-US" sz="2000" dirty="0" err="1"/>
              <a:t>trắng</a:t>
            </a:r>
            <a:r>
              <a:rPr lang="en-US" sz="2000" dirty="0"/>
              <a:t> </a:t>
            </a:r>
            <a:r>
              <a:rPr lang="en-US" sz="2000" dirty="0" err="1"/>
              <a:t>đậu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C00000"/>
                </a:solidFill>
              </a:rPr>
              <a:t>ở </a:t>
            </a:r>
            <a:r>
              <a:rPr lang="en-US" sz="2000" dirty="0" err="1">
                <a:solidFill>
                  <a:srgbClr val="C00000"/>
                </a:solidFill>
              </a:rPr>
              <a:t>đâu</a:t>
            </a:r>
            <a:r>
              <a:rPr lang="en-US" sz="2000" dirty="0">
                <a:solidFill>
                  <a:srgbClr val="C00000"/>
                </a:solidFill>
              </a:rPr>
              <a:t>?</a:t>
            </a:r>
            <a:endParaRPr lang="en-US" sz="2000" dirty="0"/>
          </a:p>
        </p:txBody>
      </p:sp>
      <p:sp>
        <p:nvSpPr>
          <p:cNvPr id="51" name="Mũi tên: Phải 50">
            <a:extLst>
              <a:ext uri="{FF2B5EF4-FFF2-40B4-BE49-F238E27FC236}">
                <a16:creationId xmlns:a16="http://schemas.microsoft.com/office/drawing/2014/main" id="{12CF0707-287A-49B7-8666-F1C72BE375B5}"/>
              </a:ext>
            </a:extLst>
          </p:cNvPr>
          <p:cNvSpPr/>
          <p:nvPr/>
        </p:nvSpPr>
        <p:spPr>
          <a:xfrm>
            <a:off x="479133" y="4184524"/>
            <a:ext cx="304807" cy="1873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C3421982-64D0-4AC8-84AD-B9735ABE9F32}"/>
              </a:ext>
            </a:extLst>
          </p:cNvPr>
          <p:cNvSpPr txBox="1"/>
          <p:nvPr/>
        </p:nvSpPr>
        <p:spPr>
          <a:xfrm>
            <a:off x="791580" y="4036690"/>
            <a:ext cx="7092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c) </a:t>
            </a:r>
            <a:r>
              <a:rPr lang="en-US" sz="2400" dirty="0" err="1"/>
              <a:t>Bác</a:t>
            </a:r>
            <a:r>
              <a:rPr lang="en-US" sz="2400" dirty="0"/>
              <a:t> </a:t>
            </a:r>
            <a:r>
              <a:rPr lang="en-US" sz="2400" dirty="0" err="1"/>
              <a:t>bồ</a:t>
            </a:r>
            <a:r>
              <a:rPr lang="en-US" sz="2400" dirty="0"/>
              <a:t> </a:t>
            </a:r>
            <a:r>
              <a:rPr lang="en-US" sz="2400" dirty="0" err="1"/>
              <a:t>nông</a:t>
            </a:r>
            <a:r>
              <a:rPr lang="en-US" sz="2400" dirty="0"/>
              <a:t> </a:t>
            </a:r>
            <a:r>
              <a:rPr lang="en-US" sz="2400" dirty="0" err="1"/>
              <a:t>đứng</a:t>
            </a:r>
            <a:r>
              <a:rPr lang="en-US" sz="2400" dirty="0"/>
              <a:t> </a:t>
            </a:r>
            <a:r>
              <a:rPr lang="en-US" sz="2400" dirty="0" err="1"/>
              <a:t>im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tượng</a:t>
            </a:r>
            <a:r>
              <a:rPr lang="en-US" sz="2400" dirty="0"/>
              <a:t> </a:t>
            </a:r>
            <a:r>
              <a:rPr lang="en-US" sz="2400" dirty="0" err="1"/>
              <a:t>đá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C00000"/>
                </a:solidFill>
              </a:rPr>
              <a:t>ở </a:t>
            </a:r>
            <a:r>
              <a:rPr lang="en-US" sz="2400" dirty="0" err="1">
                <a:solidFill>
                  <a:srgbClr val="C00000"/>
                </a:solidFill>
              </a:rPr>
              <a:t>đâu</a:t>
            </a:r>
            <a:r>
              <a:rPr lang="en-US" sz="2400" dirty="0">
                <a:solidFill>
                  <a:srgbClr val="C00000"/>
                </a:solidFill>
              </a:rPr>
              <a:t>?</a:t>
            </a:r>
            <a:endParaRPr lang="en-US" sz="2400" dirty="0"/>
          </a:p>
        </p:txBody>
      </p:sp>
      <p:sp>
        <p:nvSpPr>
          <p:cNvPr id="53" name="Mũi tên: Phải 52">
            <a:extLst>
              <a:ext uri="{FF2B5EF4-FFF2-40B4-BE49-F238E27FC236}">
                <a16:creationId xmlns:a16="http://schemas.microsoft.com/office/drawing/2014/main" id="{7F0A0F0C-0890-4B22-9324-20F38AF9761C}"/>
              </a:ext>
            </a:extLst>
          </p:cNvPr>
          <p:cNvSpPr/>
          <p:nvPr/>
        </p:nvSpPr>
        <p:spPr>
          <a:xfrm>
            <a:off x="467545" y="4751935"/>
            <a:ext cx="324034" cy="1873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9DF5C548-1204-4421-930B-2A7D50DF6B28}"/>
              </a:ext>
            </a:extLst>
          </p:cNvPr>
          <p:cNvSpPr txBox="1"/>
          <p:nvPr/>
        </p:nvSpPr>
        <p:spPr>
          <a:xfrm>
            <a:off x="791578" y="4590700"/>
            <a:ext cx="7884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c) </a:t>
            </a:r>
            <a:r>
              <a:rPr lang="en-US" sz="2400" dirty="0">
                <a:solidFill>
                  <a:srgbClr val="C00000"/>
                </a:solidFill>
              </a:rPr>
              <a:t>Ở </a:t>
            </a:r>
            <a:r>
              <a:rPr lang="en-US" sz="2400" dirty="0" err="1">
                <a:solidFill>
                  <a:srgbClr val="C00000"/>
                </a:solidFill>
              </a:rPr>
              <a:t>đâu</a:t>
            </a:r>
            <a:r>
              <a:rPr lang="en-US" sz="2400" dirty="0">
                <a:solidFill>
                  <a:srgbClr val="C00000"/>
                </a:solidFill>
              </a:rPr>
              <a:t>,</a:t>
            </a:r>
            <a:r>
              <a:rPr lang="en-US" sz="2400" dirty="0"/>
              <a:t> </a:t>
            </a:r>
            <a:r>
              <a:rPr lang="en-US" sz="2400" dirty="0" err="1"/>
              <a:t>bác</a:t>
            </a:r>
            <a:r>
              <a:rPr lang="en-US" sz="2400" dirty="0"/>
              <a:t> </a:t>
            </a:r>
            <a:r>
              <a:rPr lang="en-US" sz="2400" dirty="0" err="1"/>
              <a:t>bồ</a:t>
            </a:r>
            <a:r>
              <a:rPr lang="en-US" sz="2400" dirty="0"/>
              <a:t> </a:t>
            </a:r>
            <a:r>
              <a:rPr lang="en-US" sz="2400" dirty="0" err="1"/>
              <a:t>nông</a:t>
            </a:r>
            <a:r>
              <a:rPr lang="en-US" sz="2400" dirty="0"/>
              <a:t> </a:t>
            </a:r>
            <a:r>
              <a:rPr lang="en-US" sz="2400" dirty="0" err="1"/>
              <a:t>đứng</a:t>
            </a:r>
            <a:r>
              <a:rPr lang="en-US" sz="2400" dirty="0"/>
              <a:t> </a:t>
            </a:r>
            <a:r>
              <a:rPr lang="en-US" sz="2400" dirty="0" err="1"/>
              <a:t>im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tượng</a:t>
            </a:r>
            <a:r>
              <a:rPr lang="en-US" sz="2400" dirty="0"/>
              <a:t> </a:t>
            </a:r>
            <a:r>
              <a:rPr lang="en-US" sz="2400" dirty="0" err="1"/>
              <a:t>đá</a:t>
            </a:r>
            <a:r>
              <a:rPr lang="en-US" sz="2400" dirty="0"/>
              <a:t>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99F0060-607C-46A8-9B67-03CEF49E9E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4873"/>
            <a:ext cx="9144000" cy="35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3" grpId="0" animBg="1"/>
      <p:bldP spid="4" grpId="0"/>
      <p:bldP spid="6" grpId="0" animBg="1"/>
      <p:bldP spid="7" grpId="0" animBg="1"/>
      <p:bldP spid="28" grpId="0"/>
      <p:bldP spid="29" grpId="0" animBg="1"/>
      <p:bldP spid="44" grpId="0"/>
      <p:bldP spid="45" grpId="0" animBg="1"/>
      <p:bldP spid="46" grpId="0" animBg="1"/>
      <p:bldP spid="47" grpId="0"/>
      <p:bldP spid="48" grpId="0" animBg="1"/>
      <p:bldP spid="49" grpId="0" animBg="1"/>
      <p:bldP spid="50" grpId="0"/>
      <p:bldP spid="51" grpId="0" animBg="1"/>
      <p:bldP spid="52" grpId="0"/>
      <p:bldP spid="53" grpId="0" animBg="1"/>
      <p:bldP spid="5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C6C51C26-5FFC-4D05-BCFF-A026D9D14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744"/>
            <a:ext cx="9144000" cy="4870262"/>
          </a:xfrm>
          <a:prstGeom prst="rect">
            <a:avLst/>
          </a:prstGeom>
        </p:spPr>
      </p:pic>
      <p:sp>
        <p:nvSpPr>
          <p:cNvPr id="2" name="Rectangle 41">
            <a:extLst>
              <a:ext uri="{FF2B5EF4-FFF2-40B4-BE49-F238E27FC236}">
                <a16:creationId xmlns:a16="http://schemas.microsoft.com/office/drawing/2014/main" id="{8AC1515A-87AE-405E-8901-CA4B8F62AA47}"/>
              </a:ext>
            </a:extLst>
          </p:cNvPr>
          <p:cNvSpPr/>
          <p:nvPr/>
        </p:nvSpPr>
        <p:spPr>
          <a:xfrm>
            <a:off x="2170802" y="351087"/>
            <a:ext cx="66746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FF"/>
                </a:solidFill>
                <a:cs typeface="Times New Roman" pitchFamily="18" charset="0"/>
              </a:rPr>
              <a:t>2</a:t>
            </a:r>
            <a:r>
              <a:rPr lang="vi-VN" sz="2800">
                <a:solidFill>
                  <a:srgbClr val="0000FF"/>
                </a:solidFill>
                <a:cs typeface="Times New Roman" pitchFamily="18" charset="0"/>
              </a:rPr>
              <a:t>. </a:t>
            </a:r>
            <a:r>
              <a:rPr lang="en-US" sz="2800">
                <a:solidFill>
                  <a:srgbClr val="0000FF"/>
                </a:solidFill>
                <a:cs typeface="Times New Roman" pitchFamily="18" charset="0"/>
              </a:rPr>
              <a:t>Đặt một câu có bộ phận trả lời cho câu hỏi </a:t>
            </a:r>
            <a:r>
              <a:rPr lang="en-US" sz="2800" i="1">
                <a:solidFill>
                  <a:srgbClr val="0000FF"/>
                </a:solidFill>
                <a:cs typeface="Times New Roman" pitchFamily="18" charset="0"/>
              </a:rPr>
              <a:t>Ở đâu</a:t>
            </a:r>
            <a:r>
              <a:rPr lang="en-US" sz="2800">
                <a:solidFill>
                  <a:srgbClr val="0000FF"/>
                </a:solidFill>
                <a:cs typeface="Times New Roman" pitchFamily="18" charset="0"/>
              </a:rPr>
              <a:t>?:</a:t>
            </a:r>
            <a:endParaRPr lang="vi-VN" sz="28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C80951C1-5E30-47CC-806F-235746522BFF}"/>
              </a:ext>
            </a:extLst>
          </p:cNvPr>
          <p:cNvSpPr/>
          <p:nvPr/>
        </p:nvSpPr>
        <p:spPr>
          <a:xfrm>
            <a:off x="2267744" y="1265255"/>
            <a:ext cx="648072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,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trâu</a:t>
            </a:r>
            <a:r>
              <a:rPr lang="en-US" sz="2400" dirty="0"/>
              <a:t> </a:t>
            </a:r>
            <a:r>
              <a:rPr lang="en-US" sz="2400" dirty="0" err="1"/>
              <a:t>thung</a:t>
            </a:r>
            <a:r>
              <a:rPr lang="en-US" sz="2400" dirty="0"/>
              <a:t> </a:t>
            </a:r>
            <a:r>
              <a:rPr lang="en-US" sz="2400" dirty="0" err="1"/>
              <a:t>thăng</a:t>
            </a:r>
            <a:r>
              <a:rPr lang="en-US" sz="2400" dirty="0"/>
              <a:t> </a:t>
            </a:r>
            <a:r>
              <a:rPr lang="en-US" sz="2400" dirty="0" err="1"/>
              <a:t>gặm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.</a:t>
            </a: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B4A57ACB-AC00-44D8-A227-E199238C3085}"/>
              </a:ext>
            </a:extLst>
          </p:cNvPr>
          <p:cNvSpPr/>
          <p:nvPr/>
        </p:nvSpPr>
        <p:spPr>
          <a:xfrm>
            <a:off x="2267744" y="2406044"/>
            <a:ext cx="6408712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/>
              <a:t>D</a:t>
            </a:r>
            <a:r>
              <a:rPr lang="vi-VN" sz="2400"/>
              <a:t>ư</a:t>
            </a:r>
            <a:r>
              <a:rPr lang="en-US" sz="2400"/>
              <a:t>ới sông, đàn cá b</a:t>
            </a:r>
            <a:r>
              <a:rPr lang="vi-VN" sz="2400"/>
              <a:t>ơ</a:t>
            </a:r>
            <a:r>
              <a:rPr lang="en-US" sz="2400"/>
              <a:t>i lội tung tăng.</a:t>
            </a: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8748F291-BC59-477D-A6A6-C6438D4AADB8}"/>
              </a:ext>
            </a:extLst>
          </p:cNvPr>
          <p:cNvSpPr/>
          <p:nvPr/>
        </p:nvSpPr>
        <p:spPr>
          <a:xfrm>
            <a:off x="2267744" y="3451263"/>
            <a:ext cx="6336704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/>
              <a:t>Ngôi sao tỏa sáng lấp lánh trên bầu trời.</a:t>
            </a:r>
          </a:p>
        </p:txBody>
      </p: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E6634B4C-FC9C-47D1-9A8C-C8787B0608E6}"/>
              </a:ext>
            </a:extLst>
          </p:cNvPr>
          <p:cNvCxnSpPr>
            <a:cxnSpLocks/>
          </p:cNvCxnSpPr>
          <p:nvPr/>
        </p:nvCxnSpPr>
        <p:spPr>
          <a:xfrm>
            <a:off x="2411760" y="1923678"/>
            <a:ext cx="129614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378E33D3-E621-43AD-A346-C83F1C3E88D3}"/>
              </a:ext>
            </a:extLst>
          </p:cNvPr>
          <p:cNvCxnSpPr>
            <a:cxnSpLocks/>
          </p:cNvCxnSpPr>
          <p:nvPr/>
        </p:nvCxnSpPr>
        <p:spPr>
          <a:xfrm>
            <a:off x="2411760" y="3075806"/>
            <a:ext cx="136815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53ADED1F-1C75-4428-AB97-E697730EACB7}"/>
              </a:ext>
            </a:extLst>
          </p:cNvPr>
          <p:cNvCxnSpPr>
            <a:cxnSpLocks/>
          </p:cNvCxnSpPr>
          <p:nvPr/>
        </p:nvCxnSpPr>
        <p:spPr>
          <a:xfrm>
            <a:off x="6084168" y="4083918"/>
            <a:ext cx="158417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2EB32E4-F190-4B2C-AD40-BDC9D4E23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32150"/>
            <a:ext cx="9144000" cy="35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7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43300" y="4637312"/>
            <a:ext cx="1090897" cy="3490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-277638" y="-141460"/>
            <a:ext cx="1444844" cy="172776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533800">
            <a:off x="8036393" y="2947801"/>
            <a:ext cx="1970833" cy="17220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1296" y="226951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vành</a:t>
            </a:r>
            <a:r>
              <a:rPr lang="en-US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lang="en-US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2" name="CON CHIM VÀNH KHUYÊN - Karaoke - Nhạc Karaoke Thiếu Nhi Beat Chuẩn Dành Cho Bé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71" end="7443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915566"/>
            <a:ext cx="8655496" cy="38720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4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884EC6C-8CA3-4F60-9E89-D11299E4C88A}"/>
              </a:ext>
            </a:extLst>
          </p:cNvPr>
          <p:cNvSpPr/>
          <p:nvPr/>
        </p:nvSpPr>
        <p:spPr>
          <a:xfrm>
            <a:off x="3188919" y="800364"/>
            <a:ext cx="5594704" cy="274798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Bài 24: </a:t>
            </a:r>
          </a:p>
          <a:p>
            <a:pPr algn="ctr"/>
            <a:r>
              <a:rPr lang="en-US" sz="3600" b="1">
                <a:solidFill>
                  <a:srgbClr val="C00000"/>
                </a:solidFill>
              </a:rPr>
              <a:t>NHỮNG NG</a:t>
            </a:r>
            <a:r>
              <a:rPr lang="vi-VN" sz="3600" b="1">
                <a:solidFill>
                  <a:srgbClr val="C00000"/>
                </a:solidFill>
              </a:rPr>
              <a:t>Ư</a:t>
            </a:r>
            <a:r>
              <a:rPr lang="en-US" sz="3600" b="1">
                <a:solidFill>
                  <a:srgbClr val="C00000"/>
                </a:solidFill>
              </a:rPr>
              <a:t>ỜI BẠN NHỎ</a:t>
            </a:r>
          </a:p>
        </p:txBody>
      </p:sp>
      <p:pic>
        <p:nvPicPr>
          <p:cNvPr id="138" name="Picture 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068"/>
            <a:ext cx="9252520" cy="5203008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77" y="826090"/>
            <a:ext cx="876446" cy="876446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7" y="662982"/>
            <a:ext cx="795830" cy="79583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188" y="1303627"/>
            <a:ext cx="845678" cy="845678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85" y="-786798"/>
            <a:ext cx="1321423" cy="4544962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54" y="3813838"/>
            <a:ext cx="485775" cy="678656"/>
          </a:xfrm>
          <a:prstGeom prst="rect">
            <a:avLst/>
          </a:prstGeom>
        </p:spPr>
      </p:pic>
      <p:pic>
        <p:nvPicPr>
          <p:cNvPr id="159" name="Picture 15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791" y="4394835"/>
            <a:ext cx="885616" cy="748665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527" y="-503662"/>
            <a:ext cx="457200" cy="457200"/>
          </a:xfrm>
          <a:prstGeom prst="rect">
            <a:avLst/>
          </a:prstGeom>
        </p:spPr>
      </p:pic>
      <p:pic>
        <p:nvPicPr>
          <p:cNvPr id="139" name="mau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3" y="555526"/>
            <a:ext cx="2016224" cy="2016224"/>
          </a:xfrm>
          <a:prstGeom prst="rect">
            <a:avLst/>
          </a:prstGeom>
        </p:spPr>
      </p:pic>
      <p:pic>
        <p:nvPicPr>
          <p:cNvPr id="140" name="mau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038" y="820781"/>
            <a:ext cx="2016224" cy="2016224"/>
          </a:xfrm>
          <a:prstGeom prst="rect">
            <a:avLst/>
          </a:prstGeom>
        </p:spPr>
      </p:pic>
      <p:pic>
        <p:nvPicPr>
          <p:cNvPr id="141" name="mau3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67" y="565717"/>
            <a:ext cx="1988993" cy="1979858"/>
          </a:xfrm>
          <a:prstGeom prst="rect">
            <a:avLst/>
          </a:prstGeom>
        </p:spPr>
      </p:pic>
      <p:pic>
        <p:nvPicPr>
          <p:cNvPr id="142" name="mau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814" y="2293414"/>
            <a:ext cx="2006489" cy="2016224"/>
          </a:xfrm>
          <a:prstGeom prst="rect">
            <a:avLst/>
          </a:prstGeom>
        </p:spPr>
      </p:pic>
      <p:pic>
        <p:nvPicPr>
          <p:cNvPr id="143" name="mau5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949" y="2545575"/>
            <a:ext cx="2006489" cy="2025820"/>
          </a:xfrm>
          <a:prstGeom prst="rect">
            <a:avLst/>
          </a:prstGeom>
        </p:spPr>
      </p:pic>
      <p:pic>
        <p:nvPicPr>
          <p:cNvPr id="144" name="mau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620" y="2279842"/>
            <a:ext cx="1988993" cy="20162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50017" y="4763453"/>
            <a:ext cx="1702926" cy="259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ounded Rectangle 5"/>
          <p:cNvSpPr/>
          <p:nvPr/>
        </p:nvSpPr>
        <p:spPr>
          <a:xfrm>
            <a:off x="0" y="1390918"/>
            <a:ext cx="1023871" cy="154793"/>
          </a:xfrm>
          <a:prstGeom prst="roundRect">
            <a:avLst/>
          </a:prstGeom>
          <a:solidFill>
            <a:srgbClr val="603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9A84A0-FDE0-44AE-AF34-E1CE8DDB7C9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90" y="-19787"/>
            <a:ext cx="790375" cy="35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51C8712-37AB-4DEA-ACCB-E06DF39F8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05"/>
            <a:ext cx="9144000" cy="5139890"/>
          </a:xfrm>
          <a:prstGeom prst="rect">
            <a:avLst/>
          </a:prstGeom>
        </p:spPr>
      </p:pic>
      <p:sp>
        <p:nvSpPr>
          <p:cNvPr id="40" name="Snip Diagonal Corner Rectangle 39"/>
          <p:cNvSpPr/>
          <p:nvPr/>
        </p:nvSpPr>
        <p:spPr>
          <a:xfrm>
            <a:off x="625929" y="308203"/>
            <a:ext cx="7892143" cy="1039412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</a:rPr>
              <a:t>Chim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gì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báo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hiệu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xuân</a:t>
            </a:r>
            <a:r>
              <a:rPr lang="en-US" sz="3600" b="1" dirty="0">
                <a:solidFill>
                  <a:schemeClr val="bg1"/>
                </a:solidFill>
              </a:rPr>
              <a:t> sang?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4716016" y="1536693"/>
            <a:ext cx="3185340" cy="891041"/>
          </a:xfrm>
          <a:prstGeom prst="snip2DiagRect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</a:rPr>
              <a:t>Chim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én</a:t>
            </a:r>
            <a:endParaRPr lang="en-US" sz="4000" b="1" dirty="0">
              <a:solidFill>
                <a:srgbClr val="C00000"/>
              </a:solidFill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B214781D-7199-4CF6-8F1D-9FEFB7C376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1480606"/>
            <a:ext cx="3679329" cy="2314819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AF78E02B-AE57-4A98-A601-C95D53E8BA98}"/>
              </a:ext>
            </a:extLst>
          </p:cNvPr>
          <p:cNvSpPr/>
          <p:nvPr/>
        </p:nvSpPr>
        <p:spPr>
          <a:xfrm>
            <a:off x="3898219" y="2765548"/>
            <a:ext cx="4265535" cy="11011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Chim én mang lợi ích gì cho con ng</a:t>
            </a:r>
            <a:r>
              <a:rPr lang="vi-VN" sz="2800">
                <a:solidFill>
                  <a:schemeClr val="tx1"/>
                </a:solidFill>
              </a:rPr>
              <a:t>ư</a:t>
            </a:r>
            <a:r>
              <a:rPr lang="en-US" sz="2800">
                <a:solidFill>
                  <a:schemeClr val="tx1"/>
                </a:solidFill>
              </a:rPr>
              <a:t>ời?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8DE435FC-11E4-4700-A149-0B5E97EBA38E}"/>
              </a:ext>
            </a:extLst>
          </p:cNvPr>
          <p:cNvSpPr/>
          <p:nvPr/>
        </p:nvSpPr>
        <p:spPr>
          <a:xfrm>
            <a:off x="3783783" y="2781516"/>
            <a:ext cx="4494406" cy="11011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Chim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én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báo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hiệu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xuân</a:t>
            </a:r>
            <a:r>
              <a:rPr lang="en-US" sz="2800" dirty="0">
                <a:solidFill>
                  <a:schemeClr val="tx1"/>
                </a:solidFill>
              </a:rPr>
              <a:t> sang.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680407-02B6-4D3C-9398-6A51DCC755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90" y="-19787"/>
            <a:ext cx="790375" cy="35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  <p:bldP spid="10" grpId="0" animBg="1"/>
      <p:bldP spid="10" grpId="1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B2D34BAE-62DF-4B78-90BB-D6A4E69F5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05"/>
            <a:ext cx="9144000" cy="5139890"/>
          </a:xfrm>
          <a:prstGeom prst="rect">
            <a:avLst/>
          </a:prstGeom>
        </p:spPr>
      </p:pic>
      <p:sp>
        <p:nvSpPr>
          <p:cNvPr id="40" name="Snip Diagonal Corner Rectangle 39"/>
          <p:cNvSpPr/>
          <p:nvPr/>
        </p:nvSpPr>
        <p:spPr>
          <a:xfrm>
            <a:off x="625929" y="308203"/>
            <a:ext cx="7892143" cy="967404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+mj-lt"/>
              </a:rPr>
              <a:t>Chim gì chuyên bắt sâu?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3781450" y="1638727"/>
            <a:ext cx="4499075" cy="763701"/>
          </a:xfrm>
          <a:prstGeom prst="snip2DiagRect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00" b="1">
                <a:solidFill>
                  <a:srgbClr val="C00000"/>
                </a:solidFill>
                <a:latin typeface="+mj-lt"/>
              </a:rPr>
              <a:t>Chim sâu</a:t>
            </a: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970538D8-70CE-4494-9963-0FAFE3A05B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32590"/>
            <a:ext cx="2156032" cy="2814098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FC4C7E65-A127-4E67-915A-19E39C103E19}"/>
              </a:ext>
            </a:extLst>
          </p:cNvPr>
          <p:cNvSpPr/>
          <p:nvPr/>
        </p:nvSpPr>
        <p:spPr>
          <a:xfrm>
            <a:off x="3898219" y="2765548"/>
            <a:ext cx="4265535" cy="11011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Chim sâu mang lợi ích gì cho con ng</a:t>
            </a:r>
            <a:r>
              <a:rPr lang="vi-VN" sz="2800">
                <a:solidFill>
                  <a:schemeClr val="tx1"/>
                </a:solidFill>
              </a:rPr>
              <a:t>ư</a:t>
            </a:r>
            <a:r>
              <a:rPr lang="en-US" sz="2800">
                <a:solidFill>
                  <a:schemeClr val="tx1"/>
                </a:solidFill>
              </a:rPr>
              <a:t>ời?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7FD054A4-C655-4C47-A8F8-68DA04083C78}"/>
              </a:ext>
            </a:extLst>
          </p:cNvPr>
          <p:cNvSpPr/>
          <p:nvPr/>
        </p:nvSpPr>
        <p:spPr>
          <a:xfrm>
            <a:off x="3900975" y="2754102"/>
            <a:ext cx="4265535" cy="11011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Chim sâu bắt sâu giúp cho cây cối t</a:t>
            </a:r>
            <a:r>
              <a:rPr lang="vi-VN" sz="2800">
                <a:solidFill>
                  <a:schemeClr val="tx1"/>
                </a:solidFill>
              </a:rPr>
              <a:t>ư</a:t>
            </a:r>
            <a:r>
              <a:rPr lang="en-US" sz="2800">
                <a:solidFill>
                  <a:schemeClr val="tx1"/>
                </a:solidFill>
              </a:rPr>
              <a:t>ơi tốt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2E1966-3206-4D6E-BC9A-D746C5838E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90" y="-19787"/>
            <a:ext cx="790375" cy="35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  <p:bldP spid="9" grpId="0" animBg="1"/>
      <p:bldP spid="9" grpId="1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AE49B345-3567-43A2-A700-AA192CA88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05"/>
            <a:ext cx="9144000" cy="5139890"/>
          </a:xfrm>
          <a:prstGeom prst="rect">
            <a:avLst/>
          </a:prstGeom>
        </p:spPr>
      </p:pic>
      <p:sp>
        <p:nvSpPr>
          <p:cNvPr id="40" name="Snip Diagonal Corner Rectangle 39"/>
          <p:cNvSpPr/>
          <p:nvPr/>
        </p:nvSpPr>
        <p:spPr>
          <a:xfrm>
            <a:off x="622277" y="511270"/>
            <a:ext cx="7892143" cy="1035954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b="1">
                <a:solidFill>
                  <a:prstClr val="white"/>
                </a:solidFill>
                <a:latin typeface="+mj-lt"/>
              </a:rPr>
              <a:t>Chim gì biết đưa thư, là biểu tượng của hòa bình?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4380130" y="1669096"/>
            <a:ext cx="3874065" cy="1101152"/>
          </a:xfrm>
          <a:prstGeom prst="snip2DiagRect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200" b="1">
                <a:solidFill>
                  <a:srgbClr val="C00000"/>
                </a:solidFill>
                <a:latin typeface="+mj-lt"/>
              </a:rPr>
              <a:t>Chim bồ câu</a:t>
            </a: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55A14C2D-16C3-4D75-A52F-81727364B1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5" y="2106086"/>
            <a:ext cx="4363991" cy="2319477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DEE8CFCC-33EB-4D5B-B44F-E1003E068A41}"/>
              </a:ext>
            </a:extLst>
          </p:cNvPr>
          <p:cNvSpPr/>
          <p:nvPr/>
        </p:nvSpPr>
        <p:spPr>
          <a:xfrm>
            <a:off x="4184394" y="3000034"/>
            <a:ext cx="4265535" cy="11011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Chim bồ câu mang lợi ích gì cho con ng</a:t>
            </a:r>
            <a:r>
              <a:rPr lang="vi-VN" sz="2800">
                <a:solidFill>
                  <a:schemeClr val="tx1"/>
                </a:solidFill>
              </a:rPr>
              <a:t>ư</a:t>
            </a:r>
            <a:r>
              <a:rPr lang="en-US" sz="2800">
                <a:solidFill>
                  <a:schemeClr val="tx1"/>
                </a:solidFill>
              </a:rPr>
              <a:t>ời?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30E71638-A7CC-43C1-8441-F2AB0B12EA1E}"/>
              </a:ext>
            </a:extLst>
          </p:cNvPr>
          <p:cNvSpPr/>
          <p:nvPr/>
        </p:nvSpPr>
        <p:spPr>
          <a:xfrm>
            <a:off x="4192409" y="3016666"/>
            <a:ext cx="4265535" cy="11011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Chim bồ câu biết đưa thư.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54BD66-B651-4245-87B0-D1534054D9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90" y="-19787"/>
            <a:ext cx="790375" cy="35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  <p:bldP spid="9" grpId="0" animBg="1"/>
      <p:bldP spid="9" grpId="1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4CD50BE6-44E5-413D-9D02-1C2F70054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05"/>
            <a:ext cx="9144000" cy="5139890"/>
          </a:xfrm>
          <a:prstGeom prst="rect">
            <a:avLst/>
          </a:prstGeom>
        </p:spPr>
      </p:pic>
      <p:sp>
        <p:nvSpPr>
          <p:cNvPr id="40" name="Snip Diagonal Corner Rectangle 39"/>
          <p:cNvSpPr/>
          <p:nvPr/>
        </p:nvSpPr>
        <p:spPr>
          <a:xfrm>
            <a:off x="684223" y="496176"/>
            <a:ext cx="7531090" cy="1101152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200" b="1">
                <a:solidFill>
                  <a:prstClr val="white"/>
                </a:solidFill>
                <a:latin typeface="+mj-lt"/>
              </a:rPr>
              <a:t>Chim gì mặt giống mặt mèo, ăn đêm, chuyên bắt chuột?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4982104" y="1796952"/>
            <a:ext cx="3211623" cy="1112094"/>
          </a:xfrm>
          <a:prstGeom prst="snip2DiagRect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400" b="1">
                <a:solidFill>
                  <a:srgbClr val="C00000"/>
                </a:solidFill>
                <a:latin typeface="+mj-lt"/>
              </a:rPr>
              <a:t>Chim cú</a:t>
            </a: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765355F7-3680-44EB-8734-8D5A6765E6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1"/>
          <a:stretch/>
        </p:blipFill>
        <p:spPr>
          <a:xfrm>
            <a:off x="0" y="1663858"/>
            <a:ext cx="4368493" cy="2636084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2B264FC6-6443-438C-934F-BE8D796DC852}"/>
              </a:ext>
            </a:extLst>
          </p:cNvPr>
          <p:cNvSpPr/>
          <p:nvPr/>
        </p:nvSpPr>
        <p:spPr>
          <a:xfrm>
            <a:off x="4306956" y="3123914"/>
            <a:ext cx="4265535" cy="11011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Chim cú mang lợi ích gì cho con ng</a:t>
            </a:r>
            <a:r>
              <a:rPr lang="vi-VN" sz="2800">
                <a:solidFill>
                  <a:schemeClr val="tx1"/>
                </a:solidFill>
              </a:rPr>
              <a:t>ư</a:t>
            </a:r>
            <a:r>
              <a:rPr lang="en-US" sz="2800">
                <a:solidFill>
                  <a:schemeClr val="tx1"/>
                </a:solidFill>
              </a:rPr>
              <a:t>ời?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4A2F991E-AF35-4498-9909-E822A295D593}"/>
              </a:ext>
            </a:extLst>
          </p:cNvPr>
          <p:cNvSpPr/>
          <p:nvPr/>
        </p:nvSpPr>
        <p:spPr>
          <a:xfrm>
            <a:off x="4321243" y="3134578"/>
            <a:ext cx="4265535" cy="11011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Chim cú mèo bắt chuột.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DCFB3D-B557-48A3-8BFD-D75B77E7ED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90" y="-19787"/>
            <a:ext cx="790375" cy="35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  <p:bldP spid="9" grpId="0" animBg="1"/>
      <p:bldP spid="9" grpId="1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df27d38f79e52afc1779e4ff342b044debeba"/>
  <p:tag name="ISPRING_RESOURCE_PATHS_HASH_PRESENTER" val="4a3a478bfd6cb1622a7e13d6416b58061b854d5"/>
  <p:tag name="ISPRING_PLAYERS_CUSTOMIZATION" val="UEsDBBQAAgAIAMJVUUeGTlx93QMAAGkOAAAdAAAAdW5pdmVyc2FsL2NvbW1vbl9tZXNzYWdlcy5sbmetV91u2zYUvi/QdyAEFNgulrYDWhSD44C2GFuILLkSHScbBoGRGJsIRXr6cZtd7Wn2YHuSHVJyEqcdLMW7sGDS/r7z950jcnD2NZdoy4tSaHXqvD955yCuUp0JtTp1FvT8p08OKiumMia14qeO0g46G75+NZBMrWq24vD99SuEBjkvS1iWQ7N6XCORnTrzUTIOZ3McXCd+OAmTkTdxhmOdb5i6R75e6R9+/vjp6/sPH38cvG1xXWjiGfb9fSJkmT6860AU0Cj0E2AjfhKQK+oMzbMfLlxQ3wuIM2y/9EPPI3LpDM3zIG4RRSSgSex7Lkm8OAlCanPhE0pcZ3ita7RmW44qjbaCf0HVmkMdK1FwVEqR2R9SDRuq5oeMuRFeesEkoWHoxwkJ3N2OMyQqQ27BvoA6erJEOCYREBSs5MULsIkttYUjLGU/hqk3mfrwocaFqVitJXyqvn7MSQDV4uoQakbiGE9IMgqvoE4gq7APIrwANV30QVyTGBRA4kOYAF96E0y9MDAKikhMI2/8IJ+UKaSVvEcsTQGHNgXfCl2XsGMUxbNGSGU/KzH5vADhetj/jkgbQiSUletKbDm4UGSH6wItMyauqcznhfdrco49n7gJlMoNlwm1vWyMMVC/0hViUmoTANhl2ZaplKMbnrIapHQPf8tEZv+2YRC28eSPWvyJWNV2zpu26QKXXL05Oc41j/owLJasUB066BnVXst/G2xelxBpVfF8Ux2K4kkmTv4XL46Na47j+D+D6lKXIyN6Zr9vODFInETwWoNuHwndHUFmoA8YazkTsjvKC87B0LzgJYx4XiBP3fawGYQtQaDRSzkuIfN7LlxCRXrgl2QUe9TkmN+Uojr4SrKFaur9fY2kcAaQvOKPOrnhtxr6X3K2hSLCvigb4Zy8wFgvQewmqxmBT+d0yxKAQytWwXkLgUtS5BB/1oFzMSO7DDbjdS8TS13LzI4zKe7siIXa1HmTkE1Tp8bobaFzuytZueulZsKfHeNFE1zUGJ0/MXiINCY4Gk+TMQ7GxJzmTA/LjiDQsvHJp3Hi45GBg6hzVqVreK/c6lplHYmaA5lLzjGQtSmNOSvS9T9//d2R45knzS5qd3/pRQIdauYSeSD7LdAVL38/RELxaB9nF11Q7QF2h+t4nrVVb5OHKcXj6QyEAceRPsAZji5gJthDljOcseIOBgrVWpZ9WGykpv4V74V7PMLXlRSK98EeN5JNwNSbJ9h17X0GtC9Fete8yjLE7FAzFxsJF5uuZOMpDmDePOPjmah6EtoRv+tu6LNm/dhl228n/sOqtJfCwdsnd8R/AVBLAwQUAAIACADCVVFHuYMDpcIDAAAWDwAAJwAAAHVuaXZlcnNhbC9mbGFzaF9wdWJsaXNoaW5nX3NldHRpbmdzLnhtbOVX3XLaOBS+5yk03ullMekm2zQDZDqJmTIlwIKzba8YYR2wNrLklWQoverT7IPtk+yRlRBTaOpsJzvd2dwQH53znf9Pdvv8YybICrThSnaCo2YrICATxbhcdoLruPf8NCDGUsmoUBI6gVQBOe822nkxF9ykU7AWVQ1BGGnOctsJUmvzszBcr9dNbnLtTpUoLOKbZqKyMNdgQFrQYS7oBn/sJgcTdBsNQtpedKVYIYBwhiFI7qKjoieoSYPQq81pcrPUqpDsQgmliV7OO8FPrfLvTsdDXfIMpEvOdFHoxPaMMsZdPFRM+ScgKfBlioEftY4DsubMpp3gxbGDQfVwH6YE90lQB3OhMBtpb/EzsJRRS/2jd6hhARrLCqZrdQEIuiOraFr4aLcCL2IbSTOexHhCXKk6wWU8m0S9aBINL6LZ9WTgQ61tEffjQVTLZjroX0az4SiOprM38dXg0UZx9D5+hFH9yN58GEeTQX/4dhaPRoO4P763KqtbqWM73G1JG1unCl0tvE2LbC4pFzjOX1TfgMWFEFQvIVY9jmOyoMJAQH7PYflrQQW3Gzc6uDc3APlrk0NiJ24uOoHrdXAP5wExMByW7dCdvNrO3MvTndRD7/0+rYNRtqm1NElxOu3dcFUld1oLJXcyc89krgTb5gPZHNiQZlDZuekNlz3UPArIAnsgMNPXmlMREG4x82RrbIq5sdyWW96rahLEQjYBcjXdq0SSUm12Cr4tuluspPtOFYKRjSqI4DdArCLYuiLD/1Ig1Q0kC62yUookYYkRHD2uOKyBnfs6esCvOfqALrICLZGfcgHWe/ij4J/IHBZKIy7QFTIZyrnx+M1HAefUmHtQehfjMz/3/eFl9P6ZS5CyFUVOeBw4Nhyy3D4FPsXcpUIXQiisZgUCK5PQwkDZH8ZZqVYnzdq+U7oqm+4aWYJiuznG4zHxIMHR5PKWT2sAJlQSJcWG0AS337gRWnFVGJT4YfHQ5h8F6E0Jl2WoS9wgdKYZ6DporaMXPx+f/PLy9NVZM/zr85/PHzS6ZcSxoM6bp8SLBxm+tuUXt8k37L7C2t+weoC792x7SmduvNme18MXzC1v7lNLO3SUd5gBS57+EQlwdB1jnaI6EzSeRL/V0RtiwWrNdzStBTeqozV6W0dr4sl9XCH2OmbvqJZIzf8J1SHeIkt/ZeE9InjGcbSfjCD+leX5rtcHv3lPszw/bsm+h2/+LxXzT9tX+J139nZ48PPLnWRc8gzr6C7j7Tdb9+S4hV8BB48aDUTb/ZbtNv4GUEsDBBQAAgAIAMJVUUdGxXBrugIAAFUKAAAhAAAAdW5pdmVyc2FsL2ZsYXNoX3NraW5fc2V0dGluZ3MueG1slVZdT+MwEHy/X1GV96bqB1DJVCKFSkjcgQ7Eu5NsE6uOHdlOuf77sxObOG1CSiUkPDtjr9ez2yK5J2z9azRCMadcvIFShKXSIA4bkeRuHJVKcTaJOVPA1IRxkWM6Xl9tqw8KKuaQih9AaM10Gk630wHNDsfQHHO5xJ7xfV4xzwvMjs885ZMIx/tU8JIlg7LsWICghO01c7a6vg9nfUxKpHpSkLdyerh+3PRv3pYUAqQEk9JssbxdhYMqiiOg7qTFfBEuby7UNEd9f/sT2YFIoirZcnEdrhZ9sgKn0C7ytPr085ne/ccCBf/UYI0Lio8gfrQ5L8riJx4pBE9NQdua2Wq+nA9rKMeJbr/LDzEXMgdpxe3NZr596FPY8pwZw/7r9z0y7So4fTV1PRkI5tEjCmslSkCBW9UxmfHPl1Lp/nBxH2k4rzrnV1xKn9VgDe8vfBKWeCQLNIwPTsscNnW6HrGNN/zNJqwmxXqHqbTcL8xLUMDBgl6GDdgw/+iqnjE9sGG+UZLAC6PH8wxOQ7XIPXGI7WN+X30dBYb10hXMrVzUnPRsGld6qVrAcXKewFqadN5JDubZUFBhdUrBWU6I4QNJsSKc/Ta86FhdRqLgJGCd1u0rpIii0GW3Kkc9pP1yVethN9bfCc3d6vVI6RF+N8ZK4TjL9XeSHI+sTveI3mYcdCvMkNR0EE9sxz1NlVifKMdiD+KdcyovlTCu4GIyr3urj44Crwgo6K4yspt0lZ+VeQTiUb8aAWebNlbzMpJmVP+pDwKfkLigfbSeaC1Vmd6PYfJlSw+wHgAs4uzLAfWqDuUlVYTCAVzze0B15b67Iald2me4e/UMO+VbziIXedLOisYsPq8d6BB86Ly6FXWk7XvLaxtf4UhWV2u1vhvD3tatyewGmrGfP8uqtXVTa2cdP6+hBs3Pyf9QSwMEFAACAAgAwlVRR2b3kIiVAwAAJw4AACYAAAB1bml2ZXJzYWwvaHRtbF9wdWJsaXNoaW5nX3NldHRpbmdzLnhtbN1X3XIaNxS+5yk06uQyrJ06jeMBPBl7GTMhQGGdnytGrA6saq20lbQQctWn6YP1SXq0sjEEh6wzTaYtN7BH53zn/9PSOv+YS7IEY4VWbXrcPKIEVKq5UIs2vU66T08psY4pzqRW0KZKU3LeabSKciaFzSbgHKpagjDKnhWuTTPnirMoWq1WTWEL40+1LB3i22aq86gwYEE5MFEh2Rq/3LoASzuNBiGtIHqjeSmBCI4hKOGjY/LK5ZJGQWvG0puF0aXiF1pqQ8xi1qY/HVWfO52AdClyUD4320GhF7szxrnw4TA5EZ+AZCAWGcZ9fHRCyUpwl7XpsxMPg+rRPkwFHnJgHuZCYzLK3eLn4BhnjoXH4NDAHAxWFWzHmRIQdEe2pengo9sIgoivFctFmuAJ8ZVq08tkOo678TgeXMTT63E/hFrbIukl/biWzaTfu4yng2EST6ZXyZv+o42S+H3yCKP6kV19GMXjfm/wepoMh/2kN7q3qqq7VcdWtNuSFrZOl2a78C4r85liQuI0f1Z9Cw73QTKzgER3BY7JnEkLlPxWwOLXkknh1n50cG1uAIpXtoDUjf1ctKnvNb2HC4AYGA7LZuiev9zM3IvTndSj4P0+rQejbDHnWJrhdLq74dqW3GnNtdrJzD+TmZZ8k88ciywxlVdGMEmJcJhaujl1vgCuKySW39seN+fK7eWWZszYnRJuyuhXJe2806XkZK1LIsUNEKcJNqPM8VcGZHunyNzovJJKZh2xUnAgSwEr4OehMgHwS44+oIu8REsknEKCCx5+L8UnMoO5NogLbInUhHJhA37zUcAFs/YelN3F+CRMcm9wGb9/4hNkfMlwyx8Hji2EvHDfA59h7kqjCyk1VnMLAiuTstJC1R8ueKVWJ83avjO2rJruG1mBYrsFxhMw8SDF0RLqliFrAKZMEa3kmrAU99n6EVoKXVqUhGEJ0PabAgymRKgq1AVeQ+jMcDB10I6On/188vyXF6cvz5rRX3/8+fSg0S3HjSTz3gLJXRzk7NqWn90PX7H7Ag9/xeoAG+/ZdrXJ/XjzPa8PXxm3TLhPLa3IE9HDnFYx74+htOF1gpnHdWZiNI7f1tEbYAlqTWw8qQU3rKM1fF1HaxzoerRF1XXM3jGjkGz/E6oDvBcW4RLCm0GKXOCwfreV/yHrcPiKD8vyD63Dv7cIBznhf1uD8LR5Fd55921FD/6NaaB8989dp/E3UEsDBBQAAgAIAMJVUUf/ogaAlAEAAA8GAAAfAAAAdW5pdmVyc2FsL2h0bWxfc2tpbl9zZXR0aW5ncy5qc42Uy27CMBBF93wFSrcVikJ4dddAkSqxqNTuqi6cYEKEY1u2k5Ii/r1xwsNOJoBX9tXxHc9YM4dev1xO5PRf+odqX50/7HOlYa0pkeFnWycdeqp1R5Jkjb+SFJOEYqeB5OerF/l4JSBjh1amYfGpbaXh5zCA5oAmAE0CWg5ov4C219oGEWmKfxexZ2RVZ2SUOcyUYnQQMaowVQPKRIoqxnlaVstMsAGzHIsadd3AXboAukERtkxvk1fHdvCIpRzRYsViNghRtIsFy+i6i94WHIvyw3c14M3Gr4FnAiSR6l3htBl4MX6b21Y2yQWWEp/iev5oOgtAmKAQE8PXH/rBaHIDtYzbCTXoPJGJOtMjfxzMfJPmKMatKrnVsjFaej3KKbxXXUXiBBVYPGLFeMYf+EAuWKwr0kK92XA0hFHC0Dqh8V1L/VhtW4PTyXy4XJjgNdHTr1ktxBottIXaL+2aHFDfNy8rayid48pG3BV0lUAiFJhBIIfEHJ4kqjlJ9Pm77yClULRNywFRPvjn3tPs+XvsHf8BUEsDBBQAAgAIAMJVUUc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DCVVFHnb6aWHcAAACCAAAAHAAAAHVuaXZlcnNhbC9sb2NhbF9zZXR0aW5ncy54bWwdzD0KwzAMQOE9pxCa2iH92TrEydYtJdD0ACJWi0GWiy1Ccvuabm/4eN2wRYGVcwlJHV5PFwTWJfmgH4ev+d7eEIqRepKk7FATwtA3naSF5MlmFRb4Cu2cZ441jB8Uq5wyF1Yjq2c4jDtMf3SEFsb6fwf2eO6bH1BLAwQUAAIACAADdMtEzoIJN+wCAACICAAAFAAAAHVuaXZlcnNhbC9wbGF5ZXIueG1srVVNb9swDD2nwP6DoXutpF3XNJBbdAWKHdahQNZtt0C1GVuLbXmSXDf99aP8bc/pVmAHAzbF90jxkTS7ek5i5wmUFjL1yMKdEwdSXwYiDT3y8PX2eEmuLt8dsSzme1COCDySp8ICeEycALSvRGYQfM9N5JGewUVm4mRKSCXMHrnPkLuLtCTvjmbokmqPRMZkK0qLonCFRkQaahnnlkS7vkxopkBDakDRKg3iNNiV+Tsan0Sm1Owz0D1kZt4euCZpOZ61GJAUp65UIT2Zzxf0x93ntR9Bwo9Fqg1PfSAOVnJWlvKR+7s7GeQxaGubsSrJNRhjkyhtM2ZWYrFMHa18j1QOmwS05iFoN05DQissnQCzbcx1VPPoAa3l1TtR85Z+G/u9adxK5WjnnOWPsdARHvUhnXUSyOgwKkvK65Yd9NB00K1lIo6CX7lQEJSf39oWmS9IFbDtuDJPVxc+HuDbLfeNVPsbhGEX1Qq6rWhuJZpbgloOt42+7ihIc9stcJMraEo1Y08iAPmFK8VtW1walQOjI2ONpUMwo9WVa5E6QVhkkvjsH7SxfiNpfurXlCkB/0OYT0jU1kSkATzfCvQxkGBNDWCxrc01WezamF1OOn9Men09MFU51qLgRRzDVQg4hgE3nHZ2eggKimt08XM1wvYODoIjEUYxPmaSYXx6kCbhajfJ0Ds4CI6lv5uAtua2jHRcx1EztR3E6MQ6YX6ujUzES9megz1jVmUfvjZyzdF1JtqD8/kfoziI0QzmlkysLvvW21fN4b2dU6M7n01WWQbdivMAJs8qr2YW8mzkE8CW57G56efU7MMedJTz1HRMc33HfpfFWryAU4jA/ukWp7YmEdie8ciH5WmPAfXE7TIIX5qmIjJaS1KpeUg5hrV5ElBUmGpWPqLqoZJ5Goy0cbPu56Bj3FXXCrgTwxYzXZxg88nMI+/xpb7LxdlFd5XzxUWDLfO6rwJXubxhVdcJd51B635tL8LqmcfX31BLAwQUAAIACADCVVFHJ1b2OMEHAAD+HQAAKQAAAHVuaXZlcnNhbC9za2luX2N1c3RvbWl6YXRpb25fc2V0dGluZ3MueG1srVnbbuM4En3fryA8GGD2Jb7ItwzcXuhCJ0LbssdSku5dLAzaZmIhkuiRaHdn4If5mv2w/ZIpUlIsKbYjdSZCB61inVNF1oWkMoie3UDfRZz57h+EuyywKedu8BQN/4HQYMU8Fs5CGlEe1Y+SBzdYs29m8MiEDKQRJ8GahGtdjEbDBhrJH9TvqX2jD29trd1CvTZu4T4ycEeHsWvFuFZ0GDNaTX1QL1DEvCFd0YCfZh3Uc6NvAWYQ0ZCbwZp+Hyp57exQfgY3IVm7oBcNu23xHFKrB6MtHtRudnodfGipiqJ0kd4xmkbj0Otd99Qmwo12p6EctH5LaSmo2ek0r7uHZq/VUeBtdN0Flja+7qJ2r91uGYcWbgEaqapmtPRDT7luNlWwhvvX+mE00nqNBmo2m0rbOHS6ykhrINBWgENV+mIBFUPRlO5B1dRmX0EjfaSN2gds4K7eQf0W7jYah7amKY3GcXGPs8su11Faejrpcr5DeDIEJ0dFbtVPJNdgtQtDUHaov/UIp2hJImoRn36qybwMuMxa9MvkBc088kLDf9aSTJVZneJSB/PSWAjiABiH5wgHdTmc6kovs2WSlSN3/am23HHOgqsVCzjwXQUs9IlXG/4UZ1IyzzJItqdhFdwjWdGjuZ78KQtLbEF2w3MJtGL+lgQvY/bErpZk9fwUsl2wLuXm5mVLQ88NnkG7cd3T8UVDnhtxk1M/5x/ui6c8bAtBjahwr4vFUwrpkSX1UosN+VMBdzT5/ooUoHs3crmEqk3xXIJuyRPNB6CviucyJgAr+aj1xPM+iNPvHNQV0QxaF9Vl1eSNxM3zIoptd9uq+bQN2ZNY7Dzu/UC/4jwGvSh4Eh42xFMKJCYoDJaKUrJscv5GQTF5LfaSgQ9WILjZ5pKIJOVMW+jTyUy1vi7G05vpQjNvakM9rkokyvKXVrf/vdnpQudKcCWZ7Ik6Hue5kCTrNMpxWc58Ol4AIR4vLPzFqQ3F78rQ6Z0zNi1cGyb/qUwwm+P72lD8LgO9m8+x5SzssWnghWkvrKkj12WMHWzUhl/ZDm3IniLO0N6l3xDfUATt2Q0pijx3LQdEy3aDHS1hz5irD6Z1s3Cm07G9wJaRSmpDHKyREZJvkA7VieaqjefAEcIWGf4YfCHjLxmQ6nmVSW7Nm9sx/HOEI7fu08aDf/wHvJlhC+JHgxLACbZt9QYvtOkXiBxk3LQiaPoZEu1zRdBXbENmYLsEzFLvzRvVMaeWSK45tp25qb9m1ooEiAXeCyKrFeAQ7B57l+0ikIhko+s4x6LKhmz82x2ktamOT6RwzIncQCbzk7un4EW4LhUpKCsdGyJWv92Z/16MVHOMjQUEz5g+LBxZ9cIegfIIGEfE85iYBpgm6z0JVnCIoyuygxR7AbW1u5ZqWwKTF878vnP/QIQnpfVzUpWWgb/8fPVh70xnDG3lgYRBuRIrsOU6w9sp+3C6BNdhP9/y9+aSWY+rv8uRv2F2M9W2z06tTIw+Pq+CCz8wKRvyHs9hY4R2oLmsEghPIGOgB/rE9SoBTWsE5pJLBA2RuMJUIrCmCYfF0Ado7iEWOUfuIUbVKB6wZpuOWHW6FAfSEmAZvTgPTueOuDZ4FG5wr/mzpI8MeoRHyR4iC3I3ihPq6sfsVU2UtBOLfplt7QmRBW49xZdBcMxzfXEyL0d7N8HpasbtOLckD2znrWXv89xn2ZIhVDs/Xplt9hL6GDJfSj0SpcUWbwr/+qAj8RTnsd3sxbcEr43VuX670FVLx+K0KErdK4+DNBeejR17MVY1wQD57hO+2sCG9CjO8OW54tOegUcq8CXLa1MSrjb///N/5WkK/sRSlEh/rcoDVSz6GH7l+4/FOI3+W4LHUbU8VL6UBCaH5RRa/uwssyFZS9VxVP12Agljy/xgu3BV6vCRJZmo88/QRuRRrjackPAZ2pDDmFeVSE5fJAiv7MPxDrHjnhvQivAP93UxececLVTDkJcrKBTPXT3H2+MaEZR8R0Ee3LIq8Om3qgWNqkBJ1y6vzim3irQnQF3G78eq3J/cOV4Fxxsr3IjZjucuwAEPmTcTnw7efisDBfGlY+nRIQ/FnSl9y2pEG/YtiV2ilZUUNcW3upk4VGZ0j7Ki9pzCFWudUU0ERb175kGD1OPJZNTz8iJK1zX5YW34SLwoQbzK3jgO5/1kKOP5UVjUt+h3/kY/Iyzq22LXmMIF461PxaEsNP3aoZEwKy8TOdChAQFhusDpW15HeDAWX72izEQSQV7TZ2s6lLuf4/o0KWYhyzpcP+PxIHjdxycCs3yxk/tUYeCYvPXL2TvgLvfo+dSW84ACzC61fD+V/4nOqQKIv84WFyOWIv6ypZ9qcNcgq40vvqbXUMLxqSaWM/4Kfg63TbuZaGYZpPTmMtSX3Vw280omA9HDq5lica1fBg3qb9ZpUL8UoUFCez6Awc5f0hBDDrg0Tc68LKu9ST9z3MuTWaqSBPbMaJaAb4A7gOtGaisjyOWVPNi8ZlX8llXwdx53PbqnaavKCDKLc3n+gwiq43Jyq3xMH3k2vRNJ5SpIet0xF7Pa+YGzMHm9OYmLRypWHSfLSE7/RLtKN5+MsRP7UdqoRcJnezTjhcDXT9gC3XPrP6hnt1noUm/+llWUART4zv6J9y9QSwMEFAACAAgASlVRRyOGeibgFAAAGGIAABcAAAB1bml2ZXJzYWwvdW5pdmVyc2FsLnBuZ+3d+VdS6f8AcEuzVc1vNpobObaYuWSOWopLi1kfSy0rLffUMRVEQ1xQZKzMstSmJh1F07RcC3NFcS0XKgwyUVMEM0pEBFRkcUG+OPM5c2aac75/wPdczuFyLvd17n3uvc99nvdzf3g/d9xcnJQ2aW6Sk5NTOnXy+Dk5OQUDOTn56A2Ksn9ibuxYkf2sgZ9zOiqHJWmzZCsKIUfOHJGTq87cvBywTra+MfLkJbicnHLn6ncNAVYWJCcX8OLU8SPn43w5NAkxMd6HMMsDueFLQktK6jEGP5ZUx3U2lAdZGeS8vnyKuOd1DfRuEWbakGKS1tyn0he2+ZVi+H23caWrL+nLWy/uOrXzdvMn1wcLxxyvTpAtOUsPyEjhdM5Cnjn8fcvPWPZsyl2eKCHf3DzEjmlmxYwn5TXVaC4vTHVmPqdLHtt4wOLZ6SH29lGCzcsa8ooa/r+s+fvikLr8C6vzCWWKZsvwZxImV2UUbmK1J+y29ZYDHXLyf18cIDjU3xYyjdyW3xPs9FzKAv4lIiPlB3ZNkR/BlpesVJIYcMO0eIrl90c0SU0O2+YxBQddFH/zHB+sFfR+t5N7ihVnvOMHBFXbDbRfd/5zo2xhJj+wB6sdeLj6dJru99uyib84PLnfvSlnL4YoCApEeY39Hbx8+4uDntsGte/L3aW0QW1rj2pFmaHhP3f4f3LDZ//ZB3CAAxzgAAc4wAEOcIADHOAABzjAAQ5wgAMc4AAHOMABDnCAAxzgAAc4wAEOcIADHOAABzjAAQ5wgAMc4AAHOMABDnCAAxzgAAc4wAEOcIADHOAABzjAAQ5wgAMc4AAHOMABDnCAA/z/K++4mPwlV92vGcnngC7ThB3qHjzJV6uLopVO0bKRxg3NWs1mzU5N4jHbra4Brc96JtzYHZy4j8F/ZV9rhCjeouqVtnA8qZECPqZd+rmI04iXInJiFtxBN1ARBBNlNVPkQrhHLFpIvd51fWf1Rv/04HRWW8FTl6hWnTCI0FaIHcNs/SuZWzIx7POzqnhGymi5D9UQMYZk10803aaS6wPjSRJeOjlu8YtDVH8rSH0vaZ9LXeTZQHx0t3G+9PwQta1ngsNrhF+wh/fMtmUmXkFwEK73TsIax3sGlriSmWGyDT2W/JydC0+YYLUnxwtMpSOBgVI2bIlGSJdEtlIS2T21g5e80KaJbxmZQZfxvkM7DmdSJ42J66Xz+pVnRHAPVybq60CD0ykd4rVp68cmY+hELf3ALtl19NaWr384/yMoCs1HFbAj5Cng0sSurpLgKkQC3Yaqvj7trif6o3/YaZHkeGIFGwoKdNdKz1wWTUEY0aRG6UCIdGEj/8Jo2dhQT6RkmebRFi8U5bHNyVxTvIVw+56wXukyo8B+KTY9POVWg0nYSKmU9Wt9VLmJB58SHN7W4PvOETqP+3BWyn1Ru08fOhzTlH6GeE5Uzz12iZ7digLFW4gMygMvZTyW749FQ7SOBb75b5Hh48JMu8QAKxLVMogMQXrBx3B+bDHY1evlIbfpJWXfQTbvFR2xuC+TjRWh4hZGCivT+xYTXArL9PeWWLqFZy5EFr/kfLMjByN8+k0/GIPrZsuL1xv+hyKlKqIwF80qBi9I2ovOeYUYR9YtvDtmU1RiKU51Op/IYo/l3NPm1LDvQRK0EKARVRtM1jMunN9S5RB1W79qQns3wog4bhYfRf/JK3tw92qWPbQ84vF1d7piTvO0rTO8ivkbsxJB00pt6l+XBl9p7Gl4OYF9CWVSY5oyxq9R6cxyYv2xcaZiykiHDvqm/xRS50i1VL0pIFqD8GzkfhWLEXlei8uZvLXpjPHR89EaWMLEk9cd4qu3Y572Wqf+WaqEb3U4I+Mr81mwbAJZL6MlF/4bpdqIYBLIqklNyDgw2JMrq61vtMrg27Q7Y7r0sp4wOVuJ99vSm5iMyfQLZ9QNFNKK0XO/y8ezwHB5R84T3YIC/0Sv+rOjwo+mPsp8U/Sa/Muxxm73rAZTk68cGoSuCJtj8t35orUd1vrN9J7RYJbxmEmPsuDKkFeP7NbRr+W2Lc9Ceu/tWM1mOLuFMr6ivtCyjSHabduZigQ9bMtfLHOCGU2clh14U/KXvnM47quDiIhkS1jK3VwTF21hiuDT2m5r/bXdy1UF3FZPnal1OJx2CUhYHdGSbrW6z1xFk7lTeqX0h/N5ulOoXrNRF9SjMBgY2b9uU/LRQs9tBlPFOmyS+9moIlKwGVMhrXX9ExbRN5EdqNlp8BN4vaMkScwx6oS7bSE02T0wX/45K0Y5bdHHpsARg+4/bGC5Y1hgOWHivLghDScdbn/uG89HVWbTxKmVY4sP28emFp6KNA5RNkfADp/2E3pa+PbcXW1bEhV9Y/t1vFrVD1HCJXYRpcxEEC6+dyheooTjqu37MfnLYHtckKAyFjU3zbyVYF+L57tLFw69ESzNatFicnJxSSPfSlewLMRCrmUbt+EgdX4R3dyGLLb1Hu6MnxJxpO64pv0PdKd9Snn4RM6cazsXWjlOnkFanaF+E8a28tyzC/iqmWf8xjy1Xm83GMHFUcbc/RzxmcHt00OXGN59hfmuQWJVTNq2el/DnfW3Kde7Z3bldBIpgi36x1NSxoN7Xl05tGKrb/zUqCl9/NRBppGzoVsLu6q9DdmnhJ5pZN5ARoxOVNPNW98jsF5ZyMeXY1Gt3w5I5lr7Gkgv4LLG0L8tGYVmD1ry1itH5Tz+9ZhRpxmtZxQW6mUVsV5JzR12lXoCuu72+IlITrqWcnTr8PP48LbFHbAtKlK/fvYcdKV8+2DJUF0MiryQ4uURi+I2Z9K4kY9zqyToqYZYx74brex5n2xe0bq0ETkdbmiB5hgilYvLjKHMj7vyFmN8Uk2kN9TfaLIXNzhK6nb29ZQWOWAuOp2oG1NxfTD8xREDa+RePl0Wut3EEnXsBE/foR7iDCvO31WblUCqgaTtas69JGo5S3441DIu0k3QxaJddY6cXYMvuTCqY4fLqMLh8pwft0/F9JBpjPuGbr3o2mEvqxIt5z86gZ/9s6vU8kfWgEfjwfQjPjyzMC1sgymBes996ALPcQRxWmd2OOaWCu4Us006aas44UsWJ1FQ2isRjZ1JJBJfs13z7qyLGE9fRLWGjNT1ozHVV4nNxAUDZU2DEUyP8EQDN3pNudJKgHaZFLZJzX38SgsOgnE4i1uaigV/UFKj7mT7lKxPGGK1UgtsJEXaR6rZcfgWdQbR35/Gf31gMMI6rMhu0SyRVMYcmtW6g0+ne5JQSRVDvyGNQ3GHt+/RPjJeTeX/bK2/2sNek0dwk5uqhtz5L6gLo5YfrTiFWJEWO6akgQ2lZnFQr+MIp2wMo2l9IgzXi0y0ZBys34b+8zyQZAs6CetpNjpIl50EVT+QKqEJE9XWb1ZjvNLAlvnhGcUh8gNhFw+6bcnEe8YqdFu+QWazZG02kidkuqgbZNkH8PBcb/rvpVtO25rWlYGV8c50yD2/GaQI1s/vL1G/mPw6sDSEGH1i9aLTlFq+CKy4anunBMgWiUfAFXHzDwa3eHqGe+r0rb08fx/J0G4DleXvtiDPTN7EQyTYH7tHoUXjibbHqN4hCWh3UZVPkk/hp2gJ5yCiff+7OgdzZTNoImH9RkjtdCfxt3S6+F4pyMit7lWOoVlgZLlDX4dlHtz+S5Tu/musNC9rKbZx8MLbWcWOyMDxlgg4C2Uh5Zr+1PNBIyu5nBBpY1jke8AKBSl2ZAnz3Exvs0mbKfwG58KrTqfvSR/jSfRrv3OjXv0Z02xTyiPgYk5DpfXFmlMWCYZuFB41gyuMuukr49u3BB6/q0eIruGNW16gJtH3uFE06qMg1AZMA4Ec2Bwj1q2EGKF6N6jpz0C71SmI5KIk++Xy9T1YLYazx+jHhVgfu+TXm+fOwSfsUeaYjLRJW179Z6qvvxXn0eQlVQOXsXMwHUyEjrksvioN/wxuMB9R3cJJvGEMpihnBBSWQV/G0G/Ogjkn75UX70/V+sYpuyus7m9Y0x5KIJYsfaptfi+u+3COeDHwA6nADFEnFa9k6B+7e9BibOb2vfFrHPaGNFltE3dlFF4NDovLSLU04Nwfn3cCa44qBnhywi5Z5cdBteKclZUu468Q+LJ2rVTNIGm5yaMq6atTQRN+qtwVPeoqwZZwrLNM0HjTwkFaDQK3z23eLvuTyztKEczmegBGX10hLZidDmd0/5E796Q8szq/mquP4ShkQuWRcQ+4I5FV+japII+rTG8Nnpuurk7f6xMSmh3drD7dWpQk6EFyBVuY4clFNB6+gJ1ROMkBg5LqAmmq/5N90K3ukd8NW/CpkRnIzIvLFoWdCyP0xtnh40Oo6CDMw6AGq1HGw5c/Ga3tFtmDGriB2pgSKL8Dks2ynaTOp6ls341NeouoHGtkm3rgRqUpBEkLS7jkQcZPdIfwN2z3bWTi8b18zjUFx2ZIwradbnG9PhOEB0ske1m8EyS/GtnG2OUmJip0x2Fgy6qZDUqH7IpqRaqZSPRBcHwQ9Y7dSsnd3VSTVkTzV/wtmxSv01eprxgcahO1pDOTmUFu74uA+SUXQeZ79sYoONIWxrUGLiJH7ljfatRsFA4goDNUPbvOR6Ob1RBqXRSC2a390VPmZzo7HxKSr3iXT0ndQ0r8rkf9UdUfBF+qwV3zXjzHLIwTutqhBU8rH+MrNlSHLvCQk14hfEoLIucZ42oS7IDJQ1ntP5fA9Y69/Vl8kHOyjuIEvmU6L+D5HH0bfFnErWRa/9FiNin6Sm1A4GyHatbyendqOMe2R+wFnshzClhGsJoh+wU9oRi27q2scdWt7qDZ1Yf04SZoQr1OwEF6DM2j0ECrdfaOYppmS8X5zqpkL4+oW6nrcEWWgnpTi0mLz4yHuednft+00fhmHetFUXpV8c46oopIwcWn1GG2tXbvs6+qaq7xI+YXq5D9xrUF2uF0fO/H9fcWWj399si7m8Z1wmYnUb2BcUW9s7HxKlXNViVwv0+EKi3GL4ZuccvC5zmkDatBXn4yVVf8ZVo0zs744K1pcMtpUtbRXKLmulMhnVSokwtF6Mxrudwq0rM1byWSd2SOJ1TE+FFdihE25PDEMKORw0YjDXHUBl06126tY85k+nvK/I38XXDMdniOSe37d17XcviaxMDl2wTzAr57CIjmiQTBUEP5lVUoTvh+tAtMwW6WlXrRtEXIlEA0bjClvftxyLMadlXPE04riayf31UTHB25Ei1pZXW5tzJrdmdykMlQXDN3HZomEGR1znPodZpWjJ7V2DpRfqhFPDJAK5AIv4gYHIsmyxqrlOsjDPt6dzyq+kiCfU1EyNyhJEpPAiY2bK/4gUjXdswZG94fR1Fd6dRhsGPe4OLDTk+NMfKPc5C3QOGhjObw56FEvx/eHYdBFNKcRHMw+a9bs4d//mbc1BtPSw3cooaYI1ozu8R2SSyMFLeIky6suEoSwBIUaIEwcEPFLg7pxcwSQxQU0pIKL81pm1nw8Mx0pKqW7kaPVM8G87ChMU5tBmehSNQka0lNUCthTh0b1dSlSlHkDNYfY8VU85m0obG4Oupl5zFno5z2EMhbhM9v8VXt44MvvhxPf6ZvkLHr8rw/z1ryW7WIu6Riv7Cv0sZOKCDY6q1w2pN4GzGzgubxQy3SJ9LLrfx8Xl0Tukh/p9vXtY62GWGwY0vTTLw5zKNLo+Br2FRTmUjDnsL3kEWD9qMY70Do8x2yGt7/08wE1T6a9aMjeeoJnaBN5IxG8wi4jG1ru3/tuvOashrOBK5pfn9tXnZ4W1bFXrAqljqhO7by3mossQjD/MGr8I1iGtJo4NdNiE+fZ/RBHJsGqkfs+/hekS4DjmWAJ1jGqazShZ+HkbX01UeqU7NRUqziV3Gyj4/Q5Z11+WY95WXTILnqpOXk5KZ96unk6uCovJD+M6/CIepwYIrDrypqTEHLx4Qkmyoqy8d1tfjTWt4MaMt/i1+U3R5Tyj8771uVCUWSWdXGPLts5upgl2RDl4XZXyY3h/CO2AtUM1fvJFkMVrP7EjUScKzwE7rw07cgD7jf8pQlMnP2z/FAUi7s6QsrdvpqvnXZ8Ej5ehNvnQuq7XGBezsani1FWNH6UK5DWvtBs4ceHBrX18W4+o7c8PZTt0Y86K1aJqj86ChJWP5c8TCIjpZKSlsfJd3J9l09Uhl5Kwl1diSm7XCBOzjr26Stek7SCiwyvdxsddTvMtSh59uOQ0mjHmezd9iSqdaD7Fx+EtbKxQvdxdiaUJOB+Cyq94YLd5J8nrAnbAYEliGQpOlhspeP5AH7B9hJWgxhycNvZS7bdHbPCosu4C3zYlF3nZjhF/1mau1x8G66SC9XIMZSJ23bZePs+az++X7UNijtUuxqz560ZVTYoa7e7jQ2ZDlkh8WRmj7UuvOnGQ2Z36zDdUQ9/m/nu0GzjUa7p+/vXwbf7cc/QsvG29xP4IV9rl6tsr4ixF682jo9WH83XsR/HeydmeDNrr25FAc/O9T0FZ5GqNFu0cV5sAmLAbKTzSB2tMUe1L6GgU41TEAq86ZiPuVV5zfXhr5lXIsqbJx8M/H8Nj8vBLQfsaljHxa3O5D/nCmZryA5zu7HjdaanRsVfMCRJsrj2QeddY0mbLHqYHbn4l9J6zPGHDhBhwaKm6ygove0i4e7OS8PU5sR0uxpSO6Sp4+2wVSaqH5vOMnB+2l8FvdIXvO5ofex/2FDMdXln92YxXHDpm0IBFHiF3e0TMyxX6QMOx0J0436IvbrjRFw5wbN/kp+r63oEmoTRBJOfIQ+IiZJs8HKuE1qzhEdLYTZp5E5g53mjwWjAxdcUYsVbUnRYvf2ytDsUKNRj0z7f+T03y6/trvY6Wbeu3c1eYPbv3uL5Gix022D2lql75PnR8mvXXcz6qZ6/UqT3zvLf6b+H+t45OEzJlVGylujHdIfVV/55yQC/v45q0n9V6cb4ByJVVsn/693WlvOYxrnBlJBd4x/Kap7brDD9M+A5W9p/1WVZKQGOU+mgRqdnrq9+36iAv/PnxUrTlEKah3OolfEbSqgRD2TK4KoAsrp72cYmNhR9kPfCvgHgyn1goVR5h8TIBxNudLzr6kEEszdOE80u2bIUnnSCeN8Jz2ss5zsc8rR5Tj2qP/1/wVQSwMEFAACAAgASlVRR5F1CYhMAAAAawAAABsAAAB1bml2ZXJzYWwvdW5pdmVyc2FsLnBuZy54bWyzsa/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/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/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="/>
  <p:tag name="ISPRING_ULTRA_SCORM_COURSE_ID" val="4735A48F-D29E-4DEC-924E-A88CECEFF1D8"/>
  <p:tag name="ISPRING_SCORM_RATE_SLIDES" val="1"/>
  <p:tag name="ISPRING_SCORM_RATE_QUIZZES" val="0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PRESENTATION_TITLE" val="PPT_014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4002</TotalTime>
  <Words>1480</Words>
  <Application>Microsoft Office PowerPoint</Application>
  <PresentationFormat>On-screen Show (16:9)</PresentationFormat>
  <Paragraphs>283</Paragraphs>
  <Slides>32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Calibri</vt:lpstr>
      <vt:lpstr>HP001 4 hàng</vt:lpstr>
      <vt:lpstr>Times New Roman</vt:lpstr>
      <vt:lpstr>UTM Avo</vt:lpstr>
      <vt:lpstr>3_Office Theme</vt:lpstr>
      <vt:lpstr>5_Office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PPT_014</dc:title>
  <dc:creator>Huy Duẩn</dc:creator>
  <cp:lastModifiedBy>tuong sin</cp:lastModifiedBy>
  <cp:revision>388</cp:revision>
  <dcterms:created xsi:type="dcterms:W3CDTF">2015-09-25T00:55:29Z</dcterms:created>
  <dcterms:modified xsi:type="dcterms:W3CDTF">2025-03-12T01:03:07Z</dcterms:modified>
</cp:coreProperties>
</file>